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5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6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7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4" r:id="rId11"/>
    <p:sldId id="277" r:id="rId12"/>
    <p:sldId id="276" r:id="rId13"/>
    <p:sldId id="275" r:id="rId14"/>
    <p:sldId id="279" r:id="rId15"/>
    <p:sldId id="266" r:id="rId16"/>
    <p:sldId id="267" r:id="rId17"/>
    <p:sldId id="268" r:id="rId18"/>
    <p:sldId id="269" r:id="rId19"/>
    <p:sldId id="270" r:id="rId20"/>
    <p:sldId id="271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94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390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6FAAB9-57AE-4A4E-AA80-714F0B7191F3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0F5361-CCD4-4770-9C6C-8FD8B8616CF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921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21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/>
          <a:p>
            <a:pPr fontAlgn="base"/>
            <a:fld id="{DAB7FE70-990F-465F-998A-0BC95D9A145C}" type="slidenum"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2</a:t>
            </a:fld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126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26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/>
          <a:p>
            <a:pPr fontAlgn="base"/>
            <a:fld id="{9EAABFAC-6245-470A-9E20-E847DCEEDE29}" type="slidenum"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3</a:t>
            </a:fld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837B1-3942-4B36-A9A2-6AF914CEB0AE}" type="slidenum">
              <a:rPr lang="zh-CN" altLang="en-US" smtClean="0">
                <a:solidFill>
                  <a:prstClr val="black"/>
                </a:solidFill>
              </a:rPr>
              <a:t>15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1374B-78EF-45C8-AEFC-1B2AC27FEB4C}" type="slidenum">
              <a:rPr lang="zh-CN" altLang="en-US" smtClean="0">
                <a:solidFill>
                  <a:prstClr val="black"/>
                </a:solidFill>
              </a:rPr>
              <a:t>16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1374B-78EF-45C8-AEFC-1B2AC27FEB4C}" type="slidenum">
              <a:rPr lang="zh-CN" altLang="en-US" smtClean="0">
                <a:solidFill>
                  <a:prstClr val="black"/>
                </a:solidFill>
              </a:rPr>
              <a:t>17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1374B-78EF-45C8-AEFC-1B2AC27FEB4C}" type="slidenum">
              <a:rPr lang="zh-CN" altLang="en-US" smtClean="0">
                <a:solidFill>
                  <a:prstClr val="black"/>
                </a:solidFill>
              </a:rPr>
              <a:t>18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1374B-78EF-45C8-AEFC-1B2AC27FEB4C}" type="slidenum">
              <a:rPr lang="zh-CN" altLang="en-US" smtClean="0">
                <a:solidFill>
                  <a:prstClr val="black"/>
                </a:solidFill>
              </a:rPr>
              <a:t>19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1374B-78EF-45C8-AEFC-1B2AC27FEB4C}" type="slidenum">
              <a:rPr lang="zh-CN" altLang="en-US" smtClean="0">
                <a:solidFill>
                  <a:prstClr val="black"/>
                </a:solidFill>
              </a:rPr>
              <a:t>20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3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5252385" y="1053923"/>
            <a:ext cx="687581" cy="750463"/>
            <a:chOff x="615950" y="5226050"/>
            <a:chExt cx="1058863" cy="1155700"/>
          </a:xfrm>
          <a:solidFill>
            <a:srgbClr val="1A94BC"/>
          </a:solidFill>
        </p:grpSpPr>
        <p:sp>
          <p:nvSpPr>
            <p:cNvPr id="4" name="Rectangle 17"/>
            <p:cNvSpPr>
              <a:spLocks noChangeArrowheads="1"/>
            </p:cNvSpPr>
            <p:nvPr/>
          </p:nvSpPr>
          <p:spPr bwMode="auto">
            <a:xfrm>
              <a:off x="615950" y="5226050"/>
              <a:ext cx="300038" cy="11557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" name="Freeform 18"/>
            <p:cNvSpPr/>
            <p:nvPr/>
          </p:nvSpPr>
          <p:spPr bwMode="auto">
            <a:xfrm>
              <a:off x="1406525" y="5448300"/>
              <a:ext cx="268288" cy="933450"/>
            </a:xfrm>
            <a:custGeom>
              <a:avLst/>
              <a:gdLst>
                <a:gd name="T0" fmla="*/ 169 w 169"/>
                <a:gd name="T1" fmla="*/ 588 h 588"/>
                <a:gd name="T2" fmla="*/ 0 w 169"/>
                <a:gd name="T3" fmla="*/ 588 h 588"/>
                <a:gd name="T4" fmla="*/ 0 w 169"/>
                <a:gd name="T5" fmla="*/ 169 h 588"/>
                <a:gd name="T6" fmla="*/ 169 w 169"/>
                <a:gd name="T7" fmla="*/ 0 h 588"/>
                <a:gd name="T8" fmla="*/ 169 w 169"/>
                <a:gd name="T9" fmla="*/ 588 h 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" h="588">
                  <a:moveTo>
                    <a:pt x="169" y="588"/>
                  </a:moveTo>
                  <a:lnTo>
                    <a:pt x="0" y="588"/>
                  </a:lnTo>
                  <a:lnTo>
                    <a:pt x="0" y="169"/>
                  </a:lnTo>
                  <a:lnTo>
                    <a:pt x="169" y="0"/>
                  </a:lnTo>
                  <a:lnTo>
                    <a:pt x="169" y="58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" name="Freeform 19"/>
            <p:cNvSpPr/>
            <p:nvPr/>
          </p:nvSpPr>
          <p:spPr bwMode="auto">
            <a:xfrm>
              <a:off x="1406525" y="5226050"/>
              <a:ext cx="268288" cy="428625"/>
            </a:xfrm>
            <a:custGeom>
              <a:avLst/>
              <a:gdLst>
                <a:gd name="T0" fmla="*/ 169 w 169"/>
                <a:gd name="T1" fmla="*/ 110 h 270"/>
                <a:gd name="T2" fmla="*/ 0 w 169"/>
                <a:gd name="T3" fmla="*/ 270 h 270"/>
                <a:gd name="T4" fmla="*/ 0 w 169"/>
                <a:gd name="T5" fmla="*/ 0 h 270"/>
                <a:gd name="T6" fmla="*/ 169 w 169"/>
                <a:gd name="T7" fmla="*/ 0 h 270"/>
                <a:gd name="T8" fmla="*/ 169 w 169"/>
                <a:gd name="T9" fmla="*/ 11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" h="270">
                  <a:moveTo>
                    <a:pt x="169" y="110"/>
                  </a:moveTo>
                  <a:lnTo>
                    <a:pt x="0" y="270"/>
                  </a:lnTo>
                  <a:lnTo>
                    <a:pt x="0" y="0"/>
                  </a:lnTo>
                  <a:lnTo>
                    <a:pt x="169" y="0"/>
                  </a:lnTo>
                  <a:lnTo>
                    <a:pt x="169" y="1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20"/>
            <p:cNvSpPr/>
            <p:nvPr/>
          </p:nvSpPr>
          <p:spPr bwMode="auto">
            <a:xfrm>
              <a:off x="963613" y="5257800"/>
              <a:ext cx="395288" cy="1093788"/>
            </a:xfrm>
            <a:custGeom>
              <a:avLst/>
              <a:gdLst>
                <a:gd name="T0" fmla="*/ 249 w 249"/>
                <a:gd name="T1" fmla="*/ 309 h 689"/>
                <a:gd name="T2" fmla="*/ 0 w 249"/>
                <a:gd name="T3" fmla="*/ 0 h 689"/>
                <a:gd name="T4" fmla="*/ 0 w 249"/>
                <a:gd name="T5" fmla="*/ 369 h 689"/>
                <a:gd name="T6" fmla="*/ 249 w 249"/>
                <a:gd name="T7" fmla="*/ 689 h 689"/>
                <a:gd name="T8" fmla="*/ 249 w 249"/>
                <a:gd name="T9" fmla="*/ 30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9" h="689">
                  <a:moveTo>
                    <a:pt x="249" y="309"/>
                  </a:moveTo>
                  <a:lnTo>
                    <a:pt x="0" y="0"/>
                  </a:lnTo>
                  <a:lnTo>
                    <a:pt x="0" y="369"/>
                  </a:lnTo>
                  <a:lnTo>
                    <a:pt x="249" y="689"/>
                  </a:lnTo>
                  <a:lnTo>
                    <a:pt x="249" y="30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4431771" y="1840397"/>
            <a:ext cx="26726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rgbClr val="1A94BC"/>
                </a:solidFill>
                <a:latin typeface="微软雅黑" panose="020B0503020204020204" pitchFamily="34" charset="-122"/>
              </a:rPr>
              <a:t>COMPANY  NAME</a:t>
            </a:r>
            <a:endParaRPr lang="zh-CN" altLang="en-US" sz="2000" b="1" dirty="0">
              <a:solidFill>
                <a:srgbClr val="1A94BC"/>
              </a:solidFill>
              <a:latin typeface="微软雅黑" panose="020B0503020204020204" pitchFamily="34" charset="-122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1323896" y="2816166"/>
            <a:ext cx="9996487" cy="1015634"/>
          </a:xfrm>
          <a:prstGeom prst="rect">
            <a:avLst/>
          </a:prstGeom>
          <a:noFill/>
        </p:spPr>
        <p:txBody>
          <a:bodyPr wrap="square" lIns="91413" tIns="45706" rIns="91413" bIns="45706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6000" b="1" dirty="0">
                <a:solidFill>
                  <a:srgbClr val="1A94BC"/>
                </a:solidFill>
                <a:latin typeface="微软雅黑" panose="020B0503020204020204" pitchFamily="34" charset="-122"/>
                <a:cs typeface="+mn-ea"/>
                <a:sym typeface="+mn-lt"/>
              </a:rPr>
              <a:t>2020</a:t>
            </a:r>
            <a:r>
              <a:rPr lang="zh-CN" altLang="en-US" sz="6000" b="1" dirty="0">
                <a:solidFill>
                  <a:srgbClr val="1A94BC"/>
                </a:solidFill>
                <a:latin typeface="微软雅黑" panose="020B0503020204020204" pitchFamily="34" charset="-122"/>
                <a:cs typeface="+mn-ea"/>
                <a:sym typeface="+mn-lt"/>
              </a:rPr>
              <a:t>总结计划通用</a:t>
            </a:r>
            <a:r>
              <a:rPr lang="en-US" altLang="zh-CN" sz="6000" b="1" dirty="0">
                <a:solidFill>
                  <a:srgbClr val="1A94BC"/>
                </a:solidFill>
                <a:latin typeface="微软雅黑" panose="020B0503020204020204" pitchFamily="34" charset="-122"/>
                <a:cs typeface="+mn-ea"/>
                <a:sym typeface="+mn-lt"/>
              </a:rPr>
              <a:t>PPT</a:t>
            </a:r>
            <a:r>
              <a:rPr lang="zh-CN" altLang="en-US" sz="6000" b="1" dirty="0">
                <a:solidFill>
                  <a:srgbClr val="1A94BC"/>
                </a:solidFill>
                <a:latin typeface="微软雅黑" panose="020B0503020204020204" pitchFamily="34" charset="-122"/>
                <a:cs typeface="+mn-ea"/>
                <a:sym typeface="+mn-lt"/>
              </a:rPr>
              <a:t>模板</a:t>
            </a:r>
          </a:p>
        </p:txBody>
      </p:sp>
      <p:sp>
        <p:nvSpPr>
          <p:cNvPr id="11" name="矩形 10"/>
          <p:cNvSpPr/>
          <p:nvPr/>
        </p:nvSpPr>
        <p:spPr>
          <a:xfrm>
            <a:off x="1565828" y="3692467"/>
            <a:ext cx="879323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solidFill>
                  <a:prstClr val="black"/>
                </a:solidFill>
                <a:cs typeface="+mn-ea"/>
                <a:sym typeface="+mn-lt"/>
              </a:rPr>
              <a:t>LOREM IPSUM DOLOR SIT AMET, CONSECTETUR ADIPISICING ELIT LOREM IPSUM DOLOR SIT AMET, CONSECTETUR</a:t>
            </a:r>
            <a:endParaRPr lang="zh-CN" altLang="en-US" sz="1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4326916" y="4900704"/>
            <a:ext cx="4666038" cy="408166"/>
            <a:chOff x="4351968" y="4562359"/>
            <a:chExt cx="4666038" cy="408166"/>
          </a:xfrm>
        </p:grpSpPr>
        <p:sp>
          <p:nvSpPr>
            <p:cNvPr id="12" name="圆角矩形 2"/>
            <p:cNvSpPr/>
            <p:nvPr/>
          </p:nvSpPr>
          <p:spPr>
            <a:xfrm>
              <a:off x="4351968" y="4572166"/>
              <a:ext cx="370821" cy="370768"/>
            </a:xfrm>
            <a:prstGeom prst="ellipse">
              <a:avLst/>
            </a:prstGeom>
            <a:solidFill>
              <a:srgbClr val="1A94BC"/>
            </a:solidFill>
            <a:ln w="254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9pPr>
            </a:lstStyle>
            <a:p>
              <a:pPr algn="ctr">
                <a:defRPr/>
              </a:pPr>
              <a:endParaRPr lang="zh-CN" altLang="en-US" sz="1400" b="1">
                <a:solidFill>
                  <a:prstClr val="black"/>
                </a:solidFill>
                <a:latin typeface="Arial" panose="020B0604020202020204"/>
                <a:sym typeface="Arial" panose="020B0604020202020204" pitchFamily="34" charset="0"/>
              </a:endParaRPr>
            </a:p>
          </p:txBody>
        </p:sp>
        <p:sp>
          <p:nvSpPr>
            <p:cNvPr id="13" name="student-graduation-cap-shape_52041"/>
            <p:cNvSpPr>
              <a:spLocks noChangeAspect="1"/>
            </p:cNvSpPr>
            <p:nvPr/>
          </p:nvSpPr>
          <p:spPr bwMode="auto">
            <a:xfrm>
              <a:off x="4456823" y="4658671"/>
              <a:ext cx="153299" cy="184628"/>
            </a:xfrm>
            <a:custGeom>
              <a:avLst/>
              <a:gdLst>
                <a:gd name="connsiteX0" fmla="*/ 56671 w 279400"/>
                <a:gd name="connsiteY0" fmla="*/ 192087 h 336550"/>
                <a:gd name="connsiteX1" fmla="*/ 224047 w 279400"/>
                <a:gd name="connsiteY1" fmla="*/ 192087 h 336550"/>
                <a:gd name="connsiteX2" fmla="*/ 279400 w 279400"/>
                <a:gd name="connsiteY2" fmla="*/ 247752 h 336550"/>
                <a:gd name="connsiteX3" fmla="*/ 279400 w 279400"/>
                <a:gd name="connsiteY3" fmla="*/ 336550 h 336550"/>
                <a:gd name="connsiteX4" fmla="*/ 176602 w 279400"/>
                <a:gd name="connsiteY4" fmla="*/ 336550 h 336550"/>
                <a:gd name="connsiteX5" fmla="*/ 158151 w 279400"/>
                <a:gd name="connsiteY5" fmla="*/ 245101 h 336550"/>
                <a:gd name="connsiteX6" fmla="*/ 151562 w 279400"/>
                <a:gd name="connsiteY6" fmla="*/ 239800 h 336550"/>
                <a:gd name="connsiteX7" fmla="*/ 167377 w 279400"/>
                <a:gd name="connsiteY7" fmla="*/ 213293 h 336550"/>
                <a:gd name="connsiteX8" fmla="*/ 167377 w 279400"/>
                <a:gd name="connsiteY8" fmla="*/ 209317 h 336550"/>
                <a:gd name="connsiteX9" fmla="*/ 163423 w 279400"/>
                <a:gd name="connsiteY9" fmla="*/ 207991 h 336550"/>
                <a:gd name="connsiteX10" fmla="*/ 121249 w 279400"/>
                <a:gd name="connsiteY10" fmla="*/ 207991 h 336550"/>
                <a:gd name="connsiteX11" fmla="*/ 118613 w 279400"/>
                <a:gd name="connsiteY11" fmla="*/ 209317 h 336550"/>
                <a:gd name="connsiteX12" fmla="*/ 118613 w 279400"/>
                <a:gd name="connsiteY12" fmla="*/ 213293 h 336550"/>
                <a:gd name="connsiteX13" fmla="*/ 134429 w 279400"/>
                <a:gd name="connsiteY13" fmla="*/ 239800 h 336550"/>
                <a:gd name="connsiteX14" fmla="*/ 126521 w 279400"/>
                <a:gd name="connsiteY14" fmla="*/ 245101 h 336550"/>
                <a:gd name="connsiteX15" fmla="*/ 110706 w 279400"/>
                <a:gd name="connsiteY15" fmla="*/ 336550 h 336550"/>
                <a:gd name="connsiteX16" fmla="*/ 0 w 279400"/>
                <a:gd name="connsiteY16" fmla="*/ 336550 h 336550"/>
                <a:gd name="connsiteX17" fmla="*/ 0 w 279400"/>
                <a:gd name="connsiteY17" fmla="*/ 247752 h 336550"/>
                <a:gd name="connsiteX18" fmla="*/ 56671 w 279400"/>
                <a:gd name="connsiteY18" fmla="*/ 192087 h 336550"/>
                <a:gd name="connsiteX19" fmla="*/ 138907 w 279400"/>
                <a:gd name="connsiteY19" fmla="*/ 0 h 336550"/>
                <a:gd name="connsiteX20" fmla="*/ 219076 w 279400"/>
                <a:gd name="connsiteY20" fmla="*/ 80169 h 336550"/>
                <a:gd name="connsiteX21" fmla="*/ 138907 w 279400"/>
                <a:gd name="connsiteY21" fmla="*/ 160338 h 336550"/>
                <a:gd name="connsiteX22" fmla="*/ 58738 w 279400"/>
                <a:gd name="connsiteY22" fmla="*/ 80169 h 336550"/>
                <a:gd name="connsiteX23" fmla="*/ 138907 w 279400"/>
                <a:gd name="connsiteY23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79400" h="336550">
                  <a:moveTo>
                    <a:pt x="56671" y="192087"/>
                  </a:moveTo>
                  <a:cubicBezTo>
                    <a:pt x="56671" y="192087"/>
                    <a:pt x="56671" y="192087"/>
                    <a:pt x="224047" y="192087"/>
                  </a:cubicBezTo>
                  <a:cubicBezTo>
                    <a:pt x="254360" y="192087"/>
                    <a:pt x="279400" y="217269"/>
                    <a:pt x="279400" y="247752"/>
                  </a:cubicBezTo>
                  <a:cubicBezTo>
                    <a:pt x="279400" y="247752"/>
                    <a:pt x="279400" y="247752"/>
                    <a:pt x="279400" y="336550"/>
                  </a:cubicBezTo>
                  <a:cubicBezTo>
                    <a:pt x="279400" y="336550"/>
                    <a:pt x="279400" y="336550"/>
                    <a:pt x="176602" y="336550"/>
                  </a:cubicBezTo>
                  <a:cubicBezTo>
                    <a:pt x="176602" y="336550"/>
                    <a:pt x="176602" y="336550"/>
                    <a:pt x="158151" y="245101"/>
                  </a:cubicBezTo>
                  <a:cubicBezTo>
                    <a:pt x="158151" y="242450"/>
                    <a:pt x="154197" y="239800"/>
                    <a:pt x="151562" y="239800"/>
                  </a:cubicBezTo>
                  <a:cubicBezTo>
                    <a:pt x="151562" y="239800"/>
                    <a:pt x="151562" y="239800"/>
                    <a:pt x="167377" y="213293"/>
                  </a:cubicBezTo>
                  <a:cubicBezTo>
                    <a:pt x="167377" y="211967"/>
                    <a:pt x="167377" y="210642"/>
                    <a:pt x="167377" y="209317"/>
                  </a:cubicBezTo>
                  <a:cubicBezTo>
                    <a:pt x="166059" y="207991"/>
                    <a:pt x="164741" y="207991"/>
                    <a:pt x="163423" y="207991"/>
                  </a:cubicBezTo>
                  <a:cubicBezTo>
                    <a:pt x="163423" y="207991"/>
                    <a:pt x="163423" y="207991"/>
                    <a:pt x="121249" y="207991"/>
                  </a:cubicBezTo>
                  <a:cubicBezTo>
                    <a:pt x="119931" y="207991"/>
                    <a:pt x="118613" y="207991"/>
                    <a:pt x="118613" y="209317"/>
                  </a:cubicBezTo>
                  <a:cubicBezTo>
                    <a:pt x="117296" y="210642"/>
                    <a:pt x="117296" y="211967"/>
                    <a:pt x="118613" y="213293"/>
                  </a:cubicBezTo>
                  <a:cubicBezTo>
                    <a:pt x="118613" y="213293"/>
                    <a:pt x="118613" y="213293"/>
                    <a:pt x="134429" y="239800"/>
                  </a:cubicBezTo>
                  <a:cubicBezTo>
                    <a:pt x="130475" y="239800"/>
                    <a:pt x="127839" y="242450"/>
                    <a:pt x="126521" y="245101"/>
                  </a:cubicBezTo>
                  <a:cubicBezTo>
                    <a:pt x="126521" y="245101"/>
                    <a:pt x="126521" y="245101"/>
                    <a:pt x="110706" y="336550"/>
                  </a:cubicBezTo>
                  <a:cubicBezTo>
                    <a:pt x="110706" y="336550"/>
                    <a:pt x="110706" y="336550"/>
                    <a:pt x="0" y="336550"/>
                  </a:cubicBezTo>
                  <a:cubicBezTo>
                    <a:pt x="0" y="336550"/>
                    <a:pt x="0" y="336550"/>
                    <a:pt x="0" y="247752"/>
                  </a:cubicBezTo>
                  <a:cubicBezTo>
                    <a:pt x="0" y="217269"/>
                    <a:pt x="25040" y="192087"/>
                    <a:pt x="56671" y="192087"/>
                  </a:cubicBezTo>
                  <a:close/>
                  <a:moveTo>
                    <a:pt x="138907" y="0"/>
                  </a:moveTo>
                  <a:cubicBezTo>
                    <a:pt x="183183" y="0"/>
                    <a:pt x="219076" y="35893"/>
                    <a:pt x="219076" y="80169"/>
                  </a:cubicBezTo>
                  <a:cubicBezTo>
                    <a:pt x="219076" y="124445"/>
                    <a:pt x="183183" y="160338"/>
                    <a:pt x="138907" y="160338"/>
                  </a:cubicBezTo>
                  <a:cubicBezTo>
                    <a:pt x="94631" y="160338"/>
                    <a:pt x="58738" y="124445"/>
                    <a:pt x="58738" y="80169"/>
                  </a:cubicBezTo>
                  <a:cubicBezTo>
                    <a:pt x="58738" y="35893"/>
                    <a:pt x="94631" y="0"/>
                    <a:pt x="138907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9pPr>
            </a:lstStyle>
            <a:p>
              <a:pPr>
                <a:defRPr/>
              </a:pPr>
              <a:endParaRPr lang="zh-CN" altLang="en-US" sz="1400" b="1" dirty="0">
                <a:solidFill>
                  <a:prstClr val="black"/>
                </a:solidFill>
                <a:latin typeface="Arial" panose="020B0604020202020204"/>
                <a:sym typeface="Arial" panose="020B0604020202020204" pitchFamily="34" charset="0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4714977" y="4602225"/>
              <a:ext cx="1864572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9pPr>
            </a:lstStyle>
            <a:p>
              <a:pPr>
                <a:defRPr/>
              </a:pPr>
              <a:r>
                <a:rPr lang="zh-CN" altLang="en-US" b="1">
                  <a:solidFill>
                    <a:prstClr val="black"/>
                  </a:solidFill>
                  <a:latin typeface="Arial" panose="020B0604020202020204"/>
                  <a:sym typeface="Arial" panose="020B0604020202020204" pitchFamily="34" charset="0"/>
                </a:rPr>
                <a:t>汇报人：</a:t>
              </a:r>
              <a:r>
                <a:rPr lang="en-US" altLang="zh-CN" b="1">
                  <a:solidFill>
                    <a:prstClr val="black"/>
                  </a:solidFill>
                  <a:latin typeface="Arial" panose="020B0604020202020204"/>
                  <a:sym typeface="Arial" panose="020B0604020202020204" pitchFamily="34" charset="0"/>
                </a:rPr>
                <a:t>xiazaii</a:t>
              </a:r>
              <a:endParaRPr lang="zh-CN" altLang="en-US" b="1" dirty="0">
                <a:solidFill>
                  <a:prstClr val="black"/>
                </a:solidFill>
                <a:latin typeface="Arial" panose="020B0604020202020204"/>
                <a:sym typeface="Arial" panose="020B0604020202020204" pitchFamily="34" charset="0"/>
              </a:endParaRPr>
            </a:p>
          </p:txBody>
        </p:sp>
        <p:sp>
          <p:nvSpPr>
            <p:cNvPr id="15" name="圆角矩形 2"/>
            <p:cNvSpPr/>
            <p:nvPr/>
          </p:nvSpPr>
          <p:spPr>
            <a:xfrm>
              <a:off x="6322140" y="4578018"/>
              <a:ext cx="370834" cy="370958"/>
            </a:xfrm>
            <a:prstGeom prst="ellipse">
              <a:avLst/>
            </a:prstGeom>
            <a:solidFill>
              <a:srgbClr val="1A94BC"/>
            </a:solidFill>
            <a:ln w="254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9pPr>
            </a:lstStyle>
            <a:p>
              <a:pPr algn="ctr">
                <a:defRPr/>
              </a:pPr>
              <a:endParaRPr lang="zh-CN" altLang="en-US" sz="1400" b="1">
                <a:solidFill>
                  <a:prstClr val="black"/>
                </a:solidFill>
                <a:latin typeface="Arial" panose="020B0604020202020204"/>
                <a:sym typeface="Arial" panose="020B0604020202020204" pitchFamily="34" charset="0"/>
              </a:endParaRPr>
            </a:p>
          </p:txBody>
        </p:sp>
        <p:sp>
          <p:nvSpPr>
            <p:cNvPr id="16" name="student-graduation-cap-shape_52041"/>
            <p:cNvSpPr>
              <a:spLocks noChangeAspect="1"/>
            </p:cNvSpPr>
            <p:nvPr/>
          </p:nvSpPr>
          <p:spPr bwMode="auto">
            <a:xfrm>
              <a:off x="6415748" y="4671559"/>
              <a:ext cx="178566" cy="184724"/>
            </a:xfrm>
            <a:custGeom>
              <a:avLst/>
              <a:gdLst>
                <a:gd name="connsiteX0" fmla="*/ 233363 w 325438"/>
                <a:gd name="connsiteY0" fmla="*/ 249238 h 336550"/>
                <a:gd name="connsiteX1" fmla="*/ 279401 w 325438"/>
                <a:gd name="connsiteY1" fmla="*/ 249238 h 336550"/>
                <a:gd name="connsiteX2" fmla="*/ 279401 w 325438"/>
                <a:gd name="connsiteY2" fmla="*/ 290513 h 336550"/>
                <a:gd name="connsiteX3" fmla="*/ 233363 w 325438"/>
                <a:gd name="connsiteY3" fmla="*/ 290513 h 336550"/>
                <a:gd name="connsiteX4" fmla="*/ 171450 w 325438"/>
                <a:gd name="connsiteY4" fmla="*/ 249238 h 336550"/>
                <a:gd name="connsiteX5" fmla="*/ 217488 w 325438"/>
                <a:gd name="connsiteY5" fmla="*/ 249238 h 336550"/>
                <a:gd name="connsiteX6" fmla="*/ 217488 w 325438"/>
                <a:gd name="connsiteY6" fmla="*/ 290513 h 336550"/>
                <a:gd name="connsiteX7" fmla="*/ 171450 w 325438"/>
                <a:gd name="connsiteY7" fmla="*/ 290513 h 336550"/>
                <a:gd name="connsiteX8" fmla="*/ 107950 w 325438"/>
                <a:gd name="connsiteY8" fmla="*/ 249238 h 336550"/>
                <a:gd name="connsiteX9" fmla="*/ 155575 w 325438"/>
                <a:gd name="connsiteY9" fmla="*/ 249238 h 336550"/>
                <a:gd name="connsiteX10" fmla="*/ 155575 w 325438"/>
                <a:gd name="connsiteY10" fmla="*/ 290513 h 336550"/>
                <a:gd name="connsiteX11" fmla="*/ 107950 w 325438"/>
                <a:gd name="connsiteY11" fmla="*/ 290513 h 336550"/>
                <a:gd name="connsiteX12" fmla="*/ 46038 w 325438"/>
                <a:gd name="connsiteY12" fmla="*/ 249238 h 336550"/>
                <a:gd name="connsiteX13" fmla="*/ 93663 w 325438"/>
                <a:gd name="connsiteY13" fmla="*/ 249238 h 336550"/>
                <a:gd name="connsiteX14" fmla="*/ 93663 w 325438"/>
                <a:gd name="connsiteY14" fmla="*/ 290513 h 336550"/>
                <a:gd name="connsiteX15" fmla="*/ 46038 w 325438"/>
                <a:gd name="connsiteY15" fmla="*/ 290513 h 336550"/>
                <a:gd name="connsiteX16" fmla="*/ 233363 w 325438"/>
                <a:gd name="connsiteY16" fmla="*/ 195263 h 336550"/>
                <a:gd name="connsiteX17" fmla="*/ 279401 w 325438"/>
                <a:gd name="connsiteY17" fmla="*/ 195263 h 336550"/>
                <a:gd name="connsiteX18" fmla="*/ 279401 w 325438"/>
                <a:gd name="connsiteY18" fmla="*/ 234951 h 336550"/>
                <a:gd name="connsiteX19" fmla="*/ 233363 w 325438"/>
                <a:gd name="connsiteY19" fmla="*/ 234951 h 336550"/>
                <a:gd name="connsiteX20" fmla="*/ 171450 w 325438"/>
                <a:gd name="connsiteY20" fmla="*/ 195263 h 336550"/>
                <a:gd name="connsiteX21" fmla="*/ 217488 w 325438"/>
                <a:gd name="connsiteY21" fmla="*/ 195263 h 336550"/>
                <a:gd name="connsiteX22" fmla="*/ 217488 w 325438"/>
                <a:gd name="connsiteY22" fmla="*/ 234951 h 336550"/>
                <a:gd name="connsiteX23" fmla="*/ 171450 w 325438"/>
                <a:gd name="connsiteY23" fmla="*/ 234951 h 336550"/>
                <a:gd name="connsiteX24" fmla="*/ 107950 w 325438"/>
                <a:gd name="connsiteY24" fmla="*/ 195263 h 336550"/>
                <a:gd name="connsiteX25" fmla="*/ 155575 w 325438"/>
                <a:gd name="connsiteY25" fmla="*/ 195263 h 336550"/>
                <a:gd name="connsiteX26" fmla="*/ 155575 w 325438"/>
                <a:gd name="connsiteY26" fmla="*/ 234951 h 336550"/>
                <a:gd name="connsiteX27" fmla="*/ 107950 w 325438"/>
                <a:gd name="connsiteY27" fmla="*/ 234951 h 336550"/>
                <a:gd name="connsiteX28" fmla="*/ 46038 w 325438"/>
                <a:gd name="connsiteY28" fmla="*/ 195263 h 336550"/>
                <a:gd name="connsiteX29" fmla="*/ 93663 w 325438"/>
                <a:gd name="connsiteY29" fmla="*/ 195263 h 336550"/>
                <a:gd name="connsiteX30" fmla="*/ 93663 w 325438"/>
                <a:gd name="connsiteY30" fmla="*/ 234951 h 336550"/>
                <a:gd name="connsiteX31" fmla="*/ 46038 w 325438"/>
                <a:gd name="connsiteY31" fmla="*/ 234951 h 336550"/>
                <a:gd name="connsiteX32" fmla="*/ 233363 w 325438"/>
                <a:gd name="connsiteY32" fmla="*/ 139700 h 336550"/>
                <a:gd name="connsiteX33" fmla="*/ 279401 w 325438"/>
                <a:gd name="connsiteY33" fmla="*/ 139700 h 336550"/>
                <a:gd name="connsiteX34" fmla="*/ 279401 w 325438"/>
                <a:gd name="connsiteY34" fmla="*/ 180975 h 336550"/>
                <a:gd name="connsiteX35" fmla="*/ 233363 w 325438"/>
                <a:gd name="connsiteY35" fmla="*/ 180975 h 336550"/>
                <a:gd name="connsiteX36" fmla="*/ 171450 w 325438"/>
                <a:gd name="connsiteY36" fmla="*/ 139700 h 336550"/>
                <a:gd name="connsiteX37" fmla="*/ 217488 w 325438"/>
                <a:gd name="connsiteY37" fmla="*/ 139700 h 336550"/>
                <a:gd name="connsiteX38" fmla="*/ 217488 w 325438"/>
                <a:gd name="connsiteY38" fmla="*/ 180975 h 336550"/>
                <a:gd name="connsiteX39" fmla="*/ 171450 w 325438"/>
                <a:gd name="connsiteY39" fmla="*/ 180975 h 336550"/>
                <a:gd name="connsiteX40" fmla="*/ 107950 w 325438"/>
                <a:gd name="connsiteY40" fmla="*/ 139700 h 336550"/>
                <a:gd name="connsiteX41" fmla="*/ 155575 w 325438"/>
                <a:gd name="connsiteY41" fmla="*/ 139700 h 336550"/>
                <a:gd name="connsiteX42" fmla="*/ 155575 w 325438"/>
                <a:gd name="connsiteY42" fmla="*/ 180975 h 336550"/>
                <a:gd name="connsiteX43" fmla="*/ 107950 w 325438"/>
                <a:gd name="connsiteY43" fmla="*/ 180975 h 336550"/>
                <a:gd name="connsiteX44" fmla="*/ 49167 w 325438"/>
                <a:gd name="connsiteY44" fmla="*/ 38100 h 336550"/>
                <a:gd name="connsiteX45" fmla="*/ 25400 w 325438"/>
                <a:gd name="connsiteY45" fmla="*/ 61753 h 336550"/>
                <a:gd name="connsiteX46" fmla="*/ 25400 w 325438"/>
                <a:gd name="connsiteY46" fmla="*/ 289085 h 336550"/>
                <a:gd name="connsiteX47" fmla="*/ 49167 w 325438"/>
                <a:gd name="connsiteY47" fmla="*/ 312738 h 336550"/>
                <a:gd name="connsiteX48" fmla="*/ 276271 w 325438"/>
                <a:gd name="connsiteY48" fmla="*/ 312738 h 336550"/>
                <a:gd name="connsiteX49" fmla="*/ 300038 w 325438"/>
                <a:gd name="connsiteY49" fmla="*/ 289085 h 336550"/>
                <a:gd name="connsiteX50" fmla="*/ 300038 w 325438"/>
                <a:gd name="connsiteY50" fmla="*/ 61753 h 336550"/>
                <a:gd name="connsiteX51" fmla="*/ 276271 w 325438"/>
                <a:gd name="connsiteY51" fmla="*/ 38100 h 336550"/>
                <a:gd name="connsiteX52" fmla="*/ 269669 w 325438"/>
                <a:gd name="connsiteY52" fmla="*/ 38100 h 336550"/>
                <a:gd name="connsiteX53" fmla="*/ 269669 w 325438"/>
                <a:gd name="connsiteY53" fmla="*/ 63067 h 336550"/>
                <a:gd name="connsiteX54" fmla="*/ 276271 w 325438"/>
                <a:gd name="connsiteY54" fmla="*/ 74894 h 336550"/>
                <a:gd name="connsiteX55" fmla="*/ 260427 w 325438"/>
                <a:gd name="connsiteY55" fmla="*/ 90662 h 336550"/>
                <a:gd name="connsiteX56" fmla="*/ 244582 w 325438"/>
                <a:gd name="connsiteY56" fmla="*/ 74894 h 336550"/>
                <a:gd name="connsiteX57" fmla="*/ 249864 w 325438"/>
                <a:gd name="connsiteY57" fmla="*/ 63067 h 336550"/>
                <a:gd name="connsiteX58" fmla="*/ 249864 w 325438"/>
                <a:gd name="connsiteY58" fmla="*/ 38100 h 336550"/>
                <a:gd name="connsiteX59" fmla="*/ 231379 w 325438"/>
                <a:gd name="connsiteY59" fmla="*/ 38100 h 336550"/>
                <a:gd name="connsiteX60" fmla="*/ 231379 w 325438"/>
                <a:gd name="connsiteY60" fmla="*/ 63067 h 336550"/>
                <a:gd name="connsiteX61" fmla="*/ 236660 w 325438"/>
                <a:gd name="connsiteY61" fmla="*/ 74894 h 336550"/>
                <a:gd name="connsiteX62" fmla="*/ 220816 w 325438"/>
                <a:gd name="connsiteY62" fmla="*/ 90662 h 336550"/>
                <a:gd name="connsiteX63" fmla="*/ 204971 w 325438"/>
                <a:gd name="connsiteY63" fmla="*/ 74894 h 336550"/>
                <a:gd name="connsiteX64" fmla="*/ 210253 w 325438"/>
                <a:gd name="connsiteY64" fmla="*/ 63067 h 336550"/>
                <a:gd name="connsiteX65" fmla="*/ 210253 w 325438"/>
                <a:gd name="connsiteY65" fmla="*/ 38100 h 336550"/>
                <a:gd name="connsiteX66" fmla="*/ 191767 w 325438"/>
                <a:gd name="connsiteY66" fmla="*/ 38100 h 336550"/>
                <a:gd name="connsiteX67" fmla="*/ 191767 w 325438"/>
                <a:gd name="connsiteY67" fmla="*/ 63067 h 336550"/>
                <a:gd name="connsiteX68" fmla="*/ 198369 w 325438"/>
                <a:gd name="connsiteY68" fmla="*/ 74894 h 336550"/>
                <a:gd name="connsiteX69" fmla="*/ 182525 w 325438"/>
                <a:gd name="connsiteY69" fmla="*/ 90662 h 336550"/>
                <a:gd name="connsiteX70" fmla="*/ 166680 w 325438"/>
                <a:gd name="connsiteY70" fmla="*/ 74894 h 336550"/>
                <a:gd name="connsiteX71" fmla="*/ 171962 w 325438"/>
                <a:gd name="connsiteY71" fmla="*/ 63067 h 336550"/>
                <a:gd name="connsiteX72" fmla="*/ 171962 w 325438"/>
                <a:gd name="connsiteY72" fmla="*/ 38100 h 336550"/>
                <a:gd name="connsiteX73" fmla="*/ 153476 w 325438"/>
                <a:gd name="connsiteY73" fmla="*/ 38100 h 336550"/>
                <a:gd name="connsiteX74" fmla="*/ 153476 w 325438"/>
                <a:gd name="connsiteY74" fmla="*/ 63067 h 336550"/>
                <a:gd name="connsiteX75" fmla="*/ 158758 w 325438"/>
                <a:gd name="connsiteY75" fmla="*/ 74894 h 336550"/>
                <a:gd name="connsiteX76" fmla="*/ 142913 w 325438"/>
                <a:gd name="connsiteY76" fmla="*/ 90662 h 336550"/>
                <a:gd name="connsiteX77" fmla="*/ 127069 w 325438"/>
                <a:gd name="connsiteY77" fmla="*/ 74894 h 336550"/>
                <a:gd name="connsiteX78" fmla="*/ 133671 w 325438"/>
                <a:gd name="connsiteY78" fmla="*/ 63067 h 336550"/>
                <a:gd name="connsiteX79" fmla="*/ 133671 w 325438"/>
                <a:gd name="connsiteY79" fmla="*/ 38100 h 336550"/>
                <a:gd name="connsiteX80" fmla="*/ 115186 w 325438"/>
                <a:gd name="connsiteY80" fmla="*/ 38100 h 336550"/>
                <a:gd name="connsiteX81" fmla="*/ 115186 w 325438"/>
                <a:gd name="connsiteY81" fmla="*/ 63067 h 336550"/>
                <a:gd name="connsiteX82" fmla="*/ 120467 w 325438"/>
                <a:gd name="connsiteY82" fmla="*/ 74894 h 336550"/>
                <a:gd name="connsiteX83" fmla="*/ 104623 w 325438"/>
                <a:gd name="connsiteY83" fmla="*/ 90662 h 336550"/>
                <a:gd name="connsiteX84" fmla="*/ 88778 w 325438"/>
                <a:gd name="connsiteY84" fmla="*/ 74894 h 336550"/>
                <a:gd name="connsiteX85" fmla="*/ 94060 w 325438"/>
                <a:gd name="connsiteY85" fmla="*/ 63067 h 336550"/>
                <a:gd name="connsiteX86" fmla="*/ 94060 w 325438"/>
                <a:gd name="connsiteY86" fmla="*/ 38100 h 336550"/>
                <a:gd name="connsiteX87" fmla="*/ 75574 w 325438"/>
                <a:gd name="connsiteY87" fmla="*/ 38100 h 336550"/>
                <a:gd name="connsiteX88" fmla="*/ 75574 w 325438"/>
                <a:gd name="connsiteY88" fmla="*/ 63067 h 336550"/>
                <a:gd name="connsiteX89" fmla="*/ 80856 w 325438"/>
                <a:gd name="connsiteY89" fmla="*/ 74894 h 336550"/>
                <a:gd name="connsiteX90" fmla="*/ 65011 w 325438"/>
                <a:gd name="connsiteY90" fmla="*/ 90662 h 336550"/>
                <a:gd name="connsiteX91" fmla="*/ 49167 w 325438"/>
                <a:gd name="connsiteY91" fmla="*/ 74894 h 336550"/>
                <a:gd name="connsiteX92" fmla="*/ 55769 w 325438"/>
                <a:gd name="connsiteY92" fmla="*/ 63067 h 336550"/>
                <a:gd name="connsiteX93" fmla="*/ 55769 w 325438"/>
                <a:gd name="connsiteY93" fmla="*/ 38100 h 336550"/>
                <a:gd name="connsiteX94" fmla="*/ 49167 w 325438"/>
                <a:gd name="connsiteY94" fmla="*/ 38100 h 336550"/>
                <a:gd name="connsiteX95" fmla="*/ 65315 w 325438"/>
                <a:gd name="connsiteY95" fmla="*/ 4763 h 336550"/>
                <a:gd name="connsiteX96" fmla="*/ 61913 w 325438"/>
                <a:gd name="connsiteY96" fmla="*/ 10110 h 336550"/>
                <a:gd name="connsiteX97" fmla="*/ 61913 w 325438"/>
                <a:gd name="connsiteY97" fmla="*/ 75616 h 336550"/>
                <a:gd name="connsiteX98" fmla="*/ 65315 w 325438"/>
                <a:gd name="connsiteY98" fmla="*/ 80963 h 336550"/>
                <a:gd name="connsiteX99" fmla="*/ 69851 w 325438"/>
                <a:gd name="connsiteY99" fmla="*/ 75616 h 336550"/>
                <a:gd name="connsiteX100" fmla="*/ 69851 w 325438"/>
                <a:gd name="connsiteY100" fmla="*/ 10110 h 336550"/>
                <a:gd name="connsiteX101" fmla="*/ 65315 w 325438"/>
                <a:gd name="connsiteY101" fmla="*/ 4763 h 336550"/>
                <a:gd name="connsiteX102" fmla="*/ 104776 w 325438"/>
                <a:gd name="connsiteY102" fmla="*/ 4763 h 336550"/>
                <a:gd name="connsiteX103" fmla="*/ 100013 w 325438"/>
                <a:gd name="connsiteY103" fmla="*/ 10110 h 336550"/>
                <a:gd name="connsiteX104" fmla="*/ 100013 w 325438"/>
                <a:gd name="connsiteY104" fmla="*/ 75616 h 336550"/>
                <a:gd name="connsiteX105" fmla="*/ 104776 w 325438"/>
                <a:gd name="connsiteY105" fmla="*/ 80963 h 336550"/>
                <a:gd name="connsiteX106" fmla="*/ 109538 w 325438"/>
                <a:gd name="connsiteY106" fmla="*/ 75616 h 336550"/>
                <a:gd name="connsiteX107" fmla="*/ 109538 w 325438"/>
                <a:gd name="connsiteY107" fmla="*/ 10110 h 336550"/>
                <a:gd name="connsiteX108" fmla="*/ 104776 w 325438"/>
                <a:gd name="connsiteY108" fmla="*/ 4763 h 336550"/>
                <a:gd name="connsiteX109" fmla="*/ 142876 w 325438"/>
                <a:gd name="connsiteY109" fmla="*/ 4763 h 336550"/>
                <a:gd name="connsiteX110" fmla="*/ 138113 w 325438"/>
                <a:gd name="connsiteY110" fmla="*/ 10110 h 336550"/>
                <a:gd name="connsiteX111" fmla="*/ 138113 w 325438"/>
                <a:gd name="connsiteY111" fmla="*/ 75616 h 336550"/>
                <a:gd name="connsiteX112" fmla="*/ 142876 w 325438"/>
                <a:gd name="connsiteY112" fmla="*/ 80963 h 336550"/>
                <a:gd name="connsiteX113" fmla="*/ 147638 w 325438"/>
                <a:gd name="connsiteY113" fmla="*/ 75616 h 336550"/>
                <a:gd name="connsiteX114" fmla="*/ 147638 w 325438"/>
                <a:gd name="connsiteY114" fmla="*/ 10110 h 336550"/>
                <a:gd name="connsiteX115" fmla="*/ 142876 w 325438"/>
                <a:gd name="connsiteY115" fmla="*/ 4763 h 336550"/>
                <a:gd name="connsiteX116" fmla="*/ 182563 w 325438"/>
                <a:gd name="connsiteY116" fmla="*/ 4763 h 336550"/>
                <a:gd name="connsiteX117" fmla="*/ 177800 w 325438"/>
                <a:gd name="connsiteY117" fmla="*/ 10110 h 336550"/>
                <a:gd name="connsiteX118" fmla="*/ 177800 w 325438"/>
                <a:gd name="connsiteY118" fmla="*/ 75616 h 336550"/>
                <a:gd name="connsiteX119" fmla="*/ 182563 w 325438"/>
                <a:gd name="connsiteY119" fmla="*/ 80963 h 336550"/>
                <a:gd name="connsiteX120" fmla="*/ 187325 w 325438"/>
                <a:gd name="connsiteY120" fmla="*/ 75616 h 336550"/>
                <a:gd name="connsiteX121" fmla="*/ 187325 w 325438"/>
                <a:gd name="connsiteY121" fmla="*/ 10110 h 336550"/>
                <a:gd name="connsiteX122" fmla="*/ 182563 w 325438"/>
                <a:gd name="connsiteY122" fmla="*/ 4763 h 336550"/>
                <a:gd name="connsiteX123" fmla="*/ 220663 w 325438"/>
                <a:gd name="connsiteY123" fmla="*/ 4763 h 336550"/>
                <a:gd name="connsiteX124" fmla="*/ 215900 w 325438"/>
                <a:gd name="connsiteY124" fmla="*/ 10110 h 336550"/>
                <a:gd name="connsiteX125" fmla="*/ 215900 w 325438"/>
                <a:gd name="connsiteY125" fmla="*/ 75616 h 336550"/>
                <a:gd name="connsiteX126" fmla="*/ 220663 w 325438"/>
                <a:gd name="connsiteY126" fmla="*/ 80963 h 336550"/>
                <a:gd name="connsiteX127" fmla="*/ 225425 w 325438"/>
                <a:gd name="connsiteY127" fmla="*/ 75616 h 336550"/>
                <a:gd name="connsiteX128" fmla="*/ 225425 w 325438"/>
                <a:gd name="connsiteY128" fmla="*/ 10110 h 336550"/>
                <a:gd name="connsiteX129" fmla="*/ 220663 w 325438"/>
                <a:gd name="connsiteY129" fmla="*/ 4763 h 336550"/>
                <a:gd name="connsiteX130" fmla="*/ 260124 w 325438"/>
                <a:gd name="connsiteY130" fmla="*/ 4763 h 336550"/>
                <a:gd name="connsiteX131" fmla="*/ 255588 w 325438"/>
                <a:gd name="connsiteY131" fmla="*/ 10110 h 336550"/>
                <a:gd name="connsiteX132" fmla="*/ 255588 w 325438"/>
                <a:gd name="connsiteY132" fmla="*/ 75616 h 336550"/>
                <a:gd name="connsiteX133" fmla="*/ 260124 w 325438"/>
                <a:gd name="connsiteY133" fmla="*/ 80963 h 336550"/>
                <a:gd name="connsiteX134" fmla="*/ 263526 w 325438"/>
                <a:gd name="connsiteY134" fmla="*/ 75616 h 336550"/>
                <a:gd name="connsiteX135" fmla="*/ 263526 w 325438"/>
                <a:gd name="connsiteY135" fmla="*/ 10110 h 336550"/>
                <a:gd name="connsiteX136" fmla="*/ 260124 w 325438"/>
                <a:gd name="connsiteY136" fmla="*/ 4763 h 336550"/>
                <a:gd name="connsiteX137" fmla="*/ 64823 w 325438"/>
                <a:gd name="connsiteY137" fmla="*/ 0 h 336550"/>
                <a:gd name="connsiteX138" fmla="*/ 75406 w 325438"/>
                <a:gd name="connsiteY138" fmla="*/ 10517 h 336550"/>
                <a:gd name="connsiteX139" fmla="*/ 75406 w 325438"/>
                <a:gd name="connsiteY139" fmla="*/ 14461 h 336550"/>
                <a:gd name="connsiteX140" fmla="*/ 93927 w 325438"/>
                <a:gd name="connsiteY140" fmla="*/ 14461 h 336550"/>
                <a:gd name="connsiteX141" fmla="*/ 93927 w 325438"/>
                <a:gd name="connsiteY141" fmla="*/ 10517 h 336550"/>
                <a:gd name="connsiteX142" fmla="*/ 104511 w 325438"/>
                <a:gd name="connsiteY142" fmla="*/ 0 h 336550"/>
                <a:gd name="connsiteX143" fmla="*/ 115094 w 325438"/>
                <a:gd name="connsiteY143" fmla="*/ 10517 h 336550"/>
                <a:gd name="connsiteX144" fmla="*/ 115094 w 325438"/>
                <a:gd name="connsiteY144" fmla="*/ 14461 h 336550"/>
                <a:gd name="connsiteX145" fmla="*/ 133615 w 325438"/>
                <a:gd name="connsiteY145" fmla="*/ 14461 h 336550"/>
                <a:gd name="connsiteX146" fmla="*/ 133615 w 325438"/>
                <a:gd name="connsiteY146" fmla="*/ 10517 h 336550"/>
                <a:gd name="connsiteX147" fmla="*/ 142875 w 325438"/>
                <a:gd name="connsiteY147" fmla="*/ 0 h 336550"/>
                <a:gd name="connsiteX148" fmla="*/ 153459 w 325438"/>
                <a:gd name="connsiteY148" fmla="*/ 10517 h 336550"/>
                <a:gd name="connsiteX149" fmla="*/ 153459 w 325438"/>
                <a:gd name="connsiteY149" fmla="*/ 14461 h 336550"/>
                <a:gd name="connsiteX150" fmla="*/ 171980 w 325438"/>
                <a:gd name="connsiteY150" fmla="*/ 14461 h 336550"/>
                <a:gd name="connsiteX151" fmla="*/ 171980 w 325438"/>
                <a:gd name="connsiteY151" fmla="*/ 10517 h 336550"/>
                <a:gd name="connsiteX152" fmla="*/ 182563 w 325438"/>
                <a:gd name="connsiteY152" fmla="*/ 0 h 336550"/>
                <a:gd name="connsiteX153" fmla="*/ 191823 w 325438"/>
                <a:gd name="connsiteY153" fmla="*/ 10517 h 336550"/>
                <a:gd name="connsiteX154" fmla="*/ 191823 w 325438"/>
                <a:gd name="connsiteY154" fmla="*/ 14461 h 336550"/>
                <a:gd name="connsiteX155" fmla="*/ 210344 w 325438"/>
                <a:gd name="connsiteY155" fmla="*/ 14461 h 336550"/>
                <a:gd name="connsiteX156" fmla="*/ 210344 w 325438"/>
                <a:gd name="connsiteY156" fmla="*/ 10517 h 336550"/>
                <a:gd name="connsiteX157" fmla="*/ 220927 w 325438"/>
                <a:gd name="connsiteY157" fmla="*/ 0 h 336550"/>
                <a:gd name="connsiteX158" fmla="*/ 231511 w 325438"/>
                <a:gd name="connsiteY158" fmla="*/ 10517 h 336550"/>
                <a:gd name="connsiteX159" fmla="*/ 231511 w 325438"/>
                <a:gd name="connsiteY159" fmla="*/ 14461 h 336550"/>
                <a:gd name="connsiteX160" fmla="*/ 250032 w 325438"/>
                <a:gd name="connsiteY160" fmla="*/ 14461 h 336550"/>
                <a:gd name="connsiteX161" fmla="*/ 250032 w 325438"/>
                <a:gd name="connsiteY161" fmla="*/ 10517 h 336550"/>
                <a:gd name="connsiteX162" fmla="*/ 260615 w 325438"/>
                <a:gd name="connsiteY162" fmla="*/ 0 h 336550"/>
                <a:gd name="connsiteX163" fmla="*/ 269875 w 325438"/>
                <a:gd name="connsiteY163" fmla="*/ 10517 h 336550"/>
                <a:gd name="connsiteX164" fmla="*/ 269875 w 325438"/>
                <a:gd name="connsiteY164" fmla="*/ 14461 h 336550"/>
                <a:gd name="connsiteX165" fmla="*/ 276490 w 325438"/>
                <a:gd name="connsiteY165" fmla="*/ 14461 h 336550"/>
                <a:gd name="connsiteX166" fmla="*/ 325438 w 325438"/>
                <a:gd name="connsiteY166" fmla="*/ 61789 h 336550"/>
                <a:gd name="connsiteX167" fmla="*/ 325438 w 325438"/>
                <a:gd name="connsiteY167" fmla="*/ 289223 h 336550"/>
                <a:gd name="connsiteX168" fmla="*/ 276490 w 325438"/>
                <a:gd name="connsiteY168" fmla="*/ 336550 h 336550"/>
                <a:gd name="connsiteX169" fmla="*/ 48948 w 325438"/>
                <a:gd name="connsiteY169" fmla="*/ 336550 h 336550"/>
                <a:gd name="connsiteX170" fmla="*/ 0 w 325438"/>
                <a:gd name="connsiteY170" fmla="*/ 289223 h 336550"/>
                <a:gd name="connsiteX171" fmla="*/ 0 w 325438"/>
                <a:gd name="connsiteY171" fmla="*/ 61789 h 336550"/>
                <a:gd name="connsiteX172" fmla="*/ 48948 w 325438"/>
                <a:gd name="connsiteY172" fmla="*/ 14461 h 336550"/>
                <a:gd name="connsiteX173" fmla="*/ 55563 w 325438"/>
                <a:gd name="connsiteY173" fmla="*/ 14461 h 336550"/>
                <a:gd name="connsiteX174" fmla="*/ 55563 w 325438"/>
                <a:gd name="connsiteY174" fmla="*/ 10517 h 336550"/>
                <a:gd name="connsiteX175" fmla="*/ 64823 w 325438"/>
                <a:gd name="connsiteY175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</a:cxnLst>
              <a:rect l="l" t="t" r="r" b="b"/>
              <a:pathLst>
                <a:path w="325438" h="336550">
                  <a:moveTo>
                    <a:pt x="233363" y="249238"/>
                  </a:moveTo>
                  <a:lnTo>
                    <a:pt x="279401" y="249238"/>
                  </a:lnTo>
                  <a:lnTo>
                    <a:pt x="279401" y="290513"/>
                  </a:lnTo>
                  <a:lnTo>
                    <a:pt x="233363" y="290513"/>
                  </a:lnTo>
                  <a:close/>
                  <a:moveTo>
                    <a:pt x="171450" y="249238"/>
                  </a:moveTo>
                  <a:lnTo>
                    <a:pt x="217488" y="249238"/>
                  </a:lnTo>
                  <a:lnTo>
                    <a:pt x="217488" y="290513"/>
                  </a:lnTo>
                  <a:lnTo>
                    <a:pt x="171450" y="290513"/>
                  </a:lnTo>
                  <a:close/>
                  <a:moveTo>
                    <a:pt x="107950" y="249238"/>
                  </a:moveTo>
                  <a:lnTo>
                    <a:pt x="155575" y="249238"/>
                  </a:lnTo>
                  <a:lnTo>
                    <a:pt x="155575" y="290513"/>
                  </a:lnTo>
                  <a:lnTo>
                    <a:pt x="107950" y="290513"/>
                  </a:lnTo>
                  <a:close/>
                  <a:moveTo>
                    <a:pt x="46038" y="249238"/>
                  </a:moveTo>
                  <a:lnTo>
                    <a:pt x="93663" y="249238"/>
                  </a:lnTo>
                  <a:lnTo>
                    <a:pt x="93663" y="290513"/>
                  </a:lnTo>
                  <a:lnTo>
                    <a:pt x="46038" y="290513"/>
                  </a:lnTo>
                  <a:close/>
                  <a:moveTo>
                    <a:pt x="233363" y="195263"/>
                  </a:moveTo>
                  <a:lnTo>
                    <a:pt x="279401" y="195263"/>
                  </a:lnTo>
                  <a:lnTo>
                    <a:pt x="279401" y="234951"/>
                  </a:lnTo>
                  <a:lnTo>
                    <a:pt x="233363" y="234951"/>
                  </a:lnTo>
                  <a:close/>
                  <a:moveTo>
                    <a:pt x="171450" y="195263"/>
                  </a:moveTo>
                  <a:lnTo>
                    <a:pt x="217488" y="195263"/>
                  </a:lnTo>
                  <a:lnTo>
                    <a:pt x="217488" y="234951"/>
                  </a:lnTo>
                  <a:lnTo>
                    <a:pt x="171450" y="234951"/>
                  </a:lnTo>
                  <a:close/>
                  <a:moveTo>
                    <a:pt x="107950" y="195263"/>
                  </a:moveTo>
                  <a:lnTo>
                    <a:pt x="155575" y="195263"/>
                  </a:lnTo>
                  <a:lnTo>
                    <a:pt x="155575" y="234951"/>
                  </a:lnTo>
                  <a:lnTo>
                    <a:pt x="107950" y="234951"/>
                  </a:lnTo>
                  <a:close/>
                  <a:moveTo>
                    <a:pt x="46038" y="195263"/>
                  </a:moveTo>
                  <a:lnTo>
                    <a:pt x="93663" y="195263"/>
                  </a:lnTo>
                  <a:lnTo>
                    <a:pt x="93663" y="234951"/>
                  </a:lnTo>
                  <a:lnTo>
                    <a:pt x="46038" y="234951"/>
                  </a:lnTo>
                  <a:close/>
                  <a:moveTo>
                    <a:pt x="233363" y="139700"/>
                  </a:moveTo>
                  <a:lnTo>
                    <a:pt x="279401" y="139700"/>
                  </a:lnTo>
                  <a:lnTo>
                    <a:pt x="279401" y="180975"/>
                  </a:lnTo>
                  <a:lnTo>
                    <a:pt x="233363" y="180975"/>
                  </a:lnTo>
                  <a:close/>
                  <a:moveTo>
                    <a:pt x="171450" y="139700"/>
                  </a:moveTo>
                  <a:lnTo>
                    <a:pt x="217488" y="139700"/>
                  </a:lnTo>
                  <a:lnTo>
                    <a:pt x="217488" y="180975"/>
                  </a:lnTo>
                  <a:lnTo>
                    <a:pt x="171450" y="180975"/>
                  </a:lnTo>
                  <a:close/>
                  <a:moveTo>
                    <a:pt x="107950" y="139700"/>
                  </a:moveTo>
                  <a:lnTo>
                    <a:pt x="155575" y="139700"/>
                  </a:lnTo>
                  <a:lnTo>
                    <a:pt x="155575" y="180975"/>
                  </a:lnTo>
                  <a:lnTo>
                    <a:pt x="107950" y="180975"/>
                  </a:lnTo>
                  <a:close/>
                  <a:moveTo>
                    <a:pt x="49167" y="38100"/>
                  </a:moveTo>
                  <a:cubicBezTo>
                    <a:pt x="35963" y="38100"/>
                    <a:pt x="25400" y="48613"/>
                    <a:pt x="25400" y="61753"/>
                  </a:cubicBezTo>
                  <a:cubicBezTo>
                    <a:pt x="25400" y="61753"/>
                    <a:pt x="25400" y="61753"/>
                    <a:pt x="25400" y="289085"/>
                  </a:cubicBezTo>
                  <a:cubicBezTo>
                    <a:pt x="25400" y="302226"/>
                    <a:pt x="35963" y="312738"/>
                    <a:pt x="49167" y="312738"/>
                  </a:cubicBezTo>
                  <a:cubicBezTo>
                    <a:pt x="49167" y="312738"/>
                    <a:pt x="49167" y="312738"/>
                    <a:pt x="276271" y="312738"/>
                  </a:cubicBezTo>
                  <a:cubicBezTo>
                    <a:pt x="289475" y="312738"/>
                    <a:pt x="300038" y="302226"/>
                    <a:pt x="300038" y="289085"/>
                  </a:cubicBezTo>
                  <a:cubicBezTo>
                    <a:pt x="300038" y="289085"/>
                    <a:pt x="300038" y="289085"/>
                    <a:pt x="300038" y="61753"/>
                  </a:cubicBezTo>
                  <a:cubicBezTo>
                    <a:pt x="300038" y="48613"/>
                    <a:pt x="289475" y="38100"/>
                    <a:pt x="276271" y="38100"/>
                  </a:cubicBezTo>
                  <a:cubicBezTo>
                    <a:pt x="276271" y="38100"/>
                    <a:pt x="276271" y="38100"/>
                    <a:pt x="269669" y="38100"/>
                  </a:cubicBezTo>
                  <a:cubicBezTo>
                    <a:pt x="269669" y="38100"/>
                    <a:pt x="269669" y="38100"/>
                    <a:pt x="269669" y="63067"/>
                  </a:cubicBezTo>
                  <a:cubicBezTo>
                    <a:pt x="273631" y="65695"/>
                    <a:pt x="276271" y="70951"/>
                    <a:pt x="276271" y="74894"/>
                  </a:cubicBezTo>
                  <a:cubicBezTo>
                    <a:pt x="276271" y="84092"/>
                    <a:pt x="268349" y="90662"/>
                    <a:pt x="260427" y="90662"/>
                  </a:cubicBezTo>
                  <a:cubicBezTo>
                    <a:pt x="251184" y="90662"/>
                    <a:pt x="244582" y="84092"/>
                    <a:pt x="244582" y="74894"/>
                  </a:cubicBezTo>
                  <a:cubicBezTo>
                    <a:pt x="244582" y="70951"/>
                    <a:pt x="245903" y="65695"/>
                    <a:pt x="249864" y="63067"/>
                  </a:cubicBezTo>
                  <a:cubicBezTo>
                    <a:pt x="249864" y="63067"/>
                    <a:pt x="249864" y="63067"/>
                    <a:pt x="249864" y="38100"/>
                  </a:cubicBezTo>
                  <a:cubicBezTo>
                    <a:pt x="249864" y="38100"/>
                    <a:pt x="249864" y="38100"/>
                    <a:pt x="231379" y="38100"/>
                  </a:cubicBezTo>
                  <a:cubicBezTo>
                    <a:pt x="231379" y="38100"/>
                    <a:pt x="231379" y="38100"/>
                    <a:pt x="231379" y="63067"/>
                  </a:cubicBezTo>
                  <a:cubicBezTo>
                    <a:pt x="234019" y="65695"/>
                    <a:pt x="236660" y="70951"/>
                    <a:pt x="236660" y="74894"/>
                  </a:cubicBezTo>
                  <a:cubicBezTo>
                    <a:pt x="236660" y="84092"/>
                    <a:pt x="230058" y="90662"/>
                    <a:pt x="220816" y="90662"/>
                  </a:cubicBezTo>
                  <a:cubicBezTo>
                    <a:pt x="212893" y="90662"/>
                    <a:pt x="204971" y="84092"/>
                    <a:pt x="204971" y="74894"/>
                  </a:cubicBezTo>
                  <a:cubicBezTo>
                    <a:pt x="204971" y="70951"/>
                    <a:pt x="207612" y="65695"/>
                    <a:pt x="210253" y="63067"/>
                  </a:cubicBezTo>
                  <a:cubicBezTo>
                    <a:pt x="210253" y="63067"/>
                    <a:pt x="210253" y="63067"/>
                    <a:pt x="210253" y="38100"/>
                  </a:cubicBezTo>
                  <a:cubicBezTo>
                    <a:pt x="210253" y="38100"/>
                    <a:pt x="210253" y="38100"/>
                    <a:pt x="191767" y="38100"/>
                  </a:cubicBezTo>
                  <a:cubicBezTo>
                    <a:pt x="191767" y="38100"/>
                    <a:pt x="191767" y="38100"/>
                    <a:pt x="191767" y="63067"/>
                  </a:cubicBezTo>
                  <a:cubicBezTo>
                    <a:pt x="195728" y="65695"/>
                    <a:pt x="198369" y="70951"/>
                    <a:pt x="198369" y="74894"/>
                  </a:cubicBezTo>
                  <a:cubicBezTo>
                    <a:pt x="198369" y="84092"/>
                    <a:pt x="190447" y="90662"/>
                    <a:pt x="182525" y="90662"/>
                  </a:cubicBezTo>
                  <a:cubicBezTo>
                    <a:pt x="173282" y="90662"/>
                    <a:pt x="166680" y="84092"/>
                    <a:pt x="166680" y="74894"/>
                  </a:cubicBezTo>
                  <a:cubicBezTo>
                    <a:pt x="166680" y="70951"/>
                    <a:pt x="168001" y="65695"/>
                    <a:pt x="171962" y="63067"/>
                  </a:cubicBezTo>
                  <a:cubicBezTo>
                    <a:pt x="171962" y="63067"/>
                    <a:pt x="171962" y="63067"/>
                    <a:pt x="171962" y="38100"/>
                  </a:cubicBezTo>
                  <a:cubicBezTo>
                    <a:pt x="171962" y="38100"/>
                    <a:pt x="171962" y="38100"/>
                    <a:pt x="153476" y="38100"/>
                  </a:cubicBezTo>
                  <a:cubicBezTo>
                    <a:pt x="153476" y="38100"/>
                    <a:pt x="153476" y="38100"/>
                    <a:pt x="153476" y="63067"/>
                  </a:cubicBezTo>
                  <a:cubicBezTo>
                    <a:pt x="157438" y="65695"/>
                    <a:pt x="158758" y="70951"/>
                    <a:pt x="158758" y="74894"/>
                  </a:cubicBezTo>
                  <a:cubicBezTo>
                    <a:pt x="158758" y="84092"/>
                    <a:pt x="152156" y="90662"/>
                    <a:pt x="142913" y="90662"/>
                  </a:cubicBezTo>
                  <a:cubicBezTo>
                    <a:pt x="134991" y="90662"/>
                    <a:pt x="127069" y="84092"/>
                    <a:pt x="127069" y="74894"/>
                  </a:cubicBezTo>
                  <a:cubicBezTo>
                    <a:pt x="127069" y="70951"/>
                    <a:pt x="129710" y="65695"/>
                    <a:pt x="133671" y="63067"/>
                  </a:cubicBezTo>
                  <a:cubicBezTo>
                    <a:pt x="133671" y="63067"/>
                    <a:pt x="133671" y="63067"/>
                    <a:pt x="133671" y="38100"/>
                  </a:cubicBezTo>
                  <a:cubicBezTo>
                    <a:pt x="133671" y="38100"/>
                    <a:pt x="133671" y="38100"/>
                    <a:pt x="115186" y="38100"/>
                  </a:cubicBezTo>
                  <a:cubicBezTo>
                    <a:pt x="115186" y="38100"/>
                    <a:pt x="115186" y="38100"/>
                    <a:pt x="115186" y="63067"/>
                  </a:cubicBezTo>
                  <a:cubicBezTo>
                    <a:pt x="117826" y="65695"/>
                    <a:pt x="120467" y="70951"/>
                    <a:pt x="120467" y="74894"/>
                  </a:cubicBezTo>
                  <a:cubicBezTo>
                    <a:pt x="120467" y="84092"/>
                    <a:pt x="112545" y="90662"/>
                    <a:pt x="104623" y="90662"/>
                  </a:cubicBezTo>
                  <a:cubicBezTo>
                    <a:pt x="95380" y="90662"/>
                    <a:pt x="88778" y="84092"/>
                    <a:pt x="88778" y="74894"/>
                  </a:cubicBezTo>
                  <a:cubicBezTo>
                    <a:pt x="88778" y="70951"/>
                    <a:pt x="91419" y="65695"/>
                    <a:pt x="94060" y="63067"/>
                  </a:cubicBezTo>
                  <a:cubicBezTo>
                    <a:pt x="94060" y="63067"/>
                    <a:pt x="94060" y="63067"/>
                    <a:pt x="94060" y="38100"/>
                  </a:cubicBezTo>
                  <a:cubicBezTo>
                    <a:pt x="94060" y="38100"/>
                    <a:pt x="94060" y="38100"/>
                    <a:pt x="75574" y="38100"/>
                  </a:cubicBezTo>
                  <a:cubicBezTo>
                    <a:pt x="75574" y="38100"/>
                    <a:pt x="75574" y="38100"/>
                    <a:pt x="75574" y="63067"/>
                  </a:cubicBezTo>
                  <a:cubicBezTo>
                    <a:pt x="79535" y="65695"/>
                    <a:pt x="80856" y="70951"/>
                    <a:pt x="80856" y="74894"/>
                  </a:cubicBezTo>
                  <a:cubicBezTo>
                    <a:pt x="80856" y="84092"/>
                    <a:pt x="74254" y="90662"/>
                    <a:pt x="65011" y="90662"/>
                  </a:cubicBezTo>
                  <a:cubicBezTo>
                    <a:pt x="57089" y="90662"/>
                    <a:pt x="49167" y="84092"/>
                    <a:pt x="49167" y="74894"/>
                  </a:cubicBezTo>
                  <a:cubicBezTo>
                    <a:pt x="49167" y="70951"/>
                    <a:pt x="51808" y="65695"/>
                    <a:pt x="55769" y="63067"/>
                  </a:cubicBezTo>
                  <a:cubicBezTo>
                    <a:pt x="55769" y="63067"/>
                    <a:pt x="55769" y="63067"/>
                    <a:pt x="55769" y="38100"/>
                  </a:cubicBezTo>
                  <a:cubicBezTo>
                    <a:pt x="55769" y="38100"/>
                    <a:pt x="55769" y="38100"/>
                    <a:pt x="49167" y="38100"/>
                  </a:cubicBezTo>
                  <a:close/>
                  <a:moveTo>
                    <a:pt x="65315" y="4763"/>
                  </a:moveTo>
                  <a:cubicBezTo>
                    <a:pt x="63047" y="4763"/>
                    <a:pt x="61913" y="7437"/>
                    <a:pt x="61913" y="10110"/>
                  </a:cubicBezTo>
                  <a:lnTo>
                    <a:pt x="61913" y="75616"/>
                  </a:lnTo>
                  <a:cubicBezTo>
                    <a:pt x="61913" y="79626"/>
                    <a:pt x="63047" y="80963"/>
                    <a:pt x="65315" y="80963"/>
                  </a:cubicBezTo>
                  <a:cubicBezTo>
                    <a:pt x="68717" y="80963"/>
                    <a:pt x="69851" y="79626"/>
                    <a:pt x="69851" y="75616"/>
                  </a:cubicBezTo>
                  <a:cubicBezTo>
                    <a:pt x="69851" y="75616"/>
                    <a:pt x="69851" y="75616"/>
                    <a:pt x="69851" y="10110"/>
                  </a:cubicBezTo>
                  <a:cubicBezTo>
                    <a:pt x="69851" y="7437"/>
                    <a:pt x="68717" y="4763"/>
                    <a:pt x="65315" y="4763"/>
                  </a:cubicBezTo>
                  <a:close/>
                  <a:moveTo>
                    <a:pt x="104776" y="4763"/>
                  </a:moveTo>
                  <a:cubicBezTo>
                    <a:pt x="102394" y="4763"/>
                    <a:pt x="100013" y="7437"/>
                    <a:pt x="100013" y="10110"/>
                  </a:cubicBezTo>
                  <a:lnTo>
                    <a:pt x="100013" y="75616"/>
                  </a:lnTo>
                  <a:cubicBezTo>
                    <a:pt x="100013" y="79626"/>
                    <a:pt x="102394" y="80963"/>
                    <a:pt x="104776" y="80963"/>
                  </a:cubicBezTo>
                  <a:cubicBezTo>
                    <a:pt x="107157" y="80963"/>
                    <a:pt x="109538" y="79626"/>
                    <a:pt x="109538" y="75616"/>
                  </a:cubicBezTo>
                  <a:cubicBezTo>
                    <a:pt x="109538" y="75616"/>
                    <a:pt x="109538" y="75616"/>
                    <a:pt x="109538" y="10110"/>
                  </a:cubicBezTo>
                  <a:cubicBezTo>
                    <a:pt x="109538" y="7437"/>
                    <a:pt x="107157" y="4763"/>
                    <a:pt x="104776" y="4763"/>
                  </a:cubicBezTo>
                  <a:close/>
                  <a:moveTo>
                    <a:pt x="142876" y="4763"/>
                  </a:moveTo>
                  <a:cubicBezTo>
                    <a:pt x="140494" y="4763"/>
                    <a:pt x="138113" y="7437"/>
                    <a:pt x="138113" y="10110"/>
                  </a:cubicBezTo>
                  <a:lnTo>
                    <a:pt x="138113" y="75616"/>
                  </a:lnTo>
                  <a:cubicBezTo>
                    <a:pt x="138113" y="79626"/>
                    <a:pt x="140494" y="80963"/>
                    <a:pt x="142876" y="80963"/>
                  </a:cubicBezTo>
                  <a:cubicBezTo>
                    <a:pt x="145257" y="80963"/>
                    <a:pt x="147638" y="79626"/>
                    <a:pt x="147638" y="75616"/>
                  </a:cubicBezTo>
                  <a:cubicBezTo>
                    <a:pt x="147638" y="75616"/>
                    <a:pt x="147638" y="75616"/>
                    <a:pt x="147638" y="10110"/>
                  </a:cubicBezTo>
                  <a:cubicBezTo>
                    <a:pt x="147638" y="7437"/>
                    <a:pt x="145257" y="4763"/>
                    <a:pt x="142876" y="4763"/>
                  </a:cubicBezTo>
                  <a:close/>
                  <a:moveTo>
                    <a:pt x="182563" y="4763"/>
                  </a:moveTo>
                  <a:cubicBezTo>
                    <a:pt x="180181" y="4763"/>
                    <a:pt x="177800" y="7437"/>
                    <a:pt x="177800" y="10110"/>
                  </a:cubicBezTo>
                  <a:lnTo>
                    <a:pt x="177800" y="75616"/>
                  </a:lnTo>
                  <a:cubicBezTo>
                    <a:pt x="177800" y="79626"/>
                    <a:pt x="180181" y="80963"/>
                    <a:pt x="182563" y="80963"/>
                  </a:cubicBezTo>
                  <a:cubicBezTo>
                    <a:pt x="184944" y="80963"/>
                    <a:pt x="187325" y="79626"/>
                    <a:pt x="187325" y="75616"/>
                  </a:cubicBezTo>
                  <a:cubicBezTo>
                    <a:pt x="187325" y="75616"/>
                    <a:pt x="187325" y="75616"/>
                    <a:pt x="187325" y="10110"/>
                  </a:cubicBezTo>
                  <a:cubicBezTo>
                    <a:pt x="187325" y="7437"/>
                    <a:pt x="184944" y="4763"/>
                    <a:pt x="182563" y="4763"/>
                  </a:cubicBezTo>
                  <a:close/>
                  <a:moveTo>
                    <a:pt x="220663" y="4763"/>
                  </a:moveTo>
                  <a:cubicBezTo>
                    <a:pt x="218281" y="4763"/>
                    <a:pt x="215900" y="7437"/>
                    <a:pt x="215900" y="10110"/>
                  </a:cubicBezTo>
                  <a:lnTo>
                    <a:pt x="215900" y="75616"/>
                  </a:lnTo>
                  <a:cubicBezTo>
                    <a:pt x="215900" y="79626"/>
                    <a:pt x="218281" y="80963"/>
                    <a:pt x="220663" y="80963"/>
                  </a:cubicBezTo>
                  <a:cubicBezTo>
                    <a:pt x="223044" y="80963"/>
                    <a:pt x="225425" y="79626"/>
                    <a:pt x="225425" y="75616"/>
                  </a:cubicBezTo>
                  <a:cubicBezTo>
                    <a:pt x="225425" y="75616"/>
                    <a:pt x="225425" y="75616"/>
                    <a:pt x="225425" y="10110"/>
                  </a:cubicBezTo>
                  <a:cubicBezTo>
                    <a:pt x="225425" y="7437"/>
                    <a:pt x="223044" y="4763"/>
                    <a:pt x="220663" y="4763"/>
                  </a:cubicBezTo>
                  <a:close/>
                  <a:moveTo>
                    <a:pt x="260124" y="4763"/>
                  </a:moveTo>
                  <a:cubicBezTo>
                    <a:pt x="256722" y="4763"/>
                    <a:pt x="255588" y="7437"/>
                    <a:pt x="255588" y="10110"/>
                  </a:cubicBezTo>
                  <a:lnTo>
                    <a:pt x="255588" y="75616"/>
                  </a:lnTo>
                  <a:cubicBezTo>
                    <a:pt x="255588" y="79626"/>
                    <a:pt x="256722" y="80963"/>
                    <a:pt x="260124" y="80963"/>
                  </a:cubicBezTo>
                  <a:cubicBezTo>
                    <a:pt x="262392" y="80963"/>
                    <a:pt x="263526" y="79626"/>
                    <a:pt x="263526" y="75616"/>
                  </a:cubicBezTo>
                  <a:cubicBezTo>
                    <a:pt x="263526" y="75616"/>
                    <a:pt x="263526" y="75616"/>
                    <a:pt x="263526" y="10110"/>
                  </a:cubicBezTo>
                  <a:cubicBezTo>
                    <a:pt x="263526" y="7437"/>
                    <a:pt x="262392" y="4763"/>
                    <a:pt x="260124" y="4763"/>
                  </a:cubicBezTo>
                  <a:close/>
                  <a:moveTo>
                    <a:pt x="64823" y="0"/>
                  </a:moveTo>
                  <a:cubicBezTo>
                    <a:pt x="71438" y="0"/>
                    <a:pt x="75406" y="3944"/>
                    <a:pt x="75406" y="10517"/>
                  </a:cubicBezTo>
                  <a:cubicBezTo>
                    <a:pt x="75406" y="10517"/>
                    <a:pt x="75406" y="10517"/>
                    <a:pt x="75406" y="14461"/>
                  </a:cubicBezTo>
                  <a:cubicBezTo>
                    <a:pt x="75406" y="14461"/>
                    <a:pt x="75406" y="14461"/>
                    <a:pt x="93927" y="14461"/>
                  </a:cubicBezTo>
                  <a:cubicBezTo>
                    <a:pt x="93927" y="14461"/>
                    <a:pt x="93927" y="14461"/>
                    <a:pt x="93927" y="10517"/>
                  </a:cubicBezTo>
                  <a:cubicBezTo>
                    <a:pt x="93927" y="3944"/>
                    <a:pt x="99219" y="0"/>
                    <a:pt x="104511" y="0"/>
                  </a:cubicBezTo>
                  <a:cubicBezTo>
                    <a:pt x="109802" y="0"/>
                    <a:pt x="115094" y="3944"/>
                    <a:pt x="115094" y="10517"/>
                  </a:cubicBezTo>
                  <a:cubicBezTo>
                    <a:pt x="115094" y="10517"/>
                    <a:pt x="115094" y="10517"/>
                    <a:pt x="115094" y="14461"/>
                  </a:cubicBezTo>
                  <a:cubicBezTo>
                    <a:pt x="115094" y="14461"/>
                    <a:pt x="115094" y="14461"/>
                    <a:pt x="133615" y="14461"/>
                  </a:cubicBezTo>
                  <a:cubicBezTo>
                    <a:pt x="133615" y="14461"/>
                    <a:pt x="133615" y="14461"/>
                    <a:pt x="133615" y="10517"/>
                  </a:cubicBezTo>
                  <a:cubicBezTo>
                    <a:pt x="133615" y="3944"/>
                    <a:pt x="137584" y="0"/>
                    <a:pt x="142875" y="0"/>
                  </a:cubicBezTo>
                  <a:cubicBezTo>
                    <a:pt x="149490" y="0"/>
                    <a:pt x="153459" y="3944"/>
                    <a:pt x="153459" y="10517"/>
                  </a:cubicBezTo>
                  <a:cubicBezTo>
                    <a:pt x="153459" y="10517"/>
                    <a:pt x="153459" y="10517"/>
                    <a:pt x="153459" y="14461"/>
                  </a:cubicBezTo>
                  <a:cubicBezTo>
                    <a:pt x="153459" y="14461"/>
                    <a:pt x="153459" y="14461"/>
                    <a:pt x="171980" y="14461"/>
                  </a:cubicBezTo>
                  <a:cubicBezTo>
                    <a:pt x="171980" y="14461"/>
                    <a:pt x="171980" y="14461"/>
                    <a:pt x="171980" y="10517"/>
                  </a:cubicBezTo>
                  <a:cubicBezTo>
                    <a:pt x="171980" y="3944"/>
                    <a:pt x="175948" y="0"/>
                    <a:pt x="182563" y="0"/>
                  </a:cubicBezTo>
                  <a:cubicBezTo>
                    <a:pt x="187855" y="0"/>
                    <a:pt x="191823" y="3944"/>
                    <a:pt x="191823" y="10517"/>
                  </a:cubicBezTo>
                  <a:cubicBezTo>
                    <a:pt x="191823" y="10517"/>
                    <a:pt x="191823" y="10517"/>
                    <a:pt x="191823" y="14461"/>
                  </a:cubicBezTo>
                  <a:cubicBezTo>
                    <a:pt x="191823" y="14461"/>
                    <a:pt x="191823" y="14461"/>
                    <a:pt x="210344" y="14461"/>
                  </a:cubicBezTo>
                  <a:cubicBezTo>
                    <a:pt x="210344" y="14461"/>
                    <a:pt x="210344" y="14461"/>
                    <a:pt x="210344" y="10517"/>
                  </a:cubicBezTo>
                  <a:cubicBezTo>
                    <a:pt x="210344" y="3944"/>
                    <a:pt x="215636" y="0"/>
                    <a:pt x="220927" y="0"/>
                  </a:cubicBezTo>
                  <a:cubicBezTo>
                    <a:pt x="226219" y="0"/>
                    <a:pt x="231511" y="3944"/>
                    <a:pt x="231511" y="10517"/>
                  </a:cubicBezTo>
                  <a:cubicBezTo>
                    <a:pt x="231511" y="10517"/>
                    <a:pt x="231511" y="10517"/>
                    <a:pt x="231511" y="14461"/>
                  </a:cubicBezTo>
                  <a:cubicBezTo>
                    <a:pt x="231511" y="14461"/>
                    <a:pt x="231511" y="14461"/>
                    <a:pt x="250032" y="14461"/>
                  </a:cubicBezTo>
                  <a:cubicBezTo>
                    <a:pt x="250032" y="14461"/>
                    <a:pt x="250032" y="14461"/>
                    <a:pt x="250032" y="10517"/>
                  </a:cubicBezTo>
                  <a:cubicBezTo>
                    <a:pt x="250032" y="3944"/>
                    <a:pt x="254000" y="0"/>
                    <a:pt x="260615" y="0"/>
                  </a:cubicBezTo>
                  <a:cubicBezTo>
                    <a:pt x="265907" y="0"/>
                    <a:pt x="269875" y="3944"/>
                    <a:pt x="269875" y="10517"/>
                  </a:cubicBezTo>
                  <a:cubicBezTo>
                    <a:pt x="269875" y="10517"/>
                    <a:pt x="269875" y="10517"/>
                    <a:pt x="269875" y="14461"/>
                  </a:cubicBezTo>
                  <a:cubicBezTo>
                    <a:pt x="269875" y="14461"/>
                    <a:pt x="269875" y="14461"/>
                    <a:pt x="276490" y="14461"/>
                  </a:cubicBezTo>
                  <a:cubicBezTo>
                    <a:pt x="302948" y="14461"/>
                    <a:pt x="325438" y="35496"/>
                    <a:pt x="325438" y="61789"/>
                  </a:cubicBezTo>
                  <a:cubicBezTo>
                    <a:pt x="325438" y="61789"/>
                    <a:pt x="325438" y="61789"/>
                    <a:pt x="325438" y="289223"/>
                  </a:cubicBezTo>
                  <a:cubicBezTo>
                    <a:pt x="325438" y="315516"/>
                    <a:pt x="302948" y="336550"/>
                    <a:pt x="276490" y="336550"/>
                  </a:cubicBezTo>
                  <a:cubicBezTo>
                    <a:pt x="276490" y="336550"/>
                    <a:pt x="276490" y="336550"/>
                    <a:pt x="48948" y="336550"/>
                  </a:cubicBezTo>
                  <a:cubicBezTo>
                    <a:pt x="22490" y="336550"/>
                    <a:pt x="0" y="315516"/>
                    <a:pt x="0" y="289223"/>
                  </a:cubicBezTo>
                  <a:cubicBezTo>
                    <a:pt x="0" y="289223"/>
                    <a:pt x="0" y="289223"/>
                    <a:pt x="0" y="61789"/>
                  </a:cubicBezTo>
                  <a:cubicBezTo>
                    <a:pt x="0" y="35496"/>
                    <a:pt x="22490" y="14461"/>
                    <a:pt x="48948" y="14461"/>
                  </a:cubicBezTo>
                  <a:cubicBezTo>
                    <a:pt x="48948" y="14461"/>
                    <a:pt x="48948" y="14461"/>
                    <a:pt x="55563" y="14461"/>
                  </a:cubicBezTo>
                  <a:cubicBezTo>
                    <a:pt x="55563" y="14461"/>
                    <a:pt x="55563" y="14461"/>
                    <a:pt x="55563" y="10517"/>
                  </a:cubicBezTo>
                  <a:cubicBezTo>
                    <a:pt x="55563" y="3944"/>
                    <a:pt x="59531" y="0"/>
                    <a:pt x="6482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9pPr>
            </a:lstStyle>
            <a:p>
              <a:pPr>
                <a:defRPr/>
              </a:pPr>
              <a:endParaRPr lang="zh-CN" altLang="en-US" sz="1400" b="1" dirty="0">
                <a:solidFill>
                  <a:prstClr val="black"/>
                </a:solidFill>
                <a:latin typeface="Arial" panose="020B0604020202020204"/>
                <a:sym typeface="Arial" panose="020B0604020202020204" pitchFamily="34" charset="0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6684404" y="4562359"/>
              <a:ext cx="23336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9pPr>
            </a:lstStyle>
            <a:p>
              <a:pPr>
                <a:defRPr/>
              </a:pPr>
              <a:r>
                <a:rPr lang="zh-CN" altLang="en-US" b="1" dirty="0">
                  <a:solidFill>
                    <a:prstClr val="black"/>
                  </a:solidFill>
                  <a:latin typeface="Arial" panose="020B0604020202020204"/>
                  <a:sym typeface="Arial" panose="020B0604020202020204" pitchFamily="34" charset="0"/>
                </a:rPr>
                <a:t>时间：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" name="Freeform 5"/>
          <p:cNvSpPr/>
          <p:nvPr/>
        </p:nvSpPr>
        <p:spPr bwMode="auto">
          <a:xfrm>
            <a:off x="3685342" y="2577401"/>
            <a:ext cx="2111510" cy="708796"/>
          </a:xfrm>
          <a:custGeom>
            <a:avLst/>
            <a:gdLst>
              <a:gd name="T0" fmla="*/ 770 w 883"/>
              <a:gd name="T1" fmla="*/ 296 h 296"/>
              <a:gd name="T2" fmla="*/ 441 w 883"/>
              <a:gd name="T3" fmla="*/ 160 h 296"/>
              <a:gd name="T4" fmla="*/ 113 w 883"/>
              <a:gd name="T5" fmla="*/ 296 h 296"/>
              <a:gd name="T6" fmla="*/ 0 w 883"/>
              <a:gd name="T7" fmla="*/ 183 h 296"/>
              <a:gd name="T8" fmla="*/ 441 w 883"/>
              <a:gd name="T9" fmla="*/ 0 h 296"/>
              <a:gd name="T10" fmla="*/ 883 w 883"/>
              <a:gd name="T11" fmla="*/ 183 h 296"/>
              <a:gd name="T12" fmla="*/ 770 w 883"/>
              <a:gd name="T13" fmla="*/ 296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83" h="296">
                <a:moveTo>
                  <a:pt x="770" y="296"/>
                </a:moveTo>
                <a:cubicBezTo>
                  <a:pt x="682" y="208"/>
                  <a:pt x="565" y="160"/>
                  <a:pt x="441" y="160"/>
                </a:cubicBezTo>
                <a:cubicBezTo>
                  <a:pt x="317" y="160"/>
                  <a:pt x="201" y="208"/>
                  <a:pt x="113" y="296"/>
                </a:cubicBezTo>
                <a:cubicBezTo>
                  <a:pt x="0" y="183"/>
                  <a:pt x="0" y="183"/>
                  <a:pt x="0" y="183"/>
                </a:cubicBezTo>
                <a:cubicBezTo>
                  <a:pt x="118" y="65"/>
                  <a:pt x="275" y="0"/>
                  <a:pt x="441" y="0"/>
                </a:cubicBezTo>
                <a:cubicBezTo>
                  <a:pt x="608" y="0"/>
                  <a:pt x="765" y="65"/>
                  <a:pt x="883" y="183"/>
                </a:cubicBezTo>
                <a:lnTo>
                  <a:pt x="770" y="296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46" name="Freeform 6"/>
          <p:cNvSpPr/>
          <p:nvPr/>
        </p:nvSpPr>
        <p:spPr bwMode="auto">
          <a:xfrm>
            <a:off x="1803785" y="3090062"/>
            <a:ext cx="2080398" cy="672274"/>
          </a:xfrm>
          <a:custGeom>
            <a:avLst/>
            <a:gdLst>
              <a:gd name="T0" fmla="*/ 435 w 870"/>
              <a:gd name="T1" fmla="*/ 281 h 281"/>
              <a:gd name="T2" fmla="*/ 0 w 870"/>
              <a:gd name="T3" fmla="*/ 101 h 281"/>
              <a:gd name="T4" fmla="*/ 100 w 870"/>
              <a:gd name="T5" fmla="*/ 0 h 281"/>
              <a:gd name="T6" fmla="*/ 770 w 870"/>
              <a:gd name="T7" fmla="*/ 0 h 281"/>
              <a:gd name="T8" fmla="*/ 870 w 870"/>
              <a:gd name="T9" fmla="*/ 101 h 281"/>
              <a:gd name="T10" fmla="*/ 435 w 870"/>
              <a:gd name="T11" fmla="*/ 281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70" h="281">
                <a:moveTo>
                  <a:pt x="435" y="281"/>
                </a:moveTo>
                <a:cubicBezTo>
                  <a:pt x="271" y="281"/>
                  <a:pt x="116" y="217"/>
                  <a:pt x="0" y="101"/>
                </a:cubicBezTo>
                <a:cubicBezTo>
                  <a:pt x="100" y="0"/>
                  <a:pt x="100" y="0"/>
                  <a:pt x="100" y="0"/>
                </a:cubicBezTo>
                <a:cubicBezTo>
                  <a:pt x="285" y="185"/>
                  <a:pt x="585" y="185"/>
                  <a:pt x="770" y="0"/>
                </a:cubicBezTo>
                <a:cubicBezTo>
                  <a:pt x="870" y="101"/>
                  <a:pt x="870" y="101"/>
                  <a:pt x="870" y="101"/>
                </a:cubicBezTo>
                <a:cubicBezTo>
                  <a:pt x="754" y="217"/>
                  <a:pt x="599" y="281"/>
                  <a:pt x="435" y="281"/>
                </a:cubicBezTo>
                <a:close/>
              </a:path>
            </a:pathLst>
          </a:custGeom>
          <a:solidFill>
            <a:srgbClr val="1A94B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47" name="Freeform 7"/>
          <p:cNvSpPr/>
          <p:nvPr/>
        </p:nvSpPr>
        <p:spPr bwMode="auto">
          <a:xfrm>
            <a:off x="5576367" y="3076535"/>
            <a:ext cx="2111510" cy="707443"/>
          </a:xfrm>
          <a:custGeom>
            <a:avLst/>
            <a:gdLst>
              <a:gd name="T0" fmla="*/ 441 w 883"/>
              <a:gd name="T1" fmla="*/ 296 h 296"/>
              <a:gd name="T2" fmla="*/ 0 w 883"/>
              <a:gd name="T3" fmla="*/ 113 h 296"/>
              <a:gd name="T4" fmla="*/ 113 w 883"/>
              <a:gd name="T5" fmla="*/ 0 h 296"/>
              <a:gd name="T6" fmla="*/ 769 w 883"/>
              <a:gd name="T7" fmla="*/ 0 h 296"/>
              <a:gd name="T8" fmla="*/ 883 w 883"/>
              <a:gd name="T9" fmla="*/ 113 h 296"/>
              <a:gd name="T10" fmla="*/ 441 w 883"/>
              <a:gd name="T11" fmla="*/ 296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83" h="296">
                <a:moveTo>
                  <a:pt x="441" y="296"/>
                </a:moveTo>
                <a:cubicBezTo>
                  <a:pt x="274" y="296"/>
                  <a:pt x="118" y="231"/>
                  <a:pt x="0" y="113"/>
                </a:cubicBezTo>
                <a:cubicBezTo>
                  <a:pt x="113" y="0"/>
                  <a:pt x="113" y="0"/>
                  <a:pt x="113" y="0"/>
                </a:cubicBezTo>
                <a:cubicBezTo>
                  <a:pt x="294" y="181"/>
                  <a:pt x="588" y="181"/>
                  <a:pt x="769" y="0"/>
                </a:cubicBezTo>
                <a:cubicBezTo>
                  <a:pt x="883" y="113"/>
                  <a:pt x="883" y="113"/>
                  <a:pt x="883" y="113"/>
                </a:cubicBezTo>
                <a:cubicBezTo>
                  <a:pt x="765" y="231"/>
                  <a:pt x="608" y="296"/>
                  <a:pt x="441" y="296"/>
                </a:cubicBezTo>
                <a:close/>
              </a:path>
            </a:pathLst>
          </a:custGeom>
          <a:solidFill>
            <a:srgbClr val="1A94B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48" name="Freeform 8"/>
          <p:cNvSpPr/>
          <p:nvPr/>
        </p:nvSpPr>
        <p:spPr bwMode="auto">
          <a:xfrm>
            <a:off x="7463334" y="2577401"/>
            <a:ext cx="2110157" cy="708796"/>
          </a:xfrm>
          <a:custGeom>
            <a:avLst/>
            <a:gdLst>
              <a:gd name="T0" fmla="*/ 770 w 883"/>
              <a:gd name="T1" fmla="*/ 296 h 296"/>
              <a:gd name="T2" fmla="*/ 442 w 883"/>
              <a:gd name="T3" fmla="*/ 160 h 296"/>
              <a:gd name="T4" fmla="*/ 113 w 883"/>
              <a:gd name="T5" fmla="*/ 296 h 296"/>
              <a:gd name="T6" fmla="*/ 0 w 883"/>
              <a:gd name="T7" fmla="*/ 183 h 296"/>
              <a:gd name="T8" fmla="*/ 442 w 883"/>
              <a:gd name="T9" fmla="*/ 0 h 296"/>
              <a:gd name="T10" fmla="*/ 883 w 883"/>
              <a:gd name="T11" fmla="*/ 183 h 296"/>
              <a:gd name="T12" fmla="*/ 770 w 883"/>
              <a:gd name="T13" fmla="*/ 296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83" h="296">
                <a:moveTo>
                  <a:pt x="770" y="296"/>
                </a:moveTo>
                <a:cubicBezTo>
                  <a:pt x="682" y="208"/>
                  <a:pt x="565" y="160"/>
                  <a:pt x="442" y="160"/>
                </a:cubicBezTo>
                <a:cubicBezTo>
                  <a:pt x="318" y="160"/>
                  <a:pt x="201" y="208"/>
                  <a:pt x="113" y="296"/>
                </a:cubicBezTo>
                <a:cubicBezTo>
                  <a:pt x="0" y="183"/>
                  <a:pt x="0" y="183"/>
                  <a:pt x="0" y="183"/>
                </a:cubicBezTo>
                <a:cubicBezTo>
                  <a:pt x="118" y="65"/>
                  <a:pt x="275" y="0"/>
                  <a:pt x="442" y="0"/>
                </a:cubicBezTo>
                <a:cubicBezTo>
                  <a:pt x="608" y="0"/>
                  <a:pt x="765" y="65"/>
                  <a:pt x="883" y="183"/>
                </a:cubicBezTo>
                <a:lnTo>
                  <a:pt x="770" y="296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49" name="Oval 9"/>
          <p:cNvSpPr>
            <a:spLocks noChangeArrowheads="1"/>
          </p:cNvSpPr>
          <p:nvPr/>
        </p:nvSpPr>
        <p:spPr bwMode="auto">
          <a:xfrm>
            <a:off x="1962047" y="1347830"/>
            <a:ext cx="1763875" cy="1766580"/>
          </a:xfrm>
          <a:prstGeom prst="ellipse">
            <a:avLst/>
          </a:prstGeom>
          <a:solidFill>
            <a:srgbClr val="1A94B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50" name="Oval 10"/>
          <p:cNvSpPr>
            <a:spLocks noChangeArrowheads="1"/>
          </p:cNvSpPr>
          <p:nvPr/>
        </p:nvSpPr>
        <p:spPr bwMode="auto">
          <a:xfrm>
            <a:off x="5727189" y="1229471"/>
            <a:ext cx="1765228" cy="1766580"/>
          </a:xfrm>
          <a:prstGeom prst="ellipse">
            <a:avLst/>
          </a:prstGeom>
          <a:solidFill>
            <a:srgbClr val="1A94B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51" name="Oval 11"/>
          <p:cNvSpPr>
            <a:spLocks noChangeArrowheads="1"/>
          </p:cNvSpPr>
          <p:nvPr/>
        </p:nvSpPr>
        <p:spPr bwMode="auto">
          <a:xfrm>
            <a:off x="3859835" y="3305135"/>
            <a:ext cx="1766580" cy="176658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52" name="Oval 12"/>
          <p:cNvSpPr>
            <a:spLocks noChangeArrowheads="1"/>
          </p:cNvSpPr>
          <p:nvPr/>
        </p:nvSpPr>
        <p:spPr bwMode="auto">
          <a:xfrm>
            <a:off x="7635123" y="3305135"/>
            <a:ext cx="1763875" cy="176658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53" name="Freeform 13"/>
          <p:cNvSpPr>
            <a:spLocks noEditPoints="1"/>
          </p:cNvSpPr>
          <p:nvPr/>
        </p:nvSpPr>
        <p:spPr bwMode="auto">
          <a:xfrm>
            <a:off x="4264283" y="2778949"/>
            <a:ext cx="144736" cy="148793"/>
          </a:xfrm>
          <a:custGeom>
            <a:avLst/>
            <a:gdLst>
              <a:gd name="T0" fmla="*/ 41 w 61"/>
              <a:gd name="T1" fmla="*/ 60 h 62"/>
              <a:gd name="T2" fmla="*/ 28 w 61"/>
              <a:gd name="T3" fmla="*/ 62 h 62"/>
              <a:gd name="T4" fmla="*/ 16 w 61"/>
              <a:gd name="T5" fmla="*/ 58 h 62"/>
              <a:gd name="T6" fmla="*/ 7 w 61"/>
              <a:gd name="T7" fmla="*/ 51 h 62"/>
              <a:gd name="T8" fmla="*/ 1 w 61"/>
              <a:gd name="T9" fmla="*/ 41 h 62"/>
              <a:gd name="T10" fmla="*/ 0 w 61"/>
              <a:gd name="T11" fmla="*/ 30 h 62"/>
              <a:gd name="T12" fmla="*/ 3 w 61"/>
              <a:gd name="T13" fmla="*/ 18 h 62"/>
              <a:gd name="T14" fmla="*/ 9 w 61"/>
              <a:gd name="T15" fmla="*/ 9 h 62"/>
              <a:gd name="T16" fmla="*/ 20 w 61"/>
              <a:gd name="T17" fmla="*/ 2 h 62"/>
              <a:gd name="T18" fmla="*/ 33 w 61"/>
              <a:gd name="T19" fmla="*/ 0 h 62"/>
              <a:gd name="T20" fmla="*/ 44 w 61"/>
              <a:gd name="T21" fmla="*/ 4 h 62"/>
              <a:gd name="T22" fmla="*/ 54 w 61"/>
              <a:gd name="T23" fmla="*/ 11 h 62"/>
              <a:gd name="T24" fmla="*/ 59 w 61"/>
              <a:gd name="T25" fmla="*/ 21 h 62"/>
              <a:gd name="T26" fmla="*/ 61 w 61"/>
              <a:gd name="T27" fmla="*/ 33 h 62"/>
              <a:gd name="T28" fmla="*/ 58 w 61"/>
              <a:gd name="T29" fmla="*/ 44 h 62"/>
              <a:gd name="T30" fmla="*/ 51 w 61"/>
              <a:gd name="T31" fmla="*/ 53 h 62"/>
              <a:gd name="T32" fmla="*/ 41 w 61"/>
              <a:gd name="T33" fmla="*/ 60 h 62"/>
              <a:gd name="T34" fmla="*/ 17 w 61"/>
              <a:gd name="T35" fmla="*/ 36 h 62"/>
              <a:gd name="T36" fmla="*/ 20 w 61"/>
              <a:gd name="T37" fmla="*/ 41 h 62"/>
              <a:gd name="T38" fmla="*/ 24 w 61"/>
              <a:gd name="T39" fmla="*/ 45 h 62"/>
              <a:gd name="T40" fmla="*/ 30 w 61"/>
              <a:gd name="T41" fmla="*/ 47 h 62"/>
              <a:gd name="T42" fmla="*/ 36 w 61"/>
              <a:gd name="T43" fmla="*/ 46 h 62"/>
              <a:gd name="T44" fmla="*/ 41 w 61"/>
              <a:gd name="T45" fmla="*/ 43 h 62"/>
              <a:gd name="T46" fmla="*/ 44 w 61"/>
              <a:gd name="T47" fmla="*/ 38 h 62"/>
              <a:gd name="T48" fmla="*/ 45 w 61"/>
              <a:gd name="T49" fmla="*/ 32 h 62"/>
              <a:gd name="T50" fmla="*/ 43 w 61"/>
              <a:gd name="T51" fmla="*/ 26 h 62"/>
              <a:gd name="T52" fmla="*/ 41 w 61"/>
              <a:gd name="T53" fmla="*/ 21 h 62"/>
              <a:gd name="T54" fmla="*/ 36 w 61"/>
              <a:gd name="T55" fmla="*/ 17 h 62"/>
              <a:gd name="T56" fmla="*/ 31 w 61"/>
              <a:gd name="T57" fmla="*/ 15 h 62"/>
              <a:gd name="T58" fmla="*/ 25 w 61"/>
              <a:gd name="T59" fmla="*/ 16 h 62"/>
              <a:gd name="T60" fmla="*/ 20 w 61"/>
              <a:gd name="T61" fmla="*/ 19 h 62"/>
              <a:gd name="T62" fmla="*/ 17 w 61"/>
              <a:gd name="T63" fmla="*/ 24 h 62"/>
              <a:gd name="T64" fmla="*/ 16 w 61"/>
              <a:gd name="T65" fmla="*/ 30 h 62"/>
              <a:gd name="T66" fmla="*/ 17 w 61"/>
              <a:gd name="T67" fmla="*/ 36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61" h="62">
                <a:moveTo>
                  <a:pt x="41" y="60"/>
                </a:moveTo>
                <a:cubicBezTo>
                  <a:pt x="36" y="62"/>
                  <a:pt x="32" y="62"/>
                  <a:pt x="28" y="62"/>
                </a:cubicBezTo>
                <a:cubicBezTo>
                  <a:pt x="24" y="61"/>
                  <a:pt x="20" y="60"/>
                  <a:pt x="16" y="58"/>
                </a:cubicBezTo>
                <a:cubicBezTo>
                  <a:pt x="13" y="57"/>
                  <a:pt x="10" y="54"/>
                  <a:pt x="7" y="51"/>
                </a:cubicBezTo>
                <a:cubicBezTo>
                  <a:pt x="5" y="48"/>
                  <a:pt x="3" y="45"/>
                  <a:pt x="1" y="41"/>
                </a:cubicBezTo>
                <a:cubicBezTo>
                  <a:pt x="0" y="37"/>
                  <a:pt x="0" y="34"/>
                  <a:pt x="0" y="30"/>
                </a:cubicBezTo>
                <a:cubicBezTo>
                  <a:pt x="0" y="26"/>
                  <a:pt x="1" y="22"/>
                  <a:pt x="3" y="18"/>
                </a:cubicBezTo>
                <a:cubicBezTo>
                  <a:pt x="4" y="15"/>
                  <a:pt x="7" y="12"/>
                  <a:pt x="9" y="9"/>
                </a:cubicBezTo>
                <a:cubicBezTo>
                  <a:pt x="12" y="6"/>
                  <a:pt x="16" y="4"/>
                  <a:pt x="20" y="2"/>
                </a:cubicBezTo>
                <a:cubicBezTo>
                  <a:pt x="25" y="1"/>
                  <a:pt x="29" y="0"/>
                  <a:pt x="33" y="0"/>
                </a:cubicBezTo>
                <a:cubicBezTo>
                  <a:pt x="37" y="1"/>
                  <a:pt x="41" y="2"/>
                  <a:pt x="44" y="4"/>
                </a:cubicBezTo>
                <a:cubicBezTo>
                  <a:pt x="48" y="6"/>
                  <a:pt x="51" y="8"/>
                  <a:pt x="54" y="11"/>
                </a:cubicBezTo>
                <a:cubicBezTo>
                  <a:pt x="56" y="14"/>
                  <a:pt x="58" y="17"/>
                  <a:pt x="59" y="21"/>
                </a:cubicBezTo>
                <a:cubicBezTo>
                  <a:pt x="61" y="25"/>
                  <a:pt x="61" y="29"/>
                  <a:pt x="61" y="33"/>
                </a:cubicBezTo>
                <a:cubicBezTo>
                  <a:pt x="61" y="36"/>
                  <a:pt x="60" y="40"/>
                  <a:pt x="58" y="44"/>
                </a:cubicBezTo>
                <a:cubicBezTo>
                  <a:pt x="57" y="47"/>
                  <a:pt x="54" y="51"/>
                  <a:pt x="51" y="53"/>
                </a:cubicBezTo>
                <a:cubicBezTo>
                  <a:pt x="48" y="56"/>
                  <a:pt x="45" y="59"/>
                  <a:pt x="41" y="60"/>
                </a:cubicBezTo>
                <a:close/>
                <a:moveTo>
                  <a:pt x="17" y="36"/>
                </a:moveTo>
                <a:cubicBezTo>
                  <a:pt x="18" y="38"/>
                  <a:pt x="19" y="39"/>
                  <a:pt x="20" y="41"/>
                </a:cubicBezTo>
                <a:cubicBezTo>
                  <a:pt x="21" y="43"/>
                  <a:pt x="23" y="44"/>
                  <a:pt x="24" y="45"/>
                </a:cubicBezTo>
                <a:cubicBezTo>
                  <a:pt x="26" y="46"/>
                  <a:pt x="28" y="47"/>
                  <a:pt x="30" y="47"/>
                </a:cubicBezTo>
                <a:cubicBezTo>
                  <a:pt x="31" y="47"/>
                  <a:pt x="34" y="47"/>
                  <a:pt x="36" y="46"/>
                </a:cubicBezTo>
                <a:cubicBezTo>
                  <a:pt x="38" y="45"/>
                  <a:pt x="40" y="44"/>
                  <a:pt x="41" y="43"/>
                </a:cubicBezTo>
                <a:cubicBezTo>
                  <a:pt x="43" y="41"/>
                  <a:pt x="43" y="40"/>
                  <a:pt x="44" y="38"/>
                </a:cubicBezTo>
                <a:cubicBezTo>
                  <a:pt x="45" y="36"/>
                  <a:pt x="45" y="34"/>
                  <a:pt x="45" y="32"/>
                </a:cubicBezTo>
                <a:cubicBezTo>
                  <a:pt x="44" y="30"/>
                  <a:pt x="44" y="28"/>
                  <a:pt x="43" y="26"/>
                </a:cubicBezTo>
                <a:cubicBezTo>
                  <a:pt x="43" y="24"/>
                  <a:pt x="42" y="23"/>
                  <a:pt x="41" y="21"/>
                </a:cubicBezTo>
                <a:cubicBezTo>
                  <a:pt x="39" y="19"/>
                  <a:pt x="38" y="18"/>
                  <a:pt x="36" y="17"/>
                </a:cubicBezTo>
                <a:cubicBezTo>
                  <a:pt x="35" y="16"/>
                  <a:pt x="33" y="16"/>
                  <a:pt x="31" y="15"/>
                </a:cubicBezTo>
                <a:cubicBezTo>
                  <a:pt x="29" y="15"/>
                  <a:pt x="27" y="15"/>
                  <a:pt x="25" y="16"/>
                </a:cubicBezTo>
                <a:cubicBezTo>
                  <a:pt x="23" y="17"/>
                  <a:pt x="21" y="18"/>
                  <a:pt x="20" y="19"/>
                </a:cubicBezTo>
                <a:cubicBezTo>
                  <a:pt x="18" y="21"/>
                  <a:pt x="17" y="23"/>
                  <a:pt x="17" y="24"/>
                </a:cubicBezTo>
                <a:cubicBezTo>
                  <a:pt x="16" y="26"/>
                  <a:pt x="16" y="28"/>
                  <a:pt x="16" y="30"/>
                </a:cubicBezTo>
                <a:cubicBezTo>
                  <a:pt x="16" y="32"/>
                  <a:pt x="17" y="34"/>
                  <a:pt x="17" y="3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54" name="Freeform 14"/>
          <p:cNvSpPr>
            <a:spLocks noEditPoints="1"/>
          </p:cNvSpPr>
          <p:nvPr/>
        </p:nvSpPr>
        <p:spPr bwMode="auto">
          <a:xfrm>
            <a:off x="4409017" y="2738369"/>
            <a:ext cx="123093" cy="155556"/>
          </a:xfrm>
          <a:custGeom>
            <a:avLst/>
            <a:gdLst>
              <a:gd name="T0" fmla="*/ 14 w 51"/>
              <a:gd name="T1" fmla="*/ 65 h 65"/>
              <a:gd name="T2" fmla="*/ 0 w 51"/>
              <a:gd name="T3" fmla="*/ 6 h 65"/>
              <a:gd name="T4" fmla="*/ 26 w 51"/>
              <a:gd name="T5" fmla="*/ 0 h 65"/>
              <a:gd name="T6" fmla="*/ 34 w 51"/>
              <a:gd name="T7" fmla="*/ 0 h 65"/>
              <a:gd name="T8" fmla="*/ 41 w 51"/>
              <a:gd name="T9" fmla="*/ 4 h 65"/>
              <a:gd name="T10" fmla="*/ 47 w 51"/>
              <a:gd name="T11" fmla="*/ 9 h 65"/>
              <a:gd name="T12" fmla="*/ 50 w 51"/>
              <a:gd name="T13" fmla="*/ 16 h 65"/>
              <a:gd name="T14" fmla="*/ 50 w 51"/>
              <a:gd name="T15" fmla="*/ 24 h 65"/>
              <a:gd name="T16" fmla="*/ 48 w 51"/>
              <a:gd name="T17" fmla="*/ 32 h 65"/>
              <a:gd name="T18" fmla="*/ 43 w 51"/>
              <a:gd name="T19" fmla="*/ 38 h 65"/>
              <a:gd name="T20" fmla="*/ 35 w 51"/>
              <a:gd name="T21" fmla="*/ 41 h 65"/>
              <a:gd name="T22" fmla="*/ 26 w 51"/>
              <a:gd name="T23" fmla="*/ 43 h 65"/>
              <a:gd name="T24" fmla="*/ 30 w 51"/>
              <a:gd name="T25" fmla="*/ 61 h 65"/>
              <a:gd name="T26" fmla="*/ 14 w 51"/>
              <a:gd name="T27" fmla="*/ 65 h 65"/>
              <a:gd name="T28" fmla="*/ 23 w 51"/>
              <a:gd name="T29" fmla="*/ 29 h 65"/>
              <a:gd name="T30" fmla="*/ 31 w 51"/>
              <a:gd name="T31" fmla="*/ 27 h 65"/>
              <a:gd name="T32" fmla="*/ 34 w 51"/>
              <a:gd name="T33" fmla="*/ 25 h 65"/>
              <a:gd name="T34" fmla="*/ 34 w 51"/>
              <a:gd name="T35" fmla="*/ 20 h 65"/>
              <a:gd name="T36" fmla="*/ 31 w 51"/>
              <a:gd name="T37" fmla="*/ 15 h 65"/>
              <a:gd name="T38" fmla="*/ 28 w 51"/>
              <a:gd name="T39" fmla="*/ 15 h 65"/>
              <a:gd name="T40" fmla="*/ 20 w 51"/>
              <a:gd name="T41" fmla="*/ 17 h 65"/>
              <a:gd name="T42" fmla="*/ 23 w 51"/>
              <a:gd name="T43" fmla="*/ 29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1" h="65">
                <a:moveTo>
                  <a:pt x="14" y="65"/>
                </a:moveTo>
                <a:cubicBezTo>
                  <a:pt x="0" y="6"/>
                  <a:pt x="0" y="6"/>
                  <a:pt x="0" y="6"/>
                </a:cubicBezTo>
                <a:cubicBezTo>
                  <a:pt x="26" y="0"/>
                  <a:pt x="26" y="0"/>
                  <a:pt x="26" y="0"/>
                </a:cubicBezTo>
                <a:cubicBezTo>
                  <a:pt x="28" y="0"/>
                  <a:pt x="31" y="0"/>
                  <a:pt x="34" y="0"/>
                </a:cubicBezTo>
                <a:cubicBezTo>
                  <a:pt x="37" y="1"/>
                  <a:pt x="39" y="2"/>
                  <a:pt x="41" y="4"/>
                </a:cubicBezTo>
                <a:cubicBezTo>
                  <a:pt x="43" y="5"/>
                  <a:pt x="45" y="7"/>
                  <a:pt x="47" y="9"/>
                </a:cubicBezTo>
                <a:cubicBezTo>
                  <a:pt x="48" y="11"/>
                  <a:pt x="50" y="14"/>
                  <a:pt x="50" y="16"/>
                </a:cubicBezTo>
                <a:cubicBezTo>
                  <a:pt x="51" y="19"/>
                  <a:pt x="51" y="21"/>
                  <a:pt x="50" y="24"/>
                </a:cubicBezTo>
                <a:cubicBezTo>
                  <a:pt x="50" y="27"/>
                  <a:pt x="49" y="29"/>
                  <a:pt x="48" y="32"/>
                </a:cubicBezTo>
                <a:cubicBezTo>
                  <a:pt x="47" y="34"/>
                  <a:pt x="45" y="36"/>
                  <a:pt x="43" y="38"/>
                </a:cubicBezTo>
                <a:cubicBezTo>
                  <a:pt x="41" y="39"/>
                  <a:pt x="38" y="40"/>
                  <a:pt x="35" y="41"/>
                </a:cubicBezTo>
                <a:cubicBezTo>
                  <a:pt x="26" y="43"/>
                  <a:pt x="26" y="43"/>
                  <a:pt x="26" y="43"/>
                </a:cubicBezTo>
                <a:cubicBezTo>
                  <a:pt x="30" y="61"/>
                  <a:pt x="30" y="61"/>
                  <a:pt x="30" y="61"/>
                </a:cubicBezTo>
                <a:lnTo>
                  <a:pt x="14" y="65"/>
                </a:lnTo>
                <a:close/>
                <a:moveTo>
                  <a:pt x="23" y="29"/>
                </a:moveTo>
                <a:cubicBezTo>
                  <a:pt x="31" y="27"/>
                  <a:pt x="31" y="27"/>
                  <a:pt x="31" y="27"/>
                </a:cubicBezTo>
                <a:cubicBezTo>
                  <a:pt x="32" y="27"/>
                  <a:pt x="33" y="26"/>
                  <a:pt x="34" y="25"/>
                </a:cubicBezTo>
                <a:cubicBezTo>
                  <a:pt x="34" y="24"/>
                  <a:pt x="34" y="22"/>
                  <a:pt x="34" y="20"/>
                </a:cubicBezTo>
                <a:cubicBezTo>
                  <a:pt x="33" y="18"/>
                  <a:pt x="32" y="16"/>
                  <a:pt x="31" y="15"/>
                </a:cubicBezTo>
                <a:cubicBezTo>
                  <a:pt x="30" y="15"/>
                  <a:pt x="29" y="15"/>
                  <a:pt x="28" y="15"/>
                </a:cubicBezTo>
                <a:cubicBezTo>
                  <a:pt x="20" y="17"/>
                  <a:pt x="20" y="17"/>
                  <a:pt x="20" y="17"/>
                </a:cubicBezTo>
                <a:lnTo>
                  <a:pt x="23" y="2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55" name="Freeform 15"/>
          <p:cNvSpPr/>
          <p:nvPr/>
        </p:nvSpPr>
        <p:spPr bwMode="auto">
          <a:xfrm>
            <a:off x="4533462" y="2709963"/>
            <a:ext cx="127150" cy="152851"/>
          </a:xfrm>
          <a:custGeom>
            <a:avLst/>
            <a:gdLst>
              <a:gd name="T0" fmla="*/ 94 w 94"/>
              <a:gd name="T1" fmla="*/ 26 h 113"/>
              <a:gd name="T2" fmla="*/ 64 w 94"/>
              <a:gd name="T3" fmla="*/ 30 h 113"/>
              <a:gd name="T4" fmla="*/ 75 w 94"/>
              <a:gd name="T5" fmla="*/ 109 h 113"/>
              <a:gd name="T6" fmla="*/ 45 w 94"/>
              <a:gd name="T7" fmla="*/ 113 h 113"/>
              <a:gd name="T8" fmla="*/ 36 w 94"/>
              <a:gd name="T9" fmla="*/ 33 h 113"/>
              <a:gd name="T10" fmla="*/ 4 w 94"/>
              <a:gd name="T11" fmla="*/ 37 h 113"/>
              <a:gd name="T12" fmla="*/ 0 w 94"/>
              <a:gd name="T13" fmla="*/ 12 h 113"/>
              <a:gd name="T14" fmla="*/ 92 w 94"/>
              <a:gd name="T15" fmla="*/ 0 h 113"/>
              <a:gd name="T16" fmla="*/ 94 w 94"/>
              <a:gd name="T17" fmla="*/ 26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4" h="113">
                <a:moveTo>
                  <a:pt x="94" y="26"/>
                </a:moveTo>
                <a:lnTo>
                  <a:pt x="64" y="30"/>
                </a:lnTo>
                <a:lnTo>
                  <a:pt x="75" y="109"/>
                </a:lnTo>
                <a:lnTo>
                  <a:pt x="45" y="113"/>
                </a:lnTo>
                <a:lnTo>
                  <a:pt x="36" y="33"/>
                </a:lnTo>
                <a:lnTo>
                  <a:pt x="4" y="37"/>
                </a:lnTo>
                <a:lnTo>
                  <a:pt x="0" y="12"/>
                </a:lnTo>
                <a:lnTo>
                  <a:pt x="92" y="0"/>
                </a:lnTo>
                <a:lnTo>
                  <a:pt x="94" y="2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56" name="Freeform 16"/>
          <p:cNvSpPr/>
          <p:nvPr/>
        </p:nvSpPr>
        <p:spPr bwMode="auto">
          <a:xfrm>
            <a:off x="4679550" y="2709963"/>
            <a:ext cx="45991" cy="146088"/>
          </a:xfrm>
          <a:custGeom>
            <a:avLst/>
            <a:gdLst>
              <a:gd name="T0" fmla="*/ 6 w 34"/>
              <a:gd name="T1" fmla="*/ 108 h 108"/>
              <a:gd name="T2" fmla="*/ 0 w 34"/>
              <a:gd name="T3" fmla="*/ 0 h 108"/>
              <a:gd name="T4" fmla="*/ 30 w 34"/>
              <a:gd name="T5" fmla="*/ 0 h 108"/>
              <a:gd name="T6" fmla="*/ 34 w 34"/>
              <a:gd name="T7" fmla="*/ 106 h 108"/>
              <a:gd name="T8" fmla="*/ 6 w 34"/>
              <a:gd name="T9" fmla="*/ 10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" h="108">
                <a:moveTo>
                  <a:pt x="6" y="108"/>
                </a:moveTo>
                <a:lnTo>
                  <a:pt x="0" y="0"/>
                </a:lnTo>
                <a:lnTo>
                  <a:pt x="30" y="0"/>
                </a:lnTo>
                <a:lnTo>
                  <a:pt x="34" y="106"/>
                </a:lnTo>
                <a:lnTo>
                  <a:pt x="6" y="10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57" name="Freeform 17"/>
          <p:cNvSpPr>
            <a:spLocks noEditPoints="1"/>
          </p:cNvSpPr>
          <p:nvPr/>
        </p:nvSpPr>
        <p:spPr bwMode="auto">
          <a:xfrm>
            <a:off x="4741773" y="2709963"/>
            <a:ext cx="148793" cy="147440"/>
          </a:xfrm>
          <a:custGeom>
            <a:avLst/>
            <a:gdLst>
              <a:gd name="T0" fmla="*/ 29 w 62"/>
              <a:gd name="T1" fmla="*/ 61 h 62"/>
              <a:gd name="T2" fmla="*/ 17 w 62"/>
              <a:gd name="T3" fmla="*/ 58 h 62"/>
              <a:gd name="T4" fmla="*/ 8 w 62"/>
              <a:gd name="T5" fmla="*/ 51 h 62"/>
              <a:gd name="T6" fmla="*/ 2 w 62"/>
              <a:gd name="T7" fmla="*/ 40 h 62"/>
              <a:gd name="T8" fmla="*/ 1 w 62"/>
              <a:gd name="T9" fmla="*/ 29 h 62"/>
              <a:gd name="T10" fmla="*/ 4 w 62"/>
              <a:gd name="T11" fmla="*/ 18 h 62"/>
              <a:gd name="T12" fmla="*/ 11 w 62"/>
              <a:gd name="T13" fmla="*/ 8 h 62"/>
              <a:gd name="T14" fmla="*/ 21 w 62"/>
              <a:gd name="T15" fmla="*/ 2 h 62"/>
              <a:gd name="T16" fmla="*/ 33 w 62"/>
              <a:gd name="T17" fmla="*/ 0 h 62"/>
              <a:gd name="T18" fmla="*/ 46 w 62"/>
              <a:gd name="T19" fmla="*/ 4 h 62"/>
              <a:gd name="T20" fmla="*/ 55 w 62"/>
              <a:gd name="T21" fmla="*/ 11 h 62"/>
              <a:gd name="T22" fmla="*/ 60 w 62"/>
              <a:gd name="T23" fmla="*/ 21 h 62"/>
              <a:gd name="T24" fmla="*/ 62 w 62"/>
              <a:gd name="T25" fmla="*/ 33 h 62"/>
              <a:gd name="T26" fmla="*/ 59 w 62"/>
              <a:gd name="T27" fmla="*/ 44 h 62"/>
              <a:gd name="T28" fmla="*/ 52 w 62"/>
              <a:gd name="T29" fmla="*/ 53 h 62"/>
              <a:gd name="T30" fmla="*/ 42 w 62"/>
              <a:gd name="T31" fmla="*/ 60 h 62"/>
              <a:gd name="T32" fmla="*/ 29 w 62"/>
              <a:gd name="T33" fmla="*/ 61 h 62"/>
              <a:gd name="T34" fmla="*/ 17 w 62"/>
              <a:gd name="T35" fmla="*/ 30 h 62"/>
              <a:gd name="T36" fmla="*/ 18 w 62"/>
              <a:gd name="T37" fmla="*/ 36 h 62"/>
              <a:gd name="T38" fmla="*/ 20 w 62"/>
              <a:gd name="T39" fmla="*/ 41 h 62"/>
              <a:gd name="T40" fmla="*/ 24 w 62"/>
              <a:gd name="T41" fmla="*/ 45 h 62"/>
              <a:gd name="T42" fmla="*/ 30 w 62"/>
              <a:gd name="T43" fmla="*/ 47 h 62"/>
              <a:gd name="T44" fmla="*/ 37 w 62"/>
              <a:gd name="T45" fmla="*/ 46 h 62"/>
              <a:gd name="T46" fmla="*/ 41 w 62"/>
              <a:gd name="T47" fmla="*/ 42 h 62"/>
              <a:gd name="T48" fmla="*/ 44 w 62"/>
              <a:gd name="T49" fmla="*/ 37 h 62"/>
              <a:gd name="T50" fmla="*/ 45 w 62"/>
              <a:gd name="T51" fmla="*/ 31 h 62"/>
              <a:gd name="T52" fmla="*/ 45 w 62"/>
              <a:gd name="T53" fmla="*/ 26 h 62"/>
              <a:gd name="T54" fmla="*/ 42 w 62"/>
              <a:gd name="T55" fmla="*/ 20 h 62"/>
              <a:gd name="T56" fmla="*/ 38 w 62"/>
              <a:gd name="T57" fmla="*/ 17 h 62"/>
              <a:gd name="T58" fmla="*/ 32 w 62"/>
              <a:gd name="T59" fmla="*/ 15 h 62"/>
              <a:gd name="T60" fmla="*/ 26 w 62"/>
              <a:gd name="T61" fmla="*/ 16 h 62"/>
              <a:gd name="T62" fmla="*/ 21 w 62"/>
              <a:gd name="T63" fmla="*/ 19 h 62"/>
              <a:gd name="T64" fmla="*/ 19 w 62"/>
              <a:gd name="T65" fmla="*/ 24 h 62"/>
              <a:gd name="T66" fmla="*/ 17 w 62"/>
              <a:gd name="T67" fmla="*/ 30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62" h="62">
                <a:moveTo>
                  <a:pt x="29" y="61"/>
                </a:moveTo>
                <a:cubicBezTo>
                  <a:pt x="25" y="61"/>
                  <a:pt x="21" y="60"/>
                  <a:pt x="17" y="58"/>
                </a:cubicBezTo>
                <a:cubicBezTo>
                  <a:pt x="13" y="56"/>
                  <a:pt x="10" y="54"/>
                  <a:pt x="8" y="51"/>
                </a:cubicBezTo>
                <a:cubicBezTo>
                  <a:pt x="5" y="48"/>
                  <a:pt x="3" y="44"/>
                  <a:pt x="2" y="40"/>
                </a:cubicBezTo>
                <a:cubicBezTo>
                  <a:pt x="1" y="37"/>
                  <a:pt x="0" y="33"/>
                  <a:pt x="1" y="29"/>
                </a:cubicBezTo>
                <a:cubicBezTo>
                  <a:pt x="1" y="25"/>
                  <a:pt x="2" y="21"/>
                  <a:pt x="4" y="18"/>
                </a:cubicBezTo>
                <a:cubicBezTo>
                  <a:pt x="5" y="14"/>
                  <a:pt x="8" y="11"/>
                  <a:pt x="11" y="8"/>
                </a:cubicBezTo>
                <a:cubicBezTo>
                  <a:pt x="13" y="6"/>
                  <a:pt x="17" y="3"/>
                  <a:pt x="21" y="2"/>
                </a:cubicBezTo>
                <a:cubicBezTo>
                  <a:pt x="25" y="1"/>
                  <a:pt x="29" y="0"/>
                  <a:pt x="33" y="0"/>
                </a:cubicBezTo>
                <a:cubicBezTo>
                  <a:pt x="38" y="1"/>
                  <a:pt x="42" y="2"/>
                  <a:pt x="46" y="4"/>
                </a:cubicBezTo>
                <a:cubicBezTo>
                  <a:pt x="49" y="6"/>
                  <a:pt x="52" y="8"/>
                  <a:pt x="55" y="11"/>
                </a:cubicBezTo>
                <a:cubicBezTo>
                  <a:pt x="57" y="14"/>
                  <a:pt x="59" y="18"/>
                  <a:pt x="60" y="21"/>
                </a:cubicBezTo>
                <a:cubicBezTo>
                  <a:pt x="62" y="25"/>
                  <a:pt x="62" y="29"/>
                  <a:pt x="62" y="33"/>
                </a:cubicBezTo>
                <a:cubicBezTo>
                  <a:pt x="62" y="37"/>
                  <a:pt x="61" y="41"/>
                  <a:pt x="59" y="44"/>
                </a:cubicBezTo>
                <a:cubicBezTo>
                  <a:pt x="57" y="48"/>
                  <a:pt x="55" y="51"/>
                  <a:pt x="52" y="53"/>
                </a:cubicBezTo>
                <a:cubicBezTo>
                  <a:pt x="49" y="56"/>
                  <a:pt x="46" y="58"/>
                  <a:pt x="42" y="60"/>
                </a:cubicBezTo>
                <a:cubicBezTo>
                  <a:pt x="38" y="61"/>
                  <a:pt x="34" y="62"/>
                  <a:pt x="29" y="61"/>
                </a:cubicBezTo>
                <a:close/>
                <a:moveTo>
                  <a:pt x="17" y="30"/>
                </a:moveTo>
                <a:cubicBezTo>
                  <a:pt x="17" y="32"/>
                  <a:pt x="18" y="34"/>
                  <a:pt x="18" y="36"/>
                </a:cubicBezTo>
                <a:cubicBezTo>
                  <a:pt x="18" y="38"/>
                  <a:pt x="19" y="40"/>
                  <a:pt x="20" y="41"/>
                </a:cubicBezTo>
                <a:cubicBezTo>
                  <a:pt x="21" y="43"/>
                  <a:pt x="23" y="44"/>
                  <a:pt x="24" y="45"/>
                </a:cubicBezTo>
                <a:cubicBezTo>
                  <a:pt x="26" y="46"/>
                  <a:pt x="28" y="47"/>
                  <a:pt x="30" y="47"/>
                </a:cubicBezTo>
                <a:cubicBezTo>
                  <a:pt x="33" y="47"/>
                  <a:pt x="35" y="47"/>
                  <a:pt x="37" y="46"/>
                </a:cubicBezTo>
                <a:cubicBezTo>
                  <a:pt x="38" y="45"/>
                  <a:pt x="40" y="44"/>
                  <a:pt x="41" y="42"/>
                </a:cubicBezTo>
                <a:cubicBezTo>
                  <a:pt x="42" y="41"/>
                  <a:pt x="43" y="39"/>
                  <a:pt x="44" y="37"/>
                </a:cubicBezTo>
                <a:cubicBezTo>
                  <a:pt x="45" y="35"/>
                  <a:pt x="45" y="33"/>
                  <a:pt x="45" y="31"/>
                </a:cubicBezTo>
                <a:cubicBezTo>
                  <a:pt x="45" y="29"/>
                  <a:pt x="45" y="27"/>
                  <a:pt x="45" y="26"/>
                </a:cubicBezTo>
                <a:cubicBezTo>
                  <a:pt x="44" y="24"/>
                  <a:pt x="43" y="22"/>
                  <a:pt x="42" y="20"/>
                </a:cubicBezTo>
                <a:cubicBezTo>
                  <a:pt x="41" y="19"/>
                  <a:pt x="40" y="18"/>
                  <a:pt x="38" y="17"/>
                </a:cubicBezTo>
                <a:cubicBezTo>
                  <a:pt x="36" y="16"/>
                  <a:pt x="34" y="15"/>
                  <a:pt x="32" y="15"/>
                </a:cubicBezTo>
                <a:cubicBezTo>
                  <a:pt x="30" y="15"/>
                  <a:pt x="28" y="15"/>
                  <a:pt x="26" y="16"/>
                </a:cubicBezTo>
                <a:cubicBezTo>
                  <a:pt x="24" y="17"/>
                  <a:pt x="23" y="18"/>
                  <a:pt x="21" y="19"/>
                </a:cubicBezTo>
                <a:cubicBezTo>
                  <a:pt x="20" y="21"/>
                  <a:pt x="19" y="22"/>
                  <a:pt x="19" y="24"/>
                </a:cubicBezTo>
                <a:cubicBezTo>
                  <a:pt x="18" y="26"/>
                  <a:pt x="18" y="28"/>
                  <a:pt x="17" y="3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58" name="Freeform 18"/>
          <p:cNvSpPr/>
          <p:nvPr/>
        </p:nvSpPr>
        <p:spPr bwMode="auto">
          <a:xfrm>
            <a:off x="4897330" y="2719432"/>
            <a:ext cx="155557" cy="167730"/>
          </a:xfrm>
          <a:custGeom>
            <a:avLst/>
            <a:gdLst>
              <a:gd name="T0" fmla="*/ 39 w 115"/>
              <a:gd name="T1" fmla="*/ 60 h 124"/>
              <a:gd name="T2" fmla="*/ 30 w 115"/>
              <a:gd name="T3" fmla="*/ 111 h 124"/>
              <a:gd name="T4" fmla="*/ 0 w 115"/>
              <a:gd name="T5" fmla="*/ 106 h 124"/>
              <a:gd name="T6" fmla="*/ 21 w 115"/>
              <a:gd name="T7" fmla="*/ 0 h 124"/>
              <a:gd name="T8" fmla="*/ 42 w 115"/>
              <a:gd name="T9" fmla="*/ 5 h 124"/>
              <a:gd name="T10" fmla="*/ 74 w 115"/>
              <a:gd name="T11" fmla="*/ 65 h 124"/>
              <a:gd name="T12" fmla="*/ 85 w 115"/>
              <a:gd name="T13" fmla="*/ 12 h 124"/>
              <a:gd name="T14" fmla="*/ 115 w 115"/>
              <a:gd name="T15" fmla="*/ 18 h 124"/>
              <a:gd name="T16" fmla="*/ 94 w 115"/>
              <a:gd name="T17" fmla="*/ 124 h 124"/>
              <a:gd name="T18" fmla="*/ 71 w 115"/>
              <a:gd name="T19" fmla="*/ 118 h 124"/>
              <a:gd name="T20" fmla="*/ 39 w 115"/>
              <a:gd name="T21" fmla="*/ 6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5" h="124">
                <a:moveTo>
                  <a:pt x="39" y="60"/>
                </a:moveTo>
                <a:lnTo>
                  <a:pt x="30" y="111"/>
                </a:lnTo>
                <a:lnTo>
                  <a:pt x="0" y="106"/>
                </a:lnTo>
                <a:lnTo>
                  <a:pt x="21" y="0"/>
                </a:lnTo>
                <a:lnTo>
                  <a:pt x="42" y="5"/>
                </a:lnTo>
                <a:lnTo>
                  <a:pt x="74" y="65"/>
                </a:lnTo>
                <a:lnTo>
                  <a:pt x="85" y="12"/>
                </a:lnTo>
                <a:lnTo>
                  <a:pt x="115" y="18"/>
                </a:lnTo>
                <a:lnTo>
                  <a:pt x="94" y="124"/>
                </a:lnTo>
                <a:lnTo>
                  <a:pt x="71" y="118"/>
                </a:lnTo>
                <a:lnTo>
                  <a:pt x="39" y="6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59" name="Freeform 19"/>
          <p:cNvSpPr>
            <a:spLocks noEditPoints="1"/>
          </p:cNvSpPr>
          <p:nvPr/>
        </p:nvSpPr>
        <p:spPr bwMode="auto">
          <a:xfrm>
            <a:off x="5086703" y="2766775"/>
            <a:ext cx="150146" cy="167730"/>
          </a:xfrm>
          <a:custGeom>
            <a:avLst/>
            <a:gdLst>
              <a:gd name="T0" fmla="*/ 54 w 63"/>
              <a:gd name="T1" fmla="*/ 60 h 70"/>
              <a:gd name="T2" fmla="*/ 50 w 63"/>
              <a:gd name="T3" fmla="*/ 66 h 70"/>
              <a:gd name="T4" fmla="*/ 44 w 63"/>
              <a:gd name="T5" fmla="*/ 69 h 70"/>
              <a:gd name="T6" fmla="*/ 36 w 63"/>
              <a:gd name="T7" fmla="*/ 69 h 70"/>
              <a:gd name="T8" fmla="*/ 28 w 63"/>
              <a:gd name="T9" fmla="*/ 67 h 70"/>
              <a:gd name="T10" fmla="*/ 0 w 63"/>
              <a:gd name="T11" fmla="*/ 57 h 70"/>
              <a:gd name="T12" fmla="*/ 21 w 63"/>
              <a:gd name="T13" fmla="*/ 0 h 70"/>
              <a:gd name="T14" fmla="*/ 54 w 63"/>
              <a:gd name="T15" fmla="*/ 12 h 70"/>
              <a:gd name="T16" fmla="*/ 59 w 63"/>
              <a:gd name="T17" fmla="*/ 16 h 70"/>
              <a:gd name="T18" fmla="*/ 62 w 63"/>
              <a:gd name="T19" fmla="*/ 20 h 70"/>
              <a:gd name="T20" fmla="*/ 63 w 63"/>
              <a:gd name="T21" fmla="*/ 26 h 70"/>
              <a:gd name="T22" fmla="*/ 62 w 63"/>
              <a:gd name="T23" fmla="*/ 32 h 70"/>
              <a:gd name="T24" fmla="*/ 57 w 63"/>
              <a:gd name="T25" fmla="*/ 39 h 70"/>
              <a:gd name="T26" fmla="*/ 49 w 63"/>
              <a:gd name="T27" fmla="*/ 42 h 70"/>
              <a:gd name="T28" fmla="*/ 55 w 63"/>
              <a:gd name="T29" fmla="*/ 50 h 70"/>
              <a:gd name="T30" fmla="*/ 54 w 63"/>
              <a:gd name="T31" fmla="*/ 60 h 70"/>
              <a:gd name="T32" fmla="*/ 39 w 63"/>
              <a:gd name="T33" fmla="*/ 51 h 70"/>
              <a:gd name="T34" fmla="*/ 39 w 63"/>
              <a:gd name="T35" fmla="*/ 47 h 70"/>
              <a:gd name="T36" fmla="*/ 37 w 63"/>
              <a:gd name="T37" fmla="*/ 45 h 70"/>
              <a:gd name="T38" fmla="*/ 24 w 63"/>
              <a:gd name="T39" fmla="*/ 40 h 70"/>
              <a:gd name="T40" fmla="*/ 21 w 63"/>
              <a:gd name="T41" fmla="*/ 50 h 70"/>
              <a:gd name="T42" fmla="*/ 33 w 63"/>
              <a:gd name="T43" fmla="*/ 54 h 70"/>
              <a:gd name="T44" fmla="*/ 37 w 63"/>
              <a:gd name="T45" fmla="*/ 54 h 70"/>
              <a:gd name="T46" fmla="*/ 39 w 63"/>
              <a:gd name="T47" fmla="*/ 51 h 70"/>
              <a:gd name="T48" fmla="*/ 32 w 63"/>
              <a:gd name="T49" fmla="*/ 19 h 70"/>
              <a:gd name="T50" fmla="*/ 29 w 63"/>
              <a:gd name="T51" fmla="*/ 28 h 70"/>
              <a:gd name="T52" fmla="*/ 39 w 63"/>
              <a:gd name="T53" fmla="*/ 32 h 70"/>
              <a:gd name="T54" fmla="*/ 42 w 63"/>
              <a:gd name="T55" fmla="*/ 32 h 70"/>
              <a:gd name="T56" fmla="*/ 45 w 63"/>
              <a:gd name="T57" fmla="*/ 29 h 70"/>
              <a:gd name="T58" fmla="*/ 45 w 63"/>
              <a:gd name="T59" fmla="*/ 25 h 70"/>
              <a:gd name="T60" fmla="*/ 43 w 63"/>
              <a:gd name="T61" fmla="*/ 23 h 70"/>
              <a:gd name="T62" fmla="*/ 32 w 63"/>
              <a:gd name="T63" fmla="*/ 19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3" h="70">
                <a:moveTo>
                  <a:pt x="54" y="60"/>
                </a:moveTo>
                <a:cubicBezTo>
                  <a:pt x="53" y="63"/>
                  <a:pt x="52" y="65"/>
                  <a:pt x="50" y="66"/>
                </a:cubicBezTo>
                <a:cubicBezTo>
                  <a:pt x="48" y="68"/>
                  <a:pt x="46" y="69"/>
                  <a:pt x="44" y="69"/>
                </a:cubicBezTo>
                <a:cubicBezTo>
                  <a:pt x="42" y="70"/>
                  <a:pt x="39" y="70"/>
                  <a:pt x="36" y="69"/>
                </a:cubicBezTo>
                <a:cubicBezTo>
                  <a:pt x="34" y="69"/>
                  <a:pt x="31" y="68"/>
                  <a:pt x="28" y="67"/>
                </a:cubicBezTo>
                <a:cubicBezTo>
                  <a:pt x="0" y="57"/>
                  <a:pt x="0" y="57"/>
                  <a:pt x="0" y="57"/>
                </a:cubicBezTo>
                <a:cubicBezTo>
                  <a:pt x="21" y="0"/>
                  <a:pt x="21" y="0"/>
                  <a:pt x="21" y="0"/>
                </a:cubicBezTo>
                <a:cubicBezTo>
                  <a:pt x="54" y="12"/>
                  <a:pt x="54" y="12"/>
                  <a:pt x="54" y="12"/>
                </a:cubicBezTo>
                <a:cubicBezTo>
                  <a:pt x="56" y="13"/>
                  <a:pt x="58" y="14"/>
                  <a:pt x="59" y="16"/>
                </a:cubicBezTo>
                <a:cubicBezTo>
                  <a:pt x="60" y="17"/>
                  <a:pt x="61" y="19"/>
                  <a:pt x="62" y="20"/>
                </a:cubicBezTo>
                <a:cubicBezTo>
                  <a:pt x="62" y="22"/>
                  <a:pt x="63" y="24"/>
                  <a:pt x="63" y="26"/>
                </a:cubicBezTo>
                <a:cubicBezTo>
                  <a:pt x="63" y="28"/>
                  <a:pt x="62" y="30"/>
                  <a:pt x="62" y="32"/>
                </a:cubicBezTo>
                <a:cubicBezTo>
                  <a:pt x="61" y="34"/>
                  <a:pt x="59" y="37"/>
                  <a:pt x="57" y="39"/>
                </a:cubicBezTo>
                <a:cubicBezTo>
                  <a:pt x="55" y="41"/>
                  <a:pt x="52" y="42"/>
                  <a:pt x="49" y="42"/>
                </a:cubicBezTo>
                <a:cubicBezTo>
                  <a:pt x="52" y="44"/>
                  <a:pt x="54" y="47"/>
                  <a:pt x="55" y="50"/>
                </a:cubicBezTo>
                <a:cubicBezTo>
                  <a:pt x="56" y="53"/>
                  <a:pt x="55" y="56"/>
                  <a:pt x="54" y="60"/>
                </a:cubicBezTo>
                <a:close/>
                <a:moveTo>
                  <a:pt x="39" y="51"/>
                </a:moveTo>
                <a:cubicBezTo>
                  <a:pt x="40" y="50"/>
                  <a:pt x="40" y="49"/>
                  <a:pt x="39" y="47"/>
                </a:cubicBezTo>
                <a:cubicBezTo>
                  <a:pt x="39" y="46"/>
                  <a:pt x="38" y="45"/>
                  <a:pt x="37" y="45"/>
                </a:cubicBezTo>
                <a:cubicBezTo>
                  <a:pt x="24" y="40"/>
                  <a:pt x="24" y="40"/>
                  <a:pt x="24" y="40"/>
                </a:cubicBezTo>
                <a:cubicBezTo>
                  <a:pt x="21" y="50"/>
                  <a:pt x="21" y="50"/>
                  <a:pt x="21" y="50"/>
                </a:cubicBezTo>
                <a:cubicBezTo>
                  <a:pt x="33" y="54"/>
                  <a:pt x="33" y="54"/>
                  <a:pt x="33" y="54"/>
                </a:cubicBezTo>
                <a:cubicBezTo>
                  <a:pt x="34" y="55"/>
                  <a:pt x="36" y="55"/>
                  <a:pt x="37" y="54"/>
                </a:cubicBezTo>
                <a:cubicBezTo>
                  <a:pt x="38" y="54"/>
                  <a:pt x="39" y="53"/>
                  <a:pt x="39" y="51"/>
                </a:cubicBezTo>
                <a:close/>
                <a:moveTo>
                  <a:pt x="32" y="19"/>
                </a:moveTo>
                <a:cubicBezTo>
                  <a:pt x="29" y="28"/>
                  <a:pt x="29" y="28"/>
                  <a:pt x="29" y="28"/>
                </a:cubicBezTo>
                <a:cubicBezTo>
                  <a:pt x="39" y="32"/>
                  <a:pt x="39" y="32"/>
                  <a:pt x="39" y="32"/>
                </a:cubicBezTo>
                <a:cubicBezTo>
                  <a:pt x="40" y="32"/>
                  <a:pt x="41" y="32"/>
                  <a:pt x="42" y="32"/>
                </a:cubicBezTo>
                <a:cubicBezTo>
                  <a:pt x="44" y="32"/>
                  <a:pt x="44" y="31"/>
                  <a:pt x="45" y="29"/>
                </a:cubicBezTo>
                <a:cubicBezTo>
                  <a:pt x="46" y="28"/>
                  <a:pt x="46" y="26"/>
                  <a:pt x="45" y="25"/>
                </a:cubicBezTo>
                <a:cubicBezTo>
                  <a:pt x="45" y="24"/>
                  <a:pt x="44" y="24"/>
                  <a:pt x="43" y="23"/>
                </a:cubicBezTo>
                <a:lnTo>
                  <a:pt x="32" y="1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60" name="Freeform 20"/>
          <p:cNvSpPr>
            <a:spLocks noEditPoints="1"/>
          </p:cNvSpPr>
          <p:nvPr/>
        </p:nvSpPr>
        <p:spPr bwMode="auto">
          <a:xfrm>
            <a:off x="2370552" y="3456633"/>
            <a:ext cx="147441" cy="146088"/>
          </a:xfrm>
          <a:custGeom>
            <a:avLst/>
            <a:gdLst>
              <a:gd name="T0" fmla="*/ 21 w 62"/>
              <a:gd name="T1" fmla="*/ 59 h 61"/>
              <a:gd name="T2" fmla="*/ 10 w 62"/>
              <a:gd name="T3" fmla="*/ 53 h 61"/>
              <a:gd name="T4" fmla="*/ 3 w 62"/>
              <a:gd name="T5" fmla="*/ 43 h 61"/>
              <a:gd name="T6" fmla="*/ 0 w 62"/>
              <a:gd name="T7" fmla="*/ 32 h 61"/>
              <a:gd name="T8" fmla="*/ 2 w 62"/>
              <a:gd name="T9" fmla="*/ 20 h 61"/>
              <a:gd name="T10" fmla="*/ 8 w 62"/>
              <a:gd name="T11" fmla="*/ 10 h 61"/>
              <a:gd name="T12" fmla="*/ 17 w 62"/>
              <a:gd name="T13" fmla="*/ 3 h 61"/>
              <a:gd name="T14" fmla="*/ 29 w 62"/>
              <a:gd name="T15" fmla="*/ 0 h 61"/>
              <a:gd name="T16" fmla="*/ 41 w 62"/>
              <a:gd name="T17" fmla="*/ 2 h 61"/>
              <a:gd name="T18" fmla="*/ 52 w 62"/>
              <a:gd name="T19" fmla="*/ 8 h 61"/>
              <a:gd name="T20" fmla="*/ 59 w 62"/>
              <a:gd name="T21" fmla="*/ 18 h 61"/>
              <a:gd name="T22" fmla="*/ 62 w 62"/>
              <a:gd name="T23" fmla="*/ 29 h 61"/>
              <a:gd name="T24" fmla="*/ 60 w 62"/>
              <a:gd name="T25" fmla="*/ 41 h 61"/>
              <a:gd name="T26" fmla="*/ 54 w 62"/>
              <a:gd name="T27" fmla="*/ 51 h 61"/>
              <a:gd name="T28" fmla="*/ 45 w 62"/>
              <a:gd name="T29" fmla="*/ 58 h 61"/>
              <a:gd name="T30" fmla="*/ 33 w 62"/>
              <a:gd name="T31" fmla="*/ 61 h 61"/>
              <a:gd name="T32" fmla="*/ 21 w 62"/>
              <a:gd name="T33" fmla="*/ 59 h 61"/>
              <a:gd name="T34" fmla="*/ 18 w 62"/>
              <a:gd name="T35" fmla="*/ 26 h 61"/>
              <a:gd name="T36" fmla="*/ 17 w 62"/>
              <a:gd name="T37" fmla="*/ 32 h 61"/>
              <a:gd name="T38" fmla="*/ 18 w 62"/>
              <a:gd name="T39" fmla="*/ 37 h 61"/>
              <a:gd name="T40" fmla="*/ 20 w 62"/>
              <a:gd name="T41" fmla="*/ 42 h 61"/>
              <a:gd name="T42" fmla="*/ 26 w 62"/>
              <a:gd name="T43" fmla="*/ 46 h 61"/>
              <a:gd name="T44" fmla="*/ 32 w 62"/>
              <a:gd name="T45" fmla="*/ 46 h 61"/>
              <a:gd name="T46" fmla="*/ 37 w 62"/>
              <a:gd name="T47" fmla="*/ 44 h 61"/>
              <a:gd name="T48" fmla="*/ 41 w 62"/>
              <a:gd name="T49" fmla="*/ 40 h 61"/>
              <a:gd name="T50" fmla="*/ 44 w 62"/>
              <a:gd name="T51" fmla="*/ 35 h 61"/>
              <a:gd name="T52" fmla="*/ 45 w 62"/>
              <a:gd name="T53" fmla="*/ 29 h 61"/>
              <a:gd name="T54" fmla="*/ 44 w 62"/>
              <a:gd name="T55" fmla="*/ 23 h 61"/>
              <a:gd name="T56" fmla="*/ 42 w 62"/>
              <a:gd name="T57" fmla="*/ 19 h 61"/>
              <a:gd name="T58" fmla="*/ 36 w 62"/>
              <a:gd name="T59" fmla="*/ 15 h 61"/>
              <a:gd name="T60" fmla="*/ 30 w 62"/>
              <a:gd name="T61" fmla="*/ 15 h 61"/>
              <a:gd name="T62" fmla="*/ 25 w 62"/>
              <a:gd name="T63" fmla="*/ 17 h 61"/>
              <a:gd name="T64" fmla="*/ 21 w 62"/>
              <a:gd name="T65" fmla="*/ 21 h 61"/>
              <a:gd name="T66" fmla="*/ 18 w 62"/>
              <a:gd name="T67" fmla="*/ 26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62" h="61">
                <a:moveTo>
                  <a:pt x="21" y="59"/>
                </a:moveTo>
                <a:cubicBezTo>
                  <a:pt x="17" y="58"/>
                  <a:pt x="13" y="56"/>
                  <a:pt x="10" y="53"/>
                </a:cubicBezTo>
                <a:cubicBezTo>
                  <a:pt x="7" y="50"/>
                  <a:pt x="5" y="47"/>
                  <a:pt x="3" y="43"/>
                </a:cubicBezTo>
                <a:cubicBezTo>
                  <a:pt x="2" y="40"/>
                  <a:pt x="1" y="36"/>
                  <a:pt x="0" y="32"/>
                </a:cubicBezTo>
                <a:cubicBezTo>
                  <a:pt x="0" y="28"/>
                  <a:pt x="1" y="24"/>
                  <a:pt x="2" y="20"/>
                </a:cubicBezTo>
                <a:cubicBezTo>
                  <a:pt x="3" y="17"/>
                  <a:pt x="5" y="13"/>
                  <a:pt x="8" y="10"/>
                </a:cubicBezTo>
                <a:cubicBezTo>
                  <a:pt x="11" y="7"/>
                  <a:pt x="14" y="5"/>
                  <a:pt x="17" y="3"/>
                </a:cubicBezTo>
                <a:cubicBezTo>
                  <a:pt x="21" y="1"/>
                  <a:pt x="25" y="0"/>
                  <a:pt x="29" y="0"/>
                </a:cubicBezTo>
                <a:cubicBezTo>
                  <a:pt x="33" y="0"/>
                  <a:pt x="37" y="0"/>
                  <a:pt x="41" y="2"/>
                </a:cubicBezTo>
                <a:cubicBezTo>
                  <a:pt x="46" y="3"/>
                  <a:pt x="49" y="5"/>
                  <a:pt x="52" y="8"/>
                </a:cubicBezTo>
                <a:cubicBezTo>
                  <a:pt x="55" y="11"/>
                  <a:pt x="57" y="14"/>
                  <a:pt x="59" y="18"/>
                </a:cubicBezTo>
                <a:cubicBezTo>
                  <a:pt x="61" y="22"/>
                  <a:pt x="61" y="25"/>
                  <a:pt x="62" y="29"/>
                </a:cubicBezTo>
                <a:cubicBezTo>
                  <a:pt x="62" y="33"/>
                  <a:pt x="61" y="37"/>
                  <a:pt x="60" y="41"/>
                </a:cubicBezTo>
                <a:cubicBezTo>
                  <a:pt x="59" y="44"/>
                  <a:pt x="57" y="48"/>
                  <a:pt x="54" y="51"/>
                </a:cubicBezTo>
                <a:cubicBezTo>
                  <a:pt x="51" y="54"/>
                  <a:pt x="48" y="56"/>
                  <a:pt x="45" y="58"/>
                </a:cubicBezTo>
                <a:cubicBezTo>
                  <a:pt x="41" y="60"/>
                  <a:pt x="38" y="61"/>
                  <a:pt x="33" y="61"/>
                </a:cubicBezTo>
                <a:cubicBezTo>
                  <a:pt x="29" y="61"/>
                  <a:pt x="25" y="61"/>
                  <a:pt x="21" y="59"/>
                </a:cubicBezTo>
                <a:close/>
                <a:moveTo>
                  <a:pt x="18" y="26"/>
                </a:moveTo>
                <a:cubicBezTo>
                  <a:pt x="17" y="28"/>
                  <a:pt x="17" y="30"/>
                  <a:pt x="17" y="32"/>
                </a:cubicBezTo>
                <a:cubicBezTo>
                  <a:pt x="17" y="34"/>
                  <a:pt x="17" y="36"/>
                  <a:pt x="18" y="37"/>
                </a:cubicBezTo>
                <a:cubicBezTo>
                  <a:pt x="18" y="39"/>
                  <a:pt x="19" y="41"/>
                  <a:pt x="20" y="42"/>
                </a:cubicBezTo>
                <a:cubicBezTo>
                  <a:pt x="22" y="44"/>
                  <a:pt x="24" y="45"/>
                  <a:pt x="26" y="46"/>
                </a:cubicBezTo>
                <a:cubicBezTo>
                  <a:pt x="28" y="46"/>
                  <a:pt x="30" y="47"/>
                  <a:pt x="32" y="46"/>
                </a:cubicBezTo>
                <a:cubicBezTo>
                  <a:pt x="34" y="46"/>
                  <a:pt x="36" y="45"/>
                  <a:pt x="37" y="44"/>
                </a:cubicBezTo>
                <a:cubicBezTo>
                  <a:pt x="39" y="43"/>
                  <a:pt x="40" y="42"/>
                  <a:pt x="41" y="40"/>
                </a:cubicBezTo>
                <a:cubicBezTo>
                  <a:pt x="43" y="38"/>
                  <a:pt x="43" y="37"/>
                  <a:pt x="44" y="35"/>
                </a:cubicBezTo>
                <a:cubicBezTo>
                  <a:pt x="45" y="33"/>
                  <a:pt x="45" y="31"/>
                  <a:pt x="45" y="29"/>
                </a:cubicBezTo>
                <a:cubicBezTo>
                  <a:pt x="45" y="27"/>
                  <a:pt x="45" y="25"/>
                  <a:pt x="44" y="23"/>
                </a:cubicBezTo>
                <a:cubicBezTo>
                  <a:pt x="44" y="22"/>
                  <a:pt x="43" y="20"/>
                  <a:pt x="42" y="19"/>
                </a:cubicBezTo>
                <a:cubicBezTo>
                  <a:pt x="40" y="17"/>
                  <a:pt x="38" y="16"/>
                  <a:pt x="36" y="15"/>
                </a:cubicBezTo>
                <a:cubicBezTo>
                  <a:pt x="34" y="15"/>
                  <a:pt x="32" y="14"/>
                  <a:pt x="30" y="15"/>
                </a:cubicBezTo>
                <a:cubicBezTo>
                  <a:pt x="28" y="15"/>
                  <a:pt x="26" y="16"/>
                  <a:pt x="25" y="17"/>
                </a:cubicBezTo>
                <a:cubicBezTo>
                  <a:pt x="23" y="18"/>
                  <a:pt x="22" y="19"/>
                  <a:pt x="21" y="21"/>
                </a:cubicBezTo>
                <a:cubicBezTo>
                  <a:pt x="19" y="22"/>
                  <a:pt x="19" y="24"/>
                  <a:pt x="18" y="2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61" name="Freeform 21"/>
          <p:cNvSpPr>
            <a:spLocks noEditPoints="1"/>
          </p:cNvSpPr>
          <p:nvPr/>
        </p:nvSpPr>
        <p:spPr bwMode="auto">
          <a:xfrm>
            <a:off x="2516640" y="3487745"/>
            <a:ext cx="131209" cy="148793"/>
          </a:xfrm>
          <a:custGeom>
            <a:avLst/>
            <a:gdLst>
              <a:gd name="T0" fmla="*/ 0 w 55"/>
              <a:gd name="T1" fmla="*/ 59 h 62"/>
              <a:gd name="T2" fmla="*/ 13 w 55"/>
              <a:gd name="T3" fmla="*/ 0 h 62"/>
              <a:gd name="T4" fmla="*/ 39 w 55"/>
              <a:gd name="T5" fmla="*/ 5 h 62"/>
              <a:gd name="T6" fmla="*/ 46 w 55"/>
              <a:gd name="T7" fmla="*/ 9 h 62"/>
              <a:gd name="T8" fmla="*/ 52 w 55"/>
              <a:gd name="T9" fmla="*/ 15 h 62"/>
              <a:gd name="T10" fmla="*/ 54 w 55"/>
              <a:gd name="T11" fmla="*/ 22 h 62"/>
              <a:gd name="T12" fmla="*/ 54 w 55"/>
              <a:gd name="T13" fmla="*/ 30 h 62"/>
              <a:gd name="T14" fmla="*/ 51 w 55"/>
              <a:gd name="T15" fmla="*/ 37 h 62"/>
              <a:gd name="T16" fmla="*/ 46 w 55"/>
              <a:gd name="T17" fmla="*/ 43 h 62"/>
              <a:gd name="T18" fmla="*/ 38 w 55"/>
              <a:gd name="T19" fmla="*/ 46 h 62"/>
              <a:gd name="T20" fmla="*/ 30 w 55"/>
              <a:gd name="T21" fmla="*/ 46 h 62"/>
              <a:gd name="T22" fmla="*/ 21 w 55"/>
              <a:gd name="T23" fmla="*/ 44 h 62"/>
              <a:gd name="T24" fmla="*/ 17 w 55"/>
              <a:gd name="T25" fmla="*/ 62 h 62"/>
              <a:gd name="T26" fmla="*/ 0 w 55"/>
              <a:gd name="T27" fmla="*/ 59 h 62"/>
              <a:gd name="T28" fmla="*/ 24 w 55"/>
              <a:gd name="T29" fmla="*/ 30 h 62"/>
              <a:gd name="T30" fmla="*/ 32 w 55"/>
              <a:gd name="T31" fmla="*/ 32 h 62"/>
              <a:gd name="T32" fmla="*/ 35 w 55"/>
              <a:gd name="T33" fmla="*/ 31 h 62"/>
              <a:gd name="T34" fmla="*/ 38 w 55"/>
              <a:gd name="T35" fmla="*/ 26 h 62"/>
              <a:gd name="T36" fmla="*/ 37 w 55"/>
              <a:gd name="T37" fmla="*/ 21 h 62"/>
              <a:gd name="T38" fmla="*/ 35 w 55"/>
              <a:gd name="T39" fmla="*/ 19 h 62"/>
              <a:gd name="T40" fmla="*/ 26 w 55"/>
              <a:gd name="T41" fmla="*/ 17 h 62"/>
              <a:gd name="T42" fmla="*/ 24 w 55"/>
              <a:gd name="T43" fmla="*/ 30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5" h="62">
                <a:moveTo>
                  <a:pt x="0" y="59"/>
                </a:moveTo>
                <a:cubicBezTo>
                  <a:pt x="13" y="0"/>
                  <a:pt x="13" y="0"/>
                  <a:pt x="13" y="0"/>
                </a:cubicBezTo>
                <a:cubicBezTo>
                  <a:pt x="39" y="5"/>
                  <a:pt x="39" y="5"/>
                  <a:pt x="39" y="5"/>
                </a:cubicBezTo>
                <a:cubicBezTo>
                  <a:pt x="42" y="6"/>
                  <a:pt x="44" y="7"/>
                  <a:pt x="46" y="9"/>
                </a:cubicBezTo>
                <a:cubicBezTo>
                  <a:pt x="49" y="10"/>
                  <a:pt x="50" y="12"/>
                  <a:pt x="52" y="15"/>
                </a:cubicBezTo>
                <a:cubicBezTo>
                  <a:pt x="53" y="17"/>
                  <a:pt x="54" y="20"/>
                  <a:pt x="54" y="22"/>
                </a:cubicBezTo>
                <a:cubicBezTo>
                  <a:pt x="55" y="25"/>
                  <a:pt x="55" y="28"/>
                  <a:pt x="54" y="30"/>
                </a:cubicBezTo>
                <a:cubicBezTo>
                  <a:pt x="54" y="33"/>
                  <a:pt x="53" y="35"/>
                  <a:pt x="51" y="37"/>
                </a:cubicBezTo>
                <a:cubicBezTo>
                  <a:pt x="50" y="40"/>
                  <a:pt x="48" y="41"/>
                  <a:pt x="46" y="43"/>
                </a:cubicBezTo>
                <a:cubicBezTo>
                  <a:pt x="44" y="45"/>
                  <a:pt x="41" y="46"/>
                  <a:pt x="38" y="46"/>
                </a:cubicBezTo>
                <a:cubicBezTo>
                  <a:pt x="36" y="47"/>
                  <a:pt x="33" y="47"/>
                  <a:pt x="30" y="46"/>
                </a:cubicBezTo>
                <a:cubicBezTo>
                  <a:pt x="21" y="44"/>
                  <a:pt x="21" y="44"/>
                  <a:pt x="21" y="44"/>
                </a:cubicBezTo>
                <a:cubicBezTo>
                  <a:pt x="17" y="62"/>
                  <a:pt x="17" y="62"/>
                  <a:pt x="17" y="62"/>
                </a:cubicBezTo>
                <a:lnTo>
                  <a:pt x="0" y="59"/>
                </a:lnTo>
                <a:close/>
                <a:moveTo>
                  <a:pt x="24" y="30"/>
                </a:moveTo>
                <a:cubicBezTo>
                  <a:pt x="32" y="32"/>
                  <a:pt x="32" y="32"/>
                  <a:pt x="32" y="32"/>
                </a:cubicBezTo>
                <a:cubicBezTo>
                  <a:pt x="33" y="32"/>
                  <a:pt x="34" y="32"/>
                  <a:pt x="35" y="31"/>
                </a:cubicBezTo>
                <a:cubicBezTo>
                  <a:pt x="36" y="30"/>
                  <a:pt x="37" y="29"/>
                  <a:pt x="38" y="26"/>
                </a:cubicBezTo>
                <a:cubicBezTo>
                  <a:pt x="38" y="24"/>
                  <a:pt x="38" y="22"/>
                  <a:pt x="37" y="21"/>
                </a:cubicBezTo>
                <a:cubicBezTo>
                  <a:pt x="36" y="20"/>
                  <a:pt x="36" y="19"/>
                  <a:pt x="35" y="19"/>
                </a:cubicBezTo>
                <a:cubicBezTo>
                  <a:pt x="26" y="17"/>
                  <a:pt x="26" y="17"/>
                  <a:pt x="26" y="17"/>
                </a:cubicBezTo>
                <a:lnTo>
                  <a:pt x="24" y="3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62" name="Freeform 22"/>
          <p:cNvSpPr/>
          <p:nvPr/>
        </p:nvSpPr>
        <p:spPr bwMode="auto">
          <a:xfrm>
            <a:off x="2651906" y="3512093"/>
            <a:ext cx="127150" cy="150145"/>
          </a:xfrm>
          <a:custGeom>
            <a:avLst/>
            <a:gdLst>
              <a:gd name="T0" fmla="*/ 90 w 94"/>
              <a:gd name="T1" fmla="*/ 35 h 111"/>
              <a:gd name="T2" fmla="*/ 60 w 94"/>
              <a:gd name="T3" fmla="*/ 31 h 111"/>
              <a:gd name="T4" fmla="*/ 52 w 94"/>
              <a:gd name="T5" fmla="*/ 111 h 111"/>
              <a:gd name="T6" fmla="*/ 22 w 94"/>
              <a:gd name="T7" fmla="*/ 109 h 111"/>
              <a:gd name="T8" fmla="*/ 30 w 94"/>
              <a:gd name="T9" fmla="*/ 28 h 111"/>
              <a:gd name="T10" fmla="*/ 0 w 94"/>
              <a:gd name="T11" fmla="*/ 24 h 111"/>
              <a:gd name="T12" fmla="*/ 4 w 94"/>
              <a:gd name="T13" fmla="*/ 0 h 111"/>
              <a:gd name="T14" fmla="*/ 94 w 94"/>
              <a:gd name="T15" fmla="*/ 8 h 111"/>
              <a:gd name="T16" fmla="*/ 90 w 94"/>
              <a:gd name="T17" fmla="*/ 35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4" h="111">
                <a:moveTo>
                  <a:pt x="90" y="35"/>
                </a:moveTo>
                <a:lnTo>
                  <a:pt x="60" y="31"/>
                </a:lnTo>
                <a:lnTo>
                  <a:pt x="52" y="111"/>
                </a:lnTo>
                <a:lnTo>
                  <a:pt x="22" y="109"/>
                </a:lnTo>
                <a:lnTo>
                  <a:pt x="30" y="28"/>
                </a:lnTo>
                <a:lnTo>
                  <a:pt x="0" y="24"/>
                </a:lnTo>
                <a:lnTo>
                  <a:pt x="4" y="0"/>
                </a:lnTo>
                <a:lnTo>
                  <a:pt x="94" y="8"/>
                </a:lnTo>
                <a:lnTo>
                  <a:pt x="90" y="3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63" name="Freeform 23"/>
          <p:cNvSpPr/>
          <p:nvPr/>
        </p:nvSpPr>
        <p:spPr bwMode="auto">
          <a:xfrm>
            <a:off x="2784467" y="3522914"/>
            <a:ext cx="44638" cy="146088"/>
          </a:xfrm>
          <a:custGeom>
            <a:avLst/>
            <a:gdLst>
              <a:gd name="T0" fmla="*/ 0 w 33"/>
              <a:gd name="T1" fmla="*/ 107 h 108"/>
              <a:gd name="T2" fmla="*/ 3 w 33"/>
              <a:gd name="T3" fmla="*/ 0 h 108"/>
              <a:gd name="T4" fmla="*/ 33 w 33"/>
              <a:gd name="T5" fmla="*/ 2 h 108"/>
              <a:gd name="T6" fmla="*/ 30 w 33"/>
              <a:gd name="T7" fmla="*/ 108 h 108"/>
              <a:gd name="T8" fmla="*/ 0 w 33"/>
              <a:gd name="T9" fmla="*/ 107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" h="108">
                <a:moveTo>
                  <a:pt x="0" y="107"/>
                </a:moveTo>
                <a:lnTo>
                  <a:pt x="3" y="0"/>
                </a:lnTo>
                <a:lnTo>
                  <a:pt x="33" y="2"/>
                </a:lnTo>
                <a:lnTo>
                  <a:pt x="30" y="108"/>
                </a:lnTo>
                <a:lnTo>
                  <a:pt x="0" y="10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64" name="Freeform 24"/>
          <p:cNvSpPr>
            <a:spLocks noEditPoints="1"/>
          </p:cNvSpPr>
          <p:nvPr/>
        </p:nvSpPr>
        <p:spPr bwMode="auto">
          <a:xfrm>
            <a:off x="2843985" y="3521561"/>
            <a:ext cx="147441" cy="147440"/>
          </a:xfrm>
          <a:custGeom>
            <a:avLst/>
            <a:gdLst>
              <a:gd name="T0" fmla="*/ 33 w 62"/>
              <a:gd name="T1" fmla="*/ 62 h 62"/>
              <a:gd name="T2" fmla="*/ 20 w 62"/>
              <a:gd name="T3" fmla="*/ 60 h 62"/>
              <a:gd name="T4" fmla="*/ 10 w 62"/>
              <a:gd name="T5" fmla="*/ 53 h 62"/>
              <a:gd name="T6" fmla="*/ 3 w 62"/>
              <a:gd name="T7" fmla="*/ 44 h 62"/>
              <a:gd name="T8" fmla="*/ 0 w 62"/>
              <a:gd name="T9" fmla="*/ 33 h 62"/>
              <a:gd name="T10" fmla="*/ 2 w 62"/>
              <a:gd name="T11" fmla="*/ 21 h 62"/>
              <a:gd name="T12" fmla="*/ 8 w 62"/>
              <a:gd name="T13" fmla="*/ 11 h 62"/>
              <a:gd name="T14" fmla="*/ 17 w 62"/>
              <a:gd name="T15" fmla="*/ 4 h 62"/>
              <a:gd name="T16" fmla="*/ 30 w 62"/>
              <a:gd name="T17" fmla="*/ 0 h 62"/>
              <a:gd name="T18" fmla="*/ 42 w 62"/>
              <a:gd name="T19" fmla="*/ 2 h 62"/>
              <a:gd name="T20" fmla="*/ 52 w 62"/>
              <a:gd name="T21" fmla="*/ 9 h 62"/>
              <a:gd name="T22" fmla="*/ 59 w 62"/>
              <a:gd name="T23" fmla="*/ 18 h 62"/>
              <a:gd name="T24" fmla="*/ 62 w 62"/>
              <a:gd name="T25" fmla="*/ 29 h 62"/>
              <a:gd name="T26" fmla="*/ 60 w 62"/>
              <a:gd name="T27" fmla="*/ 41 h 62"/>
              <a:gd name="T28" fmla="*/ 54 w 62"/>
              <a:gd name="T29" fmla="*/ 51 h 62"/>
              <a:gd name="T30" fmla="*/ 45 w 62"/>
              <a:gd name="T31" fmla="*/ 58 h 62"/>
              <a:gd name="T32" fmla="*/ 33 w 62"/>
              <a:gd name="T33" fmla="*/ 62 h 62"/>
              <a:gd name="T34" fmla="*/ 17 w 62"/>
              <a:gd name="T35" fmla="*/ 32 h 62"/>
              <a:gd name="T36" fmla="*/ 18 w 62"/>
              <a:gd name="T37" fmla="*/ 38 h 62"/>
              <a:gd name="T38" fmla="*/ 21 w 62"/>
              <a:gd name="T39" fmla="*/ 43 h 62"/>
              <a:gd name="T40" fmla="*/ 26 w 62"/>
              <a:gd name="T41" fmla="*/ 46 h 62"/>
              <a:gd name="T42" fmla="*/ 32 w 62"/>
              <a:gd name="T43" fmla="*/ 47 h 62"/>
              <a:gd name="T44" fmla="*/ 38 w 62"/>
              <a:gd name="T45" fmla="*/ 45 h 62"/>
              <a:gd name="T46" fmla="*/ 42 w 62"/>
              <a:gd name="T47" fmla="*/ 41 h 62"/>
              <a:gd name="T48" fmla="*/ 44 w 62"/>
              <a:gd name="T49" fmla="*/ 36 h 62"/>
              <a:gd name="T50" fmla="*/ 45 w 62"/>
              <a:gd name="T51" fmla="*/ 30 h 62"/>
              <a:gd name="T52" fmla="*/ 44 w 62"/>
              <a:gd name="T53" fmla="*/ 24 h 62"/>
              <a:gd name="T54" fmla="*/ 41 w 62"/>
              <a:gd name="T55" fmla="*/ 19 h 62"/>
              <a:gd name="T56" fmla="*/ 36 w 62"/>
              <a:gd name="T57" fmla="*/ 16 h 62"/>
              <a:gd name="T58" fmla="*/ 30 w 62"/>
              <a:gd name="T59" fmla="*/ 15 h 62"/>
              <a:gd name="T60" fmla="*/ 24 w 62"/>
              <a:gd name="T61" fmla="*/ 17 h 62"/>
              <a:gd name="T62" fmla="*/ 20 w 62"/>
              <a:gd name="T63" fmla="*/ 21 h 62"/>
              <a:gd name="T64" fmla="*/ 18 w 62"/>
              <a:gd name="T65" fmla="*/ 26 h 62"/>
              <a:gd name="T66" fmla="*/ 17 w 62"/>
              <a:gd name="T67" fmla="*/ 32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62" h="62">
                <a:moveTo>
                  <a:pt x="33" y="62"/>
                </a:moveTo>
                <a:cubicBezTo>
                  <a:pt x="28" y="62"/>
                  <a:pt x="24" y="61"/>
                  <a:pt x="20" y="60"/>
                </a:cubicBezTo>
                <a:cubicBezTo>
                  <a:pt x="16" y="58"/>
                  <a:pt x="13" y="56"/>
                  <a:pt x="10" y="53"/>
                </a:cubicBezTo>
                <a:cubicBezTo>
                  <a:pt x="7" y="51"/>
                  <a:pt x="5" y="47"/>
                  <a:pt x="3" y="44"/>
                </a:cubicBezTo>
                <a:cubicBezTo>
                  <a:pt x="2" y="40"/>
                  <a:pt x="1" y="36"/>
                  <a:pt x="0" y="33"/>
                </a:cubicBezTo>
                <a:cubicBezTo>
                  <a:pt x="0" y="29"/>
                  <a:pt x="1" y="25"/>
                  <a:pt x="2" y="21"/>
                </a:cubicBezTo>
                <a:cubicBezTo>
                  <a:pt x="3" y="17"/>
                  <a:pt x="5" y="14"/>
                  <a:pt x="8" y="11"/>
                </a:cubicBezTo>
                <a:cubicBezTo>
                  <a:pt x="11" y="8"/>
                  <a:pt x="14" y="5"/>
                  <a:pt x="17" y="4"/>
                </a:cubicBezTo>
                <a:cubicBezTo>
                  <a:pt x="21" y="2"/>
                  <a:pt x="25" y="1"/>
                  <a:pt x="30" y="0"/>
                </a:cubicBezTo>
                <a:cubicBezTo>
                  <a:pt x="34" y="0"/>
                  <a:pt x="38" y="1"/>
                  <a:pt x="42" y="2"/>
                </a:cubicBezTo>
                <a:cubicBezTo>
                  <a:pt x="46" y="4"/>
                  <a:pt x="49" y="6"/>
                  <a:pt x="52" y="9"/>
                </a:cubicBezTo>
                <a:cubicBezTo>
                  <a:pt x="55" y="11"/>
                  <a:pt x="57" y="15"/>
                  <a:pt x="59" y="18"/>
                </a:cubicBezTo>
                <a:cubicBezTo>
                  <a:pt x="61" y="22"/>
                  <a:pt x="62" y="26"/>
                  <a:pt x="62" y="29"/>
                </a:cubicBezTo>
                <a:cubicBezTo>
                  <a:pt x="62" y="33"/>
                  <a:pt x="61" y="37"/>
                  <a:pt x="60" y="41"/>
                </a:cubicBezTo>
                <a:cubicBezTo>
                  <a:pt x="59" y="45"/>
                  <a:pt x="57" y="48"/>
                  <a:pt x="54" y="51"/>
                </a:cubicBezTo>
                <a:cubicBezTo>
                  <a:pt x="52" y="54"/>
                  <a:pt x="49" y="56"/>
                  <a:pt x="45" y="58"/>
                </a:cubicBezTo>
                <a:cubicBezTo>
                  <a:pt x="41" y="60"/>
                  <a:pt x="37" y="61"/>
                  <a:pt x="33" y="62"/>
                </a:cubicBezTo>
                <a:close/>
                <a:moveTo>
                  <a:pt x="17" y="32"/>
                </a:moveTo>
                <a:cubicBezTo>
                  <a:pt x="17" y="34"/>
                  <a:pt x="18" y="36"/>
                  <a:pt x="18" y="38"/>
                </a:cubicBezTo>
                <a:cubicBezTo>
                  <a:pt x="19" y="40"/>
                  <a:pt x="20" y="41"/>
                  <a:pt x="21" y="43"/>
                </a:cubicBezTo>
                <a:cubicBezTo>
                  <a:pt x="23" y="44"/>
                  <a:pt x="24" y="45"/>
                  <a:pt x="26" y="46"/>
                </a:cubicBezTo>
                <a:cubicBezTo>
                  <a:pt x="28" y="47"/>
                  <a:pt x="30" y="47"/>
                  <a:pt x="32" y="47"/>
                </a:cubicBezTo>
                <a:cubicBezTo>
                  <a:pt x="34" y="47"/>
                  <a:pt x="36" y="46"/>
                  <a:pt x="38" y="45"/>
                </a:cubicBezTo>
                <a:cubicBezTo>
                  <a:pt x="40" y="44"/>
                  <a:pt x="41" y="43"/>
                  <a:pt x="42" y="41"/>
                </a:cubicBezTo>
                <a:cubicBezTo>
                  <a:pt x="43" y="40"/>
                  <a:pt x="44" y="38"/>
                  <a:pt x="44" y="36"/>
                </a:cubicBezTo>
                <a:cubicBezTo>
                  <a:pt x="45" y="34"/>
                  <a:pt x="45" y="32"/>
                  <a:pt x="45" y="30"/>
                </a:cubicBezTo>
                <a:cubicBezTo>
                  <a:pt x="45" y="28"/>
                  <a:pt x="44" y="26"/>
                  <a:pt x="44" y="24"/>
                </a:cubicBezTo>
                <a:cubicBezTo>
                  <a:pt x="43" y="22"/>
                  <a:pt x="42" y="21"/>
                  <a:pt x="41" y="19"/>
                </a:cubicBezTo>
                <a:cubicBezTo>
                  <a:pt x="40" y="18"/>
                  <a:pt x="38" y="17"/>
                  <a:pt x="36" y="16"/>
                </a:cubicBezTo>
                <a:cubicBezTo>
                  <a:pt x="35" y="15"/>
                  <a:pt x="32" y="15"/>
                  <a:pt x="30" y="15"/>
                </a:cubicBezTo>
                <a:cubicBezTo>
                  <a:pt x="28" y="15"/>
                  <a:pt x="26" y="16"/>
                  <a:pt x="24" y="17"/>
                </a:cubicBezTo>
                <a:cubicBezTo>
                  <a:pt x="22" y="18"/>
                  <a:pt x="21" y="19"/>
                  <a:pt x="20" y="21"/>
                </a:cubicBezTo>
                <a:cubicBezTo>
                  <a:pt x="19" y="22"/>
                  <a:pt x="18" y="24"/>
                  <a:pt x="18" y="26"/>
                </a:cubicBezTo>
                <a:cubicBezTo>
                  <a:pt x="17" y="28"/>
                  <a:pt x="17" y="30"/>
                  <a:pt x="17" y="3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65" name="Freeform 25"/>
          <p:cNvSpPr/>
          <p:nvPr/>
        </p:nvSpPr>
        <p:spPr bwMode="auto">
          <a:xfrm>
            <a:off x="2996835" y="3491803"/>
            <a:ext cx="152852" cy="167730"/>
          </a:xfrm>
          <a:custGeom>
            <a:avLst/>
            <a:gdLst>
              <a:gd name="T0" fmla="*/ 39 w 113"/>
              <a:gd name="T1" fmla="*/ 66 h 124"/>
              <a:gd name="T2" fmla="*/ 49 w 113"/>
              <a:gd name="T3" fmla="*/ 119 h 124"/>
              <a:gd name="T4" fmla="*/ 19 w 113"/>
              <a:gd name="T5" fmla="*/ 124 h 124"/>
              <a:gd name="T6" fmla="*/ 0 w 113"/>
              <a:gd name="T7" fmla="*/ 18 h 124"/>
              <a:gd name="T8" fmla="*/ 23 w 113"/>
              <a:gd name="T9" fmla="*/ 15 h 124"/>
              <a:gd name="T10" fmla="*/ 74 w 113"/>
              <a:gd name="T11" fmla="*/ 61 h 124"/>
              <a:gd name="T12" fmla="*/ 65 w 113"/>
              <a:gd name="T13" fmla="*/ 6 h 124"/>
              <a:gd name="T14" fmla="*/ 94 w 113"/>
              <a:gd name="T15" fmla="*/ 0 h 124"/>
              <a:gd name="T16" fmla="*/ 113 w 113"/>
              <a:gd name="T17" fmla="*/ 107 h 124"/>
              <a:gd name="T18" fmla="*/ 90 w 113"/>
              <a:gd name="T19" fmla="*/ 110 h 124"/>
              <a:gd name="T20" fmla="*/ 39 w 113"/>
              <a:gd name="T21" fmla="*/ 66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3" h="124">
                <a:moveTo>
                  <a:pt x="39" y="66"/>
                </a:moveTo>
                <a:lnTo>
                  <a:pt x="49" y="119"/>
                </a:lnTo>
                <a:lnTo>
                  <a:pt x="19" y="124"/>
                </a:lnTo>
                <a:lnTo>
                  <a:pt x="0" y="18"/>
                </a:lnTo>
                <a:lnTo>
                  <a:pt x="23" y="15"/>
                </a:lnTo>
                <a:lnTo>
                  <a:pt x="74" y="61"/>
                </a:lnTo>
                <a:lnTo>
                  <a:pt x="65" y="6"/>
                </a:lnTo>
                <a:lnTo>
                  <a:pt x="94" y="0"/>
                </a:lnTo>
                <a:lnTo>
                  <a:pt x="113" y="107"/>
                </a:lnTo>
                <a:lnTo>
                  <a:pt x="90" y="110"/>
                </a:lnTo>
                <a:lnTo>
                  <a:pt x="39" y="6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66" name="Freeform 26"/>
          <p:cNvSpPr>
            <a:spLocks noEditPoints="1"/>
          </p:cNvSpPr>
          <p:nvPr/>
        </p:nvSpPr>
        <p:spPr bwMode="auto">
          <a:xfrm>
            <a:off x="3218672" y="3451223"/>
            <a:ext cx="129856" cy="165025"/>
          </a:xfrm>
          <a:custGeom>
            <a:avLst/>
            <a:gdLst>
              <a:gd name="T0" fmla="*/ 0 w 96"/>
              <a:gd name="T1" fmla="*/ 9 h 122"/>
              <a:gd name="T2" fmla="*/ 25 w 96"/>
              <a:gd name="T3" fmla="*/ 0 h 122"/>
              <a:gd name="T4" fmla="*/ 96 w 96"/>
              <a:gd name="T5" fmla="*/ 89 h 122"/>
              <a:gd name="T6" fmla="*/ 67 w 96"/>
              <a:gd name="T7" fmla="*/ 99 h 122"/>
              <a:gd name="T8" fmla="*/ 55 w 96"/>
              <a:gd name="T9" fmla="*/ 82 h 122"/>
              <a:gd name="T10" fmla="*/ 29 w 96"/>
              <a:gd name="T11" fmla="*/ 91 h 122"/>
              <a:gd name="T12" fmla="*/ 29 w 96"/>
              <a:gd name="T13" fmla="*/ 112 h 122"/>
              <a:gd name="T14" fmla="*/ 0 w 96"/>
              <a:gd name="T15" fmla="*/ 122 h 122"/>
              <a:gd name="T16" fmla="*/ 0 w 96"/>
              <a:gd name="T17" fmla="*/ 9 h 122"/>
              <a:gd name="T18" fmla="*/ 44 w 96"/>
              <a:gd name="T19" fmla="*/ 64 h 122"/>
              <a:gd name="T20" fmla="*/ 23 w 96"/>
              <a:gd name="T21" fmla="*/ 36 h 122"/>
              <a:gd name="T22" fmla="*/ 25 w 96"/>
              <a:gd name="T23" fmla="*/ 71 h 122"/>
              <a:gd name="T24" fmla="*/ 44 w 96"/>
              <a:gd name="T25" fmla="*/ 64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6" h="122">
                <a:moveTo>
                  <a:pt x="0" y="9"/>
                </a:moveTo>
                <a:lnTo>
                  <a:pt x="25" y="0"/>
                </a:lnTo>
                <a:lnTo>
                  <a:pt x="96" y="89"/>
                </a:lnTo>
                <a:lnTo>
                  <a:pt x="67" y="99"/>
                </a:lnTo>
                <a:lnTo>
                  <a:pt x="55" y="82"/>
                </a:lnTo>
                <a:lnTo>
                  <a:pt x="29" y="91"/>
                </a:lnTo>
                <a:lnTo>
                  <a:pt x="29" y="112"/>
                </a:lnTo>
                <a:lnTo>
                  <a:pt x="0" y="122"/>
                </a:lnTo>
                <a:lnTo>
                  <a:pt x="0" y="9"/>
                </a:lnTo>
                <a:close/>
                <a:moveTo>
                  <a:pt x="44" y="64"/>
                </a:moveTo>
                <a:lnTo>
                  <a:pt x="23" y="36"/>
                </a:lnTo>
                <a:lnTo>
                  <a:pt x="25" y="71"/>
                </a:lnTo>
                <a:lnTo>
                  <a:pt x="44" y="6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67" name="Freeform 27"/>
          <p:cNvSpPr>
            <a:spLocks noEditPoints="1"/>
          </p:cNvSpPr>
          <p:nvPr/>
        </p:nvSpPr>
        <p:spPr bwMode="auto">
          <a:xfrm>
            <a:off x="6152602" y="3444460"/>
            <a:ext cx="146088" cy="148793"/>
          </a:xfrm>
          <a:custGeom>
            <a:avLst/>
            <a:gdLst>
              <a:gd name="T0" fmla="*/ 20 w 61"/>
              <a:gd name="T1" fmla="*/ 60 h 62"/>
              <a:gd name="T2" fmla="*/ 9 w 61"/>
              <a:gd name="T3" fmla="*/ 53 h 62"/>
              <a:gd name="T4" fmla="*/ 3 w 61"/>
              <a:gd name="T5" fmla="*/ 44 h 62"/>
              <a:gd name="T6" fmla="*/ 0 w 61"/>
              <a:gd name="T7" fmla="*/ 32 h 62"/>
              <a:gd name="T8" fmla="*/ 2 w 61"/>
              <a:gd name="T9" fmla="*/ 21 h 62"/>
              <a:gd name="T10" fmla="*/ 8 w 61"/>
              <a:gd name="T11" fmla="*/ 11 h 62"/>
              <a:gd name="T12" fmla="*/ 17 w 61"/>
              <a:gd name="T13" fmla="*/ 4 h 62"/>
              <a:gd name="T14" fmla="*/ 28 w 61"/>
              <a:gd name="T15" fmla="*/ 0 h 62"/>
              <a:gd name="T16" fmla="*/ 41 w 61"/>
              <a:gd name="T17" fmla="*/ 2 h 62"/>
              <a:gd name="T18" fmla="*/ 52 w 61"/>
              <a:gd name="T19" fmla="*/ 9 h 62"/>
              <a:gd name="T20" fmla="*/ 59 w 61"/>
              <a:gd name="T21" fmla="*/ 18 h 62"/>
              <a:gd name="T22" fmla="*/ 61 w 61"/>
              <a:gd name="T23" fmla="*/ 30 h 62"/>
              <a:gd name="T24" fmla="*/ 59 w 61"/>
              <a:gd name="T25" fmla="*/ 41 h 62"/>
              <a:gd name="T26" fmla="*/ 53 w 61"/>
              <a:gd name="T27" fmla="*/ 51 h 62"/>
              <a:gd name="T28" fmla="*/ 44 w 61"/>
              <a:gd name="T29" fmla="*/ 58 h 62"/>
              <a:gd name="T30" fmla="*/ 33 w 61"/>
              <a:gd name="T31" fmla="*/ 62 h 62"/>
              <a:gd name="T32" fmla="*/ 20 w 61"/>
              <a:gd name="T33" fmla="*/ 60 h 62"/>
              <a:gd name="T34" fmla="*/ 17 w 61"/>
              <a:gd name="T35" fmla="*/ 26 h 62"/>
              <a:gd name="T36" fmla="*/ 16 w 61"/>
              <a:gd name="T37" fmla="*/ 32 h 62"/>
              <a:gd name="T38" fmla="*/ 17 w 61"/>
              <a:gd name="T39" fmla="*/ 38 h 62"/>
              <a:gd name="T40" fmla="*/ 20 w 61"/>
              <a:gd name="T41" fmla="*/ 43 h 62"/>
              <a:gd name="T42" fmla="*/ 25 w 61"/>
              <a:gd name="T43" fmla="*/ 46 h 62"/>
              <a:gd name="T44" fmla="*/ 32 w 61"/>
              <a:gd name="T45" fmla="*/ 47 h 62"/>
              <a:gd name="T46" fmla="*/ 37 w 61"/>
              <a:gd name="T47" fmla="*/ 45 h 62"/>
              <a:gd name="T48" fmla="*/ 41 w 61"/>
              <a:gd name="T49" fmla="*/ 41 h 62"/>
              <a:gd name="T50" fmla="*/ 44 w 61"/>
              <a:gd name="T51" fmla="*/ 35 h 62"/>
              <a:gd name="T52" fmla="*/ 45 w 61"/>
              <a:gd name="T53" fmla="*/ 29 h 62"/>
              <a:gd name="T54" fmla="*/ 44 w 61"/>
              <a:gd name="T55" fmla="*/ 24 h 62"/>
              <a:gd name="T56" fmla="*/ 41 w 61"/>
              <a:gd name="T57" fmla="*/ 19 h 62"/>
              <a:gd name="T58" fmla="*/ 36 w 61"/>
              <a:gd name="T59" fmla="*/ 16 h 62"/>
              <a:gd name="T60" fmla="*/ 29 w 61"/>
              <a:gd name="T61" fmla="*/ 15 h 62"/>
              <a:gd name="T62" fmla="*/ 24 w 61"/>
              <a:gd name="T63" fmla="*/ 17 h 62"/>
              <a:gd name="T64" fmla="*/ 20 w 61"/>
              <a:gd name="T65" fmla="*/ 21 h 62"/>
              <a:gd name="T66" fmla="*/ 17 w 61"/>
              <a:gd name="T67" fmla="*/ 26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61" h="62">
                <a:moveTo>
                  <a:pt x="20" y="60"/>
                </a:moveTo>
                <a:cubicBezTo>
                  <a:pt x="16" y="58"/>
                  <a:pt x="12" y="56"/>
                  <a:pt x="9" y="53"/>
                </a:cubicBezTo>
                <a:cubicBezTo>
                  <a:pt x="6" y="50"/>
                  <a:pt x="4" y="47"/>
                  <a:pt x="3" y="44"/>
                </a:cubicBezTo>
                <a:cubicBezTo>
                  <a:pt x="1" y="40"/>
                  <a:pt x="0" y="36"/>
                  <a:pt x="0" y="32"/>
                </a:cubicBezTo>
                <a:cubicBezTo>
                  <a:pt x="0" y="28"/>
                  <a:pt x="0" y="24"/>
                  <a:pt x="2" y="21"/>
                </a:cubicBezTo>
                <a:cubicBezTo>
                  <a:pt x="3" y="17"/>
                  <a:pt x="5" y="14"/>
                  <a:pt x="8" y="11"/>
                </a:cubicBezTo>
                <a:cubicBezTo>
                  <a:pt x="10" y="8"/>
                  <a:pt x="13" y="5"/>
                  <a:pt x="17" y="4"/>
                </a:cubicBezTo>
                <a:cubicBezTo>
                  <a:pt x="20" y="2"/>
                  <a:pt x="24" y="1"/>
                  <a:pt x="28" y="0"/>
                </a:cubicBezTo>
                <a:cubicBezTo>
                  <a:pt x="32" y="0"/>
                  <a:pt x="37" y="1"/>
                  <a:pt x="41" y="2"/>
                </a:cubicBezTo>
                <a:cubicBezTo>
                  <a:pt x="45" y="4"/>
                  <a:pt x="49" y="6"/>
                  <a:pt x="52" y="9"/>
                </a:cubicBezTo>
                <a:cubicBezTo>
                  <a:pt x="55" y="12"/>
                  <a:pt x="57" y="15"/>
                  <a:pt x="59" y="18"/>
                </a:cubicBezTo>
                <a:cubicBezTo>
                  <a:pt x="60" y="22"/>
                  <a:pt x="61" y="26"/>
                  <a:pt x="61" y="30"/>
                </a:cubicBezTo>
                <a:cubicBezTo>
                  <a:pt x="61" y="34"/>
                  <a:pt x="61" y="38"/>
                  <a:pt x="59" y="41"/>
                </a:cubicBezTo>
                <a:cubicBezTo>
                  <a:pt x="58" y="45"/>
                  <a:pt x="56" y="48"/>
                  <a:pt x="53" y="51"/>
                </a:cubicBezTo>
                <a:cubicBezTo>
                  <a:pt x="51" y="54"/>
                  <a:pt x="48" y="57"/>
                  <a:pt x="44" y="58"/>
                </a:cubicBezTo>
                <a:cubicBezTo>
                  <a:pt x="41" y="60"/>
                  <a:pt x="37" y="61"/>
                  <a:pt x="33" y="62"/>
                </a:cubicBezTo>
                <a:cubicBezTo>
                  <a:pt x="29" y="62"/>
                  <a:pt x="25" y="61"/>
                  <a:pt x="20" y="60"/>
                </a:cubicBezTo>
                <a:close/>
                <a:moveTo>
                  <a:pt x="17" y="26"/>
                </a:moveTo>
                <a:cubicBezTo>
                  <a:pt x="17" y="28"/>
                  <a:pt x="16" y="30"/>
                  <a:pt x="16" y="32"/>
                </a:cubicBezTo>
                <a:cubicBezTo>
                  <a:pt x="16" y="34"/>
                  <a:pt x="16" y="36"/>
                  <a:pt x="17" y="38"/>
                </a:cubicBezTo>
                <a:cubicBezTo>
                  <a:pt x="18" y="40"/>
                  <a:pt x="19" y="41"/>
                  <a:pt x="20" y="43"/>
                </a:cubicBezTo>
                <a:cubicBezTo>
                  <a:pt x="21" y="44"/>
                  <a:pt x="23" y="45"/>
                  <a:pt x="25" y="46"/>
                </a:cubicBezTo>
                <a:cubicBezTo>
                  <a:pt x="28" y="47"/>
                  <a:pt x="30" y="47"/>
                  <a:pt x="32" y="47"/>
                </a:cubicBezTo>
                <a:cubicBezTo>
                  <a:pt x="34" y="46"/>
                  <a:pt x="35" y="46"/>
                  <a:pt x="37" y="45"/>
                </a:cubicBezTo>
                <a:cubicBezTo>
                  <a:pt x="38" y="44"/>
                  <a:pt x="40" y="42"/>
                  <a:pt x="41" y="41"/>
                </a:cubicBezTo>
                <a:cubicBezTo>
                  <a:pt x="42" y="39"/>
                  <a:pt x="43" y="37"/>
                  <a:pt x="44" y="35"/>
                </a:cubicBezTo>
                <a:cubicBezTo>
                  <a:pt x="44" y="33"/>
                  <a:pt x="45" y="31"/>
                  <a:pt x="45" y="29"/>
                </a:cubicBezTo>
                <a:cubicBezTo>
                  <a:pt x="45" y="27"/>
                  <a:pt x="45" y="26"/>
                  <a:pt x="44" y="24"/>
                </a:cubicBezTo>
                <a:cubicBezTo>
                  <a:pt x="43" y="22"/>
                  <a:pt x="42" y="21"/>
                  <a:pt x="41" y="19"/>
                </a:cubicBezTo>
                <a:cubicBezTo>
                  <a:pt x="40" y="18"/>
                  <a:pt x="38" y="17"/>
                  <a:pt x="36" y="16"/>
                </a:cubicBezTo>
                <a:cubicBezTo>
                  <a:pt x="33" y="15"/>
                  <a:pt x="31" y="15"/>
                  <a:pt x="29" y="15"/>
                </a:cubicBezTo>
                <a:cubicBezTo>
                  <a:pt x="27" y="15"/>
                  <a:pt x="26" y="16"/>
                  <a:pt x="24" y="17"/>
                </a:cubicBezTo>
                <a:cubicBezTo>
                  <a:pt x="23" y="18"/>
                  <a:pt x="21" y="20"/>
                  <a:pt x="20" y="21"/>
                </a:cubicBezTo>
                <a:cubicBezTo>
                  <a:pt x="19" y="23"/>
                  <a:pt x="18" y="25"/>
                  <a:pt x="17" y="2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68" name="Freeform 28"/>
          <p:cNvSpPr>
            <a:spLocks noEditPoints="1"/>
          </p:cNvSpPr>
          <p:nvPr/>
        </p:nvSpPr>
        <p:spPr bwMode="auto">
          <a:xfrm>
            <a:off x="6298690" y="3475571"/>
            <a:ext cx="128504" cy="151498"/>
          </a:xfrm>
          <a:custGeom>
            <a:avLst/>
            <a:gdLst>
              <a:gd name="T0" fmla="*/ 0 w 54"/>
              <a:gd name="T1" fmla="*/ 59 h 63"/>
              <a:gd name="T2" fmla="*/ 13 w 54"/>
              <a:gd name="T3" fmla="*/ 0 h 63"/>
              <a:gd name="T4" fmla="*/ 38 w 54"/>
              <a:gd name="T5" fmla="*/ 6 h 63"/>
              <a:gd name="T6" fmla="*/ 46 w 54"/>
              <a:gd name="T7" fmla="*/ 9 h 63"/>
              <a:gd name="T8" fmla="*/ 51 w 54"/>
              <a:gd name="T9" fmla="*/ 15 h 63"/>
              <a:gd name="T10" fmla="*/ 54 w 54"/>
              <a:gd name="T11" fmla="*/ 23 h 63"/>
              <a:gd name="T12" fmla="*/ 54 w 54"/>
              <a:gd name="T13" fmla="*/ 31 h 63"/>
              <a:gd name="T14" fmla="*/ 51 w 54"/>
              <a:gd name="T15" fmla="*/ 38 h 63"/>
              <a:gd name="T16" fmla="*/ 45 w 54"/>
              <a:gd name="T17" fmla="*/ 44 h 63"/>
              <a:gd name="T18" fmla="*/ 38 w 54"/>
              <a:gd name="T19" fmla="*/ 47 h 63"/>
              <a:gd name="T20" fmla="*/ 30 w 54"/>
              <a:gd name="T21" fmla="*/ 47 h 63"/>
              <a:gd name="T22" fmla="*/ 20 w 54"/>
              <a:gd name="T23" fmla="*/ 45 h 63"/>
              <a:gd name="T24" fmla="*/ 16 w 54"/>
              <a:gd name="T25" fmla="*/ 63 h 63"/>
              <a:gd name="T26" fmla="*/ 0 w 54"/>
              <a:gd name="T27" fmla="*/ 59 h 63"/>
              <a:gd name="T28" fmla="*/ 23 w 54"/>
              <a:gd name="T29" fmla="*/ 30 h 63"/>
              <a:gd name="T30" fmla="*/ 32 w 54"/>
              <a:gd name="T31" fmla="*/ 32 h 63"/>
              <a:gd name="T32" fmla="*/ 35 w 54"/>
              <a:gd name="T33" fmla="*/ 32 h 63"/>
              <a:gd name="T34" fmla="*/ 37 w 54"/>
              <a:gd name="T35" fmla="*/ 27 h 63"/>
              <a:gd name="T36" fmla="*/ 37 w 54"/>
              <a:gd name="T37" fmla="*/ 22 h 63"/>
              <a:gd name="T38" fmla="*/ 34 w 54"/>
              <a:gd name="T39" fmla="*/ 20 h 63"/>
              <a:gd name="T40" fmla="*/ 26 w 54"/>
              <a:gd name="T41" fmla="*/ 18 h 63"/>
              <a:gd name="T42" fmla="*/ 23 w 54"/>
              <a:gd name="T43" fmla="*/ 30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4" h="63">
                <a:moveTo>
                  <a:pt x="0" y="59"/>
                </a:moveTo>
                <a:cubicBezTo>
                  <a:pt x="13" y="0"/>
                  <a:pt x="13" y="0"/>
                  <a:pt x="13" y="0"/>
                </a:cubicBezTo>
                <a:cubicBezTo>
                  <a:pt x="38" y="6"/>
                  <a:pt x="38" y="6"/>
                  <a:pt x="38" y="6"/>
                </a:cubicBezTo>
                <a:cubicBezTo>
                  <a:pt x="41" y="6"/>
                  <a:pt x="44" y="8"/>
                  <a:pt x="46" y="9"/>
                </a:cubicBezTo>
                <a:cubicBezTo>
                  <a:pt x="48" y="11"/>
                  <a:pt x="50" y="13"/>
                  <a:pt x="51" y="15"/>
                </a:cubicBezTo>
                <a:cubicBezTo>
                  <a:pt x="52" y="18"/>
                  <a:pt x="53" y="20"/>
                  <a:pt x="54" y="23"/>
                </a:cubicBezTo>
                <a:cubicBezTo>
                  <a:pt x="54" y="26"/>
                  <a:pt x="54" y="28"/>
                  <a:pt x="54" y="31"/>
                </a:cubicBezTo>
                <a:cubicBezTo>
                  <a:pt x="53" y="33"/>
                  <a:pt x="52" y="36"/>
                  <a:pt x="51" y="38"/>
                </a:cubicBezTo>
                <a:cubicBezTo>
                  <a:pt x="49" y="40"/>
                  <a:pt x="47" y="42"/>
                  <a:pt x="45" y="44"/>
                </a:cubicBezTo>
                <a:cubicBezTo>
                  <a:pt x="43" y="45"/>
                  <a:pt x="41" y="46"/>
                  <a:pt x="38" y="47"/>
                </a:cubicBezTo>
                <a:cubicBezTo>
                  <a:pt x="35" y="47"/>
                  <a:pt x="32" y="47"/>
                  <a:pt x="30" y="47"/>
                </a:cubicBezTo>
                <a:cubicBezTo>
                  <a:pt x="20" y="45"/>
                  <a:pt x="20" y="45"/>
                  <a:pt x="20" y="45"/>
                </a:cubicBezTo>
                <a:cubicBezTo>
                  <a:pt x="16" y="63"/>
                  <a:pt x="16" y="63"/>
                  <a:pt x="16" y="63"/>
                </a:cubicBezTo>
                <a:lnTo>
                  <a:pt x="0" y="59"/>
                </a:lnTo>
                <a:close/>
                <a:moveTo>
                  <a:pt x="23" y="30"/>
                </a:moveTo>
                <a:cubicBezTo>
                  <a:pt x="32" y="32"/>
                  <a:pt x="32" y="32"/>
                  <a:pt x="32" y="32"/>
                </a:cubicBezTo>
                <a:cubicBezTo>
                  <a:pt x="33" y="33"/>
                  <a:pt x="34" y="32"/>
                  <a:pt x="35" y="32"/>
                </a:cubicBezTo>
                <a:cubicBezTo>
                  <a:pt x="36" y="31"/>
                  <a:pt x="37" y="29"/>
                  <a:pt x="37" y="27"/>
                </a:cubicBezTo>
                <a:cubicBezTo>
                  <a:pt x="38" y="25"/>
                  <a:pt x="38" y="23"/>
                  <a:pt x="37" y="22"/>
                </a:cubicBezTo>
                <a:cubicBezTo>
                  <a:pt x="36" y="21"/>
                  <a:pt x="35" y="20"/>
                  <a:pt x="34" y="20"/>
                </a:cubicBezTo>
                <a:cubicBezTo>
                  <a:pt x="26" y="18"/>
                  <a:pt x="26" y="18"/>
                  <a:pt x="26" y="18"/>
                </a:cubicBezTo>
                <a:lnTo>
                  <a:pt x="23" y="3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69" name="Freeform 29"/>
          <p:cNvSpPr/>
          <p:nvPr/>
        </p:nvSpPr>
        <p:spPr bwMode="auto">
          <a:xfrm>
            <a:off x="6435309" y="3499919"/>
            <a:ext cx="123093" cy="152851"/>
          </a:xfrm>
          <a:custGeom>
            <a:avLst/>
            <a:gdLst>
              <a:gd name="T0" fmla="*/ 90 w 91"/>
              <a:gd name="T1" fmla="*/ 35 h 113"/>
              <a:gd name="T2" fmla="*/ 58 w 91"/>
              <a:gd name="T3" fmla="*/ 32 h 113"/>
              <a:gd name="T4" fmla="*/ 49 w 91"/>
              <a:gd name="T5" fmla="*/ 113 h 113"/>
              <a:gd name="T6" fmla="*/ 21 w 91"/>
              <a:gd name="T7" fmla="*/ 109 h 113"/>
              <a:gd name="T8" fmla="*/ 30 w 91"/>
              <a:gd name="T9" fmla="*/ 30 h 113"/>
              <a:gd name="T10" fmla="*/ 0 w 91"/>
              <a:gd name="T11" fmla="*/ 26 h 113"/>
              <a:gd name="T12" fmla="*/ 1 w 91"/>
              <a:gd name="T13" fmla="*/ 0 h 113"/>
              <a:gd name="T14" fmla="*/ 91 w 91"/>
              <a:gd name="T15" fmla="*/ 10 h 113"/>
              <a:gd name="T16" fmla="*/ 90 w 91"/>
              <a:gd name="T17" fmla="*/ 35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1" h="113">
                <a:moveTo>
                  <a:pt x="90" y="35"/>
                </a:moveTo>
                <a:lnTo>
                  <a:pt x="58" y="32"/>
                </a:lnTo>
                <a:lnTo>
                  <a:pt x="49" y="113"/>
                </a:lnTo>
                <a:lnTo>
                  <a:pt x="21" y="109"/>
                </a:lnTo>
                <a:lnTo>
                  <a:pt x="30" y="30"/>
                </a:lnTo>
                <a:lnTo>
                  <a:pt x="0" y="26"/>
                </a:lnTo>
                <a:lnTo>
                  <a:pt x="1" y="0"/>
                </a:lnTo>
                <a:lnTo>
                  <a:pt x="91" y="10"/>
                </a:lnTo>
                <a:lnTo>
                  <a:pt x="90" y="3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70" name="Freeform 30"/>
          <p:cNvSpPr/>
          <p:nvPr/>
        </p:nvSpPr>
        <p:spPr bwMode="auto">
          <a:xfrm>
            <a:off x="6563812" y="3513445"/>
            <a:ext cx="45991" cy="146088"/>
          </a:xfrm>
          <a:custGeom>
            <a:avLst/>
            <a:gdLst>
              <a:gd name="T0" fmla="*/ 0 w 34"/>
              <a:gd name="T1" fmla="*/ 107 h 108"/>
              <a:gd name="T2" fmla="*/ 5 w 34"/>
              <a:gd name="T3" fmla="*/ 0 h 108"/>
              <a:gd name="T4" fmla="*/ 34 w 34"/>
              <a:gd name="T5" fmla="*/ 0 h 108"/>
              <a:gd name="T6" fmla="*/ 30 w 34"/>
              <a:gd name="T7" fmla="*/ 108 h 108"/>
              <a:gd name="T8" fmla="*/ 0 w 34"/>
              <a:gd name="T9" fmla="*/ 107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" h="108">
                <a:moveTo>
                  <a:pt x="0" y="107"/>
                </a:moveTo>
                <a:lnTo>
                  <a:pt x="5" y="0"/>
                </a:lnTo>
                <a:lnTo>
                  <a:pt x="34" y="0"/>
                </a:lnTo>
                <a:lnTo>
                  <a:pt x="30" y="108"/>
                </a:lnTo>
                <a:lnTo>
                  <a:pt x="0" y="10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71" name="Freeform 31"/>
          <p:cNvSpPr>
            <a:spLocks noEditPoints="1"/>
          </p:cNvSpPr>
          <p:nvPr/>
        </p:nvSpPr>
        <p:spPr bwMode="auto">
          <a:xfrm>
            <a:off x="6626035" y="3512093"/>
            <a:ext cx="146088" cy="147440"/>
          </a:xfrm>
          <a:custGeom>
            <a:avLst/>
            <a:gdLst>
              <a:gd name="T0" fmla="*/ 32 w 61"/>
              <a:gd name="T1" fmla="*/ 61 h 62"/>
              <a:gd name="T2" fmla="*/ 19 w 61"/>
              <a:gd name="T3" fmla="*/ 59 h 62"/>
              <a:gd name="T4" fmla="*/ 9 w 61"/>
              <a:gd name="T5" fmla="*/ 53 h 62"/>
              <a:gd name="T6" fmla="*/ 3 w 61"/>
              <a:gd name="T7" fmla="*/ 44 h 62"/>
              <a:gd name="T8" fmla="*/ 0 w 61"/>
              <a:gd name="T9" fmla="*/ 32 h 62"/>
              <a:gd name="T10" fmla="*/ 1 w 61"/>
              <a:gd name="T11" fmla="*/ 21 h 62"/>
              <a:gd name="T12" fmla="*/ 7 w 61"/>
              <a:gd name="T13" fmla="*/ 11 h 62"/>
              <a:gd name="T14" fmla="*/ 17 w 61"/>
              <a:gd name="T15" fmla="*/ 3 h 62"/>
              <a:gd name="T16" fmla="*/ 29 w 61"/>
              <a:gd name="T17" fmla="*/ 0 h 62"/>
              <a:gd name="T18" fmla="*/ 42 w 61"/>
              <a:gd name="T19" fmla="*/ 2 h 62"/>
              <a:gd name="T20" fmla="*/ 52 w 61"/>
              <a:gd name="T21" fmla="*/ 9 h 62"/>
              <a:gd name="T22" fmla="*/ 58 w 61"/>
              <a:gd name="T23" fmla="*/ 18 h 62"/>
              <a:gd name="T24" fmla="*/ 61 w 61"/>
              <a:gd name="T25" fmla="*/ 29 h 62"/>
              <a:gd name="T26" fmla="*/ 59 w 61"/>
              <a:gd name="T27" fmla="*/ 41 h 62"/>
              <a:gd name="T28" fmla="*/ 54 w 61"/>
              <a:gd name="T29" fmla="*/ 51 h 62"/>
              <a:gd name="T30" fmla="*/ 44 w 61"/>
              <a:gd name="T31" fmla="*/ 58 h 62"/>
              <a:gd name="T32" fmla="*/ 32 w 61"/>
              <a:gd name="T33" fmla="*/ 61 h 62"/>
              <a:gd name="T34" fmla="*/ 17 w 61"/>
              <a:gd name="T35" fmla="*/ 32 h 62"/>
              <a:gd name="T36" fmla="*/ 18 w 61"/>
              <a:gd name="T37" fmla="*/ 37 h 62"/>
              <a:gd name="T38" fmla="*/ 21 w 61"/>
              <a:gd name="T39" fmla="*/ 42 h 62"/>
              <a:gd name="T40" fmla="*/ 25 w 61"/>
              <a:gd name="T41" fmla="*/ 46 h 62"/>
              <a:gd name="T42" fmla="*/ 31 w 61"/>
              <a:gd name="T43" fmla="*/ 47 h 62"/>
              <a:gd name="T44" fmla="*/ 38 w 61"/>
              <a:gd name="T45" fmla="*/ 45 h 62"/>
              <a:gd name="T46" fmla="*/ 42 w 61"/>
              <a:gd name="T47" fmla="*/ 41 h 62"/>
              <a:gd name="T48" fmla="*/ 44 w 61"/>
              <a:gd name="T49" fmla="*/ 36 h 62"/>
              <a:gd name="T50" fmla="*/ 44 w 61"/>
              <a:gd name="T51" fmla="*/ 30 h 62"/>
              <a:gd name="T52" fmla="*/ 43 w 61"/>
              <a:gd name="T53" fmla="*/ 24 h 62"/>
              <a:gd name="T54" fmla="*/ 40 w 61"/>
              <a:gd name="T55" fmla="*/ 19 h 62"/>
              <a:gd name="T56" fmla="*/ 36 w 61"/>
              <a:gd name="T57" fmla="*/ 16 h 62"/>
              <a:gd name="T58" fmla="*/ 30 w 61"/>
              <a:gd name="T59" fmla="*/ 15 h 62"/>
              <a:gd name="T60" fmla="*/ 23 w 61"/>
              <a:gd name="T61" fmla="*/ 17 h 62"/>
              <a:gd name="T62" fmla="*/ 19 w 61"/>
              <a:gd name="T63" fmla="*/ 20 h 62"/>
              <a:gd name="T64" fmla="*/ 17 w 61"/>
              <a:gd name="T65" fmla="*/ 26 h 62"/>
              <a:gd name="T66" fmla="*/ 17 w 61"/>
              <a:gd name="T67" fmla="*/ 32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61" h="62">
                <a:moveTo>
                  <a:pt x="32" y="61"/>
                </a:moveTo>
                <a:cubicBezTo>
                  <a:pt x="27" y="62"/>
                  <a:pt x="23" y="61"/>
                  <a:pt x="19" y="59"/>
                </a:cubicBezTo>
                <a:cubicBezTo>
                  <a:pt x="16" y="58"/>
                  <a:pt x="12" y="56"/>
                  <a:pt x="9" y="53"/>
                </a:cubicBezTo>
                <a:cubicBezTo>
                  <a:pt x="7" y="50"/>
                  <a:pt x="4" y="47"/>
                  <a:pt x="3" y="44"/>
                </a:cubicBezTo>
                <a:cubicBezTo>
                  <a:pt x="1" y="40"/>
                  <a:pt x="0" y="36"/>
                  <a:pt x="0" y="32"/>
                </a:cubicBezTo>
                <a:cubicBezTo>
                  <a:pt x="0" y="28"/>
                  <a:pt x="0" y="25"/>
                  <a:pt x="1" y="21"/>
                </a:cubicBezTo>
                <a:cubicBezTo>
                  <a:pt x="3" y="17"/>
                  <a:pt x="5" y="14"/>
                  <a:pt x="7" y="11"/>
                </a:cubicBezTo>
                <a:cubicBezTo>
                  <a:pt x="10" y="8"/>
                  <a:pt x="13" y="5"/>
                  <a:pt x="17" y="3"/>
                </a:cubicBezTo>
                <a:cubicBezTo>
                  <a:pt x="20" y="2"/>
                  <a:pt x="25" y="0"/>
                  <a:pt x="29" y="0"/>
                </a:cubicBezTo>
                <a:cubicBezTo>
                  <a:pt x="34" y="0"/>
                  <a:pt x="38" y="1"/>
                  <a:pt x="42" y="2"/>
                </a:cubicBezTo>
                <a:cubicBezTo>
                  <a:pt x="45" y="4"/>
                  <a:pt x="49" y="6"/>
                  <a:pt x="52" y="9"/>
                </a:cubicBezTo>
                <a:cubicBezTo>
                  <a:pt x="54" y="11"/>
                  <a:pt x="57" y="15"/>
                  <a:pt x="58" y="18"/>
                </a:cubicBezTo>
                <a:cubicBezTo>
                  <a:pt x="60" y="22"/>
                  <a:pt x="61" y="25"/>
                  <a:pt x="61" y="29"/>
                </a:cubicBezTo>
                <a:cubicBezTo>
                  <a:pt x="61" y="33"/>
                  <a:pt x="61" y="37"/>
                  <a:pt x="59" y="41"/>
                </a:cubicBezTo>
                <a:cubicBezTo>
                  <a:pt x="58" y="45"/>
                  <a:pt x="56" y="48"/>
                  <a:pt x="54" y="51"/>
                </a:cubicBezTo>
                <a:cubicBezTo>
                  <a:pt x="51" y="54"/>
                  <a:pt x="48" y="56"/>
                  <a:pt x="44" y="58"/>
                </a:cubicBezTo>
                <a:cubicBezTo>
                  <a:pt x="41" y="60"/>
                  <a:pt x="36" y="61"/>
                  <a:pt x="32" y="61"/>
                </a:cubicBezTo>
                <a:close/>
                <a:moveTo>
                  <a:pt x="17" y="32"/>
                </a:moveTo>
                <a:cubicBezTo>
                  <a:pt x="17" y="34"/>
                  <a:pt x="17" y="36"/>
                  <a:pt x="18" y="37"/>
                </a:cubicBezTo>
                <a:cubicBezTo>
                  <a:pt x="18" y="39"/>
                  <a:pt x="19" y="41"/>
                  <a:pt x="21" y="42"/>
                </a:cubicBezTo>
                <a:cubicBezTo>
                  <a:pt x="22" y="44"/>
                  <a:pt x="23" y="45"/>
                  <a:pt x="25" y="46"/>
                </a:cubicBezTo>
                <a:cubicBezTo>
                  <a:pt x="27" y="47"/>
                  <a:pt x="29" y="47"/>
                  <a:pt x="31" y="47"/>
                </a:cubicBezTo>
                <a:cubicBezTo>
                  <a:pt x="34" y="47"/>
                  <a:pt x="36" y="46"/>
                  <a:pt x="38" y="45"/>
                </a:cubicBezTo>
                <a:cubicBezTo>
                  <a:pt x="39" y="44"/>
                  <a:pt x="41" y="43"/>
                  <a:pt x="42" y="41"/>
                </a:cubicBezTo>
                <a:cubicBezTo>
                  <a:pt x="43" y="40"/>
                  <a:pt x="43" y="38"/>
                  <a:pt x="44" y="36"/>
                </a:cubicBezTo>
                <a:cubicBezTo>
                  <a:pt x="44" y="34"/>
                  <a:pt x="44" y="32"/>
                  <a:pt x="44" y="30"/>
                </a:cubicBezTo>
                <a:cubicBezTo>
                  <a:pt x="44" y="28"/>
                  <a:pt x="44" y="26"/>
                  <a:pt x="43" y="24"/>
                </a:cubicBezTo>
                <a:cubicBezTo>
                  <a:pt x="42" y="22"/>
                  <a:pt x="41" y="21"/>
                  <a:pt x="40" y="19"/>
                </a:cubicBezTo>
                <a:cubicBezTo>
                  <a:pt x="39" y="18"/>
                  <a:pt x="37" y="17"/>
                  <a:pt x="36" y="16"/>
                </a:cubicBezTo>
                <a:cubicBezTo>
                  <a:pt x="34" y="15"/>
                  <a:pt x="32" y="15"/>
                  <a:pt x="30" y="15"/>
                </a:cubicBezTo>
                <a:cubicBezTo>
                  <a:pt x="27" y="15"/>
                  <a:pt x="25" y="16"/>
                  <a:pt x="23" y="17"/>
                </a:cubicBezTo>
                <a:cubicBezTo>
                  <a:pt x="22" y="18"/>
                  <a:pt x="20" y="19"/>
                  <a:pt x="19" y="20"/>
                </a:cubicBezTo>
                <a:cubicBezTo>
                  <a:pt x="18" y="22"/>
                  <a:pt x="18" y="24"/>
                  <a:pt x="17" y="26"/>
                </a:cubicBezTo>
                <a:cubicBezTo>
                  <a:pt x="17" y="28"/>
                  <a:pt x="17" y="30"/>
                  <a:pt x="17" y="3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72" name="Freeform 32"/>
          <p:cNvSpPr/>
          <p:nvPr/>
        </p:nvSpPr>
        <p:spPr bwMode="auto">
          <a:xfrm>
            <a:off x="6778886" y="3482335"/>
            <a:ext cx="150146" cy="167730"/>
          </a:xfrm>
          <a:custGeom>
            <a:avLst/>
            <a:gdLst>
              <a:gd name="T0" fmla="*/ 39 w 111"/>
              <a:gd name="T1" fmla="*/ 66 h 124"/>
              <a:gd name="T2" fmla="*/ 48 w 111"/>
              <a:gd name="T3" fmla="*/ 119 h 124"/>
              <a:gd name="T4" fmla="*/ 20 w 111"/>
              <a:gd name="T5" fmla="*/ 124 h 124"/>
              <a:gd name="T6" fmla="*/ 0 w 111"/>
              <a:gd name="T7" fmla="*/ 18 h 124"/>
              <a:gd name="T8" fmla="*/ 21 w 111"/>
              <a:gd name="T9" fmla="*/ 14 h 124"/>
              <a:gd name="T10" fmla="*/ 74 w 111"/>
              <a:gd name="T11" fmla="*/ 61 h 124"/>
              <a:gd name="T12" fmla="*/ 64 w 111"/>
              <a:gd name="T13" fmla="*/ 6 h 124"/>
              <a:gd name="T14" fmla="*/ 94 w 111"/>
              <a:gd name="T15" fmla="*/ 0 h 124"/>
              <a:gd name="T16" fmla="*/ 111 w 111"/>
              <a:gd name="T17" fmla="*/ 107 h 124"/>
              <a:gd name="T18" fmla="*/ 90 w 111"/>
              <a:gd name="T19" fmla="*/ 110 h 124"/>
              <a:gd name="T20" fmla="*/ 39 w 111"/>
              <a:gd name="T21" fmla="*/ 66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1" h="124">
                <a:moveTo>
                  <a:pt x="39" y="66"/>
                </a:moveTo>
                <a:lnTo>
                  <a:pt x="48" y="119"/>
                </a:lnTo>
                <a:lnTo>
                  <a:pt x="20" y="124"/>
                </a:lnTo>
                <a:lnTo>
                  <a:pt x="0" y="18"/>
                </a:lnTo>
                <a:lnTo>
                  <a:pt x="21" y="14"/>
                </a:lnTo>
                <a:lnTo>
                  <a:pt x="74" y="61"/>
                </a:lnTo>
                <a:lnTo>
                  <a:pt x="64" y="6"/>
                </a:lnTo>
                <a:lnTo>
                  <a:pt x="94" y="0"/>
                </a:lnTo>
                <a:lnTo>
                  <a:pt x="111" y="107"/>
                </a:lnTo>
                <a:lnTo>
                  <a:pt x="90" y="110"/>
                </a:lnTo>
                <a:lnTo>
                  <a:pt x="39" y="6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73" name="Freeform 33"/>
          <p:cNvSpPr/>
          <p:nvPr/>
        </p:nvSpPr>
        <p:spPr bwMode="auto">
          <a:xfrm>
            <a:off x="6977728" y="3437696"/>
            <a:ext cx="143382" cy="150145"/>
          </a:xfrm>
          <a:custGeom>
            <a:avLst/>
            <a:gdLst>
              <a:gd name="T0" fmla="*/ 1 w 60"/>
              <a:gd name="T1" fmla="*/ 42 h 63"/>
              <a:gd name="T2" fmla="*/ 0 w 60"/>
              <a:gd name="T3" fmla="*/ 31 h 63"/>
              <a:gd name="T4" fmla="*/ 2 w 60"/>
              <a:gd name="T5" fmla="*/ 19 h 63"/>
              <a:gd name="T6" fmla="*/ 9 w 60"/>
              <a:gd name="T7" fmla="*/ 10 h 63"/>
              <a:gd name="T8" fmla="*/ 20 w 60"/>
              <a:gd name="T9" fmla="*/ 3 h 63"/>
              <a:gd name="T10" fmla="*/ 36 w 60"/>
              <a:gd name="T11" fmla="*/ 1 h 63"/>
              <a:gd name="T12" fmla="*/ 48 w 60"/>
              <a:gd name="T13" fmla="*/ 7 h 63"/>
              <a:gd name="T14" fmla="*/ 39 w 60"/>
              <a:gd name="T15" fmla="*/ 20 h 63"/>
              <a:gd name="T16" fmla="*/ 36 w 60"/>
              <a:gd name="T17" fmla="*/ 17 h 63"/>
              <a:gd name="T18" fmla="*/ 32 w 60"/>
              <a:gd name="T19" fmla="*/ 16 h 63"/>
              <a:gd name="T20" fmla="*/ 29 w 60"/>
              <a:gd name="T21" fmla="*/ 16 h 63"/>
              <a:gd name="T22" fmla="*/ 25 w 60"/>
              <a:gd name="T23" fmla="*/ 17 h 63"/>
              <a:gd name="T24" fmla="*/ 20 w 60"/>
              <a:gd name="T25" fmla="*/ 20 h 63"/>
              <a:gd name="T26" fmla="*/ 17 w 60"/>
              <a:gd name="T27" fmla="*/ 25 h 63"/>
              <a:gd name="T28" fmla="*/ 16 w 60"/>
              <a:gd name="T29" fmla="*/ 31 h 63"/>
              <a:gd name="T30" fmla="*/ 17 w 60"/>
              <a:gd name="T31" fmla="*/ 36 h 63"/>
              <a:gd name="T32" fmla="*/ 20 w 60"/>
              <a:gd name="T33" fmla="*/ 42 h 63"/>
              <a:gd name="T34" fmla="*/ 25 w 60"/>
              <a:gd name="T35" fmla="*/ 46 h 63"/>
              <a:gd name="T36" fmla="*/ 30 w 60"/>
              <a:gd name="T37" fmla="*/ 48 h 63"/>
              <a:gd name="T38" fmla="*/ 36 w 60"/>
              <a:gd name="T39" fmla="*/ 47 h 63"/>
              <a:gd name="T40" fmla="*/ 39 w 60"/>
              <a:gd name="T41" fmla="*/ 45 h 63"/>
              <a:gd name="T42" fmla="*/ 42 w 60"/>
              <a:gd name="T43" fmla="*/ 43 h 63"/>
              <a:gd name="T44" fmla="*/ 44 w 60"/>
              <a:gd name="T45" fmla="*/ 40 h 63"/>
              <a:gd name="T46" fmla="*/ 45 w 60"/>
              <a:gd name="T47" fmla="*/ 36 h 63"/>
              <a:gd name="T48" fmla="*/ 60 w 60"/>
              <a:gd name="T49" fmla="*/ 39 h 63"/>
              <a:gd name="T50" fmla="*/ 58 w 60"/>
              <a:gd name="T51" fmla="*/ 46 h 63"/>
              <a:gd name="T52" fmla="*/ 54 w 60"/>
              <a:gd name="T53" fmla="*/ 52 h 63"/>
              <a:gd name="T54" fmla="*/ 48 w 60"/>
              <a:gd name="T55" fmla="*/ 57 h 63"/>
              <a:gd name="T56" fmla="*/ 41 w 60"/>
              <a:gd name="T57" fmla="*/ 61 h 63"/>
              <a:gd name="T58" fmla="*/ 28 w 60"/>
              <a:gd name="T59" fmla="*/ 62 h 63"/>
              <a:gd name="T60" fmla="*/ 17 w 60"/>
              <a:gd name="T61" fmla="*/ 59 h 63"/>
              <a:gd name="T62" fmla="*/ 7 w 60"/>
              <a:gd name="T63" fmla="*/ 52 h 63"/>
              <a:gd name="T64" fmla="*/ 1 w 60"/>
              <a:gd name="T65" fmla="*/ 42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60" h="63">
                <a:moveTo>
                  <a:pt x="1" y="42"/>
                </a:moveTo>
                <a:cubicBezTo>
                  <a:pt x="0" y="38"/>
                  <a:pt x="0" y="34"/>
                  <a:pt x="0" y="31"/>
                </a:cubicBezTo>
                <a:cubicBezTo>
                  <a:pt x="0" y="27"/>
                  <a:pt x="1" y="23"/>
                  <a:pt x="2" y="19"/>
                </a:cubicBezTo>
                <a:cubicBezTo>
                  <a:pt x="4" y="16"/>
                  <a:pt x="6" y="13"/>
                  <a:pt x="9" y="10"/>
                </a:cubicBezTo>
                <a:cubicBezTo>
                  <a:pt x="12" y="7"/>
                  <a:pt x="16" y="5"/>
                  <a:pt x="20" y="3"/>
                </a:cubicBezTo>
                <a:cubicBezTo>
                  <a:pt x="26" y="1"/>
                  <a:pt x="31" y="0"/>
                  <a:pt x="36" y="1"/>
                </a:cubicBezTo>
                <a:cubicBezTo>
                  <a:pt x="41" y="2"/>
                  <a:pt x="45" y="4"/>
                  <a:pt x="48" y="7"/>
                </a:cubicBezTo>
                <a:cubicBezTo>
                  <a:pt x="39" y="20"/>
                  <a:pt x="39" y="20"/>
                  <a:pt x="39" y="20"/>
                </a:cubicBezTo>
                <a:cubicBezTo>
                  <a:pt x="38" y="19"/>
                  <a:pt x="37" y="18"/>
                  <a:pt x="36" y="17"/>
                </a:cubicBezTo>
                <a:cubicBezTo>
                  <a:pt x="35" y="16"/>
                  <a:pt x="34" y="16"/>
                  <a:pt x="32" y="16"/>
                </a:cubicBezTo>
                <a:cubicBezTo>
                  <a:pt x="31" y="16"/>
                  <a:pt x="30" y="16"/>
                  <a:pt x="29" y="16"/>
                </a:cubicBezTo>
                <a:cubicBezTo>
                  <a:pt x="27" y="16"/>
                  <a:pt x="26" y="16"/>
                  <a:pt x="25" y="17"/>
                </a:cubicBezTo>
                <a:cubicBezTo>
                  <a:pt x="23" y="18"/>
                  <a:pt x="21" y="19"/>
                  <a:pt x="20" y="20"/>
                </a:cubicBezTo>
                <a:cubicBezTo>
                  <a:pt x="18" y="22"/>
                  <a:pt x="18" y="23"/>
                  <a:pt x="17" y="25"/>
                </a:cubicBezTo>
                <a:cubicBezTo>
                  <a:pt x="16" y="27"/>
                  <a:pt x="16" y="29"/>
                  <a:pt x="16" y="31"/>
                </a:cubicBezTo>
                <a:cubicBezTo>
                  <a:pt x="16" y="33"/>
                  <a:pt x="17" y="35"/>
                  <a:pt x="17" y="36"/>
                </a:cubicBezTo>
                <a:cubicBezTo>
                  <a:pt x="18" y="38"/>
                  <a:pt x="19" y="40"/>
                  <a:pt x="20" y="42"/>
                </a:cubicBezTo>
                <a:cubicBezTo>
                  <a:pt x="22" y="43"/>
                  <a:pt x="23" y="45"/>
                  <a:pt x="25" y="46"/>
                </a:cubicBezTo>
                <a:cubicBezTo>
                  <a:pt x="26" y="47"/>
                  <a:pt x="28" y="47"/>
                  <a:pt x="30" y="48"/>
                </a:cubicBezTo>
                <a:cubicBezTo>
                  <a:pt x="32" y="48"/>
                  <a:pt x="34" y="48"/>
                  <a:pt x="36" y="47"/>
                </a:cubicBezTo>
                <a:cubicBezTo>
                  <a:pt x="37" y="46"/>
                  <a:pt x="38" y="46"/>
                  <a:pt x="39" y="45"/>
                </a:cubicBezTo>
                <a:cubicBezTo>
                  <a:pt x="40" y="45"/>
                  <a:pt x="41" y="44"/>
                  <a:pt x="42" y="43"/>
                </a:cubicBezTo>
                <a:cubicBezTo>
                  <a:pt x="43" y="42"/>
                  <a:pt x="43" y="41"/>
                  <a:pt x="44" y="40"/>
                </a:cubicBezTo>
                <a:cubicBezTo>
                  <a:pt x="44" y="39"/>
                  <a:pt x="45" y="37"/>
                  <a:pt x="45" y="36"/>
                </a:cubicBezTo>
                <a:cubicBezTo>
                  <a:pt x="60" y="39"/>
                  <a:pt x="60" y="39"/>
                  <a:pt x="60" y="39"/>
                </a:cubicBezTo>
                <a:cubicBezTo>
                  <a:pt x="60" y="41"/>
                  <a:pt x="59" y="44"/>
                  <a:pt x="58" y="46"/>
                </a:cubicBezTo>
                <a:cubicBezTo>
                  <a:pt x="57" y="48"/>
                  <a:pt x="56" y="50"/>
                  <a:pt x="54" y="52"/>
                </a:cubicBezTo>
                <a:cubicBezTo>
                  <a:pt x="52" y="54"/>
                  <a:pt x="50" y="56"/>
                  <a:pt x="48" y="57"/>
                </a:cubicBezTo>
                <a:cubicBezTo>
                  <a:pt x="45" y="59"/>
                  <a:pt x="43" y="60"/>
                  <a:pt x="41" y="61"/>
                </a:cubicBezTo>
                <a:cubicBezTo>
                  <a:pt x="36" y="62"/>
                  <a:pt x="32" y="63"/>
                  <a:pt x="28" y="62"/>
                </a:cubicBezTo>
                <a:cubicBezTo>
                  <a:pt x="24" y="62"/>
                  <a:pt x="20" y="61"/>
                  <a:pt x="17" y="59"/>
                </a:cubicBezTo>
                <a:cubicBezTo>
                  <a:pt x="13" y="57"/>
                  <a:pt x="10" y="55"/>
                  <a:pt x="7" y="52"/>
                </a:cubicBezTo>
                <a:cubicBezTo>
                  <a:pt x="5" y="49"/>
                  <a:pt x="3" y="45"/>
                  <a:pt x="1" y="4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74" name="Freeform 34"/>
          <p:cNvSpPr>
            <a:spLocks noEditPoints="1"/>
          </p:cNvSpPr>
          <p:nvPr/>
        </p:nvSpPr>
        <p:spPr bwMode="auto">
          <a:xfrm>
            <a:off x="8030101" y="2762717"/>
            <a:ext cx="147441" cy="150145"/>
          </a:xfrm>
          <a:custGeom>
            <a:avLst/>
            <a:gdLst>
              <a:gd name="T0" fmla="*/ 40 w 62"/>
              <a:gd name="T1" fmla="*/ 61 h 63"/>
              <a:gd name="T2" fmla="*/ 28 w 62"/>
              <a:gd name="T3" fmla="*/ 62 h 63"/>
              <a:gd name="T4" fmla="*/ 16 w 62"/>
              <a:gd name="T5" fmla="*/ 58 h 63"/>
              <a:gd name="T6" fmla="*/ 7 w 62"/>
              <a:gd name="T7" fmla="*/ 51 h 63"/>
              <a:gd name="T8" fmla="*/ 2 w 62"/>
              <a:gd name="T9" fmla="*/ 41 h 63"/>
              <a:gd name="T10" fmla="*/ 1 w 62"/>
              <a:gd name="T11" fmla="*/ 29 h 63"/>
              <a:gd name="T12" fmla="*/ 4 w 62"/>
              <a:gd name="T13" fmla="*/ 18 h 63"/>
              <a:gd name="T14" fmla="*/ 11 w 62"/>
              <a:gd name="T15" fmla="*/ 8 h 63"/>
              <a:gd name="T16" fmla="*/ 22 w 62"/>
              <a:gd name="T17" fmla="*/ 2 h 63"/>
              <a:gd name="T18" fmla="*/ 35 w 62"/>
              <a:gd name="T19" fmla="*/ 1 h 63"/>
              <a:gd name="T20" fmla="*/ 46 w 62"/>
              <a:gd name="T21" fmla="*/ 5 h 63"/>
              <a:gd name="T22" fmla="*/ 55 w 62"/>
              <a:gd name="T23" fmla="*/ 12 h 63"/>
              <a:gd name="T24" fmla="*/ 61 w 62"/>
              <a:gd name="T25" fmla="*/ 22 h 63"/>
              <a:gd name="T26" fmla="*/ 62 w 62"/>
              <a:gd name="T27" fmla="*/ 34 h 63"/>
              <a:gd name="T28" fmla="*/ 59 w 62"/>
              <a:gd name="T29" fmla="*/ 45 h 63"/>
              <a:gd name="T30" fmla="*/ 51 w 62"/>
              <a:gd name="T31" fmla="*/ 55 h 63"/>
              <a:gd name="T32" fmla="*/ 40 w 62"/>
              <a:gd name="T33" fmla="*/ 61 h 63"/>
              <a:gd name="T34" fmla="*/ 18 w 62"/>
              <a:gd name="T35" fmla="*/ 36 h 63"/>
              <a:gd name="T36" fmla="*/ 21 w 62"/>
              <a:gd name="T37" fmla="*/ 41 h 63"/>
              <a:gd name="T38" fmla="*/ 25 w 62"/>
              <a:gd name="T39" fmla="*/ 45 h 63"/>
              <a:gd name="T40" fmla="*/ 30 w 62"/>
              <a:gd name="T41" fmla="*/ 47 h 63"/>
              <a:gd name="T42" fmla="*/ 36 w 62"/>
              <a:gd name="T43" fmla="*/ 47 h 63"/>
              <a:gd name="T44" fmla="*/ 42 w 62"/>
              <a:gd name="T45" fmla="*/ 43 h 63"/>
              <a:gd name="T46" fmla="*/ 45 w 62"/>
              <a:gd name="T47" fmla="*/ 39 h 63"/>
              <a:gd name="T48" fmla="*/ 45 w 62"/>
              <a:gd name="T49" fmla="*/ 33 h 63"/>
              <a:gd name="T50" fmla="*/ 44 w 62"/>
              <a:gd name="T51" fmla="*/ 27 h 63"/>
              <a:gd name="T52" fmla="*/ 42 w 62"/>
              <a:gd name="T53" fmla="*/ 22 h 63"/>
              <a:gd name="T54" fmla="*/ 38 w 62"/>
              <a:gd name="T55" fmla="*/ 18 h 63"/>
              <a:gd name="T56" fmla="*/ 33 w 62"/>
              <a:gd name="T57" fmla="*/ 16 h 63"/>
              <a:gd name="T58" fmla="*/ 26 w 62"/>
              <a:gd name="T59" fmla="*/ 16 h 63"/>
              <a:gd name="T60" fmla="*/ 21 w 62"/>
              <a:gd name="T61" fmla="*/ 19 h 63"/>
              <a:gd name="T62" fmla="*/ 18 w 62"/>
              <a:gd name="T63" fmla="*/ 24 h 63"/>
              <a:gd name="T64" fmla="*/ 17 w 62"/>
              <a:gd name="T65" fmla="*/ 30 h 63"/>
              <a:gd name="T66" fmla="*/ 18 w 62"/>
              <a:gd name="T67" fmla="*/ 36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62" h="63">
                <a:moveTo>
                  <a:pt x="40" y="61"/>
                </a:moveTo>
                <a:cubicBezTo>
                  <a:pt x="36" y="62"/>
                  <a:pt x="32" y="63"/>
                  <a:pt x="28" y="62"/>
                </a:cubicBezTo>
                <a:cubicBezTo>
                  <a:pt x="24" y="61"/>
                  <a:pt x="20" y="60"/>
                  <a:pt x="16" y="58"/>
                </a:cubicBezTo>
                <a:cubicBezTo>
                  <a:pt x="13" y="56"/>
                  <a:pt x="10" y="54"/>
                  <a:pt x="7" y="51"/>
                </a:cubicBezTo>
                <a:cubicBezTo>
                  <a:pt x="5" y="48"/>
                  <a:pt x="3" y="44"/>
                  <a:pt x="2" y="41"/>
                </a:cubicBezTo>
                <a:cubicBezTo>
                  <a:pt x="1" y="37"/>
                  <a:pt x="0" y="33"/>
                  <a:pt x="1" y="29"/>
                </a:cubicBezTo>
                <a:cubicBezTo>
                  <a:pt x="1" y="25"/>
                  <a:pt x="2" y="21"/>
                  <a:pt x="4" y="18"/>
                </a:cubicBezTo>
                <a:cubicBezTo>
                  <a:pt x="6" y="14"/>
                  <a:pt x="8" y="11"/>
                  <a:pt x="11" y="8"/>
                </a:cubicBezTo>
                <a:cubicBezTo>
                  <a:pt x="14" y="6"/>
                  <a:pt x="18" y="4"/>
                  <a:pt x="22" y="2"/>
                </a:cubicBezTo>
                <a:cubicBezTo>
                  <a:pt x="27" y="1"/>
                  <a:pt x="31" y="0"/>
                  <a:pt x="35" y="1"/>
                </a:cubicBezTo>
                <a:cubicBezTo>
                  <a:pt x="39" y="1"/>
                  <a:pt x="43" y="3"/>
                  <a:pt x="46" y="5"/>
                </a:cubicBezTo>
                <a:cubicBezTo>
                  <a:pt x="50" y="7"/>
                  <a:pt x="53" y="9"/>
                  <a:pt x="55" y="12"/>
                </a:cubicBezTo>
                <a:cubicBezTo>
                  <a:pt x="58" y="15"/>
                  <a:pt x="59" y="19"/>
                  <a:pt x="61" y="22"/>
                </a:cubicBezTo>
                <a:cubicBezTo>
                  <a:pt x="62" y="26"/>
                  <a:pt x="62" y="30"/>
                  <a:pt x="62" y="34"/>
                </a:cubicBezTo>
                <a:cubicBezTo>
                  <a:pt x="61" y="38"/>
                  <a:pt x="60" y="42"/>
                  <a:pt x="59" y="45"/>
                </a:cubicBezTo>
                <a:cubicBezTo>
                  <a:pt x="57" y="49"/>
                  <a:pt x="54" y="52"/>
                  <a:pt x="51" y="55"/>
                </a:cubicBezTo>
                <a:cubicBezTo>
                  <a:pt x="48" y="57"/>
                  <a:pt x="45" y="59"/>
                  <a:pt x="40" y="61"/>
                </a:cubicBezTo>
                <a:close/>
                <a:moveTo>
                  <a:pt x="18" y="36"/>
                </a:moveTo>
                <a:cubicBezTo>
                  <a:pt x="19" y="38"/>
                  <a:pt x="20" y="39"/>
                  <a:pt x="21" y="41"/>
                </a:cubicBezTo>
                <a:cubicBezTo>
                  <a:pt x="22" y="43"/>
                  <a:pt x="23" y="44"/>
                  <a:pt x="25" y="45"/>
                </a:cubicBezTo>
                <a:cubicBezTo>
                  <a:pt x="26" y="46"/>
                  <a:pt x="28" y="47"/>
                  <a:pt x="30" y="47"/>
                </a:cubicBezTo>
                <a:cubicBezTo>
                  <a:pt x="32" y="48"/>
                  <a:pt x="34" y="47"/>
                  <a:pt x="36" y="47"/>
                </a:cubicBezTo>
                <a:cubicBezTo>
                  <a:pt x="38" y="46"/>
                  <a:pt x="40" y="45"/>
                  <a:pt x="42" y="43"/>
                </a:cubicBezTo>
                <a:cubicBezTo>
                  <a:pt x="43" y="42"/>
                  <a:pt x="44" y="40"/>
                  <a:pt x="45" y="39"/>
                </a:cubicBezTo>
                <a:cubicBezTo>
                  <a:pt x="45" y="37"/>
                  <a:pt x="45" y="35"/>
                  <a:pt x="45" y="33"/>
                </a:cubicBezTo>
                <a:cubicBezTo>
                  <a:pt x="45" y="31"/>
                  <a:pt x="45" y="29"/>
                  <a:pt x="44" y="27"/>
                </a:cubicBezTo>
                <a:cubicBezTo>
                  <a:pt x="44" y="25"/>
                  <a:pt x="43" y="23"/>
                  <a:pt x="42" y="22"/>
                </a:cubicBezTo>
                <a:cubicBezTo>
                  <a:pt x="41" y="20"/>
                  <a:pt x="39" y="19"/>
                  <a:pt x="38" y="18"/>
                </a:cubicBezTo>
                <a:cubicBezTo>
                  <a:pt x="36" y="17"/>
                  <a:pt x="35" y="16"/>
                  <a:pt x="33" y="16"/>
                </a:cubicBezTo>
                <a:cubicBezTo>
                  <a:pt x="31" y="15"/>
                  <a:pt x="29" y="16"/>
                  <a:pt x="26" y="16"/>
                </a:cubicBezTo>
                <a:cubicBezTo>
                  <a:pt x="24" y="17"/>
                  <a:pt x="22" y="18"/>
                  <a:pt x="21" y="19"/>
                </a:cubicBezTo>
                <a:cubicBezTo>
                  <a:pt x="20" y="21"/>
                  <a:pt x="19" y="22"/>
                  <a:pt x="18" y="24"/>
                </a:cubicBezTo>
                <a:cubicBezTo>
                  <a:pt x="17" y="26"/>
                  <a:pt x="17" y="28"/>
                  <a:pt x="17" y="30"/>
                </a:cubicBezTo>
                <a:cubicBezTo>
                  <a:pt x="17" y="32"/>
                  <a:pt x="17" y="34"/>
                  <a:pt x="18" y="3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75" name="Freeform 35"/>
          <p:cNvSpPr>
            <a:spLocks noEditPoints="1"/>
          </p:cNvSpPr>
          <p:nvPr/>
        </p:nvSpPr>
        <p:spPr bwMode="auto">
          <a:xfrm>
            <a:off x="8180246" y="2726195"/>
            <a:ext cx="119034" cy="155556"/>
          </a:xfrm>
          <a:custGeom>
            <a:avLst/>
            <a:gdLst>
              <a:gd name="T0" fmla="*/ 12 w 50"/>
              <a:gd name="T1" fmla="*/ 65 h 65"/>
              <a:gd name="T2" fmla="*/ 0 w 50"/>
              <a:gd name="T3" fmla="*/ 6 h 65"/>
              <a:gd name="T4" fmla="*/ 26 w 50"/>
              <a:gd name="T5" fmla="*/ 1 h 65"/>
              <a:gd name="T6" fmla="*/ 34 w 50"/>
              <a:gd name="T7" fmla="*/ 1 h 65"/>
              <a:gd name="T8" fmla="*/ 41 w 50"/>
              <a:gd name="T9" fmla="*/ 4 h 65"/>
              <a:gd name="T10" fmla="*/ 47 w 50"/>
              <a:gd name="T11" fmla="*/ 10 h 65"/>
              <a:gd name="T12" fmla="*/ 50 w 50"/>
              <a:gd name="T13" fmla="*/ 17 h 65"/>
              <a:gd name="T14" fmla="*/ 50 w 50"/>
              <a:gd name="T15" fmla="*/ 25 h 65"/>
              <a:gd name="T16" fmla="*/ 47 w 50"/>
              <a:gd name="T17" fmla="*/ 32 h 65"/>
              <a:gd name="T18" fmla="*/ 42 w 50"/>
              <a:gd name="T19" fmla="*/ 38 h 65"/>
              <a:gd name="T20" fmla="*/ 34 w 50"/>
              <a:gd name="T21" fmla="*/ 42 h 65"/>
              <a:gd name="T22" fmla="*/ 25 w 50"/>
              <a:gd name="T23" fmla="*/ 44 h 65"/>
              <a:gd name="T24" fmla="*/ 28 w 50"/>
              <a:gd name="T25" fmla="*/ 62 h 65"/>
              <a:gd name="T26" fmla="*/ 12 w 50"/>
              <a:gd name="T27" fmla="*/ 65 h 65"/>
              <a:gd name="T28" fmla="*/ 22 w 50"/>
              <a:gd name="T29" fmla="*/ 29 h 65"/>
              <a:gd name="T30" fmla="*/ 30 w 50"/>
              <a:gd name="T31" fmla="*/ 28 h 65"/>
              <a:gd name="T32" fmla="*/ 33 w 50"/>
              <a:gd name="T33" fmla="*/ 26 h 65"/>
              <a:gd name="T34" fmla="*/ 33 w 50"/>
              <a:gd name="T35" fmla="*/ 20 h 65"/>
              <a:gd name="T36" fmla="*/ 31 w 50"/>
              <a:gd name="T37" fmla="*/ 16 h 65"/>
              <a:gd name="T38" fmla="*/ 27 w 50"/>
              <a:gd name="T39" fmla="*/ 15 h 65"/>
              <a:gd name="T40" fmla="*/ 19 w 50"/>
              <a:gd name="T41" fmla="*/ 17 h 65"/>
              <a:gd name="T42" fmla="*/ 22 w 50"/>
              <a:gd name="T43" fmla="*/ 29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0" h="65">
                <a:moveTo>
                  <a:pt x="12" y="65"/>
                </a:moveTo>
                <a:cubicBezTo>
                  <a:pt x="0" y="6"/>
                  <a:pt x="0" y="6"/>
                  <a:pt x="0" y="6"/>
                </a:cubicBezTo>
                <a:cubicBezTo>
                  <a:pt x="26" y="1"/>
                  <a:pt x="26" y="1"/>
                  <a:pt x="26" y="1"/>
                </a:cubicBezTo>
                <a:cubicBezTo>
                  <a:pt x="28" y="0"/>
                  <a:pt x="31" y="0"/>
                  <a:pt x="34" y="1"/>
                </a:cubicBezTo>
                <a:cubicBezTo>
                  <a:pt x="37" y="2"/>
                  <a:pt x="39" y="3"/>
                  <a:pt x="41" y="4"/>
                </a:cubicBezTo>
                <a:cubicBezTo>
                  <a:pt x="43" y="6"/>
                  <a:pt x="45" y="8"/>
                  <a:pt x="47" y="10"/>
                </a:cubicBezTo>
                <a:cubicBezTo>
                  <a:pt x="48" y="12"/>
                  <a:pt x="49" y="15"/>
                  <a:pt x="50" y="17"/>
                </a:cubicBezTo>
                <a:cubicBezTo>
                  <a:pt x="50" y="20"/>
                  <a:pt x="50" y="22"/>
                  <a:pt x="50" y="25"/>
                </a:cubicBezTo>
                <a:cubicBezTo>
                  <a:pt x="49" y="28"/>
                  <a:pt x="48" y="30"/>
                  <a:pt x="47" y="32"/>
                </a:cubicBezTo>
                <a:cubicBezTo>
                  <a:pt x="46" y="35"/>
                  <a:pt x="44" y="37"/>
                  <a:pt x="42" y="38"/>
                </a:cubicBezTo>
                <a:cubicBezTo>
                  <a:pt x="40" y="40"/>
                  <a:pt x="37" y="41"/>
                  <a:pt x="34" y="42"/>
                </a:cubicBezTo>
                <a:cubicBezTo>
                  <a:pt x="25" y="44"/>
                  <a:pt x="25" y="44"/>
                  <a:pt x="25" y="44"/>
                </a:cubicBezTo>
                <a:cubicBezTo>
                  <a:pt x="28" y="62"/>
                  <a:pt x="28" y="62"/>
                  <a:pt x="28" y="62"/>
                </a:cubicBezTo>
                <a:lnTo>
                  <a:pt x="12" y="65"/>
                </a:lnTo>
                <a:close/>
                <a:moveTo>
                  <a:pt x="22" y="29"/>
                </a:moveTo>
                <a:cubicBezTo>
                  <a:pt x="30" y="28"/>
                  <a:pt x="30" y="28"/>
                  <a:pt x="30" y="28"/>
                </a:cubicBezTo>
                <a:cubicBezTo>
                  <a:pt x="31" y="27"/>
                  <a:pt x="32" y="27"/>
                  <a:pt x="33" y="26"/>
                </a:cubicBezTo>
                <a:cubicBezTo>
                  <a:pt x="34" y="25"/>
                  <a:pt x="34" y="23"/>
                  <a:pt x="33" y="20"/>
                </a:cubicBezTo>
                <a:cubicBezTo>
                  <a:pt x="33" y="18"/>
                  <a:pt x="32" y="16"/>
                  <a:pt x="31" y="16"/>
                </a:cubicBezTo>
                <a:cubicBezTo>
                  <a:pt x="29" y="15"/>
                  <a:pt x="28" y="15"/>
                  <a:pt x="27" y="15"/>
                </a:cubicBezTo>
                <a:cubicBezTo>
                  <a:pt x="19" y="17"/>
                  <a:pt x="19" y="17"/>
                  <a:pt x="19" y="17"/>
                </a:cubicBezTo>
                <a:lnTo>
                  <a:pt x="22" y="2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76" name="Freeform 36"/>
          <p:cNvSpPr/>
          <p:nvPr/>
        </p:nvSpPr>
        <p:spPr bwMode="auto">
          <a:xfrm>
            <a:off x="8304692" y="2701847"/>
            <a:ext cx="125798" cy="154204"/>
          </a:xfrm>
          <a:custGeom>
            <a:avLst/>
            <a:gdLst>
              <a:gd name="T0" fmla="*/ 93 w 93"/>
              <a:gd name="T1" fmla="*/ 27 h 114"/>
              <a:gd name="T2" fmla="*/ 62 w 93"/>
              <a:gd name="T3" fmla="*/ 29 h 114"/>
              <a:gd name="T4" fmla="*/ 70 w 93"/>
              <a:gd name="T5" fmla="*/ 110 h 114"/>
              <a:gd name="T6" fmla="*/ 42 w 93"/>
              <a:gd name="T7" fmla="*/ 114 h 114"/>
              <a:gd name="T8" fmla="*/ 33 w 93"/>
              <a:gd name="T9" fmla="*/ 32 h 114"/>
              <a:gd name="T10" fmla="*/ 3 w 93"/>
              <a:gd name="T11" fmla="*/ 36 h 114"/>
              <a:gd name="T12" fmla="*/ 0 w 93"/>
              <a:gd name="T13" fmla="*/ 11 h 114"/>
              <a:gd name="T14" fmla="*/ 90 w 93"/>
              <a:gd name="T15" fmla="*/ 0 h 114"/>
              <a:gd name="T16" fmla="*/ 93 w 93"/>
              <a:gd name="T17" fmla="*/ 27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" h="114">
                <a:moveTo>
                  <a:pt x="93" y="27"/>
                </a:moveTo>
                <a:lnTo>
                  <a:pt x="62" y="29"/>
                </a:lnTo>
                <a:lnTo>
                  <a:pt x="70" y="110"/>
                </a:lnTo>
                <a:lnTo>
                  <a:pt x="42" y="114"/>
                </a:lnTo>
                <a:lnTo>
                  <a:pt x="33" y="32"/>
                </a:lnTo>
                <a:lnTo>
                  <a:pt x="3" y="36"/>
                </a:lnTo>
                <a:lnTo>
                  <a:pt x="0" y="11"/>
                </a:lnTo>
                <a:lnTo>
                  <a:pt x="90" y="0"/>
                </a:lnTo>
                <a:lnTo>
                  <a:pt x="93" y="2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77" name="Freeform 37"/>
          <p:cNvSpPr/>
          <p:nvPr/>
        </p:nvSpPr>
        <p:spPr bwMode="auto">
          <a:xfrm>
            <a:off x="8450779" y="2701847"/>
            <a:ext cx="41933" cy="146088"/>
          </a:xfrm>
          <a:custGeom>
            <a:avLst/>
            <a:gdLst>
              <a:gd name="T0" fmla="*/ 3 w 31"/>
              <a:gd name="T1" fmla="*/ 108 h 108"/>
              <a:gd name="T2" fmla="*/ 0 w 31"/>
              <a:gd name="T3" fmla="*/ 0 h 108"/>
              <a:gd name="T4" fmla="*/ 28 w 31"/>
              <a:gd name="T5" fmla="*/ 0 h 108"/>
              <a:gd name="T6" fmla="*/ 31 w 31"/>
              <a:gd name="T7" fmla="*/ 107 h 108"/>
              <a:gd name="T8" fmla="*/ 3 w 31"/>
              <a:gd name="T9" fmla="*/ 10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108">
                <a:moveTo>
                  <a:pt x="3" y="108"/>
                </a:moveTo>
                <a:lnTo>
                  <a:pt x="0" y="0"/>
                </a:lnTo>
                <a:lnTo>
                  <a:pt x="28" y="0"/>
                </a:lnTo>
                <a:lnTo>
                  <a:pt x="31" y="107"/>
                </a:lnTo>
                <a:lnTo>
                  <a:pt x="3" y="10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78" name="Freeform 38"/>
          <p:cNvSpPr>
            <a:spLocks noEditPoints="1"/>
          </p:cNvSpPr>
          <p:nvPr/>
        </p:nvSpPr>
        <p:spPr bwMode="auto">
          <a:xfrm>
            <a:off x="8510297" y="2701847"/>
            <a:ext cx="147441" cy="146088"/>
          </a:xfrm>
          <a:custGeom>
            <a:avLst/>
            <a:gdLst>
              <a:gd name="T0" fmla="*/ 30 w 62"/>
              <a:gd name="T1" fmla="*/ 61 h 61"/>
              <a:gd name="T2" fmla="*/ 17 w 62"/>
              <a:gd name="T3" fmla="*/ 58 h 61"/>
              <a:gd name="T4" fmla="*/ 8 w 62"/>
              <a:gd name="T5" fmla="*/ 50 h 61"/>
              <a:gd name="T6" fmla="*/ 2 w 62"/>
              <a:gd name="T7" fmla="*/ 40 h 61"/>
              <a:gd name="T8" fmla="*/ 1 w 62"/>
              <a:gd name="T9" fmla="*/ 29 h 61"/>
              <a:gd name="T10" fmla="*/ 3 w 62"/>
              <a:gd name="T11" fmla="*/ 17 h 61"/>
              <a:gd name="T12" fmla="*/ 10 w 62"/>
              <a:gd name="T13" fmla="*/ 8 h 61"/>
              <a:gd name="T14" fmla="*/ 20 w 62"/>
              <a:gd name="T15" fmla="*/ 2 h 61"/>
              <a:gd name="T16" fmla="*/ 33 w 62"/>
              <a:gd name="T17" fmla="*/ 0 h 61"/>
              <a:gd name="T18" fmla="*/ 45 w 62"/>
              <a:gd name="T19" fmla="*/ 3 h 61"/>
              <a:gd name="T20" fmla="*/ 54 w 62"/>
              <a:gd name="T21" fmla="*/ 11 h 61"/>
              <a:gd name="T22" fmla="*/ 60 w 62"/>
              <a:gd name="T23" fmla="*/ 21 h 61"/>
              <a:gd name="T24" fmla="*/ 62 w 62"/>
              <a:gd name="T25" fmla="*/ 32 h 61"/>
              <a:gd name="T26" fmla="*/ 59 w 62"/>
              <a:gd name="T27" fmla="*/ 43 h 61"/>
              <a:gd name="T28" fmla="*/ 52 w 62"/>
              <a:gd name="T29" fmla="*/ 53 h 61"/>
              <a:gd name="T30" fmla="*/ 42 w 62"/>
              <a:gd name="T31" fmla="*/ 59 h 61"/>
              <a:gd name="T32" fmla="*/ 30 w 62"/>
              <a:gd name="T33" fmla="*/ 61 h 61"/>
              <a:gd name="T34" fmla="*/ 17 w 62"/>
              <a:gd name="T35" fmla="*/ 30 h 61"/>
              <a:gd name="T36" fmla="*/ 18 w 62"/>
              <a:gd name="T37" fmla="*/ 36 h 61"/>
              <a:gd name="T38" fmla="*/ 20 w 62"/>
              <a:gd name="T39" fmla="*/ 41 h 61"/>
              <a:gd name="T40" fmla="*/ 24 w 62"/>
              <a:gd name="T41" fmla="*/ 45 h 61"/>
              <a:gd name="T42" fmla="*/ 30 w 62"/>
              <a:gd name="T43" fmla="*/ 46 h 61"/>
              <a:gd name="T44" fmla="*/ 37 w 62"/>
              <a:gd name="T45" fmla="*/ 45 h 61"/>
              <a:gd name="T46" fmla="*/ 41 w 62"/>
              <a:gd name="T47" fmla="*/ 42 h 61"/>
              <a:gd name="T48" fmla="*/ 44 w 62"/>
              <a:gd name="T49" fmla="*/ 37 h 61"/>
              <a:gd name="T50" fmla="*/ 45 w 62"/>
              <a:gd name="T51" fmla="*/ 31 h 61"/>
              <a:gd name="T52" fmla="*/ 44 w 62"/>
              <a:gd name="T53" fmla="*/ 25 h 61"/>
              <a:gd name="T54" fmla="*/ 42 w 62"/>
              <a:gd name="T55" fmla="*/ 20 h 61"/>
              <a:gd name="T56" fmla="*/ 38 w 62"/>
              <a:gd name="T57" fmla="*/ 16 h 61"/>
              <a:gd name="T58" fmla="*/ 32 w 62"/>
              <a:gd name="T59" fmla="*/ 15 h 61"/>
              <a:gd name="T60" fmla="*/ 26 w 62"/>
              <a:gd name="T61" fmla="*/ 16 h 61"/>
              <a:gd name="T62" fmla="*/ 21 w 62"/>
              <a:gd name="T63" fmla="*/ 19 h 61"/>
              <a:gd name="T64" fmla="*/ 18 w 62"/>
              <a:gd name="T65" fmla="*/ 24 h 61"/>
              <a:gd name="T66" fmla="*/ 17 w 62"/>
              <a:gd name="T67" fmla="*/ 3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62" h="61">
                <a:moveTo>
                  <a:pt x="30" y="61"/>
                </a:moveTo>
                <a:cubicBezTo>
                  <a:pt x="25" y="61"/>
                  <a:pt x="21" y="60"/>
                  <a:pt x="17" y="58"/>
                </a:cubicBezTo>
                <a:cubicBezTo>
                  <a:pt x="14" y="56"/>
                  <a:pt x="10" y="53"/>
                  <a:pt x="8" y="50"/>
                </a:cubicBezTo>
                <a:cubicBezTo>
                  <a:pt x="5" y="47"/>
                  <a:pt x="3" y="44"/>
                  <a:pt x="2" y="40"/>
                </a:cubicBezTo>
                <a:cubicBezTo>
                  <a:pt x="1" y="37"/>
                  <a:pt x="0" y="33"/>
                  <a:pt x="1" y="29"/>
                </a:cubicBezTo>
                <a:cubicBezTo>
                  <a:pt x="1" y="25"/>
                  <a:pt x="2" y="21"/>
                  <a:pt x="3" y="17"/>
                </a:cubicBezTo>
                <a:cubicBezTo>
                  <a:pt x="5" y="14"/>
                  <a:pt x="7" y="11"/>
                  <a:pt x="10" y="8"/>
                </a:cubicBezTo>
                <a:cubicBezTo>
                  <a:pt x="13" y="5"/>
                  <a:pt x="16" y="3"/>
                  <a:pt x="20" y="2"/>
                </a:cubicBezTo>
                <a:cubicBezTo>
                  <a:pt x="24" y="0"/>
                  <a:pt x="28" y="0"/>
                  <a:pt x="33" y="0"/>
                </a:cubicBezTo>
                <a:cubicBezTo>
                  <a:pt x="37" y="0"/>
                  <a:pt x="42" y="1"/>
                  <a:pt x="45" y="3"/>
                </a:cubicBezTo>
                <a:cubicBezTo>
                  <a:pt x="49" y="5"/>
                  <a:pt x="52" y="8"/>
                  <a:pt x="54" y="11"/>
                </a:cubicBezTo>
                <a:cubicBezTo>
                  <a:pt x="57" y="14"/>
                  <a:pt x="59" y="17"/>
                  <a:pt x="60" y="21"/>
                </a:cubicBezTo>
                <a:cubicBezTo>
                  <a:pt x="61" y="24"/>
                  <a:pt x="62" y="28"/>
                  <a:pt x="62" y="32"/>
                </a:cubicBezTo>
                <a:cubicBezTo>
                  <a:pt x="62" y="36"/>
                  <a:pt x="61" y="40"/>
                  <a:pt x="59" y="43"/>
                </a:cubicBezTo>
                <a:cubicBezTo>
                  <a:pt x="57" y="47"/>
                  <a:pt x="55" y="50"/>
                  <a:pt x="52" y="53"/>
                </a:cubicBezTo>
                <a:cubicBezTo>
                  <a:pt x="49" y="55"/>
                  <a:pt x="46" y="58"/>
                  <a:pt x="42" y="59"/>
                </a:cubicBezTo>
                <a:cubicBezTo>
                  <a:pt x="38" y="61"/>
                  <a:pt x="34" y="61"/>
                  <a:pt x="30" y="61"/>
                </a:cubicBezTo>
                <a:close/>
                <a:moveTo>
                  <a:pt x="17" y="30"/>
                </a:moveTo>
                <a:cubicBezTo>
                  <a:pt x="17" y="32"/>
                  <a:pt x="17" y="34"/>
                  <a:pt x="18" y="36"/>
                </a:cubicBezTo>
                <a:cubicBezTo>
                  <a:pt x="18" y="38"/>
                  <a:pt x="19" y="39"/>
                  <a:pt x="20" y="41"/>
                </a:cubicBezTo>
                <a:cubicBezTo>
                  <a:pt x="21" y="42"/>
                  <a:pt x="23" y="44"/>
                  <a:pt x="24" y="45"/>
                </a:cubicBezTo>
                <a:cubicBezTo>
                  <a:pt x="26" y="46"/>
                  <a:pt x="28" y="46"/>
                  <a:pt x="30" y="46"/>
                </a:cubicBezTo>
                <a:cubicBezTo>
                  <a:pt x="33" y="46"/>
                  <a:pt x="35" y="46"/>
                  <a:pt x="37" y="45"/>
                </a:cubicBezTo>
                <a:cubicBezTo>
                  <a:pt x="39" y="44"/>
                  <a:pt x="40" y="43"/>
                  <a:pt x="41" y="42"/>
                </a:cubicBezTo>
                <a:cubicBezTo>
                  <a:pt x="42" y="40"/>
                  <a:pt x="43" y="39"/>
                  <a:pt x="44" y="37"/>
                </a:cubicBezTo>
                <a:cubicBezTo>
                  <a:pt x="45" y="35"/>
                  <a:pt x="45" y="33"/>
                  <a:pt x="45" y="31"/>
                </a:cubicBezTo>
                <a:cubicBezTo>
                  <a:pt x="45" y="29"/>
                  <a:pt x="45" y="27"/>
                  <a:pt x="44" y="25"/>
                </a:cubicBezTo>
                <a:cubicBezTo>
                  <a:pt x="44" y="23"/>
                  <a:pt x="43" y="21"/>
                  <a:pt x="42" y="20"/>
                </a:cubicBezTo>
                <a:cubicBezTo>
                  <a:pt x="41" y="18"/>
                  <a:pt x="40" y="17"/>
                  <a:pt x="38" y="16"/>
                </a:cubicBezTo>
                <a:cubicBezTo>
                  <a:pt x="36" y="15"/>
                  <a:pt x="34" y="15"/>
                  <a:pt x="32" y="15"/>
                </a:cubicBezTo>
                <a:cubicBezTo>
                  <a:pt x="30" y="14"/>
                  <a:pt x="27" y="15"/>
                  <a:pt x="26" y="16"/>
                </a:cubicBezTo>
                <a:cubicBezTo>
                  <a:pt x="24" y="16"/>
                  <a:pt x="22" y="18"/>
                  <a:pt x="21" y="19"/>
                </a:cubicBezTo>
                <a:cubicBezTo>
                  <a:pt x="20" y="20"/>
                  <a:pt x="19" y="22"/>
                  <a:pt x="18" y="24"/>
                </a:cubicBezTo>
                <a:cubicBezTo>
                  <a:pt x="18" y="26"/>
                  <a:pt x="17" y="28"/>
                  <a:pt x="17" y="3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79" name="Freeform 39"/>
          <p:cNvSpPr/>
          <p:nvPr/>
        </p:nvSpPr>
        <p:spPr bwMode="auto">
          <a:xfrm>
            <a:off x="8667206" y="2709963"/>
            <a:ext cx="151498" cy="165025"/>
          </a:xfrm>
          <a:custGeom>
            <a:avLst/>
            <a:gdLst>
              <a:gd name="T0" fmla="*/ 38 w 112"/>
              <a:gd name="T1" fmla="*/ 58 h 122"/>
              <a:gd name="T2" fmla="*/ 29 w 112"/>
              <a:gd name="T3" fmla="*/ 111 h 122"/>
              <a:gd name="T4" fmla="*/ 0 w 112"/>
              <a:gd name="T5" fmla="*/ 106 h 122"/>
              <a:gd name="T6" fmla="*/ 18 w 112"/>
              <a:gd name="T7" fmla="*/ 0 h 122"/>
              <a:gd name="T8" fmla="*/ 39 w 112"/>
              <a:gd name="T9" fmla="*/ 3 h 122"/>
              <a:gd name="T10" fmla="*/ 73 w 112"/>
              <a:gd name="T11" fmla="*/ 65 h 122"/>
              <a:gd name="T12" fmla="*/ 82 w 112"/>
              <a:gd name="T13" fmla="*/ 10 h 122"/>
              <a:gd name="T14" fmla="*/ 112 w 112"/>
              <a:gd name="T15" fmla="*/ 16 h 122"/>
              <a:gd name="T16" fmla="*/ 94 w 112"/>
              <a:gd name="T17" fmla="*/ 122 h 122"/>
              <a:gd name="T18" fmla="*/ 71 w 112"/>
              <a:gd name="T19" fmla="*/ 117 h 122"/>
              <a:gd name="T20" fmla="*/ 38 w 112"/>
              <a:gd name="T21" fmla="*/ 58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2" h="122">
                <a:moveTo>
                  <a:pt x="38" y="58"/>
                </a:moveTo>
                <a:lnTo>
                  <a:pt x="29" y="111"/>
                </a:lnTo>
                <a:lnTo>
                  <a:pt x="0" y="106"/>
                </a:lnTo>
                <a:lnTo>
                  <a:pt x="18" y="0"/>
                </a:lnTo>
                <a:lnTo>
                  <a:pt x="39" y="3"/>
                </a:lnTo>
                <a:lnTo>
                  <a:pt x="73" y="65"/>
                </a:lnTo>
                <a:lnTo>
                  <a:pt x="82" y="10"/>
                </a:lnTo>
                <a:lnTo>
                  <a:pt x="112" y="16"/>
                </a:lnTo>
                <a:lnTo>
                  <a:pt x="94" y="122"/>
                </a:lnTo>
                <a:lnTo>
                  <a:pt x="71" y="117"/>
                </a:lnTo>
                <a:lnTo>
                  <a:pt x="38" y="5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80" name="Freeform 40"/>
          <p:cNvSpPr>
            <a:spLocks noEditPoints="1"/>
          </p:cNvSpPr>
          <p:nvPr/>
        </p:nvSpPr>
        <p:spPr bwMode="auto">
          <a:xfrm>
            <a:off x="8856579" y="2753248"/>
            <a:ext cx="150146" cy="156909"/>
          </a:xfrm>
          <a:custGeom>
            <a:avLst/>
            <a:gdLst>
              <a:gd name="T0" fmla="*/ 0 w 63"/>
              <a:gd name="T1" fmla="*/ 57 h 66"/>
              <a:gd name="T2" fmla="*/ 19 w 63"/>
              <a:gd name="T3" fmla="*/ 0 h 66"/>
              <a:gd name="T4" fmla="*/ 41 w 63"/>
              <a:gd name="T5" fmla="*/ 7 h 66"/>
              <a:gd name="T6" fmla="*/ 53 w 63"/>
              <a:gd name="T7" fmla="*/ 13 h 66"/>
              <a:gd name="T8" fmla="*/ 60 w 63"/>
              <a:gd name="T9" fmla="*/ 22 h 66"/>
              <a:gd name="T10" fmla="*/ 63 w 63"/>
              <a:gd name="T11" fmla="*/ 33 h 66"/>
              <a:gd name="T12" fmla="*/ 61 w 63"/>
              <a:gd name="T13" fmla="*/ 45 h 66"/>
              <a:gd name="T14" fmla="*/ 55 w 63"/>
              <a:gd name="T15" fmla="*/ 56 h 66"/>
              <a:gd name="T16" fmla="*/ 46 w 63"/>
              <a:gd name="T17" fmla="*/ 63 h 66"/>
              <a:gd name="T18" fmla="*/ 35 w 63"/>
              <a:gd name="T19" fmla="*/ 66 h 66"/>
              <a:gd name="T20" fmla="*/ 23 w 63"/>
              <a:gd name="T21" fmla="*/ 64 h 66"/>
              <a:gd name="T22" fmla="*/ 0 w 63"/>
              <a:gd name="T23" fmla="*/ 57 h 66"/>
              <a:gd name="T24" fmla="*/ 45 w 63"/>
              <a:gd name="T25" fmla="*/ 39 h 66"/>
              <a:gd name="T26" fmla="*/ 46 w 63"/>
              <a:gd name="T27" fmla="*/ 33 h 66"/>
              <a:gd name="T28" fmla="*/ 45 w 63"/>
              <a:gd name="T29" fmla="*/ 28 h 66"/>
              <a:gd name="T30" fmla="*/ 42 w 63"/>
              <a:gd name="T31" fmla="*/ 23 h 66"/>
              <a:gd name="T32" fmla="*/ 37 w 63"/>
              <a:gd name="T33" fmla="*/ 20 h 66"/>
              <a:gd name="T34" fmla="*/ 30 w 63"/>
              <a:gd name="T35" fmla="*/ 18 h 66"/>
              <a:gd name="T36" fmla="*/ 21 w 63"/>
              <a:gd name="T37" fmla="*/ 48 h 66"/>
              <a:gd name="T38" fmla="*/ 27 w 63"/>
              <a:gd name="T39" fmla="*/ 50 h 66"/>
              <a:gd name="T40" fmla="*/ 33 w 63"/>
              <a:gd name="T41" fmla="*/ 51 h 66"/>
              <a:gd name="T42" fmla="*/ 38 w 63"/>
              <a:gd name="T43" fmla="*/ 49 h 66"/>
              <a:gd name="T44" fmla="*/ 42 w 63"/>
              <a:gd name="T45" fmla="*/ 45 h 66"/>
              <a:gd name="T46" fmla="*/ 45 w 63"/>
              <a:gd name="T47" fmla="*/ 39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3" h="66">
                <a:moveTo>
                  <a:pt x="0" y="57"/>
                </a:moveTo>
                <a:cubicBezTo>
                  <a:pt x="19" y="0"/>
                  <a:pt x="19" y="0"/>
                  <a:pt x="19" y="0"/>
                </a:cubicBezTo>
                <a:cubicBezTo>
                  <a:pt x="41" y="7"/>
                  <a:pt x="41" y="7"/>
                  <a:pt x="41" y="7"/>
                </a:cubicBezTo>
                <a:cubicBezTo>
                  <a:pt x="46" y="8"/>
                  <a:pt x="50" y="10"/>
                  <a:pt x="53" y="13"/>
                </a:cubicBezTo>
                <a:cubicBezTo>
                  <a:pt x="56" y="16"/>
                  <a:pt x="58" y="19"/>
                  <a:pt x="60" y="22"/>
                </a:cubicBezTo>
                <a:cubicBezTo>
                  <a:pt x="62" y="25"/>
                  <a:pt x="62" y="29"/>
                  <a:pt x="63" y="33"/>
                </a:cubicBezTo>
                <a:cubicBezTo>
                  <a:pt x="63" y="37"/>
                  <a:pt x="62" y="41"/>
                  <a:pt x="61" y="45"/>
                </a:cubicBezTo>
                <a:cubicBezTo>
                  <a:pt x="59" y="49"/>
                  <a:pt x="58" y="53"/>
                  <a:pt x="55" y="56"/>
                </a:cubicBezTo>
                <a:cubicBezTo>
                  <a:pt x="53" y="59"/>
                  <a:pt x="50" y="61"/>
                  <a:pt x="46" y="63"/>
                </a:cubicBezTo>
                <a:cubicBezTo>
                  <a:pt x="43" y="65"/>
                  <a:pt x="39" y="66"/>
                  <a:pt x="35" y="66"/>
                </a:cubicBezTo>
                <a:cubicBezTo>
                  <a:pt x="31" y="66"/>
                  <a:pt x="27" y="66"/>
                  <a:pt x="23" y="64"/>
                </a:cubicBezTo>
                <a:lnTo>
                  <a:pt x="0" y="57"/>
                </a:lnTo>
                <a:close/>
                <a:moveTo>
                  <a:pt x="45" y="39"/>
                </a:moveTo>
                <a:cubicBezTo>
                  <a:pt x="46" y="37"/>
                  <a:pt x="46" y="35"/>
                  <a:pt x="46" y="33"/>
                </a:cubicBezTo>
                <a:cubicBezTo>
                  <a:pt x="46" y="31"/>
                  <a:pt x="46" y="29"/>
                  <a:pt x="45" y="28"/>
                </a:cubicBezTo>
                <a:cubicBezTo>
                  <a:pt x="44" y="26"/>
                  <a:pt x="43" y="24"/>
                  <a:pt x="42" y="23"/>
                </a:cubicBezTo>
                <a:cubicBezTo>
                  <a:pt x="40" y="22"/>
                  <a:pt x="39" y="21"/>
                  <a:pt x="37" y="20"/>
                </a:cubicBezTo>
                <a:cubicBezTo>
                  <a:pt x="30" y="18"/>
                  <a:pt x="30" y="18"/>
                  <a:pt x="30" y="18"/>
                </a:cubicBezTo>
                <a:cubicBezTo>
                  <a:pt x="21" y="48"/>
                  <a:pt x="21" y="48"/>
                  <a:pt x="21" y="48"/>
                </a:cubicBezTo>
                <a:cubicBezTo>
                  <a:pt x="27" y="50"/>
                  <a:pt x="27" y="50"/>
                  <a:pt x="27" y="50"/>
                </a:cubicBezTo>
                <a:cubicBezTo>
                  <a:pt x="29" y="51"/>
                  <a:pt x="31" y="51"/>
                  <a:pt x="33" y="51"/>
                </a:cubicBezTo>
                <a:cubicBezTo>
                  <a:pt x="35" y="51"/>
                  <a:pt x="36" y="50"/>
                  <a:pt x="38" y="49"/>
                </a:cubicBezTo>
                <a:cubicBezTo>
                  <a:pt x="40" y="48"/>
                  <a:pt x="41" y="47"/>
                  <a:pt x="42" y="45"/>
                </a:cubicBezTo>
                <a:cubicBezTo>
                  <a:pt x="43" y="44"/>
                  <a:pt x="44" y="42"/>
                  <a:pt x="45" y="3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81" name="Freeform 41"/>
          <p:cNvSpPr>
            <a:spLocks noEditPoints="1"/>
          </p:cNvSpPr>
          <p:nvPr/>
        </p:nvSpPr>
        <p:spPr bwMode="auto">
          <a:xfrm>
            <a:off x="2968430" y="3982820"/>
            <a:ext cx="206958" cy="313818"/>
          </a:xfrm>
          <a:custGeom>
            <a:avLst/>
            <a:gdLst>
              <a:gd name="T0" fmla="*/ 0 w 87"/>
              <a:gd name="T1" fmla="*/ 65 h 131"/>
              <a:gd name="T2" fmla="*/ 11 w 87"/>
              <a:gd name="T3" fmla="*/ 16 h 131"/>
              <a:gd name="T4" fmla="*/ 44 w 87"/>
              <a:gd name="T5" fmla="*/ 0 h 131"/>
              <a:gd name="T6" fmla="*/ 77 w 87"/>
              <a:gd name="T7" fmla="*/ 16 h 131"/>
              <a:gd name="T8" fmla="*/ 87 w 87"/>
              <a:gd name="T9" fmla="*/ 65 h 131"/>
              <a:gd name="T10" fmla="*/ 76 w 87"/>
              <a:gd name="T11" fmla="*/ 114 h 131"/>
              <a:gd name="T12" fmla="*/ 43 w 87"/>
              <a:gd name="T13" fmla="*/ 131 h 131"/>
              <a:gd name="T14" fmla="*/ 10 w 87"/>
              <a:gd name="T15" fmla="*/ 114 h 131"/>
              <a:gd name="T16" fmla="*/ 0 w 87"/>
              <a:gd name="T17" fmla="*/ 65 h 131"/>
              <a:gd name="T18" fmla="*/ 23 w 87"/>
              <a:gd name="T19" fmla="*/ 65 h 131"/>
              <a:gd name="T20" fmla="*/ 28 w 87"/>
              <a:gd name="T21" fmla="*/ 99 h 131"/>
              <a:gd name="T22" fmla="*/ 44 w 87"/>
              <a:gd name="T23" fmla="*/ 111 h 131"/>
              <a:gd name="T24" fmla="*/ 59 w 87"/>
              <a:gd name="T25" fmla="*/ 100 h 131"/>
              <a:gd name="T26" fmla="*/ 64 w 87"/>
              <a:gd name="T27" fmla="*/ 65 h 131"/>
              <a:gd name="T28" fmla="*/ 59 w 87"/>
              <a:gd name="T29" fmla="*/ 31 h 131"/>
              <a:gd name="T30" fmla="*/ 43 w 87"/>
              <a:gd name="T31" fmla="*/ 19 h 131"/>
              <a:gd name="T32" fmla="*/ 28 w 87"/>
              <a:gd name="T33" fmla="*/ 31 h 131"/>
              <a:gd name="T34" fmla="*/ 23 w 87"/>
              <a:gd name="T35" fmla="*/ 65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87" h="131">
                <a:moveTo>
                  <a:pt x="0" y="65"/>
                </a:moveTo>
                <a:cubicBezTo>
                  <a:pt x="0" y="43"/>
                  <a:pt x="3" y="26"/>
                  <a:pt x="11" y="16"/>
                </a:cubicBezTo>
                <a:cubicBezTo>
                  <a:pt x="18" y="5"/>
                  <a:pt x="29" y="0"/>
                  <a:pt x="44" y="0"/>
                </a:cubicBezTo>
                <a:cubicBezTo>
                  <a:pt x="59" y="0"/>
                  <a:pt x="70" y="5"/>
                  <a:pt x="77" y="16"/>
                </a:cubicBezTo>
                <a:cubicBezTo>
                  <a:pt x="84" y="26"/>
                  <a:pt x="87" y="43"/>
                  <a:pt x="87" y="65"/>
                </a:cubicBezTo>
                <a:cubicBezTo>
                  <a:pt x="87" y="87"/>
                  <a:pt x="84" y="104"/>
                  <a:pt x="76" y="114"/>
                </a:cubicBezTo>
                <a:cubicBezTo>
                  <a:pt x="68" y="125"/>
                  <a:pt x="57" y="131"/>
                  <a:pt x="43" y="131"/>
                </a:cubicBezTo>
                <a:cubicBezTo>
                  <a:pt x="28" y="131"/>
                  <a:pt x="17" y="125"/>
                  <a:pt x="10" y="114"/>
                </a:cubicBezTo>
                <a:cubicBezTo>
                  <a:pt x="3" y="102"/>
                  <a:pt x="0" y="86"/>
                  <a:pt x="0" y="65"/>
                </a:cubicBezTo>
                <a:close/>
                <a:moveTo>
                  <a:pt x="23" y="65"/>
                </a:moveTo>
                <a:cubicBezTo>
                  <a:pt x="23" y="80"/>
                  <a:pt x="25" y="91"/>
                  <a:pt x="28" y="99"/>
                </a:cubicBezTo>
                <a:cubicBezTo>
                  <a:pt x="31" y="107"/>
                  <a:pt x="36" y="111"/>
                  <a:pt x="44" y="111"/>
                </a:cubicBezTo>
                <a:cubicBezTo>
                  <a:pt x="51" y="111"/>
                  <a:pt x="56" y="107"/>
                  <a:pt x="59" y="100"/>
                </a:cubicBezTo>
                <a:cubicBezTo>
                  <a:pt x="62" y="93"/>
                  <a:pt x="64" y="81"/>
                  <a:pt x="64" y="65"/>
                </a:cubicBezTo>
                <a:cubicBezTo>
                  <a:pt x="64" y="50"/>
                  <a:pt x="62" y="39"/>
                  <a:pt x="59" y="31"/>
                </a:cubicBezTo>
                <a:cubicBezTo>
                  <a:pt x="56" y="23"/>
                  <a:pt x="51" y="19"/>
                  <a:pt x="43" y="19"/>
                </a:cubicBezTo>
                <a:cubicBezTo>
                  <a:pt x="36" y="19"/>
                  <a:pt x="31" y="23"/>
                  <a:pt x="28" y="31"/>
                </a:cubicBezTo>
                <a:cubicBezTo>
                  <a:pt x="25" y="38"/>
                  <a:pt x="23" y="49"/>
                  <a:pt x="23" y="65"/>
                </a:cubicBezTo>
                <a:close/>
              </a:path>
            </a:pathLst>
          </a:custGeom>
          <a:solidFill>
            <a:srgbClr val="1A94B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82" name="Freeform 42"/>
          <p:cNvSpPr/>
          <p:nvPr/>
        </p:nvSpPr>
        <p:spPr bwMode="auto">
          <a:xfrm>
            <a:off x="3221378" y="3982820"/>
            <a:ext cx="186668" cy="307054"/>
          </a:xfrm>
          <a:custGeom>
            <a:avLst/>
            <a:gdLst>
              <a:gd name="T0" fmla="*/ 12 w 138"/>
              <a:gd name="T1" fmla="*/ 191 h 227"/>
              <a:gd name="T2" fmla="*/ 57 w 138"/>
              <a:gd name="T3" fmla="*/ 191 h 227"/>
              <a:gd name="T4" fmla="*/ 57 w 138"/>
              <a:gd name="T5" fmla="*/ 66 h 227"/>
              <a:gd name="T6" fmla="*/ 60 w 138"/>
              <a:gd name="T7" fmla="*/ 44 h 227"/>
              <a:gd name="T8" fmla="*/ 46 w 138"/>
              <a:gd name="T9" fmla="*/ 64 h 227"/>
              <a:gd name="T10" fmla="*/ 18 w 138"/>
              <a:gd name="T11" fmla="*/ 83 h 227"/>
              <a:gd name="T12" fmla="*/ 0 w 138"/>
              <a:gd name="T13" fmla="*/ 59 h 227"/>
              <a:gd name="T14" fmla="*/ 72 w 138"/>
              <a:gd name="T15" fmla="*/ 0 h 227"/>
              <a:gd name="T16" fmla="*/ 95 w 138"/>
              <a:gd name="T17" fmla="*/ 0 h 227"/>
              <a:gd name="T18" fmla="*/ 95 w 138"/>
              <a:gd name="T19" fmla="*/ 191 h 227"/>
              <a:gd name="T20" fmla="*/ 138 w 138"/>
              <a:gd name="T21" fmla="*/ 191 h 227"/>
              <a:gd name="T22" fmla="*/ 138 w 138"/>
              <a:gd name="T23" fmla="*/ 227 h 227"/>
              <a:gd name="T24" fmla="*/ 12 w 138"/>
              <a:gd name="T25" fmla="*/ 227 h 227"/>
              <a:gd name="T26" fmla="*/ 12 w 138"/>
              <a:gd name="T27" fmla="*/ 191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8" h="227">
                <a:moveTo>
                  <a:pt x="12" y="191"/>
                </a:moveTo>
                <a:lnTo>
                  <a:pt x="57" y="191"/>
                </a:lnTo>
                <a:lnTo>
                  <a:pt x="57" y="66"/>
                </a:lnTo>
                <a:lnTo>
                  <a:pt x="60" y="44"/>
                </a:lnTo>
                <a:lnTo>
                  <a:pt x="46" y="64"/>
                </a:lnTo>
                <a:lnTo>
                  <a:pt x="18" y="83"/>
                </a:lnTo>
                <a:lnTo>
                  <a:pt x="0" y="59"/>
                </a:lnTo>
                <a:lnTo>
                  <a:pt x="72" y="0"/>
                </a:lnTo>
                <a:lnTo>
                  <a:pt x="95" y="0"/>
                </a:lnTo>
                <a:lnTo>
                  <a:pt x="95" y="191"/>
                </a:lnTo>
                <a:lnTo>
                  <a:pt x="138" y="191"/>
                </a:lnTo>
                <a:lnTo>
                  <a:pt x="138" y="227"/>
                </a:lnTo>
                <a:lnTo>
                  <a:pt x="12" y="227"/>
                </a:lnTo>
                <a:lnTo>
                  <a:pt x="12" y="191"/>
                </a:lnTo>
                <a:close/>
              </a:path>
            </a:pathLst>
          </a:custGeom>
          <a:solidFill>
            <a:srgbClr val="1A94B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87" name="Freeform 47"/>
          <p:cNvSpPr>
            <a:spLocks noEditPoints="1"/>
          </p:cNvSpPr>
          <p:nvPr/>
        </p:nvSpPr>
        <p:spPr bwMode="auto">
          <a:xfrm>
            <a:off x="6757243" y="3982820"/>
            <a:ext cx="211016" cy="313818"/>
          </a:xfrm>
          <a:custGeom>
            <a:avLst/>
            <a:gdLst>
              <a:gd name="T0" fmla="*/ 0 w 88"/>
              <a:gd name="T1" fmla="*/ 65 h 131"/>
              <a:gd name="T2" fmla="*/ 11 w 88"/>
              <a:gd name="T3" fmla="*/ 16 h 131"/>
              <a:gd name="T4" fmla="*/ 44 w 88"/>
              <a:gd name="T5" fmla="*/ 0 h 131"/>
              <a:gd name="T6" fmla="*/ 77 w 88"/>
              <a:gd name="T7" fmla="*/ 16 h 131"/>
              <a:gd name="T8" fmla="*/ 88 w 88"/>
              <a:gd name="T9" fmla="*/ 65 h 131"/>
              <a:gd name="T10" fmla="*/ 76 w 88"/>
              <a:gd name="T11" fmla="*/ 114 h 131"/>
              <a:gd name="T12" fmla="*/ 43 w 88"/>
              <a:gd name="T13" fmla="*/ 131 h 131"/>
              <a:gd name="T14" fmla="*/ 10 w 88"/>
              <a:gd name="T15" fmla="*/ 114 h 131"/>
              <a:gd name="T16" fmla="*/ 0 w 88"/>
              <a:gd name="T17" fmla="*/ 65 h 131"/>
              <a:gd name="T18" fmla="*/ 23 w 88"/>
              <a:gd name="T19" fmla="*/ 65 h 131"/>
              <a:gd name="T20" fmla="*/ 28 w 88"/>
              <a:gd name="T21" fmla="*/ 99 h 131"/>
              <a:gd name="T22" fmla="*/ 44 w 88"/>
              <a:gd name="T23" fmla="*/ 111 h 131"/>
              <a:gd name="T24" fmla="*/ 59 w 88"/>
              <a:gd name="T25" fmla="*/ 100 h 131"/>
              <a:gd name="T26" fmla="*/ 64 w 88"/>
              <a:gd name="T27" fmla="*/ 65 h 131"/>
              <a:gd name="T28" fmla="*/ 59 w 88"/>
              <a:gd name="T29" fmla="*/ 31 h 131"/>
              <a:gd name="T30" fmla="*/ 43 w 88"/>
              <a:gd name="T31" fmla="*/ 19 h 131"/>
              <a:gd name="T32" fmla="*/ 28 w 88"/>
              <a:gd name="T33" fmla="*/ 31 h 131"/>
              <a:gd name="T34" fmla="*/ 23 w 88"/>
              <a:gd name="T35" fmla="*/ 65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88" h="131">
                <a:moveTo>
                  <a:pt x="0" y="65"/>
                </a:moveTo>
                <a:cubicBezTo>
                  <a:pt x="0" y="43"/>
                  <a:pt x="3" y="26"/>
                  <a:pt x="11" y="16"/>
                </a:cubicBezTo>
                <a:cubicBezTo>
                  <a:pt x="19" y="5"/>
                  <a:pt x="29" y="0"/>
                  <a:pt x="44" y="0"/>
                </a:cubicBezTo>
                <a:cubicBezTo>
                  <a:pt x="59" y="0"/>
                  <a:pt x="70" y="5"/>
                  <a:pt x="77" y="16"/>
                </a:cubicBezTo>
                <a:cubicBezTo>
                  <a:pt x="84" y="26"/>
                  <a:pt x="88" y="43"/>
                  <a:pt x="88" y="65"/>
                </a:cubicBezTo>
                <a:cubicBezTo>
                  <a:pt x="88" y="87"/>
                  <a:pt x="84" y="104"/>
                  <a:pt x="76" y="114"/>
                </a:cubicBezTo>
                <a:cubicBezTo>
                  <a:pt x="68" y="125"/>
                  <a:pt x="58" y="131"/>
                  <a:pt x="43" y="131"/>
                </a:cubicBezTo>
                <a:cubicBezTo>
                  <a:pt x="28" y="131"/>
                  <a:pt x="17" y="125"/>
                  <a:pt x="10" y="114"/>
                </a:cubicBezTo>
                <a:cubicBezTo>
                  <a:pt x="3" y="102"/>
                  <a:pt x="0" y="86"/>
                  <a:pt x="0" y="65"/>
                </a:cubicBezTo>
                <a:close/>
                <a:moveTo>
                  <a:pt x="23" y="65"/>
                </a:moveTo>
                <a:cubicBezTo>
                  <a:pt x="23" y="80"/>
                  <a:pt x="25" y="91"/>
                  <a:pt x="28" y="99"/>
                </a:cubicBezTo>
                <a:cubicBezTo>
                  <a:pt x="31" y="107"/>
                  <a:pt x="36" y="111"/>
                  <a:pt x="44" y="111"/>
                </a:cubicBezTo>
                <a:cubicBezTo>
                  <a:pt x="51" y="111"/>
                  <a:pt x="56" y="107"/>
                  <a:pt x="59" y="100"/>
                </a:cubicBezTo>
                <a:cubicBezTo>
                  <a:pt x="62" y="93"/>
                  <a:pt x="64" y="81"/>
                  <a:pt x="64" y="65"/>
                </a:cubicBezTo>
                <a:cubicBezTo>
                  <a:pt x="64" y="50"/>
                  <a:pt x="63" y="39"/>
                  <a:pt x="59" y="31"/>
                </a:cubicBezTo>
                <a:cubicBezTo>
                  <a:pt x="56" y="23"/>
                  <a:pt x="51" y="19"/>
                  <a:pt x="43" y="19"/>
                </a:cubicBezTo>
                <a:cubicBezTo>
                  <a:pt x="36" y="19"/>
                  <a:pt x="31" y="23"/>
                  <a:pt x="28" y="31"/>
                </a:cubicBezTo>
                <a:cubicBezTo>
                  <a:pt x="25" y="38"/>
                  <a:pt x="23" y="49"/>
                  <a:pt x="23" y="65"/>
                </a:cubicBezTo>
                <a:close/>
              </a:path>
            </a:pathLst>
          </a:custGeom>
          <a:solidFill>
            <a:srgbClr val="1A94B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88" name="Freeform 48"/>
          <p:cNvSpPr/>
          <p:nvPr/>
        </p:nvSpPr>
        <p:spPr bwMode="auto">
          <a:xfrm>
            <a:off x="7018308" y="3988231"/>
            <a:ext cx="178552" cy="308408"/>
          </a:xfrm>
          <a:custGeom>
            <a:avLst/>
            <a:gdLst>
              <a:gd name="T0" fmla="*/ 29 w 75"/>
              <a:gd name="T1" fmla="*/ 109 h 129"/>
              <a:gd name="T2" fmla="*/ 46 w 75"/>
              <a:gd name="T3" fmla="*/ 103 h 129"/>
              <a:gd name="T4" fmla="*/ 52 w 75"/>
              <a:gd name="T5" fmla="*/ 88 h 129"/>
              <a:gd name="T6" fmla="*/ 46 w 75"/>
              <a:gd name="T7" fmla="*/ 73 h 129"/>
              <a:gd name="T8" fmla="*/ 26 w 75"/>
              <a:gd name="T9" fmla="*/ 69 h 129"/>
              <a:gd name="T10" fmla="*/ 13 w 75"/>
              <a:gd name="T11" fmla="*/ 69 h 129"/>
              <a:gd name="T12" fmla="*/ 13 w 75"/>
              <a:gd name="T13" fmla="*/ 56 h 129"/>
              <a:gd name="T14" fmla="*/ 35 w 75"/>
              <a:gd name="T15" fmla="*/ 26 h 129"/>
              <a:gd name="T16" fmla="*/ 45 w 75"/>
              <a:gd name="T17" fmla="*/ 18 h 129"/>
              <a:gd name="T18" fmla="*/ 31 w 75"/>
              <a:gd name="T19" fmla="*/ 20 h 129"/>
              <a:gd name="T20" fmla="*/ 1 w 75"/>
              <a:gd name="T21" fmla="*/ 20 h 129"/>
              <a:gd name="T22" fmla="*/ 1 w 75"/>
              <a:gd name="T23" fmla="*/ 0 h 129"/>
              <a:gd name="T24" fmla="*/ 70 w 75"/>
              <a:gd name="T25" fmla="*/ 0 h 129"/>
              <a:gd name="T26" fmla="*/ 70 w 75"/>
              <a:gd name="T27" fmla="*/ 13 h 129"/>
              <a:gd name="T28" fmla="*/ 44 w 75"/>
              <a:gd name="T29" fmla="*/ 47 h 129"/>
              <a:gd name="T30" fmla="*/ 36 w 75"/>
              <a:gd name="T31" fmla="*/ 52 h 129"/>
              <a:gd name="T32" fmla="*/ 36 w 75"/>
              <a:gd name="T33" fmla="*/ 53 h 129"/>
              <a:gd name="T34" fmla="*/ 44 w 75"/>
              <a:gd name="T35" fmla="*/ 52 h 129"/>
              <a:gd name="T36" fmla="*/ 56 w 75"/>
              <a:gd name="T37" fmla="*/ 54 h 129"/>
              <a:gd name="T38" fmla="*/ 66 w 75"/>
              <a:gd name="T39" fmla="*/ 61 h 129"/>
              <a:gd name="T40" fmla="*/ 73 w 75"/>
              <a:gd name="T41" fmla="*/ 72 h 129"/>
              <a:gd name="T42" fmla="*/ 75 w 75"/>
              <a:gd name="T43" fmla="*/ 87 h 129"/>
              <a:gd name="T44" fmla="*/ 72 w 75"/>
              <a:gd name="T45" fmla="*/ 105 h 129"/>
              <a:gd name="T46" fmla="*/ 62 w 75"/>
              <a:gd name="T47" fmla="*/ 118 h 129"/>
              <a:gd name="T48" fmla="*/ 47 w 75"/>
              <a:gd name="T49" fmla="*/ 126 h 129"/>
              <a:gd name="T50" fmla="*/ 30 w 75"/>
              <a:gd name="T51" fmla="*/ 129 h 129"/>
              <a:gd name="T52" fmla="*/ 13 w 75"/>
              <a:gd name="T53" fmla="*/ 127 h 129"/>
              <a:gd name="T54" fmla="*/ 0 w 75"/>
              <a:gd name="T55" fmla="*/ 123 h 129"/>
              <a:gd name="T56" fmla="*/ 6 w 75"/>
              <a:gd name="T57" fmla="*/ 104 h 129"/>
              <a:gd name="T58" fmla="*/ 16 w 75"/>
              <a:gd name="T59" fmla="*/ 107 h 129"/>
              <a:gd name="T60" fmla="*/ 29 w 75"/>
              <a:gd name="T61" fmla="*/ 109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5" h="129">
                <a:moveTo>
                  <a:pt x="29" y="109"/>
                </a:moveTo>
                <a:cubicBezTo>
                  <a:pt x="36" y="109"/>
                  <a:pt x="42" y="107"/>
                  <a:pt x="46" y="103"/>
                </a:cubicBezTo>
                <a:cubicBezTo>
                  <a:pt x="50" y="99"/>
                  <a:pt x="52" y="94"/>
                  <a:pt x="52" y="88"/>
                </a:cubicBezTo>
                <a:cubicBezTo>
                  <a:pt x="52" y="82"/>
                  <a:pt x="50" y="77"/>
                  <a:pt x="46" y="73"/>
                </a:cubicBezTo>
                <a:cubicBezTo>
                  <a:pt x="42" y="70"/>
                  <a:pt x="35" y="69"/>
                  <a:pt x="26" y="69"/>
                </a:cubicBezTo>
                <a:cubicBezTo>
                  <a:pt x="13" y="69"/>
                  <a:pt x="13" y="69"/>
                  <a:pt x="13" y="69"/>
                </a:cubicBezTo>
                <a:cubicBezTo>
                  <a:pt x="13" y="56"/>
                  <a:pt x="13" y="56"/>
                  <a:pt x="13" y="56"/>
                </a:cubicBezTo>
                <a:cubicBezTo>
                  <a:pt x="35" y="26"/>
                  <a:pt x="35" y="26"/>
                  <a:pt x="35" y="26"/>
                </a:cubicBezTo>
                <a:cubicBezTo>
                  <a:pt x="45" y="18"/>
                  <a:pt x="45" y="18"/>
                  <a:pt x="45" y="18"/>
                </a:cubicBezTo>
                <a:cubicBezTo>
                  <a:pt x="31" y="20"/>
                  <a:pt x="31" y="20"/>
                  <a:pt x="31" y="20"/>
                </a:cubicBezTo>
                <a:cubicBezTo>
                  <a:pt x="1" y="20"/>
                  <a:pt x="1" y="20"/>
                  <a:pt x="1" y="20"/>
                </a:cubicBezTo>
                <a:cubicBezTo>
                  <a:pt x="1" y="0"/>
                  <a:pt x="1" y="0"/>
                  <a:pt x="1" y="0"/>
                </a:cubicBezTo>
                <a:cubicBezTo>
                  <a:pt x="70" y="0"/>
                  <a:pt x="70" y="0"/>
                  <a:pt x="70" y="0"/>
                </a:cubicBezTo>
                <a:cubicBezTo>
                  <a:pt x="70" y="13"/>
                  <a:pt x="70" y="13"/>
                  <a:pt x="70" y="13"/>
                </a:cubicBezTo>
                <a:cubicBezTo>
                  <a:pt x="44" y="47"/>
                  <a:pt x="44" y="47"/>
                  <a:pt x="44" y="47"/>
                </a:cubicBezTo>
                <a:cubicBezTo>
                  <a:pt x="36" y="52"/>
                  <a:pt x="36" y="52"/>
                  <a:pt x="36" y="52"/>
                </a:cubicBezTo>
                <a:cubicBezTo>
                  <a:pt x="36" y="53"/>
                  <a:pt x="36" y="53"/>
                  <a:pt x="36" y="53"/>
                </a:cubicBezTo>
                <a:cubicBezTo>
                  <a:pt x="44" y="52"/>
                  <a:pt x="44" y="52"/>
                  <a:pt x="44" y="52"/>
                </a:cubicBezTo>
                <a:cubicBezTo>
                  <a:pt x="48" y="52"/>
                  <a:pt x="52" y="53"/>
                  <a:pt x="56" y="54"/>
                </a:cubicBezTo>
                <a:cubicBezTo>
                  <a:pt x="60" y="56"/>
                  <a:pt x="63" y="58"/>
                  <a:pt x="66" y="61"/>
                </a:cubicBezTo>
                <a:cubicBezTo>
                  <a:pt x="69" y="64"/>
                  <a:pt x="71" y="68"/>
                  <a:pt x="73" y="72"/>
                </a:cubicBezTo>
                <a:cubicBezTo>
                  <a:pt x="74" y="76"/>
                  <a:pt x="75" y="81"/>
                  <a:pt x="75" y="87"/>
                </a:cubicBezTo>
                <a:cubicBezTo>
                  <a:pt x="75" y="94"/>
                  <a:pt x="74" y="100"/>
                  <a:pt x="72" y="105"/>
                </a:cubicBezTo>
                <a:cubicBezTo>
                  <a:pt x="69" y="111"/>
                  <a:pt x="66" y="115"/>
                  <a:pt x="62" y="118"/>
                </a:cubicBezTo>
                <a:cubicBezTo>
                  <a:pt x="58" y="122"/>
                  <a:pt x="53" y="124"/>
                  <a:pt x="47" y="126"/>
                </a:cubicBezTo>
                <a:cubicBezTo>
                  <a:pt x="42" y="128"/>
                  <a:pt x="36" y="129"/>
                  <a:pt x="30" y="129"/>
                </a:cubicBezTo>
                <a:cubicBezTo>
                  <a:pt x="24" y="129"/>
                  <a:pt x="19" y="128"/>
                  <a:pt x="13" y="127"/>
                </a:cubicBezTo>
                <a:cubicBezTo>
                  <a:pt x="8" y="126"/>
                  <a:pt x="3" y="125"/>
                  <a:pt x="0" y="123"/>
                </a:cubicBezTo>
                <a:cubicBezTo>
                  <a:pt x="6" y="104"/>
                  <a:pt x="6" y="104"/>
                  <a:pt x="6" y="104"/>
                </a:cubicBezTo>
                <a:cubicBezTo>
                  <a:pt x="9" y="105"/>
                  <a:pt x="12" y="106"/>
                  <a:pt x="16" y="107"/>
                </a:cubicBezTo>
                <a:cubicBezTo>
                  <a:pt x="20" y="108"/>
                  <a:pt x="24" y="109"/>
                  <a:pt x="29" y="109"/>
                </a:cubicBezTo>
                <a:close/>
              </a:path>
            </a:pathLst>
          </a:custGeom>
          <a:solidFill>
            <a:srgbClr val="1A94B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99" name="Freeform 59"/>
          <p:cNvSpPr>
            <a:spLocks noEditPoints="1"/>
          </p:cNvSpPr>
          <p:nvPr/>
        </p:nvSpPr>
        <p:spPr bwMode="auto">
          <a:xfrm>
            <a:off x="8378412" y="1141335"/>
            <a:ext cx="209663" cy="313818"/>
          </a:xfrm>
          <a:custGeom>
            <a:avLst/>
            <a:gdLst>
              <a:gd name="T0" fmla="*/ 0 w 88"/>
              <a:gd name="T1" fmla="*/ 65 h 131"/>
              <a:gd name="T2" fmla="*/ 12 w 88"/>
              <a:gd name="T3" fmla="*/ 16 h 131"/>
              <a:gd name="T4" fmla="*/ 44 w 88"/>
              <a:gd name="T5" fmla="*/ 0 h 131"/>
              <a:gd name="T6" fmla="*/ 77 w 88"/>
              <a:gd name="T7" fmla="*/ 16 h 131"/>
              <a:gd name="T8" fmla="*/ 88 w 88"/>
              <a:gd name="T9" fmla="*/ 65 h 131"/>
              <a:gd name="T10" fmla="*/ 77 w 88"/>
              <a:gd name="T11" fmla="*/ 114 h 131"/>
              <a:gd name="T12" fmla="*/ 44 w 88"/>
              <a:gd name="T13" fmla="*/ 131 h 131"/>
              <a:gd name="T14" fmla="*/ 11 w 88"/>
              <a:gd name="T15" fmla="*/ 114 h 131"/>
              <a:gd name="T16" fmla="*/ 0 w 88"/>
              <a:gd name="T17" fmla="*/ 65 h 131"/>
              <a:gd name="T18" fmla="*/ 24 w 88"/>
              <a:gd name="T19" fmla="*/ 65 h 131"/>
              <a:gd name="T20" fmla="*/ 28 w 88"/>
              <a:gd name="T21" fmla="*/ 99 h 131"/>
              <a:gd name="T22" fmla="*/ 44 w 88"/>
              <a:gd name="T23" fmla="*/ 111 h 131"/>
              <a:gd name="T24" fmla="*/ 60 w 88"/>
              <a:gd name="T25" fmla="*/ 100 h 131"/>
              <a:gd name="T26" fmla="*/ 65 w 88"/>
              <a:gd name="T27" fmla="*/ 65 h 131"/>
              <a:gd name="T28" fmla="*/ 60 w 88"/>
              <a:gd name="T29" fmla="*/ 31 h 131"/>
              <a:gd name="T30" fmla="*/ 44 w 88"/>
              <a:gd name="T31" fmla="*/ 19 h 131"/>
              <a:gd name="T32" fmla="*/ 28 w 88"/>
              <a:gd name="T33" fmla="*/ 31 h 131"/>
              <a:gd name="T34" fmla="*/ 24 w 88"/>
              <a:gd name="T35" fmla="*/ 65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88" h="131">
                <a:moveTo>
                  <a:pt x="0" y="65"/>
                </a:moveTo>
                <a:cubicBezTo>
                  <a:pt x="0" y="43"/>
                  <a:pt x="4" y="27"/>
                  <a:pt x="12" y="16"/>
                </a:cubicBezTo>
                <a:cubicBezTo>
                  <a:pt x="19" y="5"/>
                  <a:pt x="30" y="0"/>
                  <a:pt x="44" y="0"/>
                </a:cubicBezTo>
                <a:cubicBezTo>
                  <a:pt x="59" y="0"/>
                  <a:pt x="70" y="5"/>
                  <a:pt x="77" y="16"/>
                </a:cubicBezTo>
                <a:cubicBezTo>
                  <a:pt x="85" y="26"/>
                  <a:pt x="88" y="43"/>
                  <a:pt x="88" y="65"/>
                </a:cubicBezTo>
                <a:cubicBezTo>
                  <a:pt x="88" y="87"/>
                  <a:pt x="84" y="104"/>
                  <a:pt x="77" y="114"/>
                </a:cubicBezTo>
                <a:cubicBezTo>
                  <a:pt x="69" y="125"/>
                  <a:pt x="58" y="131"/>
                  <a:pt x="44" y="131"/>
                </a:cubicBezTo>
                <a:cubicBezTo>
                  <a:pt x="29" y="131"/>
                  <a:pt x="18" y="125"/>
                  <a:pt x="11" y="114"/>
                </a:cubicBezTo>
                <a:cubicBezTo>
                  <a:pt x="4" y="102"/>
                  <a:pt x="0" y="86"/>
                  <a:pt x="0" y="65"/>
                </a:cubicBezTo>
                <a:close/>
                <a:moveTo>
                  <a:pt x="24" y="65"/>
                </a:moveTo>
                <a:cubicBezTo>
                  <a:pt x="24" y="80"/>
                  <a:pt x="25" y="91"/>
                  <a:pt x="28" y="99"/>
                </a:cubicBezTo>
                <a:cubicBezTo>
                  <a:pt x="32" y="107"/>
                  <a:pt x="37" y="111"/>
                  <a:pt x="44" y="111"/>
                </a:cubicBezTo>
                <a:cubicBezTo>
                  <a:pt x="51" y="111"/>
                  <a:pt x="56" y="107"/>
                  <a:pt x="60" y="100"/>
                </a:cubicBezTo>
                <a:cubicBezTo>
                  <a:pt x="63" y="93"/>
                  <a:pt x="65" y="81"/>
                  <a:pt x="65" y="65"/>
                </a:cubicBezTo>
                <a:cubicBezTo>
                  <a:pt x="65" y="50"/>
                  <a:pt x="63" y="39"/>
                  <a:pt x="60" y="31"/>
                </a:cubicBezTo>
                <a:cubicBezTo>
                  <a:pt x="57" y="23"/>
                  <a:pt x="52" y="19"/>
                  <a:pt x="44" y="19"/>
                </a:cubicBezTo>
                <a:cubicBezTo>
                  <a:pt x="37" y="19"/>
                  <a:pt x="32" y="23"/>
                  <a:pt x="28" y="31"/>
                </a:cubicBezTo>
                <a:cubicBezTo>
                  <a:pt x="25" y="38"/>
                  <a:pt x="24" y="50"/>
                  <a:pt x="24" y="6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00" name="Freeform 60"/>
          <p:cNvSpPr>
            <a:spLocks noEditPoints="1"/>
          </p:cNvSpPr>
          <p:nvPr/>
        </p:nvSpPr>
        <p:spPr bwMode="auto">
          <a:xfrm>
            <a:off x="8615128" y="1142688"/>
            <a:ext cx="228601" cy="304349"/>
          </a:xfrm>
          <a:custGeom>
            <a:avLst/>
            <a:gdLst>
              <a:gd name="T0" fmla="*/ 169 w 169"/>
              <a:gd name="T1" fmla="*/ 163 h 225"/>
              <a:gd name="T2" fmla="*/ 134 w 169"/>
              <a:gd name="T3" fmla="*/ 163 h 225"/>
              <a:gd name="T4" fmla="*/ 134 w 169"/>
              <a:gd name="T5" fmla="*/ 225 h 225"/>
              <a:gd name="T6" fmla="*/ 95 w 169"/>
              <a:gd name="T7" fmla="*/ 225 h 225"/>
              <a:gd name="T8" fmla="*/ 95 w 169"/>
              <a:gd name="T9" fmla="*/ 163 h 225"/>
              <a:gd name="T10" fmla="*/ 0 w 169"/>
              <a:gd name="T11" fmla="*/ 163 h 225"/>
              <a:gd name="T12" fmla="*/ 0 w 169"/>
              <a:gd name="T13" fmla="*/ 140 h 225"/>
              <a:gd name="T14" fmla="*/ 100 w 169"/>
              <a:gd name="T15" fmla="*/ 0 h 225"/>
              <a:gd name="T16" fmla="*/ 134 w 169"/>
              <a:gd name="T17" fmla="*/ 0 h 225"/>
              <a:gd name="T18" fmla="*/ 134 w 169"/>
              <a:gd name="T19" fmla="*/ 130 h 225"/>
              <a:gd name="T20" fmla="*/ 169 w 169"/>
              <a:gd name="T21" fmla="*/ 130 h 225"/>
              <a:gd name="T22" fmla="*/ 169 w 169"/>
              <a:gd name="T23" fmla="*/ 163 h 225"/>
              <a:gd name="T24" fmla="*/ 95 w 169"/>
              <a:gd name="T25" fmla="*/ 82 h 225"/>
              <a:gd name="T26" fmla="*/ 99 w 169"/>
              <a:gd name="T27" fmla="*/ 55 h 225"/>
              <a:gd name="T28" fmla="*/ 97 w 169"/>
              <a:gd name="T29" fmla="*/ 55 h 225"/>
              <a:gd name="T30" fmla="*/ 86 w 169"/>
              <a:gd name="T31" fmla="*/ 78 h 225"/>
              <a:gd name="T32" fmla="*/ 53 w 169"/>
              <a:gd name="T33" fmla="*/ 121 h 225"/>
              <a:gd name="T34" fmla="*/ 37 w 169"/>
              <a:gd name="T35" fmla="*/ 133 h 225"/>
              <a:gd name="T36" fmla="*/ 58 w 169"/>
              <a:gd name="T37" fmla="*/ 130 h 225"/>
              <a:gd name="T38" fmla="*/ 95 w 169"/>
              <a:gd name="T39" fmla="*/ 130 h 225"/>
              <a:gd name="T40" fmla="*/ 95 w 169"/>
              <a:gd name="T41" fmla="*/ 82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69" h="225">
                <a:moveTo>
                  <a:pt x="169" y="163"/>
                </a:moveTo>
                <a:lnTo>
                  <a:pt x="134" y="163"/>
                </a:lnTo>
                <a:lnTo>
                  <a:pt x="134" y="225"/>
                </a:lnTo>
                <a:lnTo>
                  <a:pt x="95" y="225"/>
                </a:lnTo>
                <a:lnTo>
                  <a:pt x="95" y="163"/>
                </a:lnTo>
                <a:lnTo>
                  <a:pt x="0" y="163"/>
                </a:lnTo>
                <a:lnTo>
                  <a:pt x="0" y="140"/>
                </a:lnTo>
                <a:lnTo>
                  <a:pt x="100" y="0"/>
                </a:lnTo>
                <a:lnTo>
                  <a:pt x="134" y="0"/>
                </a:lnTo>
                <a:lnTo>
                  <a:pt x="134" y="130"/>
                </a:lnTo>
                <a:lnTo>
                  <a:pt x="169" y="130"/>
                </a:lnTo>
                <a:lnTo>
                  <a:pt x="169" y="163"/>
                </a:lnTo>
                <a:close/>
                <a:moveTo>
                  <a:pt x="95" y="82"/>
                </a:moveTo>
                <a:lnTo>
                  <a:pt x="99" y="55"/>
                </a:lnTo>
                <a:lnTo>
                  <a:pt x="97" y="55"/>
                </a:lnTo>
                <a:lnTo>
                  <a:pt x="86" y="78"/>
                </a:lnTo>
                <a:lnTo>
                  <a:pt x="53" y="121"/>
                </a:lnTo>
                <a:lnTo>
                  <a:pt x="37" y="133"/>
                </a:lnTo>
                <a:lnTo>
                  <a:pt x="58" y="130"/>
                </a:lnTo>
                <a:lnTo>
                  <a:pt x="95" y="130"/>
                </a:lnTo>
                <a:lnTo>
                  <a:pt x="95" y="82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05" name="Freeform 65"/>
          <p:cNvSpPr/>
          <p:nvPr/>
        </p:nvSpPr>
        <p:spPr bwMode="auto">
          <a:xfrm>
            <a:off x="2485528" y="1840200"/>
            <a:ext cx="716912" cy="335461"/>
          </a:xfrm>
          <a:custGeom>
            <a:avLst/>
            <a:gdLst>
              <a:gd name="T0" fmla="*/ 272 w 300"/>
              <a:gd name="T1" fmla="*/ 0 h 140"/>
              <a:gd name="T2" fmla="*/ 247 w 300"/>
              <a:gd name="T3" fmla="*/ 15 h 140"/>
              <a:gd name="T4" fmla="*/ 145 w 300"/>
              <a:gd name="T5" fmla="*/ 70 h 140"/>
              <a:gd name="T6" fmla="*/ 57 w 300"/>
              <a:gd name="T7" fmla="*/ 114 h 140"/>
              <a:gd name="T8" fmla="*/ 57 w 300"/>
              <a:gd name="T9" fmla="*/ 112 h 140"/>
              <a:gd name="T10" fmla="*/ 29 w 300"/>
              <a:gd name="T11" fmla="*/ 83 h 140"/>
              <a:gd name="T12" fmla="*/ 0 w 300"/>
              <a:gd name="T13" fmla="*/ 112 h 140"/>
              <a:gd name="T14" fmla="*/ 29 w 300"/>
              <a:gd name="T15" fmla="*/ 140 h 140"/>
              <a:gd name="T16" fmla="*/ 53 w 300"/>
              <a:gd name="T17" fmla="*/ 127 h 140"/>
              <a:gd name="T18" fmla="*/ 76 w 300"/>
              <a:gd name="T19" fmla="*/ 131 h 140"/>
              <a:gd name="T20" fmla="*/ 154 w 300"/>
              <a:gd name="T21" fmla="*/ 79 h 140"/>
              <a:gd name="T22" fmla="*/ 243 w 300"/>
              <a:gd name="T23" fmla="*/ 28 h 140"/>
              <a:gd name="T24" fmla="*/ 243 w 300"/>
              <a:gd name="T25" fmla="*/ 28 h 140"/>
              <a:gd name="T26" fmla="*/ 272 w 300"/>
              <a:gd name="T27" fmla="*/ 57 h 140"/>
              <a:gd name="T28" fmla="*/ 300 w 300"/>
              <a:gd name="T29" fmla="*/ 28 h 140"/>
              <a:gd name="T30" fmla="*/ 272 w 300"/>
              <a:gd name="T31" fmla="*/ 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00" h="140">
                <a:moveTo>
                  <a:pt x="272" y="0"/>
                </a:moveTo>
                <a:cubicBezTo>
                  <a:pt x="261" y="0"/>
                  <a:pt x="251" y="6"/>
                  <a:pt x="247" y="15"/>
                </a:cubicBezTo>
                <a:cubicBezTo>
                  <a:pt x="225" y="11"/>
                  <a:pt x="185" y="13"/>
                  <a:pt x="145" y="70"/>
                </a:cubicBezTo>
                <a:cubicBezTo>
                  <a:pt x="109" y="122"/>
                  <a:pt x="74" y="120"/>
                  <a:pt x="57" y="114"/>
                </a:cubicBezTo>
                <a:cubicBezTo>
                  <a:pt x="57" y="113"/>
                  <a:pt x="57" y="112"/>
                  <a:pt x="57" y="112"/>
                </a:cubicBezTo>
                <a:cubicBezTo>
                  <a:pt x="57" y="96"/>
                  <a:pt x="44" y="83"/>
                  <a:pt x="29" y="83"/>
                </a:cubicBezTo>
                <a:cubicBezTo>
                  <a:pt x="13" y="83"/>
                  <a:pt x="0" y="96"/>
                  <a:pt x="0" y="112"/>
                </a:cubicBezTo>
                <a:cubicBezTo>
                  <a:pt x="0" y="127"/>
                  <a:pt x="13" y="140"/>
                  <a:pt x="29" y="140"/>
                </a:cubicBezTo>
                <a:cubicBezTo>
                  <a:pt x="39" y="140"/>
                  <a:pt x="48" y="135"/>
                  <a:pt x="53" y="127"/>
                </a:cubicBezTo>
                <a:cubicBezTo>
                  <a:pt x="59" y="129"/>
                  <a:pt x="67" y="131"/>
                  <a:pt x="76" y="131"/>
                </a:cubicBezTo>
                <a:cubicBezTo>
                  <a:pt x="97" y="131"/>
                  <a:pt x="125" y="120"/>
                  <a:pt x="154" y="79"/>
                </a:cubicBezTo>
                <a:cubicBezTo>
                  <a:pt x="189" y="28"/>
                  <a:pt x="224" y="25"/>
                  <a:pt x="243" y="28"/>
                </a:cubicBezTo>
                <a:cubicBezTo>
                  <a:pt x="243" y="28"/>
                  <a:pt x="243" y="28"/>
                  <a:pt x="243" y="28"/>
                </a:cubicBezTo>
                <a:cubicBezTo>
                  <a:pt x="243" y="44"/>
                  <a:pt x="256" y="57"/>
                  <a:pt x="272" y="57"/>
                </a:cubicBezTo>
                <a:cubicBezTo>
                  <a:pt x="287" y="57"/>
                  <a:pt x="300" y="44"/>
                  <a:pt x="300" y="28"/>
                </a:cubicBezTo>
                <a:cubicBezTo>
                  <a:pt x="300" y="13"/>
                  <a:pt x="287" y="0"/>
                  <a:pt x="27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06" name="Freeform 66"/>
          <p:cNvSpPr>
            <a:spLocks noEditPoints="1"/>
          </p:cNvSpPr>
          <p:nvPr/>
        </p:nvSpPr>
        <p:spPr bwMode="auto">
          <a:xfrm>
            <a:off x="2494997" y="1867253"/>
            <a:ext cx="116329" cy="128503"/>
          </a:xfrm>
          <a:custGeom>
            <a:avLst/>
            <a:gdLst>
              <a:gd name="T0" fmla="*/ 17 w 49"/>
              <a:gd name="T1" fmla="*/ 40 h 54"/>
              <a:gd name="T2" fmla="*/ 13 w 49"/>
              <a:gd name="T3" fmla="*/ 54 h 54"/>
              <a:gd name="T4" fmla="*/ 0 w 49"/>
              <a:gd name="T5" fmla="*/ 54 h 54"/>
              <a:gd name="T6" fmla="*/ 17 w 49"/>
              <a:gd name="T7" fmla="*/ 0 h 54"/>
              <a:gd name="T8" fmla="*/ 33 w 49"/>
              <a:gd name="T9" fmla="*/ 0 h 54"/>
              <a:gd name="T10" fmla="*/ 49 w 49"/>
              <a:gd name="T11" fmla="*/ 54 h 54"/>
              <a:gd name="T12" fmla="*/ 36 w 49"/>
              <a:gd name="T13" fmla="*/ 54 h 54"/>
              <a:gd name="T14" fmla="*/ 32 w 49"/>
              <a:gd name="T15" fmla="*/ 40 h 54"/>
              <a:gd name="T16" fmla="*/ 17 w 49"/>
              <a:gd name="T17" fmla="*/ 40 h 54"/>
              <a:gd name="T18" fmla="*/ 30 w 49"/>
              <a:gd name="T19" fmla="*/ 31 h 54"/>
              <a:gd name="T20" fmla="*/ 24 w 49"/>
              <a:gd name="T21" fmla="*/ 9 h 54"/>
              <a:gd name="T22" fmla="*/ 24 w 49"/>
              <a:gd name="T23" fmla="*/ 9 h 54"/>
              <a:gd name="T24" fmla="*/ 19 w 49"/>
              <a:gd name="T25" fmla="*/ 31 h 54"/>
              <a:gd name="T26" fmla="*/ 30 w 49"/>
              <a:gd name="T27" fmla="*/ 31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9" h="54">
                <a:moveTo>
                  <a:pt x="17" y="40"/>
                </a:moveTo>
                <a:cubicBezTo>
                  <a:pt x="13" y="54"/>
                  <a:pt x="13" y="54"/>
                  <a:pt x="13" y="54"/>
                </a:cubicBezTo>
                <a:cubicBezTo>
                  <a:pt x="0" y="54"/>
                  <a:pt x="0" y="54"/>
                  <a:pt x="0" y="54"/>
                </a:cubicBezTo>
                <a:cubicBezTo>
                  <a:pt x="17" y="0"/>
                  <a:pt x="17" y="0"/>
                  <a:pt x="17" y="0"/>
                </a:cubicBezTo>
                <a:cubicBezTo>
                  <a:pt x="33" y="0"/>
                  <a:pt x="33" y="0"/>
                  <a:pt x="33" y="0"/>
                </a:cubicBezTo>
                <a:cubicBezTo>
                  <a:pt x="49" y="54"/>
                  <a:pt x="49" y="54"/>
                  <a:pt x="49" y="54"/>
                </a:cubicBezTo>
                <a:cubicBezTo>
                  <a:pt x="36" y="54"/>
                  <a:pt x="36" y="54"/>
                  <a:pt x="36" y="54"/>
                </a:cubicBezTo>
                <a:cubicBezTo>
                  <a:pt x="32" y="40"/>
                  <a:pt x="32" y="40"/>
                  <a:pt x="32" y="40"/>
                </a:cubicBezTo>
                <a:lnTo>
                  <a:pt x="17" y="40"/>
                </a:lnTo>
                <a:close/>
                <a:moveTo>
                  <a:pt x="30" y="31"/>
                </a:moveTo>
                <a:cubicBezTo>
                  <a:pt x="30" y="31"/>
                  <a:pt x="25" y="12"/>
                  <a:pt x="24" y="9"/>
                </a:cubicBezTo>
                <a:cubicBezTo>
                  <a:pt x="24" y="9"/>
                  <a:pt x="24" y="9"/>
                  <a:pt x="24" y="9"/>
                </a:cubicBezTo>
                <a:cubicBezTo>
                  <a:pt x="23" y="12"/>
                  <a:pt x="19" y="31"/>
                  <a:pt x="19" y="31"/>
                </a:cubicBezTo>
                <a:lnTo>
                  <a:pt x="30" y="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07" name="Freeform 67"/>
          <p:cNvSpPr>
            <a:spLocks noEditPoints="1"/>
          </p:cNvSpPr>
          <p:nvPr/>
        </p:nvSpPr>
        <p:spPr bwMode="auto">
          <a:xfrm>
            <a:off x="3099638" y="1646768"/>
            <a:ext cx="93334" cy="131208"/>
          </a:xfrm>
          <a:custGeom>
            <a:avLst/>
            <a:gdLst>
              <a:gd name="T0" fmla="*/ 0 w 39"/>
              <a:gd name="T1" fmla="*/ 1 h 55"/>
              <a:gd name="T2" fmla="*/ 15 w 39"/>
              <a:gd name="T3" fmla="*/ 0 h 55"/>
              <a:gd name="T4" fmla="*/ 31 w 39"/>
              <a:gd name="T5" fmla="*/ 3 h 55"/>
              <a:gd name="T6" fmla="*/ 38 w 39"/>
              <a:gd name="T7" fmla="*/ 14 h 55"/>
              <a:gd name="T8" fmla="*/ 29 w 39"/>
              <a:gd name="T9" fmla="*/ 25 h 55"/>
              <a:gd name="T10" fmla="*/ 29 w 39"/>
              <a:gd name="T11" fmla="*/ 25 h 55"/>
              <a:gd name="T12" fmla="*/ 39 w 39"/>
              <a:gd name="T13" fmla="*/ 38 h 55"/>
              <a:gd name="T14" fmla="*/ 34 w 39"/>
              <a:gd name="T15" fmla="*/ 50 h 55"/>
              <a:gd name="T16" fmla="*/ 13 w 39"/>
              <a:gd name="T17" fmla="*/ 55 h 55"/>
              <a:gd name="T18" fmla="*/ 0 w 39"/>
              <a:gd name="T19" fmla="*/ 54 h 55"/>
              <a:gd name="T20" fmla="*/ 0 w 39"/>
              <a:gd name="T21" fmla="*/ 1 h 55"/>
              <a:gd name="T22" fmla="*/ 12 w 39"/>
              <a:gd name="T23" fmla="*/ 22 h 55"/>
              <a:gd name="T24" fmla="*/ 16 w 39"/>
              <a:gd name="T25" fmla="*/ 22 h 55"/>
              <a:gd name="T26" fmla="*/ 25 w 39"/>
              <a:gd name="T27" fmla="*/ 15 h 55"/>
              <a:gd name="T28" fmla="*/ 17 w 39"/>
              <a:gd name="T29" fmla="*/ 9 h 55"/>
              <a:gd name="T30" fmla="*/ 12 w 39"/>
              <a:gd name="T31" fmla="*/ 9 h 55"/>
              <a:gd name="T32" fmla="*/ 12 w 39"/>
              <a:gd name="T33" fmla="*/ 22 h 55"/>
              <a:gd name="T34" fmla="*/ 12 w 39"/>
              <a:gd name="T35" fmla="*/ 45 h 55"/>
              <a:gd name="T36" fmla="*/ 16 w 39"/>
              <a:gd name="T37" fmla="*/ 46 h 55"/>
              <a:gd name="T38" fmla="*/ 27 w 39"/>
              <a:gd name="T39" fmla="*/ 38 h 55"/>
              <a:gd name="T40" fmla="*/ 16 w 39"/>
              <a:gd name="T41" fmla="*/ 30 h 55"/>
              <a:gd name="T42" fmla="*/ 12 w 39"/>
              <a:gd name="T43" fmla="*/ 30 h 55"/>
              <a:gd name="T44" fmla="*/ 12 w 39"/>
              <a:gd name="T45" fmla="*/ 4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9" h="55">
                <a:moveTo>
                  <a:pt x="0" y="1"/>
                </a:moveTo>
                <a:cubicBezTo>
                  <a:pt x="3" y="1"/>
                  <a:pt x="9" y="0"/>
                  <a:pt x="15" y="0"/>
                </a:cubicBezTo>
                <a:cubicBezTo>
                  <a:pt x="23" y="0"/>
                  <a:pt x="27" y="1"/>
                  <a:pt x="31" y="3"/>
                </a:cubicBezTo>
                <a:cubicBezTo>
                  <a:pt x="35" y="5"/>
                  <a:pt x="38" y="9"/>
                  <a:pt x="38" y="14"/>
                </a:cubicBezTo>
                <a:cubicBezTo>
                  <a:pt x="38" y="18"/>
                  <a:pt x="35" y="23"/>
                  <a:pt x="29" y="25"/>
                </a:cubicBezTo>
                <a:cubicBezTo>
                  <a:pt x="29" y="25"/>
                  <a:pt x="29" y="25"/>
                  <a:pt x="29" y="25"/>
                </a:cubicBezTo>
                <a:cubicBezTo>
                  <a:pt x="35" y="27"/>
                  <a:pt x="39" y="31"/>
                  <a:pt x="39" y="38"/>
                </a:cubicBezTo>
                <a:cubicBezTo>
                  <a:pt x="39" y="43"/>
                  <a:pt x="37" y="47"/>
                  <a:pt x="34" y="50"/>
                </a:cubicBezTo>
                <a:cubicBezTo>
                  <a:pt x="30" y="53"/>
                  <a:pt x="23" y="55"/>
                  <a:pt x="13" y="55"/>
                </a:cubicBezTo>
                <a:cubicBezTo>
                  <a:pt x="7" y="55"/>
                  <a:pt x="2" y="54"/>
                  <a:pt x="0" y="54"/>
                </a:cubicBezTo>
                <a:lnTo>
                  <a:pt x="0" y="1"/>
                </a:lnTo>
                <a:close/>
                <a:moveTo>
                  <a:pt x="12" y="22"/>
                </a:moveTo>
                <a:cubicBezTo>
                  <a:pt x="16" y="22"/>
                  <a:pt x="16" y="22"/>
                  <a:pt x="16" y="22"/>
                </a:cubicBezTo>
                <a:cubicBezTo>
                  <a:pt x="22" y="22"/>
                  <a:pt x="25" y="19"/>
                  <a:pt x="25" y="15"/>
                </a:cubicBezTo>
                <a:cubicBezTo>
                  <a:pt x="25" y="11"/>
                  <a:pt x="22" y="9"/>
                  <a:pt x="17" y="9"/>
                </a:cubicBezTo>
                <a:cubicBezTo>
                  <a:pt x="14" y="9"/>
                  <a:pt x="13" y="9"/>
                  <a:pt x="12" y="9"/>
                </a:cubicBezTo>
                <a:lnTo>
                  <a:pt x="12" y="22"/>
                </a:lnTo>
                <a:close/>
                <a:moveTo>
                  <a:pt x="12" y="45"/>
                </a:moveTo>
                <a:cubicBezTo>
                  <a:pt x="13" y="46"/>
                  <a:pt x="14" y="46"/>
                  <a:pt x="16" y="46"/>
                </a:cubicBezTo>
                <a:cubicBezTo>
                  <a:pt x="22" y="46"/>
                  <a:pt x="27" y="44"/>
                  <a:pt x="27" y="38"/>
                </a:cubicBezTo>
                <a:cubicBezTo>
                  <a:pt x="27" y="33"/>
                  <a:pt x="22" y="30"/>
                  <a:pt x="16" y="30"/>
                </a:cubicBezTo>
                <a:cubicBezTo>
                  <a:pt x="12" y="30"/>
                  <a:pt x="12" y="30"/>
                  <a:pt x="12" y="30"/>
                </a:cubicBezTo>
                <a:lnTo>
                  <a:pt x="12" y="4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08" name="Freeform 68"/>
          <p:cNvSpPr>
            <a:spLocks noEditPoints="1"/>
          </p:cNvSpPr>
          <p:nvPr/>
        </p:nvSpPr>
        <p:spPr bwMode="auto">
          <a:xfrm>
            <a:off x="2673549" y="1531792"/>
            <a:ext cx="296234" cy="423384"/>
          </a:xfrm>
          <a:custGeom>
            <a:avLst/>
            <a:gdLst>
              <a:gd name="T0" fmla="*/ 62 w 124"/>
              <a:gd name="T1" fmla="*/ 0 h 177"/>
              <a:gd name="T2" fmla="*/ 0 w 124"/>
              <a:gd name="T3" fmla="*/ 62 h 177"/>
              <a:gd name="T4" fmla="*/ 62 w 124"/>
              <a:gd name="T5" fmla="*/ 177 h 177"/>
              <a:gd name="T6" fmla="*/ 124 w 124"/>
              <a:gd name="T7" fmla="*/ 62 h 177"/>
              <a:gd name="T8" fmla="*/ 62 w 124"/>
              <a:gd name="T9" fmla="*/ 0 h 177"/>
              <a:gd name="T10" fmla="*/ 62 w 124"/>
              <a:gd name="T11" fmla="*/ 98 h 177"/>
              <a:gd name="T12" fmla="*/ 29 w 124"/>
              <a:gd name="T13" fmla="*/ 65 h 177"/>
              <a:gd name="T14" fmla="*/ 62 w 124"/>
              <a:gd name="T15" fmla="*/ 31 h 177"/>
              <a:gd name="T16" fmla="*/ 95 w 124"/>
              <a:gd name="T17" fmla="*/ 65 h 177"/>
              <a:gd name="T18" fmla="*/ 62 w 124"/>
              <a:gd name="T19" fmla="*/ 98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4" h="177">
                <a:moveTo>
                  <a:pt x="62" y="0"/>
                </a:moveTo>
                <a:cubicBezTo>
                  <a:pt x="28" y="0"/>
                  <a:pt x="0" y="28"/>
                  <a:pt x="0" y="62"/>
                </a:cubicBezTo>
                <a:cubicBezTo>
                  <a:pt x="0" y="96"/>
                  <a:pt x="62" y="177"/>
                  <a:pt x="62" y="177"/>
                </a:cubicBezTo>
                <a:cubicBezTo>
                  <a:pt x="62" y="177"/>
                  <a:pt x="124" y="96"/>
                  <a:pt x="124" y="62"/>
                </a:cubicBezTo>
                <a:cubicBezTo>
                  <a:pt x="124" y="28"/>
                  <a:pt x="96" y="0"/>
                  <a:pt x="62" y="0"/>
                </a:cubicBezTo>
                <a:close/>
                <a:moveTo>
                  <a:pt x="62" y="98"/>
                </a:moveTo>
                <a:cubicBezTo>
                  <a:pt x="44" y="98"/>
                  <a:pt x="29" y="83"/>
                  <a:pt x="29" y="65"/>
                </a:cubicBezTo>
                <a:cubicBezTo>
                  <a:pt x="29" y="46"/>
                  <a:pt x="44" y="31"/>
                  <a:pt x="62" y="31"/>
                </a:cubicBezTo>
                <a:cubicBezTo>
                  <a:pt x="80" y="31"/>
                  <a:pt x="95" y="46"/>
                  <a:pt x="95" y="65"/>
                </a:cubicBezTo>
                <a:cubicBezTo>
                  <a:pt x="95" y="83"/>
                  <a:pt x="80" y="98"/>
                  <a:pt x="62" y="9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09" name="Freeform 69"/>
          <p:cNvSpPr/>
          <p:nvPr/>
        </p:nvSpPr>
        <p:spPr bwMode="auto">
          <a:xfrm>
            <a:off x="6642267" y="1543966"/>
            <a:ext cx="189373" cy="265122"/>
          </a:xfrm>
          <a:custGeom>
            <a:avLst/>
            <a:gdLst>
              <a:gd name="T0" fmla="*/ 0 w 79"/>
              <a:gd name="T1" fmla="*/ 0 h 111"/>
              <a:gd name="T2" fmla="*/ 0 w 79"/>
              <a:gd name="T3" fmla="*/ 111 h 111"/>
              <a:gd name="T4" fmla="*/ 79 w 79"/>
              <a:gd name="T5" fmla="*/ 32 h 111"/>
              <a:gd name="T6" fmla="*/ 0 w 79"/>
              <a:gd name="T7" fmla="*/ 0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9" h="111">
                <a:moveTo>
                  <a:pt x="0" y="0"/>
                </a:moveTo>
                <a:cubicBezTo>
                  <a:pt x="0" y="111"/>
                  <a:pt x="0" y="111"/>
                  <a:pt x="0" y="111"/>
                </a:cubicBezTo>
                <a:cubicBezTo>
                  <a:pt x="79" y="32"/>
                  <a:pt x="79" y="32"/>
                  <a:pt x="79" y="32"/>
                </a:cubicBezTo>
                <a:cubicBezTo>
                  <a:pt x="59" y="12"/>
                  <a:pt x="31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10" name="Freeform 70"/>
          <p:cNvSpPr/>
          <p:nvPr/>
        </p:nvSpPr>
        <p:spPr bwMode="auto">
          <a:xfrm>
            <a:off x="6351444" y="1594015"/>
            <a:ext cx="454495" cy="534302"/>
          </a:xfrm>
          <a:custGeom>
            <a:avLst/>
            <a:gdLst>
              <a:gd name="T0" fmla="*/ 190 w 190"/>
              <a:gd name="T1" fmla="*/ 190 h 223"/>
              <a:gd name="T2" fmla="*/ 111 w 190"/>
              <a:gd name="T3" fmla="*/ 111 h 223"/>
              <a:gd name="T4" fmla="*/ 111 w 190"/>
              <a:gd name="T5" fmla="*/ 0 h 223"/>
              <a:gd name="T6" fmla="*/ 32 w 190"/>
              <a:gd name="T7" fmla="*/ 33 h 223"/>
              <a:gd name="T8" fmla="*/ 32 w 190"/>
              <a:gd name="T9" fmla="*/ 33 h 223"/>
              <a:gd name="T10" fmla="*/ 0 w 190"/>
              <a:gd name="T11" fmla="*/ 111 h 223"/>
              <a:gd name="T12" fmla="*/ 32 w 190"/>
              <a:gd name="T13" fmla="*/ 190 h 223"/>
              <a:gd name="T14" fmla="*/ 32 w 190"/>
              <a:gd name="T15" fmla="*/ 190 h 223"/>
              <a:gd name="T16" fmla="*/ 111 w 190"/>
              <a:gd name="T17" fmla="*/ 223 h 223"/>
              <a:gd name="T18" fmla="*/ 190 w 190"/>
              <a:gd name="T19" fmla="*/ 190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90" h="223">
                <a:moveTo>
                  <a:pt x="190" y="190"/>
                </a:moveTo>
                <a:cubicBezTo>
                  <a:pt x="111" y="111"/>
                  <a:pt x="111" y="111"/>
                  <a:pt x="111" y="111"/>
                </a:cubicBezTo>
                <a:cubicBezTo>
                  <a:pt x="111" y="0"/>
                  <a:pt x="111" y="0"/>
                  <a:pt x="111" y="0"/>
                </a:cubicBezTo>
                <a:cubicBezTo>
                  <a:pt x="80" y="1"/>
                  <a:pt x="53" y="13"/>
                  <a:pt x="32" y="33"/>
                </a:cubicBezTo>
                <a:cubicBezTo>
                  <a:pt x="32" y="33"/>
                  <a:pt x="32" y="33"/>
                  <a:pt x="32" y="33"/>
                </a:cubicBezTo>
                <a:cubicBezTo>
                  <a:pt x="13" y="53"/>
                  <a:pt x="0" y="81"/>
                  <a:pt x="0" y="111"/>
                </a:cubicBezTo>
                <a:cubicBezTo>
                  <a:pt x="0" y="142"/>
                  <a:pt x="13" y="170"/>
                  <a:pt x="32" y="190"/>
                </a:cubicBezTo>
                <a:cubicBezTo>
                  <a:pt x="32" y="190"/>
                  <a:pt x="32" y="190"/>
                  <a:pt x="32" y="190"/>
                </a:cubicBezTo>
                <a:cubicBezTo>
                  <a:pt x="53" y="210"/>
                  <a:pt x="80" y="222"/>
                  <a:pt x="111" y="223"/>
                </a:cubicBezTo>
                <a:cubicBezTo>
                  <a:pt x="142" y="222"/>
                  <a:pt x="169" y="210"/>
                  <a:pt x="190" y="19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11" name="Freeform 71"/>
          <p:cNvSpPr/>
          <p:nvPr/>
        </p:nvSpPr>
        <p:spPr bwMode="auto">
          <a:xfrm>
            <a:off x="6644972" y="1661648"/>
            <a:ext cx="265122" cy="376041"/>
          </a:xfrm>
          <a:custGeom>
            <a:avLst/>
            <a:gdLst>
              <a:gd name="T0" fmla="*/ 111 w 111"/>
              <a:gd name="T1" fmla="*/ 79 h 157"/>
              <a:gd name="T2" fmla="*/ 111 w 111"/>
              <a:gd name="T3" fmla="*/ 79 h 157"/>
              <a:gd name="T4" fmla="*/ 111 w 111"/>
              <a:gd name="T5" fmla="*/ 79 h 157"/>
              <a:gd name="T6" fmla="*/ 79 w 111"/>
              <a:gd name="T7" fmla="*/ 0 h 157"/>
              <a:gd name="T8" fmla="*/ 0 w 111"/>
              <a:gd name="T9" fmla="*/ 79 h 157"/>
              <a:gd name="T10" fmla="*/ 0 w 111"/>
              <a:gd name="T11" fmla="*/ 79 h 157"/>
              <a:gd name="T12" fmla="*/ 0 w 111"/>
              <a:gd name="T13" fmla="*/ 79 h 157"/>
              <a:gd name="T14" fmla="*/ 0 w 111"/>
              <a:gd name="T15" fmla="*/ 79 h 157"/>
              <a:gd name="T16" fmla="*/ 0 w 111"/>
              <a:gd name="T17" fmla="*/ 79 h 157"/>
              <a:gd name="T18" fmla="*/ 79 w 111"/>
              <a:gd name="T19" fmla="*/ 157 h 157"/>
              <a:gd name="T20" fmla="*/ 111 w 111"/>
              <a:gd name="T21" fmla="*/ 79 h 157"/>
              <a:gd name="T22" fmla="*/ 111 w 111"/>
              <a:gd name="T23" fmla="*/ 79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1" h="157">
                <a:moveTo>
                  <a:pt x="111" y="79"/>
                </a:moveTo>
                <a:cubicBezTo>
                  <a:pt x="111" y="79"/>
                  <a:pt x="111" y="79"/>
                  <a:pt x="111" y="79"/>
                </a:cubicBezTo>
                <a:cubicBezTo>
                  <a:pt x="111" y="79"/>
                  <a:pt x="111" y="79"/>
                  <a:pt x="111" y="79"/>
                </a:cubicBezTo>
                <a:cubicBezTo>
                  <a:pt x="111" y="48"/>
                  <a:pt x="98" y="20"/>
                  <a:pt x="79" y="0"/>
                </a:cubicBezTo>
                <a:cubicBezTo>
                  <a:pt x="0" y="79"/>
                  <a:pt x="0" y="79"/>
                  <a:pt x="0" y="79"/>
                </a:cubicBezTo>
                <a:cubicBezTo>
                  <a:pt x="0" y="79"/>
                  <a:pt x="0" y="79"/>
                  <a:pt x="0" y="79"/>
                </a:cubicBezTo>
                <a:cubicBezTo>
                  <a:pt x="0" y="79"/>
                  <a:pt x="0" y="79"/>
                  <a:pt x="0" y="79"/>
                </a:cubicBezTo>
                <a:cubicBezTo>
                  <a:pt x="0" y="79"/>
                  <a:pt x="0" y="79"/>
                  <a:pt x="0" y="79"/>
                </a:cubicBezTo>
                <a:cubicBezTo>
                  <a:pt x="0" y="79"/>
                  <a:pt x="0" y="79"/>
                  <a:pt x="0" y="79"/>
                </a:cubicBezTo>
                <a:cubicBezTo>
                  <a:pt x="79" y="157"/>
                  <a:pt x="79" y="157"/>
                  <a:pt x="79" y="157"/>
                </a:cubicBezTo>
                <a:cubicBezTo>
                  <a:pt x="98" y="137"/>
                  <a:pt x="111" y="109"/>
                  <a:pt x="111" y="79"/>
                </a:cubicBezTo>
                <a:cubicBezTo>
                  <a:pt x="111" y="79"/>
                  <a:pt x="111" y="79"/>
                  <a:pt x="111" y="7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12" name="Rectangle 72"/>
          <p:cNvSpPr>
            <a:spLocks noChangeArrowheads="1"/>
          </p:cNvSpPr>
          <p:nvPr/>
        </p:nvSpPr>
        <p:spPr bwMode="auto">
          <a:xfrm>
            <a:off x="4411723" y="4062627"/>
            <a:ext cx="647927" cy="3111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13" name="Freeform 73"/>
          <p:cNvSpPr/>
          <p:nvPr/>
        </p:nvSpPr>
        <p:spPr bwMode="auto">
          <a:xfrm>
            <a:off x="4377906" y="3621659"/>
            <a:ext cx="708796" cy="242127"/>
          </a:xfrm>
          <a:custGeom>
            <a:avLst/>
            <a:gdLst>
              <a:gd name="T0" fmla="*/ 469 w 524"/>
              <a:gd name="T1" fmla="*/ 14 h 179"/>
              <a:gd name="T2" fmla="*/ 476 w 524"/>
              <a:gd name="T3" fmla="*/ 27 h 179"/>
              <a:gd name="T4" fmla="*/ 315 w 524"/>
              <a:gd name="T5" fmla="*/ 138 h 179"/>
              <a:gd name="T6" fmla="*/ 218 w 524"/>
              <a:gd name="T7" fmla="*/ 0 h 179"/>
              <a:gd name="T8" fmla="*/ 0 w 524"/>
              <a:gd name="T9" fmla="*/ 154 h 179"/>
              <a:gd name="T10" fmla="*/ 0 w 524"/>
              <a:gd name="T11" fmla="*/ 179 h 179"/>
              <a:gd name="T12" fmla="*/ 214 w 524"/>
              <a:gd name="T13" fmla="*/ 28 h 179"/>
              <a:gd name="T14" fmla="*/ 310 w 524"/>
              <a:gd name="T15" fmla="*/ 165 h 179"/>
              <a:gd name="T16" fmla="*/ 488 w 524"/>
              <a:gd name="T17" fmla="*/ 42 h 179"/>
              <a:gd name="T18" fmla="*/ 495 w 524"/>
              <a:gd name="T19" fmla="*/ 55 h 179"/>
              <a:gd name="T20" fmla="*/ 524 w 524"/>
              <a:gd name="T21" fmla="*/ 5 h 179"/>
              <a:gd name="T22" fmla="*/ 469 w 524"/>
              <a:gd name="T23" fmla="*/ 14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24" h="179">
                <a:moveTo>
                  <a:pt x="469" y="14"/>
                </a:moveTo>
                <a:lnTo>
                  <a:pt x="476" y="27"/>
                </a:lnTo>
                <a:lnTo>
                  <a:pt x="315" y="138"/>
                </a:lnTo>
                <a:lnTo>
                  <a:pt x="218" y="0"/>
                </a:lnTo>
                <a:lnTo>
                  <a:pt x="0" y="154"/>
                </a:lnTo>
                <a:lnTo>
                  <a:pt x="0" y="179"/>
                </a:lnTo>
                <a:lnTo>
                  <a:pt x="214" y="28"/>
                </a:lnTo>
                <a:lnTo>
                  <a:pt x="310" y="165"/>
                </a:lnTo>
                <a:lnTo>
                  <a:pt x="488" y="42"/>
                </a:lnTo>
                <a:lnTo>
                  <a:pt x="495" y="55"/>
                </a:lnTo>
                <a:lnTo>
                  <a:pt x="524" y="5"/>
                </a:lnTo>
                <a:lnTo>
                  <a:pt x="469" y="1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14" name="Freeform 74"/>
          <p:cNvSpPr/>
          <p:nvPr/>
        </p:nvSpPr>
        <p:spPr bwMode="auto">
          <a:xfrm>
            <a:off x="4417133" y="3782626"/>
            <a:ext cx="106861" cy="252948"/>
          </a:xfrm>
          <a:custGeom>
            <a:avLst/>
            <a:gdLst>
              <a:gd name="T0" fmla="*/ 0 w 79"/>
              <a:gd name="T1" fmla="*/ 187 h 187"/>
              <a:gd name="T2" fmla="*/ 79 w 79"/>
              <a:gd name="T3" fmla="*/ 187 h 187"/>
              <a:gd name="T4" fmla="*/ 79 w 79"/>
              <a:gd name="T5" fmla="*/ 0 h 187"/>
              <a:gd name="T6" fmla="*/ 0 w 79"/>
              <a:gd name="T7" fmla="*/ 58 h 187"/>
              <a:gd name="T8" fmla="*/ 0 w 79"/>
              <a:gd name="T9" fmla="*/ 187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9" h="187">
                <a:moveTo>
                  <a:pt x="0" y="187"/>
                </a:moveTo>
                <a:lnTo>
                  <a:pt x="79" y="187"/>
                </a:lnTo>
                <a:lnTo>
                  <a:pt x="79" y="0"/>
                </a:lnTo>
                <a:lnTo>
                  <a:pt x="0" y="58"/>
                </a:lnTo>
                <a:lnTo>
                  <a:pt x="0" y="18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15" name="Freeform 75"/>
          <p:cNvSpPr/>
          <p:nvPr/>
        </p:nvSpPr>
        <p:spPr bwMode="auto">
          <a:xfrm>
            <a:off x="4935204" y="3714993"/>
            <a:ext cx="108213" cy="320581"/>
          </a:xfrm>
          <a:custGeom>
            <a:avLst/>
            <a:gdLst>
              <a:gd name="T0" fmla="*/ 71 w 80"/>
              <a:gd name="T1" fmla="*/ 0 h 237"/>
              <a:gd name="T2" fmla="*/ 0 w 80"/>
              <a:gd name="T3" fmla="*/ 51 h 237"/>
              <a:gd name="T4" fmla="*/ 0 w 80"/>
              <a:gd name="T5" fmla="*/ 237 h 237"/>
              <a:gd name="T6" fmla="*/ 80 w 80"/>
              <a:gd name="T7" fmla="*/ 237 h 237"/>
              <a:gd name="T8" fmla="*/ 80 w 80"/>
              <a:gd name="T9" fmla="*/ 12 h 237"/>
              <a:gd name="T10" fmla="*/ 71 w 80"/>
              <a:gd name="T11" fmla="*/ 0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0" h="237">
                <a:moveTo>
                  <a:pt x="71" y="0"/>
                </a:moveTo>
                <a:lnTo>
                  <a:pt x="0" y="51"/>
                </a:lnTo>
                <a:lnTo>
                  <a:pt x="0" y="237"/>
                </a:lnTo>
                <a:lnTo>
                  <a:pt x="80" y="237"/>
                </a:lnTo>
                <a:lnTo>
                  <a:pt x="80" y="12"/>
                </a:lnTo>
                <a:lnTo>
                  <a:pt x="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16" name="Freeform 76"/>
          <p:cNvSpPr/>
          <p:nvPr/>
        </p:nvSpPr>
        <p:spPr bwMode="auto">
          <a:xfrm>
            <a:off x="4806701" y="3792094"/>
            <a:ext cx="106861" cy="243480"/>
          </a:xfrm>
          <a:custGeom>
            <a:avLst/>
            <a:gdLst>
              <a:gd name="T0" fmla="*/ 0 w 79"/>
              <a:gd name="T1" fmla="*/ 56 h 180"/>
              <a:gd name="T2" fmla="*/ 0 w 79"/>
              <a:gd name="T3" fmla="*/ 180 h 180"/>
              <a:gd name="T4" fmla="*/ 79 w 79"/>
              <a:gd name="T5" fmla="*/ 180 h 180"/>
              <a:gd name="T6" fmla="*/ 79 w 79"/>
              <a:gd name="T7" fmla="*/ 0 h 180"/>
              <a:gd name="T8" fmla="*/ 0 w 79"/>
              <a:gd name="T9" fmla="*/ 56 h 180"/>
              <a:gd name="T10" fmla="*/ 0 w 79"/>
              <a:gd name="T11" fmla="*/ 56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9" h="180">
                <a:moveTo>
                  <a:pt x="0" y="56"/>
                </a:moveTo>
                <a:lnTo>
                  <a:pt x="0" y="180"/>
                </a:lnTo>
                <a:lnTo>
                  <a:pt x="79" y="180"/>
                </a:lnTo>
                <a:lnTo>
                  <a:pt x="79" y="0"/>
                </a:lnTo>
                <a:lnTo>
                  <a:pt x="0" y="56"/>
                </a:lnTo>
                <a:lnTo>
                  <a:pt x="0" y="5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17" name="Freeform 77"/>
          <p:cNvSpPr/>
          <p:nvPr/>
        </p:nvSpPr>
        <p:spPr bwMode="auto">
          <a:xfrm>
            <a:off x="4545637" y="3698761"/>
            <a:ext cx="108213" cy="336813"/>
          </a:xfrm>
          <a:custGeom>
            <a:avLst/>
            <a:gdLst>
              <a:gd name="T0" fmla="*/ 0 w 80"/>
              <a:gd name="T1" fmla="*/ 56 h 249"/>
              <a:gd name="T2" fmla="*/ 0 w 80"/>
              <a:gd name="T3" fmla="*/ 249 h 249"/>
              <a:gd name="T4" fmla="*/ 80 w 80"/>
              <a:gd name="T5" fmla="*/ 249 h 249"/>
              <a:gd name="T6" fmla="*/ 80 w 80"/>
              <a:gd name="T7" fmla="*/ 0 h 249"/>
              <a:gd name="T8" fmla="*/ 0 w 80"/>
              <a:gd name="T9" fmla="*/ 56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0" h="249">
                <a:moveTo>
                  <a:pt x="0" y="56"/>
                </a:moveTo>
                <a:lnTo>
                  <a:pt x="0" y="249"/>
                </a:lnTo>
                <a:lnTo>
                  <a:pt x="80" y="249"/>
                </a:lnTo>
                <a:lnTo>
                  <a:pt x="80" y="0"/>
                </a:lnTo>
                <a:lnTo>
                  <a:pt x="0" y="5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18" name="Freeform 78"/>
          <p:cNvSpPr/>
          <p:nvPr/>
        </p:nvSpPr>
        <p:spPr bwMode="auto">
          <a:xfrm>
            <a:off x="4675493" y="3712288"/>
            <a:ext cx="109566" cy="323286"/>
          </a:xfrm>
          <a:custGeom>
            <a:avLst/>
            <a:gdLst>
              <a:gd name="T0" fmla="*/ 0 w 81"/>
              <a:gd name="T1" fmla="*/ 0 h 239"/>
              <a:gd name="T2" fmla="*/ 0 w 81"/>
              <a:gd name="T3" fmla="*/ 239 h 239"/>
              <a:gd name="T4" fmla="*/ 81 w 81"/>
              <a:gd name="T5" fmla="*/ 239 h 239"/>
              <a:gd name="T6" fmla="*/ 81 w 81"/>
              <a:gd name="T7" fmla="*/ 117 h 239"/>
              <a:gd name="T8" fmla="*/ 0 w 81"/>
              <a:gd name="T9" fmla="*/ 0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" h="239">
                <a:moveTo>
                  <a:pt x="0" y="0"/>
                </a:moveTo>
                <a:lnTo>
                  <a:pt x="0" y="239"/>
                </a:lnTo>
                <a:lnTo>
                  <a:pt x="81" y="239"/>
                </a:lnTo>
                <a:lnTo>
                  <a:pt x="81" y="11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19" name="Freeform 79"/>
          <p:cNvSpPr/>
          <p:nvPr/>
        </p:nvSpPr>
        <p:spPr bwMode="auto">
          <a:xfrm>
            <a:off x="8276286" y="3574316"/>
            <a:ext cx="527539" cy="526186"/>
          </a:xfrm>
          <a:custGeom>
            <a:avLst/>
            <a:gdLst>
              <a:gd name="T0" fmla="*/ 46 w 390"/>
              <a:gd name="T1" fmla="*/ 343 h 389"/>
              <a:gd name="T2" fmla="*/ 46 w 390"/>
              <a:gd name="T3" fmla="*/ 0 h 389"/>
              <a:gd name="T4" fmla="*/ 30 w 390"/>
              <a:gd name="T5" fmla="*/ 0 h 389"/>
              <a:gd name="T6" fmla="*/ 30 w 390"/>
              <a:gd name="T7" fmla="*/ 33 h 389"/>
              <a:gd name="T8" fmla="*/ 0 w 390"/>
              <a:gd name="T9" fmla="*/ 33 h 389"/>
              <a:gd name="T10" fmla="*/ 0 w 390"/>
              <a:gd name="T11" fmla="*/ 47 h 389"/>
              <a:gd name="T12" fmla="*/ 30 w 390"/>
              <a:gd name="T13" fmla="*/ 47 h 389"/>
              <a:gd name="T14" fmla="*/ 30 w 390"/>
              <a:gd name="T15" fmla="*/ 95 h 389"/>
              <a:gd name="T16" fmla="*/ 0 w 390"/>
              <a:gd name="T17" fmla="*/ 95 h 389"/>
              <a:gd name="T18" fmla="*/ 0 w 390"/>
              <a:gd name="T19" fmla="*/ 111 h 389"/>
              <a:gd name="T20" fmla="*/ 30 w 390"/>
              <a:gd name="T21" fmla="*/ 111 h 389"/>
              <a:gd name="T22" fmla="*/ 30 w 390"/>
              <a:gd name="T23" fmla="*/ 157 h 389"/>
              <a:gd name="T24" fmla="*/ 0 w 390"/>
              <a:gd name="T25" fmla="*/ 157 h 389"/>
              <a:gd name="T26" fmla="*/ 0 w 390"/>
              <a:gd name="T27" fmla="*/ 173 h 389"/>
              <a:gd name="T28" fmla="*/ 30 w 390"/>
              <a:gd name="T29" fmla="*/ 173 h 389"/>
              <a:gd name="T30" fmla="*/ 30 w 390"/>
              <a:gd name="T31" fmla="*/ 219 h 389"/>
              <a:gd name="T32" fmla="*/ 0 w 390"/>
              <a:gd name="T33" fmla="*/ 219 h 389"/>
              <a:gd name="T34" fmla="*/ 0 w 390"/>
              <a:gd name="T35" fmla="*/ 235 h 389"/>
              <a:gd name="T36" fmla="*/ 30 w 390"/>
              <a:gd name="T37" fmla="*/ 235 h 389"/>
              <a:gd name="T38" fmla="*/ 30 w 390"/>
              <a:gd name="T39" fmla="*/ 281 h 389"/>
              <a:gd name="T40" fmla="*/ 0 w 390"/>
              <a:gd name="T41" fmla="*/ 281 h 389"/>
              <a:gd name="T42" fmla="*/ 0 w 390"/>
              <a:gd name="T43" fmla="*/ 297 h 389"/>
              <a:gd name="T44" fmla="*/ 30 w 390"/>
              <a:gd name="T45" fmla="*/ 297 h 389"/>
              <a:gd name="T46" fmla="*/ 30 w 390"/>
              <a:gd name="T47" fmla="*/ 343 h 389"/>
              <a:gd name="T48" fmla="*/ 0 w 390"/>
              <a:gd name="T49" fmla="*/ 343 h 389"/>
              <a:gd name="T50" fmla="*/ 0 w 390"/>
              <a:gd name="T51" fmla="*/ 359 h 389"/>
              <a:gd name="T52" fmla="*/ 30 w 390"/>
              <a:gd name="T53" fmla="*/ 359 h 389"/>
              <a:gd name="T54" fmla="*/ 30 w 390"/>
              <a:gd name="T55" fmla="*/ 389 h 389"/>
              <a:gd name="T56" fmla="*/ 46 w 390"/>
              <a:gd name="T57" fmla="*/ 389 h 389"/>
              <a:gd name="T58" fmla="*/ 46 w 390"/>
              <a:gd name="T59" fmla="*/ 359 h 389"/>
              <a:gd name="T60" fmla="*/ 93 w 390"/>
              <a:gd name="T61" fmla="*/ 359 h 389"/>
              <a:gd name="T62" fmla="*/ 93 w 390"/>
              <a:gd name="T63" fmla="*/ 389 h 389"/>
              <a:gd name="T64" fmla="*/ 107 w 390"/>
              <a:gd name="T65" fmla="*/ 389 h 389"/>
              <a:gd name="T66" fmla="*/ 107 w 390"/>
              <a:gd name="T67" fmla="*/ 359 h 389"/>
              <a:gd name="T68" fmla="*/ 155 w 390"/>
              <a:gd name="T69" fmla="*/ 359 h 389"/>
              <a:gd name="T70" fmla="*/ 155 w 390"/>
              <a:gd name="T71" fmla="*/ 389 h 389"/>
              <a:gd name="T72" fmla="*/ 169 w 390"/>
              <a:gd name="T73" fmla="*/ 389 h 389"/>
              <a:gd name="T74" fmla="*/ 169 w 390"/>
              <a:gd name="T75" fmla="*/ 359 h 389"/>
              <a:gd name="T76" fmla="*/ 217 w 390"/>
              <a:gd name="T77" fmla="*/ 359 h 389"/>
              <a:gd name="T78" fmla="*/ 217 w 390"/>
              <a:gd name="T79" fmla="*/ 389 h 389"/>
              <a:gd name="T80" fmla="*/ 233 w 390"/>
              <a:gd name="T81" fmla="*/ 389 h 389"/>
              <a:gd name="T82" fmla="*/ 233 w 390"/>
              <a:gd name="T83" fmla="*/ 359 h 389"/>
              <a:gd name="T84" fmla="*/ 279 w 390"/>
              <a:gd name="T85" fmla="*/ 359 h 389"/>
              <a:gd name="T86" fmla="*/ 279 w 390"/>
              <a:gd name="T87" fmla="*/ 389 h 389"/>
              <a:gd name="T88" fmla="*/ 295 w 390"/>
              <a:gd name="T89" fmla="*/ 389 h 389"/>
              <a:gd name="T90" fmla="*/ 295 w 390"/>
              <a:gd name="T91" fmla="*/ 359 h 389"/>
              <a:gd name="T92" fmla="*/ 341 w 390"/>
              <a:gd name="T93" fmla="*/ 359 h 389"/>
              <a:gd name="T94" fmla="*/ 341 w 390"/>
              <a:gd name="T95" fmla="*/ 389 h 389"/>
              <a:gd name="T96" fmla="*/ 357 w 390"/>
              <a:gd name="T97" fmla="*/ 389 h 389"/>
              <a:gd name="T98" fmla="*/ 357 w 390"/>
              <a:gd name="T99" fmla="*/ 359 h 389"/>
              <a:gd name="T100" fmla="*/ 390 w 390"/>
              <a:gd name="T101" fmla="*/ 359 h 389"/>
              <a:gd name="T102" fmla="*/ 390 w 390"/>
              <a:gd name="T103" fmla="*/ 343 h 389"/>
              <a:gd name="T104" fmla="*/ 46 w 390"/>
              <a:gd name="T105" fmla="*/ 343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90" h="389">
                <a:moveTo>
                  <a:pt x="46" y="343"/>
                </a:moveTo>
                <a:lnTo>
                  <a:pt x="46" y="0"/>
                </a:lnTo>
                <a:lnTo>
                  <a:pt x="30" y="0"/>
                </a:lnTo>
                <a:lnTo>
                  <a:pt x="30" y="33"/>
                </a:lnTo>
                <a:lnTo>
                  <a:pt x="0" y="33"/>
                </a:lnTo>
                <a:lnTo>
                  <a:pt x="0" y="47"/>
                </a:lnTo>
                <a:lnTo>
                  <a:pt x="30" y="47"/>
                </a:lnTo>
                <a:lnTo>
                  <a:pt x="30" y="95"/>
                </a:lnTo>
                <a:lnTo>
                  <a:pt x="0" y="95"/>
                </a:lnTo>
                <a:lnTo>
                  <a:pt x="0" y="111"/>
                </a:lnTo>
                <a:lnTo>
                  <a:pt x="30" y="111"/>
                </a:lnTo>
                <a:lnTo>
                  <a:pt x="30" y="157"/>
                </a:lnTo>
                <a:lnTo>
                  <a:pt x="0" y="157"/>
                </a:lnTo>
                <a:lnTo>
                  <a:pt x="0" y="173"/>
                </a:lnTo>
                <a:lnTo>
                  <a:pt x="30" y="173"/>
                </a:lnTo>
                <a:lnTo>
                  <a:pt x="30" y="219"/>
                </a:lnTo>
                <a:lnTo>
                  <a:pt x="0" y="219"/>
                </a:lnTo>
                <a:lnTo>
                  <a:pt x="0" y="235"/>
                </a:lnTo>
                <a:lnTo>
                  <a:pt x="30" y="235"/>
                </a:lnTo>
                <a:lnTo>
                  <a:pt x="30" y="281"/>
                </a:lnTo>
                <a:lnTo>
                  <a:pt x="0" y="281"/>
                </a:lnTo>
                <a:lnTo>
                  <a:pt x="0" y="297"/>
                </a:lnTo>
                <a:lnTo>
                  <a:pt x="30" y="297"/>
                </a:lnTo>
                <a:lnTo>
                  <a:pt x="30" y="343"/>
                </a:lnTo>
                <a:lnTo>
                  <a:pt x="0" y="343"/>
                </a:lnTo>
                <a:lnTo>
                  <a:pt x="0" y="359"/>
                </a:lnTo>
                <a:lnTo>
                  <a:pt x="30" y="359"/>
                </a:lnTo>
                <a:lnTo>
                  <a:pt x="30" y="389"/>
                </a:lnTo>
                <a:lnTo>
                  <a:pt x="46" y="389"/>
                </a:lnTo>
                <a:lnTo>
                  <a:pt x="46" y="359"/>
                </a:lnTo>
                <a:lnTo>
                  <a:pt x="93" y="359"/>
                </a:lnTo>
                <a:lnTo>
                  <a:pt x="93" y="389"/>
                </a:lnTo>
                <a:lnTo>
                  <a:pt x="107" y="389"/>
                </a:lnTo>
                <a:lnTo>
                  <a:pt x="107" y="359"/>
                </a:lnTo>
                <a:lnTo>
                  <a:pt x="155" y="359"/>
                </a:lnTo>
                <a:lnTo>
                  <a:pt x="155" y="389"/>
                </a:lnTo>
                <a:lnTo>
                  <a:pt x="169" y="389"/>
                </a:lnTo>
                <a:lnTo>
                  <a:pt x="169" y="359"/>
                </a:lnTo>
                <a:lnTo>
                  <a:pt x="217" y="359"/>
                </a:lnTo>
                <a:lnTo>
                  <a:pt x="217" y="389"/>
                </a:lnTo>
                <a:lnTo>
                  <a:pt x="233" y="389"/>
                </a:lnTo>
                <a:lnTo>
                  <a:pt x="233" y="359"/>
                </a:lnTo>
                <a:lnTo>
                  <a:pt x="279" y="359"/>
                </a:lnTo>
                <a:lnTo>
                  <a:pt x="279" y="389"/>
                </a:lnTo>
                <a:lnTo>
                  <a:pt x="295" y="389"/>
                </a:lnTo>
                <a:lnTo>
                  <a:pt x="295" y="359"/>
                </a:lnTo>
                <a:lnTo>
                  <a:pt x="341" y="359"/>
                </a:lnTo>
                <a:lnTo>
                  <a:pt x="341" y="389"/>
                </a:lnTo>
                <a:lnTo>
                  <a:pt x="357" y="389"/>
                </a:lnTo>
                <a:lnTo>
                  <a:pt x="357" y="359"/>
                </a:lnTo>
                <a:lnTo>
                  <a:pt x="390" y="359"/>
                </a:lnTo>
                <a:lnTo>
                  <a:pt x="390" y="343"/>
                </a:lnTo>
                <a:lnTo>
                  <a:pt x="46" y="34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20" name="Freeform 80"/>
          <p:cNvSpPr/>
          <p:nvPr/>
        </p:nvSpPr>
        <p:spPr bwMode="auto">
          <a:xfrm>
            <a:off x="8385851" y="3631128"/>
            <a:ext cx="401742" cy="380098"/>
          </a:xfrm>
          <a:custGeom>
            <a:avLst/>
            <a:gdLst>
              <a:gd name="T0" fmla="*/ 153 w 168"/>
              <a:gd name="T1" fmla="*/ 113 h 159"/>
              <a:gd name="T2" fmla="*/ 150 w 168"/>
              <a:gd name="T3" fmla="*/ 112 h 159"/>
              <a:gd name="T4" fmla="*/ 137 w 168"/>
              <a:gd name="T5" fmla="*/ 125 h 159"/>
              <a:gd name="T6" fmla="*/ 137 w 168"/>
              <a:gd name="T7" fmla="*/ 129 h 159"/>
              <a:gd name="T8" fmla="*/ 125 w 168"/>
              <a:gd name="T9" fmla="*/ 137 h 159"/>
              <a:gd name="T10" fmla="*/ 115 w 168"/>
              <a:gd name="T11" fmla="*/ 132 h 159"/>
              <a:gd name="T12" fmla="*/ 111 w 168"/>
              <a:gd name="T13" fmla="*/ 133 h 159"/>
              <a:gd name="T14" fmla="*/ 50 w 168"/>
              <a:gd name="T15" fmla="*/ 24 h 159"/>
              <a:gd name="T16" fmla="*/ 54 w 168"/>
              <a:gd name="T17" fmla="*/ 14 h 159"/>
              <a:gd name="T18" fmla="*/ 41 w 168"/>
              <a:gd name="T19" fmla="*/ 0 h 159"/>
              <a:gd name="T20" fmla="*/ 28 w 168"/>
              <a:gd name="T21" fmla="*/ 14 h 159"/>
              <a:gd name="T22" fmla="*/ 28 w 168"/>
              <a:gd name="T23" fmla="*/ 18 h 159"/>
              <a:gd name="T24" fmla="*/ 0 w 168"/>
              <a:gd name="T25" fmla="*/ 34 h 159"/>
              <a:gd name="T26" fmla="*/ 3 w 168"/>
              <a:gd name="T27" fmla="*/ 39 h 159"/>
              <a:gd name="T28" fmla="*/ 31 w 168"/>
              <a:gd name="T29" fmla="*/ 22 h 159"/>
              <a:gd name="T30" fmla="*/ 41 w 168"/>
              <a:gd name="T31" fmla="*/ 27 h 159"/>
              <a:gd name="T32" fmla="*/ 45 w 168"/>
              <a:gd name="T33" fmla="*/ 26 h 159"/>
              <a:gd name="T34" fmla="*/ 106 w 168"/>
              <a:gd name="T35" fmla="*/ 135 h 159"/>
              <a:gd name="T36" fmla="*/ 101 w 168"/>
              <a:gd name="T37" fmla="*/ 145 h 159"/>
              <a:gd name="T38" fmla="*/ 115 w 168"/>
              <a:gd name="T39" fmla="*/ 159 h 159"/>
              <a:gd name="T40" fmla="*/ 128 w 168"/>
              <a:gd name="T41" fmla="*/ 145 h 159"/>
              <a:gd name="T42" fmla="*/ 127 w 168"/>
              <a:gd name="T43" fmla="*/ 141 h 159"/>
              <a:gd name="T44" fmla="*/ 140 w 168"/>
              <a:gd name="T45" fmla="*/ 134 h 159"/>
              <a:gd name="T46" fmla="*/ 150 w 168"/>
              <a:gd name="T47" fmla="*/ 139 h 159"/>
              <a:gd name="T48" fmla="*/ 163 w 168"/>
              <a:gd name="T49" fmla="*/ 125 h 159"/>
              <a:gd name="T50" fmla="*/ 158 w 168"/>
              <a:gd name="T51" fmla="*/ 115 h 159"/>
              <a:gd name="T52" fmla="*/ 168 w 168"/>
              <a:gd name="T53" fmla="*/ 96 h 159"/>
              <a:gd name="T54" fmla="*/ 163 w 168"/>
              <a:gd name="T55" fmla="*/ 93 h 159"/>
              <a:gd name="T56" fmla="*/ 153 w 168"/>
              <a:gd name="T57" fmla="*/ 113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68" h="159">
                <a:moveTo>
                  <a:pt x="153" y="113"/>
                </a:moveTo>
                <a:cubicBezTo>
                  <a:pt x="152" y="112"/>
                  <a:pt x="151" y="112"/>
                  <a:pt x="150" y="112"/>
                </a:cubicBezTo>
                <a:cubicBezTo>
                  <a:pt x="142" y="112"/>
                  <a:pt x="137" y="118"/>
                  <a:pt x="137" y="125"/>
                </a:cubicBezTo>
                <a:cubicBezTo>
                  <a:pt x="137" y="127"/>
                  <a:pt x="137" y="128"/>
                  <a:pt x="137" y="129"/>
                </a:cubicBezTo>
                <a:cubicBezTo>
                  <a:pt x="125" y="137"/>
                  <a:pt x="125" y="137"/>
                  <a:pt x="125" y="137"/>
                </a:cubicBezTo>
                <a:cubicBezTo>
                  <a:pt x="122" y="134"/>
                  <a:pt x="119" y="132"/>
                  <a:pt x="115" y="132"/>
                </a:cubicBezTo>
                <a:cubicBezTo>
                  <a:pt x="113" y="132"/>
                  <a:pt x="112" y="132"/>
                  <a:pt x="111" y="133"/>
                </a:cubicBezTo>
                <a:cubicBezTo>
                  <a:pt x="50" y="24"/>
                  <a:pt x="50" y="24"/>
                  <a:pt x="50" y="24"/>
                </a:cubicBezTo>
                <a:cubicBezTo>
                  <a:pt x="52" y="21"/>
                  <a:pt x="54" y="18"/>
                  <a:pt x="54" y="14"/>
                </a:cubicBezTo>
                <a:cubicBezTo>
                  <a:pt x="54" y="6"/>
                  <a:pt x="48" y="0"/>
                  <a:pt x="41" y="0"/>
                </a:cubicBezTo>
                <a:cubicBezTo>
                  <a:pt x="34" y="0"/>
                  <a:pt x="28" y="6"/>
                  <a:pt x="28" y="14"/>
                </a:cubicBezTo>
                <a:cubicBezTo>
                  <a:pt x="28" y="15"/>
                  <a:pt x="28" y="17"/>
                  <a:pt x="28" y="18"/>
                </a:cubicBezTo>
                <a:cubicBezTo>
                  <a:pt x="0" y="34"/>
                  <a:pt x="0" y="34"/>
                  <a:pt x="0" y="34"/>
                </a:cubicBezTo>
                <a:cubicBezTo>
                  <a:pt x="3" y="39"/>
                  <a:pt x="3" y="39"/>
                  <a:pt x="3" y="39"/>
                </a:cubicBezTo>
                <a:cubicBezTo>
                  <a:pt x="31" y="22"/>
                  <a:pt x="31" y="22"/>
                  <a:pt x="31" y="22"/>
                </a:cubicBezTo>
                <a:cubicBezTo>
                  <a:pt x="34" y="25"/>
                  <a:pt x="37" y="27"/>
                  <a:pt x="41" y="27"/>
                </a:cubicBezTo>
                <a:cubicBezTo>
                  <a:pt x="42" y="27"/>
                  <a:pt x="44" y="27"/>
                  <a:pt x="45" y="26"/>
                </a:cubicBezTo>
                <a:cubicBezTo>
                  <a:pt x="106" y="135"/>
                  <a:pt x="106" y="135"/>
                  <a:pt x="106" y="135"/>
                </a:cubicBezTo>
                <a:cubicBezTo>
                  <a:pt x="103" y="138"/>
                  <a:pt x="101" y="141"/>
                  <a:pt x="101" y="145"/>
                </a:cubicBezTo>
                <a:cubicBezTo>
                  <a:pt x="101" y="153"/>
                  <a:pt x="107" y="159"/>
                  <a:pt x="115" y="159"/>
                </a:cubicBezTo>
                <a:cubicBezTo>
                  <a:pt x="122" y="159"/>
                  <a:pt x="128" y="153"/>
                  <a:pt x="128" y="145"/>
                </a:cubicBezTo>
                <a:cubicBezTo>
                  <a:pt x="128" y="144"/>
                  <a:pt x="128" y="142"/>
                  <a:pt x="127" y="141"/>
                </a:cubicBezTo>
                <a:cubicBezTo>
                  <a:pt x="140" y="134"/>
                  <a:pt x="140" y="134"/>
                  <a:pt x="140" y="134"/>
                </a:cubicBezTo>
                <a:cubicBezTo>
                  <a:pt x="142" y="137"/>
                  <a:pt x="146" y="139"/>
                  <a:pt x="150" y="139"/>
                </a:cubicBezTo>
                <a:cubicBezTo>
                  <a:pt x="157" y="139"/>
                  <a:pt x="163" y="133"/>
                  <a:pt x="163" y="125"/>
                </a:cubicBezTo>
                <a:cubicBezTo>
                  <a:pt x="163" y="121"/>
                  <a:pt x="161" y="117"/>
                  <a:pt x="158" y="115"/>
                </a:cubicBezTo>
                <a:cubicBezTo>
                  <a:pt x="168" y="96"/>
                  <a:pt x="168" y="96"/>
                  <a:pt x="168" y="96"/>
                </a:cubicBezTo>
                <a:cubicBezTo>
                  <a:pt x="163" y="93"/>
                  <a:pt x="163" y="93"/>
                  <a:pt x="163" y="93"/>
                </a:cubicBezTo>
                <a:lnTo>
                  <a:pt x="153" y="11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21" name="Freeform 81"/>
          <p:cNvSpPr/>
          <p:nvPr/>
        </p:nvSpPr>
        <p:spPr bwMode="auto">
          <a:xfrm>
            <a:off x="8591456" y="3664944"/>
            <a:ext cx="186668" cy="162320"/>
          </a:xfrm>
          <a:custGeom>
            <a:avLst/>
            <a:gdLst>
              <a:gd name="T0" fmla="*/ 36 w 78"/>
              <a:gd name="T1" fmla="*/ 25 h 68"/>
              <a:gd name="T2" fmla="*/ 42 w 78"/>
              <a:gd name="T3" fmla="*/ 26 h 68"/>
              <a:gd name="T4" fmla="*/ 52 w 78"/>
              <a:gd name="T5" fmla="*/ 22 h 68"/>
              <a:gd name="T6" fmla="*/ 76 w 78"/>
              <a:gd name="T7" fmla="*/ 34 h 68"/>
              <a:gd name="T8" fmla="*/ 78 w 78"/>
              <a:gd name="T9" fmla="*/ 30 h 68"/>
              <a:gd name="T10" fmla="*/ 55 w 78"/>
              <a:gd name="T11" fmla="*/ 17 h 68"/>
              <a:gd name="T12" fmla="*/ 55 w 78"/>
              <a:gd name="T13" fmla="*/ 13 h 68"/>
              <a:gd name="T14" fmla="*/ 42 w 78"/>
              <a:gd name="T15" fmla="*/ 0 h 68"/>
              <a:gd name="T16" fmla="*/ 29 w 78"/>
              <a:gd name="T17" fmla="*/ 13 h 68"/>
              <a:gd name="T18" fmla="*/ 32 w 78"/>
              <a:gd name="T19" fmla="*/ 22 h 68"/>
              <a:gd name="T20" fmla="*/ 0 w 78"/>
              <a:gd name="T21" fmla="*/ 63 h 68"/>
              <a:gd name="T22" fmla="*/ 3 w 78"/>
              <a:gd name="T23" fmla="*/ 68 h 68"/>
              <a:gd name="T24" fmla="*/ 36 w 78"/>
              <a:gd name="T25" fmla="*/ 25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8" h="68">
                <a:moveTo>
                  <a:pt x="36" y="25"/>
                </a:moveTo>
                <a:cubicBezTo>
                  <a:pt x="38" y="26"/>
                  <a:pt x="40" y="26"/>
                  <a:pt x="42" y="26"/>
                </a:cubicBezTo>
                <a:cubicBezTo>
                  <a:pt x="46" y="26"/>
                  <a:pt x="50" y="24"/>
                  <a:pt x="52" y="22"/>
                </a:cubicBezTo>
                <a:cubicBezTo>
                  <a:pt x="76" y="34"/>
                  <a:pt x="76" y="34"/>
                  <a:pt x="76" y="34"/>
                </a:cubicBezTo>
                <a:cubicBezTo>
                  <a:pt x="78" y="30"/>
                  <a:pt x="78" y="30"/>
                  <a:pt x="78" y="30"/>
                </a:cubicBezTo>
                <a:cubicBezTo>
                  <a:pt x="55" y="17"/>
                  <a:pt x="55" y="17"/>
                  <a:pt x="55" y="17"/>
                </a:cubicBezTo>
                <a:cubicBezTo>
                  <a:pt x="55" y="16"/>
                  <a:pt x="55" y="14"/>
                  <a:pt x="55" y="13"/>
                </a:cubicBezTo>
                <a:cubicBezTo>
                  <a:pt x="55" y="6"/>
                  <a:pt x="49" y="0"/>
                  <a:pt x="42" y="0"/>
                </a:cubicBezTo>
                <a:cubicBezTo>
                  <a:pt x="35" y="0"/>
                  <a:pt x="29" y="6"/>
                  <a:pt x="29" y="13"/>
                </a:cubicBezTo>
                <a:cubicBezTo>
                  <a:pt x="29" y="16"/>
                  <a:pt x="30" y="19"/>
                  <a:pt x="32" y="22"/>
                </a:cubicBezTo>
                <a:cubicBezTo>
                  <a:pt x="0" y="63"/>
                  <a:pt x="0" y="63"/>
                  <a:pt x="0" y="63"/>
                </a:cubicBezTo>
                <a:cubicBezTo>
                  <a:pt x="3" y="68"/>
                  <a:pt x="3" y="68"/>
                  <a:pt x="3" y="68"/>
                </a:cubicBezTo>
                <a:lnTo>
                  <a:pt x="36" y="2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22" name="Freeform 82"/>
          <p:cNvSpPr/>
          <p:nvPr/>
        </p:nvSpPr>
        <p:spPr bwMode="auto">
          <a:xfrm>
            <a:off x="8358798" y="3777215"/>
            <a:ext cx="213721" cy="160967"/>
          </a:xfrm>
          <a:custGeom>
            <a:avLst/>
            <a:gdLst>
              <a:gd name="T0" fmla="*/ 77 w 89"/>
              <a:gd name="T1" fmla="*/ 42 h 67"/>
              <a:gd name="T2" fmla="*/ 71 w 89"/>
              <a:gd name="T3" fmla="*/ 41 h 67"/>
              <a:gd name="T4" fmla="*/ 63 w 89"/>
              <a:gd name="T5" fmla="*/ 43 h 67"/>
              <a:gd name="T6" fmla="*/ 37 w 89"/>
              <a:gd name="T7" fmla="*/ 20 h 67"/>
              <a:gd name="T8" fmla="*/ 39 w 89"/>
              <a:gd name="T9" fmla="*/ 13 h 67"/>
              <a:gd name="T10" fmla="*/ 26 w 89"/>
              <a:gd name="T11" fmla="*/ 0 h 67"/>
              <a:gd name="T12" fmla="*/ 12 w 89"/>
              <a:gd name="T13" fmla="*/ 13 h 67"/>
              <a:gd name="T14" fmla="*/ 15 w 89"/>
              <a:gd name="T15" fmla="*/ 21 h 67"/>
              <a:gd name="T16" fmla="*/ 0 w 89"/>
              <a:gd name="T17" fmla="*/ 39 h 67"/>
              <a:gd name="T18" fmla="*/ 4 w 89"/>
              <a:gd name="T19" fmla="*/ 42 h 67"/>
              <a:gd name="T20" fmla="*/ 19 w 89"/>
              <a:gd name="T21" fmla="*/ 25 h 67"/>
              <a:gd name="T22" fmla="*/ 26 w 89"/>
              <a:gd name="T23" fmla="*/ 27 h 67"/>
              <a:gd name="T24" fmla="*/ 33 w 89"/>
              <a:gd name="T25" fmla="*/ 24 h 67"/>
              <a:gd name="T26" fmla="*/ 60 w 89"/>
              <a:gd name="T27" fmla="*/ 47 h 67"/>
              <a:gd name="T28" fmla="*/ 58 w 89"/>
              <a:gd name="T29" fmla="*/ 54 h 67"/>
              <a:gd name="T30" fmla="*/ 71 w 89"/>
              <a:gd name="T31" fmla="*/ 67 h 67"/>
              <a:gd name="T32" fmla="*/ 84 w 89"/>
              <a:gd name="T33" fmla="*/ 54 h 67"/>
              <a:gd name="T34" fmla="*/ 81 w 89"/>
              <a:gd name="T35" fmla="*/ 45 h 67"/>
              <a:gd name="T36" fmla="*/ 89 w 89"/>
              <a:gd name="T37" fmla="*/ 35 h 67"/>
              <a:gd name="T38" fmla="*/ 86 w 89"/>
              <a:gd name="T39" fmla="*/ 30 h 67"/>
              <a:gd name="T40" fmla="*/ 77 w 89"/>
              <a:gd name="T41" fmla="*/ 42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9" h="67">
                <a:moveTo>
                  <a:pt x="77" y="42"/>
                </a:moveTo>
                <a:cubicBezTo>
                  <a:pt x="75" y="41"/>
                  <a:pt x="73" y="41"/>
                  <a:pt x="71" y="41"/>
                </a:cubicBezTo>
                <a:cubicBezTo>
                  <a:pt x="68" y="41"/>
                  <a:pt x="65" y="42"/>
                  <a:pt x="63" y="43"/>
                </a:cubicBezTo>
                <a:cubicBezTo>
                  <a:pt x="37" y="20"/>
                  <a:pt x="37" y="20"/>
                  <a:pt x="37" y="20"/>
                </a:cubicBezTo>
                <a:cubicBezTo>
                  <a:pt x="38" y="18"/>
                  <a:pt x="39" y="16"/>
                  <a:pt x="39" y="13"/>
                </a:cubicBezTo>
                <a:cubicBezTo>
                  <a:pt x="39" y="6"/>
                  <a:pt x="33" y="0"/>
                  <a:pt x="26" y="0"/>
                </a:cubicBezTo>
                <a:cubicBezTo>
                  <a:pt x="18" y="0"/>
                  <a:pt x="12" y="6"/>
                  <a:pt x="12" y="13"/>
                </a:cubicBezTo>
                <a:cubicBezTo>
                  <a:pt x="12" y="16"/>
                  <a:pt x="13" y="19"/>
                  <a:pt x="15" y="21"/>
                </a:cubicBezTo>
                <a:cubicBezTo>
                  <a:pt x="0" y="39"/>
                  <a:pt x="0" y="39"/>
                  <a:pt x="0" y="39"/>
                </a:cubicBezTo>
                <a:cubicBezTo>
                  <a:pt x="4" y="42"/>
                  <a:pt x="4" y="42"/>
                  <a:pt x="4" y="42"/>
                </a:cubicBezTo>
                <a:cubicBezTo>
                  <a:pt x="19" y="25"/>
                  <a:pt x="19" y="25"/>
                  <a:pt x="19" y="25"/>
                </a:cubicBezTo>
                <a:cubicBezTo>
                  <a:pt x="21" y="26"/>
                  <a:pt x="23" y="27"/>
                  <a:pt x="26" y="27"/>
                </a:cubicBezTo>
                <a:cubicBezTo>
                  <a:pt x="28" y="27"/>
                  <a:pt x="31" y="26"/>
                  <a:pt x="33" y="24"/>
                </a:cubicBezTo>
                <a:cubicBezTo>
                  <a:pt x="60" y="47"/>
                  <a:pt x="60" y="47"/>
                  <a:pt x="60" y="47"/>
                </a:cubicBezTo>
                <a:cubicBezTo>
                  <a:pt x="58" y="49"/>
                  <a:pt x="58" y="51"/>
                  <a:pt x="58" y="54"/>
                </a:cubicBezTo>
                <a:cubicBezTo>
                  <a:pt x="58" y="61"/>
                  <a:pt x="64" y="67"/>
                  <a:pt x="71" y="67"/>
                </a:cubicBezTo>
                <a:cubicBezTo>
                  <a:pt x="78" y="67"/>
                  <a:pt x="84" y="61"/>
                  <a:pt x="84" y="54"/>
                </a:cubicBezTo>
                <a:cubicBezTo>
                  <a:pt x="84" y="51"/>
                  <a:pt x="83" y="48"/>
                  <a:pt x="81" y="45"/>
                </a:cubicBezTo>
                <a:cubicBezTo>
                  <a:pt x="89" y="35"/>
                  <a:pt x="89" y="35"/>
                  <a:pt x="89" y="35"/>
                </a:cubicBezTo>
                <a:cubicBezTo>
                  <a:pt x="86" y="30"/>
                  <a:pt x="86" y="30"/>
                  <a:pt x="86" y="30"/>
                </a:cubicBezTo>
                <a:lnTo>
                  <a:pt x="77" y="4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954" name="组合 953"/>
          <p:cNvGrpSpPr/>
          <p:nvPr/>
        </p:nvGrpSpPr>
        <p:grpSpPr>
          <a:xfrm>
            <a:off x="1471255" y="4635710"/>
            <a:ext cx="2241974" cy="963559"/>
            <a:chOff x="7523108" y="3331677"/>
            <a:chExt cx="2241974" cy="963559"/>
          </a:xfrm>
        </p:grpSpPr>
        <p:sp>
          <p:nvSpPr>
            <p:cNvPr id="955" name="矩形 954"/>
            <p:cNvSpPr/>
            <p:nvPr/>
          </p:nvSpPr>
          <p:spPr>
            <a:xfrm>
              <a:off x="7523108" y="3331677"/>
              <a:ext cx="2241974" cy="36234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标题文字添加</a:t>
              </a:r>
            </a:p>
          </p:txBody>
        </p:sp>
        <p:sp>
          <p:nvSpPr>
            <p:cNvPr id="956" name="文本框 17"/>
            <p:cNvSpPr txBox="1"/>
            <p:nvPr/>
          </p:nvSpPr>
          <p:spPr>
            <a:xfrm>
              <a:off x="7523108" y="3641467"/>
              <a:ext cx="2161612" cy="65376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14000"/>
                </a:lnSpc>
              </a:pPr>
              <a:r>
                <a:rPr lang="en-US" altLang="zh-CN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print the presentation and make it into a film to be used in a wider field.</a:t>
              </a:r>
            </a:p>
          </p:txBody>
        </p:sp>
      </p:grpSp>
      <p:grpSp>
        <p:nvGrpSpPr>
          <p:cNvPr id="957" name="组合 956"/>
          <p:cNvGrpSpPr/>
          <p:nvPr/>
        </p:nvGrpSpPr>
        <p:grpSpPr>
          <a:xfrm>
            <a:off x="5703080" y="4635710"/>
            <a:ext cx="2241974" cy="963559"/>
            <a:chOff x="7523108" y="3331677"/>
            <a:chExt cx="2241974" cy="963559"/>
          </a:xfrm>
        </p:grpSpPr>
        <p:sp>
          <p:nvSpPr>
            <p:cNvPr id="958" name="矩形 957"/>
            <p:cNvSpPr/>
            <p:nvPr/>
          </p:nvSpPr>
          <p:spPr>
            <a:xfrm>
              <a:off x="7523108" y="3331677"/>
              <a:ext cx="2241974" cy="36234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标题文字添加</a:t>
              </a:r>
            </a:p>
          </p:txBody>
        </p:sp>
        <p:sp>
          <p:nvSpPr>
            <p:cNvPr id="959" name="文本框 17"/>
            <p:cNvSpPr txBox="1"/>
            <p:nvPr/>
          </p:nvSpPr>
          <p:spPr>
            <a:xfrm>
              <a:off x="7523108" y="3641467"/>
              <a:ext cx="2161612" cy="65376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14000"/>
                </a:lnSpc>
              </a:pPr>
              <a:r>
                <a:rPr lang="en-US" altLang="zh-CN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print the presentation and make it into a film to be used in a wider field.</a:t>
              </a:r>
            </a:p>
          </p:txBody>
        </p:sp>
      </p:grpSp>
      <p:grpSp>
        <p:nvGrpSpPr>
          <p:cNvPr id="960" name="组合 959"/>
          <p:cNvGrpSpPr/>
          <p:nvPr/>
        </p:nvGrpSpPr>
        <p:grpSpPr>
          <a:xfrm>
            <a:off x="8103821" y="1526749"/>
            <a:ext cx="2241974" cy="963559"/>
            <a:chOff x="7523108" y="3331677"/>
            <a:chExt cx="2241974" cy="963559"/>
          </a:xfrm>
        </p:grpSpPr>
        <p:sp>
          <p:nvSpPr>
            <p:cNvPr id="961" name="矩形 960"/>
            <p:cNvSpPr/>
            <p:nvPr/>
          </p:nvSpPr>
          <p:spPr>
            <a:xfrm>
              <a:off x="7523108" y="3331677"/>
              <a:ext cx="2241974" cy="36234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标题文字添加</a:t>
              </a:r>
            </a:p>
          </p:txBody>
        </p:sp>
        <p:sp>
          <p:nvSpPr>
            <p:cNvPr id="962" name="文本框 17"/>
            <p:cNvSpPr txBox="1"/>
            <p:nvPr/>
          </p:nvSpPr>
          <p:spPr>
            <a:xfrm>
              <a:off x="7523108" y="3641467"/>
              <a:ext cx="2161612" cy="65376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14000"/>
                </a:lnSpc>
              </a:pPr>
              <a:r>
                <a:rPr lang="en-US" altLang="zh-CN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print the presentation and make it into a film to be used in a wider field.</a:t>
              </a:r>
            </a:p>
          </p:txBody>
        </p:sp>
      </p:grpSp>
      <p:grpSp>
        <p:nvGrpSpPr>
          <p:cNvPr id="963" name="组合 962"/>
          <p:cNvGrpSpPr/>
          <p:nvPr/>
        </p:nvGrpSpPr>
        <p:grpSpPr>
          <a:xfrm>
            <a:off x="3769579" y="1526749"/>
            <a:ext cx="2241974" cy="963559"/>
            <a:chOff x="7523108" y="3331677"/>
            <a:chExt cx="2241974" cy="963559"/>
          </a:xfrm>
        </p:grpSpPr>
        <p:sp>
          <p:nvSpPr>
            <p:cNvPr id="964" name="矩形 963"/>
            <p:cNvSpPr/>
            <p:nvPr/>
          </p:nvSpPr>
          <p:spPr>
            <a:xfrm>
              <a:off x="7523108" y="3331677"/>
              <a:ext cx="2241974" cy="36234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标题文字添加</a:t>
              </a:r>
            </a:p>
          </p:txBody>
        </p:sp>
        <p:sp>
          <p:nvSpPr>
            <p:cNvPr id="965" name="文本框 17"/>
            <p:cNvSpPr txBox="1"/>
            <p:nvPr/>
          </p:nvSpPr>
          <p:spPr>
            <a:xfrm>
              <a:off x="7523108" y="3641467"/>
              <a:ext cx="1957610" cy="65376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14000"/>
                </a:lnSpc>
              </a:pPr>
              <a:r>
                <a:rPr lang="en-US" altLang="zh-CN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print the presentation and make it into a film to be used in a wider field.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21"/>
          <p:cNvSpPr>
            <a:spLocks noChangeArrowheads="1"/>
          </p:cNvSpPr>
          <p:nvPr/>
        </p:nvSpPr>
        <p:spPr bwMode="auto">
          <a:xfrm>
            <a:off x="6661927" y="2345024"/>
            <a:ext cx="1027113" cy="1027113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Freeform 5"/>
          <p:cNvSpPr/>
          <p:nvPr/>
        </p:nvSpPr>
        <p:spPr bwMode="auto">
          <a:xfrm>
            <a:off x="4341002" y="1007150"/>
            <a:ext cx="3532188" cy="4867275"/>
          </a:xfrm>
          <a:custGeom>
            <a:avLst/>
            <a:gdLst>
              <a:gd name="T0" fmla="*/ 957 w 1183"/>
              <a:gd name="T1" fmla="*/ 1631 h 1631"/>
              <a:gd name="T2" fmla="*/ 927 w 1183"/>
              <a:gd name="T3" fmla="*/ 1601 h 1631"/>
              <a:gd name="T4" fmla="*/ 957 w 1183"/>
              <a:gd name="T5" fmla="*/ 1571 h 1631"/>
              <a:gd name="T6" fmla="*/ 1123 w 1183"/>
              <a:gd name="T7" fmla="*/ 1405 h 1631"/>
              <a:gd name="T8" fmla="*/ 956 w 1183"/>
              <a:gd name="T9" fmla="*/ 1238 h 1631"/>
              <a:gd name="T10" fmla="*/ 226 w 1183"/>
              <a:gd name="T11" fmla="*/ 1238 h 1631"/>
              <a:gd name="T12" fmla="*/ 0 w 1183"/>
              <a:gd name="T13" fmla="*/ 1012 h 1631"/>
              <a:gd name="T14" fmla="*/ 226 w 1183"/>
              <a:gd name="T15" fmla="*/ 785 h 1631"/>
              <a:gd name="T16" fmla="*/ 957 w 1183"/>
              <a:gd name="T17" fmla="*/ 785 h 1631"/>
              <a:gd name="T18" fmla="*/ 1123 w 1183"/>
              <a:gd name="T19" fmla="*/ 619 h 1631"/>
              <a:gd name="T20" fmla="*/ 956 w 1183"/>
              <a:gd name="T21" fmla="*/ 453 h 1631"/>
              <a:gd name="T22" fmla="*/ 226 w 1183"/>
              <a:gd name="T23" fmla="*/ 453 h 1631"/>
              <a:gd name="T24" fmla="*/ 0 w 1183"/>
              <a:gd name="T25" fmla="*/ 226 h 1631"/>
              <a:gd name="T26" fmla="*/ 226 w 1183"/>
              <a:gd name="T27" fmla="*/ 0 h 1631"/>
              <a:gd name="T28" fmla="*/ 404 w 1183"/>
              <a:gd name="T29" fmla="*/ 0 h 1631"/>
              <a:gd name="T30" fmla="*/ 434 w 1183"/>
              <a:gd name="T31" fmla="*/ 30 h 1631"/>
              <a:gd name="T32" fmla="*/ 404 w 1183"/>
              <a:gd name="T33" fmla="*/ 60 h 1631"/>
              <a:gd name="T34" fmla="*/ 226 w 1183"/>
              <a:gd name="T35" fmla="*/ 60 h 1631"/>
              <a:gd name="T36" fmla="*/ 60 w 1183"/>
              <a:gd name="T37" fmla="*/ 226 h 1631"/>
              <a:gd name="T38" fmla="*/ 226 w 1183"/>
              <a:gd name="T39" fmla="*/ 393 h 1631"/>
              <a:gd name="T40" fmla="*/ 956 w 1183"/>
              <a:gd name="T41" fmla="*/ 393 h 1631"/>
              <a:gd name="T42" fmla="*/ 1183 w 1183"/>
              <a:gd name="T43" fmla="*/ 619 h 1631"/>
              <a:gd name="T44" fmla="*/ 957 w 1183"/>
              <a:gd name="T45" fmla="*/ 845 h 1631"/>
              <a:gd name="T46" fmla="*/ 226 w 1183"/>
              <a:gd name="T47" fmla="*/ 845 h 1631"/>
              <a:gd name="T48" fmla="*/ 60 w 1183"/>
              <a:gd name="T49" fmla="*/ 1012 h 1631"/>
              <a:gd name="T50" fmla="*/ 226 w 1183"/>
              <a:gd name="T51" fmla="*/ 1178 h 1631"/>
              <a:gd name="T52" fmla="*/ 956 w 1183"/>
              <a:gd name="T53" fmla="*/ 1178 h 1631"/>
              <a:gd name="T54" fmla="*/ 1183 w 1183"/>
              <a:gd name="T55" fmla="*/ 1405 h 1631"/>
              <a:gd name="T56" fmla="*/ 957 w 1183"/>
              <a:gd name="T57" fmla="*/ 1631 h 16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183" h="1631">
                <a:moveTo>
                  <a:pt x="957" y="1631"/>
                </a:moveTo>
                <a:cubicBezTo>
                  <a:pt x="940" y="1631"/>
                  <a:pt x="927" y="1618"/>
                  <a:pt x="927" y="1601"/>
                </a:cubicBezTo>
                <a:cubicBezTo>
                  <a:pt x="927" y="1585"/>
                  <a:pt x="940" y="1571"/>
                  <a:pt x="957" y="1571"/>
                </a:cubicBezTo>
                <a:cubicBezTo>
                  <a:pt x="1048" y="1571"/>
                  <a:pt x="1123" y="1497"/>
                  <a:pt x="1123" y="1405"/>
                </a:cubicBezTo>
                <a:cubicBezTo>
                  <a:pt x="1123" y="1313"/>
                  <a:pt x="1048" y="1238"/>
                  <a:pt x="956" y="1238"/>
                </a:cubicBezTo>
                <a:cubicBezTo>
                  <a:pt x="226" y="1238"/>
                  <a:pt x="226" y="1238"/>
                  <a:pt x="226" y="1238"/>
                </a:cubicBezTo>
                <a:cubicBezTo>
                  <a:pt x="101" y="1238"/>
                  <a:pt x="0" y="1137"/>
                  <a:pt x="0" y="1012"/>
                </a:cubicBezTo>
                <a:cubicBezTo>
                  <a:pt x="0" y="887"/>
                  <a:pt x="101" y="785"/>
                  <a:pt x="226" y="785"/>
                </a:cubicBezTo>
                <a:cubicBezTo>
                  <a:pt x="957" y="785"/>
                  <a:pt x="957" y="785"/>
                  <a:pt x="957" y="785"/>
                </a:cubicBezTo>
                <a:cubicBezTo>
                  <a:pt x="1048" y="785"/>
                  <a:pt x="1123" y="711"/>
                  <a:pt x="1123" y="619"/>
                </a:cubicBezTo>
                <a:cubicBezTo>
                  <a:pt x="1123" y="527"/>
                  <a:pt x="1048" y="453"/>
                  <a:pt x="956" y="453"/>
                </a:cubicBezTo>
                <a:cubicBezTo>
                  <a:pt x="226" y="453"/>
                  <a:pt x="226" y="453"/>
                  <a:pt x="226" y="453"/>
                </a:cubicBezTo>
                <a:cubicBezTo>
                  <a:pt x="101" y="453"/>
                  <a:pt x="0" y="351"/>
                  <a:pt x="0" y="226"/>
                </a:cubicBezTo>
                <a:cubicBezTo>
                  <a:pt x="0" y="101"/>
                  <a:pt x="101" y="0"/>
                  <a:pt x="226" y="0"/>
                </a:cubicBezTo>
                <a:cubicBezTo>
                  <a:pt x="404" y="0"/>
                  <a:pt x="404" y="0"/>
                  <a:pt x="404" y="0"/>
                </a:cubicBezTo>
                <a:cubicBezTo>
                  <a:pt x="421" y="0"/>
                  <a:pt x="434" y="13"/>
                  <a:pt x="434" y="30"/>
                </a:cubicBezTo>
                <a:cubicBezTo>
                  <a:pt x="434" y="46"/>
                  <a:pt x="421" y="60"/>
                  <a:pt x="404" y="60"/>
                </a:cubicBezTo>
                <a:cubicBezTo>
                  <a:pt x="226" y="60"/>
                  <a:pt x="226" y="60"/>
                  <a:pt x="226" y="60"/>
                </a:cubicBezTo>
                <a:cubicBezTo>
                  <a:pt x="134" y="60"/>
                  <a:pt x="60" y="134"/>
                  <a:pt x="60" y="226"/>
                </a:cubicBezTo>
                <a:cubicBezTo>
                  <a:pt x="60" y="318"/>
                  <a:pt x="134" y="393"/>
                  <a:pt x="226" y="393"/>
                </a:cubicBezTo>
                <a:cubicBezTo>
                  <a:pt x="956" y="393"/>
                  <a:pt x="956" y="393"/>
                  <a:pt x="956" y="393"/>
                </a:cubicBezTo>
                <a:cubicBezTo>
                  <a:pt x="1081" y="393"/>
                  <a:pt x="1183" y="494"/>
                  <a:pt x="1183" y="619"/>
                </a:cubicBezTo>
                <a:cubicBezTo>
                  <a:pt x="1183" y="744"/>
                  <a:pt x="1081" y="845"/>
                  <a:pt x="957" y="845"/>
                </a:cubicBezTo>
                <a:cubicBezTo>
                  <a:pt x="226" y="845"/>
                  <a:pt x="226" y="845"/>
                  <a:pt x="226" y="845"/>
                </a:cubicBezTo>
                <a:cubicBezTo>
                  <a:pt x="134" y="845"/>
                  <a:pt x="60" y="920"/>
                  <a:pt x="60" y="1012"/>
                </a:cubicBezTo>
                <a:cubicBezTo>
                  <a:pt x="60" y="1104"/>
                  <a:pt x="134" y="1178"/>
                  <a:pt x="226" y="1178"/>
                </a:cubicBezTo>
                <a:cubicBezTo>
                  <a:pt x="956" y="1178"/>
                  <a:pt x="956" y="1178"/>
                  <a:pt x="956" y="1178"/>
                </a:cubicBezTo>
                <a:cubicBezTo>
                  <a:pt x="1081" y="1178"/>
                  <a:pt x="1183" y="1280"/>
                  <a:pt x="1183" y="1405"/>
                </a:cubicBezTo>
                <a:cubicBezTo>
                  <a:pt x="1183" y="1530"/>
                  <a:pt x="1081" y="1631"/>
                  <a:pt x="957" y="1631"/>
                </a:cubicBezTo>
              </a:path>
            </a:pathLst>
          </a:custGeom>
          <a:solidFill>
            <a:srgbClr val="1A94B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4493402" y="1169075"/>
            <a:ext cx="1027113" cy="102552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" name="Oval 14"/>
          <p:cNvSpPr>
            <a:spLocks noChangeArrowheads="1"/>
          </p:cNvSpPr>
          <p:nvPr/>
        </p:nvSpPr>
        <p:spPr bwMode="auto">
          <a:xfrm>
            <a:off x="4583889" y="1251625"/>
            <a:ext cx="847725" cy="84455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64" name="组合 63"/>
          <p:cNvGrpSpPr/>
          <p:nvPr/>
        </p:nvGrpSpPr>
        <p:grpSpPr>
          <a:xfrm>
            <a:off x="4788676" y="1442581"/>
            <a:ext cx="401786" cy="430887"/>
            <a:chOff x="4790264" y="1562775"/>
            <a:chExt cx="401786" cy="430887"/>
          </a:xfrm>
        </p:grpSpPr>
        <p:sp>
          <p:nvSpPr>
            <p:cNvPr id="12" name="Rectangle 19"/>
            <p:cNvSpPr>
              <a:spLocks noChangeArrowheads="1"/>
            </p:cNvSpPr>
            <p:nvPr/>
          </p:nvSpPr>
          <p:spPr bwMode="auto">
            <a:xfrm>
              <a:off x="4790264" y="1562775"/>
              <a:ext cx="179536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28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Times New Roman" panose="02020603050405020304" pitchFamily="18" charset="0"/>
                </a:rPr>
                <a:t>0</a:t>
              </a:r>
              <a:endParaRPr lang="zh-CN" altLang="zh-CN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13" name="Rectangle 20"/>
            <p:cNvSpPr>
              <a:spLocks noChangeArrowheads="1"/>
            </p:cNvSpPr>
            <p:nvPr/>
          </p:nvSpPr>
          <p:spPr bwMode="auto">
            <a:xfrm>
              <a:off x="5012514" y="1562775"/>
              <a:ext cx="179536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2800">
                  <a:solidFill>
                    <a:prstClr val="black">
                      <a:lumMod val="75000"/>
                      <a:lumOff val="25000"/>
                    </a:prstClr>
                  </a:solidFill>
                  <a:latin typeface="Times New Roman" panose="02020603050405020304" pitchFamily="18" charset="0"/>
                </a:rPr>
                <a:t>1</a:t>
              </a:r>
              <a:endParaRPr lang="zh-CN" altLang="zh-CN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</p:grpSp>
      <p:sp>
        <p:nvSpPr>
          <p:cNvPr id="15" name="Oval 30"/>
          <p:cNvSpPr>
            <a:spLocks noChangeArrowheads="1"/>
          </p:cNvSpPr>
          <p:nvPr/>
        </p:nvSpPr>
        <p:spPr bwMode="auto">
          <a:xfrm>
            <a:off x="6752009" y="2431710"/>
            <a:ext cx="847725" cy="84455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6984189" y="2638426"/>
            <a:ext cx="401786" cy="430887"/>
            <a:chOff x="6984189" y="2743875"/>
            <a:chExt cx="401786" cy="430887"/>
          </a:xfrm>
        </p:grpSpPr>
        <p:sp>
          <p:nvSpPr>
            <p:cNvPr id="20" name="Rectangle 35"/>
            <p:cNvSpPr>
              <a:spLocks noChangeArrowheads="1"/>
            </p:cNvSpPr>
            <p:nvPr/>
          </p:nvSpPr>
          <p:spPr bwMode="auto">
            <a:xfrm>
              <a:off x="6984189" y="2743875"/>
              <a:ext cx="179536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2800">
                  <a:solidFill>
                    <a:prstClr val="black">
                      <a:lumMod val="75000"/>
                      <a:lumOff val="25000"/>
                    </a:prstClr>
                  </a:solidFill>
                  <a:latin typeface="Times New Roman" panose="02020603050405020304" pitchFamily="18" charset="0"/>
                </a:rPr>
                <a:t>0</a:t>
              </a:r>
              <a:endParaRPr lang="zh-CN" altLang="zh-CN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21" name="Rectangle 36"/>
            <p:cNvSpPr>
              <a:spLocks noChangeArrowheads="1"/>
            </p:cNvSpPr>
            <p:nvPr/>
          </p:nvSpPr>
          <p:spPr bwMode="auto">
            <a:xfrm>
              <a:off x="7206439" y="2743875"/>
              <a:ext cx="179536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28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Times New Roman" panose="02020603050405020304" pitchFamily="18" charset="0"/>
                </a:rPr>
                <a:t>2</a:t>
              </a:r>
              <a:endParaRPr lang="zh-CN" altLang="zh-CN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</p:grpSp>
      <p:sp>
        <p:nvSpPr>
          <p:cNvPr id="23" name="Oval 38"/>
          <p:cNvSpPr>
            <a:spLocks noChangeArrowheads="1"/>
          </p:cNvSpPr>
          <p:nvPr/>
        </p:nvSpPr>
        <p:spPr bwMode="auto">
          <a:xfrm>
            <a:off x="5660214" y="1658025"/>
            <a:ext cx="46038" cy="44450"/>
          </a:xfrm>
          <a:prstGeom prst="ellipse">
            <a:avLst/>
          </a:prstGeom>
          <a:solidFill>
            <a:srgbClr val="2010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4" name="Rectangle 39"/>
          <p:cNvSpPr>
            <a:spLocks noChangeArrowheads="1"/>
          </p:cNvSpPr>
          <p:nvPr/>
        </p:nvSpPr>
        <p:spPr bwMode="auto">
          <a:xfrm>
            <a:off x="5279214" y="1672313"/>
            <a:ext cx="407988" cy="12700"/>
          </a:xfrm>
          <a:prstGeom prst="rect">
            <a:avLst/>
          </a:prstGeom>
          <a:solidFill>
            <a:srgbClr val="2010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5" name="Freeform 40"/>
          <p:cNvSpPr/>
          <p:nvPr/>
        </p:nvSpPr>
        <p:spPr bwMode="auto">
          <a:xfrm>
            <a:off x="5279214" y="1672313"/>
            <a:ext cx="407988" cy="12700"/>
          </a:xfrm>
          <a:custGeom>
            <a:avLst/>
            <a:gdLst>
              <a:gd name="T0" fmla="*/ 0 w 257"/>
              <a:gd name="T1" fmla="*/ 8 h 8"/>
              <a:gd name="T2" fmla="*/ 257 w 257"/>
              <a:gd name="T3" fmla="*/ 8 h 8"/>
              <a:gd name="T4" fmla="*/ 257 w 257"/>
              <a:gd name="T5" fmla="*/ 0 h 8"/>
              <a:gd name="T6" fmla="*/ 0 w 257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7" h="8">
                <a:moveTo>
                  <a:pt x="0" y="8"/>
                </a:moveTo>
                <a:lnTo>
                  <a:pt x="257" y="8"/>
                </a:lnTo>
                <a:lnTo>
                  <a:pt x="257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6" name="Oval 41"/>
          <p:cNvSpPr>
            <a:spLocks noChangeArrowheads="1"/>
          </p:cNvSpPr>
          <p:nvPr/>
        </p:nvSpPr>
        <p:spPr bwMode="auto">
          <a:xfrm>
            <a:off x="6452377" y="2862938"/>
            <a:ext cx="41275" cy="42863"/>
          </a:xfrm>
          <a:prstGeom prst="ellipse">
            <a:avLst/>
          </a:prstGeom>
          <a:solidFill>
            <a:srgbClr val="2010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7" name="Oval 42"/>
          <p:cNvSpPr>
            <a:spLocks noChangeArrowheads="1"/>
          </p:cNvSpPr>
          <p:nvPr/>
        </p:nvSpPr>
        <p:spPr bwMode="auto">
          <a:xfrm>
            <a:off x="6855602" y="2862938"/>
            <a:ext cx="44450" cy="42863"/>
          </a:xfrm>
          <a:prstGeom prst="ellipse">
            <a:avLst/>
          </a:prstGeom>
          <a:solidFill>
            <a:srgbClr val="2010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8" name="Rectangle 43"/>
          <p:cNvSpPr>
            <a:spLocks noChangeArrowheads="1"/>
          </p:cNvSpPr>
          <p:nvPr/>
        </p:nvSpPr>
        <p:spPr bwMode="auto">
          <a:xfrm>
            <a:off x="6473014" y="2878813"/>
            <a:ext cx="411163" cy="11113"/>
          </a:xfrm>
          <a:prstGeom prst="rect">
            <a:avLst/>
          </a:prstGeom>
          <a:solidFill>
            <a:srgbClr val="2010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9" name="Freeform 44"/>
          <p:cNvSpPr/>
          <p:nvPr/>
        </p:nvSpPr>
        <p:spPr bwMode="auto">
          <a:xfrm>
            <a:off x="6473014" y="2878813"/>
            <a:ext cx="411163" cy="11113"/>
          </a:xfrm>
          <a:custGeom>
            <a:avLst/>
            <a:gdLst>
              <a:gd name="T0" fmla="*/ 0 w 259"/>
              <a:gd name="T1" fmla="*/ 7 h 7"/>
              <a:gd name="T2" fmla="*/ 259 w 259"/>
              <a:gd name="T3" fmla="*/ 7 h 7"/>
              <a:gd name="T4" fmla="*/ 259 w 259"/>
              <a:gd name="T5" fmla="*/ 0 h 7"/>
              <a:gd name="T6" fmla="*/ 0 w 259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9" h="7">
                <a:moveTo>
                  <a:pt x="0" y="7"/>
                </a:moveTo>
                <a:lnTo>
                  <a:pt x="259" y="7"/>
                </a:lnTo>
                <a:lnTo>
                  <a:pt x="259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0" name="Oval 45"/>
          <p:cNvSpPr>
            <a:spLocks noChangeArrowheads="1"/>
          </p:cNvSpPr>
          <p:nvPr/>
        </p:nvSpPr>
        <p:spPr bwMode="auto">
          <a:xfrm>
            <a:off x="4493402" y="3510638"/>
            <a:ext cx="1027113" cy="1027113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1" name="Oval 54"/>
          <p:cNvSpPr>
            <a:spLocks noChangeArrowheads="1"/>
          </p:cNvSpPr>
          <p:nvPr/>
        </p:nvSpPr>
        <p:spPr bwMode="auto">
          <a:xfrm>
            <a:off x="4583889" y="3594775"/>
            <a:ext cx="847725" cy="84772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4789454" y="3787319"/>
            <a:ext cx="401786" cy="430887"/>
            <a:chOff x="4790264" y="3907513"/>
            <a:chExt cx="401786" cy="430887"/>
          </a:xfrm>
        </p:grpSpPr>
        <p:sp>
          <p:nvSpPr>
            <p:cNvPr id="36" name="Rectangle 59"/>
            <p:cNvSpPr>
              <a:spLocks noChangeArrowheads="1"/>
            </p:cNvSpPr>
            <p:nvPr/>
          </p:nvSpPr>
          <p:spPr bwMode="auto">
            <a:xfrm>
              <a:off x="4790264" y="3907513"/>
              <a:ext cx="179536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2800">
                  <a:solidFill>
                    <a:prstClr val="black">
                      <a:lumMod val="75000"/>
                      <a:lumOff val="25000"/>
                    </a:prstClr>
                  </a:solidFill>
                  <a:latin typeface="Times New Roman" panose="02020603050405020304" pitchFamily="18" charset="0"/>
                </a:rPr>
                <a:t>0</a:t>
              </a:r>
              <a:endParaRPr lang="zh-CN" altLang="zh-CN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37" name="Rectangle 60"/>
            <p:cNvSpPr>
              <a:spLocks noChangeArrowheads="1"/>
            </p:cNvSpPr>
            <p:nvPr/>
          </p:nvSpPr>
          <p:spPr bwMode="auto">
            <a:xfrm>
              <a:off x="5012514" y="3907513"/>
              <a:ext cx="179536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28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Times New Roman" panose="02020603050405020304" pitchFamily="18" charset="0"/>
                </a:rPr>
                <a:t>3</a:t>
              </a:r>
              <a:endParaRPr lang="zh-CN" altLang="zh-CN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</p:grpSp>
      <p:sp>
        <p:nvSpPr>
          <p:cNvPr id="38" name="Oval 61"/>
          <p:cNvSpPr>
            <a:spLocks noChangeArrowheads="1"/>
          </p:cNvSpPr>
          <p:nvPr/>
        </p:nvSpPr>
        <p:spPr bwMode="auto">
          <a:xfrm>
            <a:off x="6660339" y="4687076"/>
            <a:ext cx="1027113" cy="102552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9" name="Oval 67"/>
          <p:cNvSpPr>
            <a:spLocks noChangeArrowheads="1"/>
          </p:cNvSpPr>
          <p:nvPr/>
        </p:nvSpPr>
        <p:spPr bwMode="auto">
          <a:xfrm>
            <a:off x="6757920" y="4778667"/>
            <a:ext cx="847725" cy="84772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6984189" y="4991918"/>
            <a:ext cx="401786" cy="430887"/>
            <a:chOff x="6984189" y="5060038"/>
            <a:chExt cx="401786" cy="430887"/>
          </a:xfrm>
        </p:grpSpPr>
        <p:sp>
          <p:nvSpPr>
            <p:cNvPr id="44" name="Rectangle 72"/>
            <p:cNvSpPr>
              <a:spLocks noChangeArrowheads="1"/>
            </p:cNvSpPr>
            <p:nvPr/>
          </p:nvSpPr>
          <p:spPr bwMode="auto">
            <a:xfrm>
              <a:off x="6984189" y="5060038"/>
              <a:ext cx="179536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28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Times New Roman" panose="02020603050405020304" pitchFamily="18" charset="0"/>
                </a:rPr>
                <a:t>0</a:t>
              </a:r>
              <a:endParaRPr lang="zh-CN" altLang="zh-CN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45" name="Rectangle 73"/>
            <p:cNvSpPr>
              <a:spLocks noChangeArrowheads="1"/>
            </p:cNvSpPr>
            <p:nvPr/>
          </p:nvSpPr>
          <p:spPr bwMode="auto">
            <a:xfrm>
              <a:off x="7206439" y="5060038"/>
              <a:ext cx="179536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28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Times New Roman" panose="02020603050405020304" pitchFamily="18" charset="0"/>
                </a:rPr>
                <a:t>4</a:t>
              </a:r>
              <a:endParaRPr lang="zh-CN" altLang="zh-CN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</p:grpSp>
      <p:sp>
        <p:nvSpPr>
          <p:cNvPr id="46" name="Oval 74"/>
          <p:cNvSpPr>
            <a:spLocks noChangeArrowheads="1"/>
          </p:cNvSpPr>
          <p:nvPr/>
        </p:nvSpPr>
        <p:spPr bwMode="auto">
          <a:xfrm>
            <a:off x="5255402" y="4002763"/>
            <a:ext cx="44450" cy="42863"/>
          </a:xfrm>
          <a:prstGeom prst="ellipse">
            <a:avLst/>
          </a:prstGeom>
          <a:solidFill>
            <a:srgbClr val="2010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47" name="Oval 75"/>
          <p:cNvSpPr>
            <a:spLocks noChangeArrowheads="1"/>
          </p:cNvSpPr>
          <p:nvPr/>
        </p:nvSpPr>
        <p:spPr bwMode="auto">
          <a:xfrm>
            <a:off x="5660214" y="4002763"/>
            <a:ext cx="46038" cy="42863"/>
          </a:xfrm>
          <a:prstGeom prst="ellipse">
            <a:avLst/>
          </a:prstGeom>
          <a:solidFill>
            <a:srgbClr val="2010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48" name="Rectangle 76"/>
          <p:cNvSpPr>
            <a:spLocks noChangeArrowheads="1"/>
          </p:cNvSpPr>
          <p:nvPr/>
        </p:nvSpPr>
        <p:spPr bwMode="auto">
          <a:xfrm>
            <a:off x="5279214" y="4018638"/>
            <a:ext cx="407988" cy="11113"/>
          </a:xfrm>
          <a:prstGeom prst="rect">
            <a:avLst/>
          </a:prstGeom>
          <a:solidFill>
            <a:srgbClr val="2010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49" name="Freeform 77"/>
          <p:cNvSpPr/>
          <p:nvPr/>
        </p:nvSpPr>
        <p:spPr bwMode="auto">
          <a:xfrm>
            <a:off x="5279214" y="4018638"/>
            <a:ext cx="407988" cy="11113"/>
          </a:xfrm>
          <a:custGeom>
            <a:avLst/>
            <a:gdLst>
              <a:gd name="T0" fmla="*/ 0 w 257"/>
              <a:gd name="T1" fmla="*/ 7 h 7"/>
              <a:gd name="T2" fmla="*/ 257 w 257"/>
              <a:gd name="T3" fmla="*/ 7 h 7"/>
              <a:gd name="T4" fmla="*/ 257 w 257"/>
              <a:gd name="T5" fmla="*/ 0 h 7"/>
              <a:gd name="T6" fmla="*/ 0 w 257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7" h="7">
                <a:moveTo>
                  <a:pt x="0" y="7"/>
                </a:moveTo>
                <a:lnTo>
                  <a:pt x="257" y="7"/>
                </a:lnTo>
                <a:lnTo>
                  <a:pt x="257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0" name="Oval 78"/>
          <p:cNvSpPr>
            <a:spLocks noChangeArrowheads="1"/>
          </p:cNvSpPr>
          <p:nvPr/>
        </p:nvSpPr>
        <p:spPr bwMode="auto">
          <a:xfrm>
            <a:off x="6452377" y="5196563"/>
            <a:ext cx="41275" cy="44450"/>
          </a:xfrm>
          <a:prstGeom prst="ellipse">
            <a:avLst/>
          </a:prstGeom>
          <a:solidFill>
            <a:srgbClr val="2010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1" name="Oval 79"/>
          <p:cNvSpPr>
            <a:spLocks noChangeArrowheads="1"/>
          </p:cNvSpPr>
          <p:nvPr/>
        </p:nvSpPr>
        <p:spPr bwMode="auto">
          <a:xfrm>
            <a:off x="6855602" y="5196563"/>
            <a:ext cx="44450" cy="44450"/>
          </a:xfrm>
          <a:prstGeom prst="ellipse">
            <a:avLst/>
          </a:prstGeom>
          <a:solidFill>
            <a:srgbClr val="2010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2" name="Rectangle 80"/>
          <p:cNvSpPr>
            <a:spLocks noChangeArrowheads="1"/>
          </p:cNvSpPr>
          <p:nvPr/>
        </p:nvSpPr>
        <p:spPr bwMode="auto">
          <a:xfrm>
            <a:off x="6473014" y="5214025"/>
            <a:ext cx="411163" cy="12700"/>
          </a:xfrm>
          <a:prstGeom prst="rect">
            <a:avLst/>
          </a:prstGeom>
          <a:solidFill>
            <a:srgbClr val="2010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3" name="Freeform 81"/>
          <p:cNvSpPr/>
          <p:nvPr/>
        </p:nvSpPr>
        <p:spPr bwMode="auto">
          <a:xfrm>
            <a:off x="6473014" y="5214025"/>
            <a:ext cx="411163" cy="12700"/>
          </a:xfrm>
          <a:custGeom>
            <a:avLst/>
            <a:gdLst>
              <a:gd name="T0" fmla="*/ 0 w 259"/>
              <a:gd name="T1" fmla="*/ 8 h 8"/>
              <a:gd name="T2" fmla="*/ 259 w 259"/>
              <a:gd name="T3" fmla="*/ 8 h 8"/>
              <a:gd name="T4" fmla="*/ 259 w 259"/>
              <a:gd name="T5" fmla="*/ 0 h 8"/>
              <a:gd name="T6" fmla="*/ 0 w 259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9" h="8">
                <a:moveTo>
                  <a:pt x="0" y="8"/>
                </a:moveTo>
                <a:lnTo>
                  <a:pt x="259" y="8"/>
                </a:lnTo>
                <a:lnTo>
                  <a:pt x="259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pic>
        <p:nvPicPr>
          <p:cNvPr id="12373" name="Picture 8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689" y="2127925"/>
            <a:ext cx="49213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Oval 91"/>
          <p:cNvSpPr>
            <a:spLocks noChangeArrowheads="1"/>
          </p:cNvSpPr>
          <p:nvPr/>
        </p:nvSpPr>
        <p:spPr bwMode="auto">
          <a:xfrm>
            <a:off x="4317189" y="1789788"/>
            <a:ext cx="396875" cy="39846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5" name="Freeform 92"/>
          <p:cNvSpPr>
            <a:spLocks noEditPoints="1"/>
          </p:cNvSpPr>
          <p:nvPr/>
        </p:nvSpPr>
        <p:spPr bwMode="auto">
          <a:xfrm>
            <a:off x="4391802" y="1956475"/>
            <a:ext cx="138113" cy="133350"/>
          </a:xfrm>
          <a:custGeom>
            <a:avLst/>
            <a:gdLst>
              <a:gd name="T0" fmla="*/ 46 w 46"/>
              <a:gd name="T1" fmla="*/ 26 h 45"/>
              <a:gd name="T2" fmla="*/ 46 w 46"/>
              <a:gd name="T3" fmla="*/ 19 h 45"/>
              <a:gd name="T4" fmla="*/ 40 w 46"/>
              <a:gd name="T5" fmla="*/ 19 h 45"/>
              <a:gd name="T6" fmla="*/ 38 w 46"/>
              <a:gd name="T7" fmla="*/ 13 h 45"/>
              <a:gd name="T8" fmla="*/ 42 w 46"/>
              <a:gd name="T9" fmla="*/ 9 h 45"/>
              <a:gd name="T10" fmla="*/ 36 w 46"/>
              <a:gd name="T11" fmla="*/ 4 h 45"/>
              <a:gd name="T12" fmla="*/ 32 w 46"/>
              <a:gd name="T13" fmla="*/ 8 h 45"/>
              <a:gd name="T14" fmla="*/ 27 w 46"/>
              <a:gd name="T15" fmla="*/ 6 h 45"/>
              <a:gd name="T16" fmla="*/ 27 w 46"/>
              <a:gd name="T17" fmla="*/ 0 h 45"/>
              <a:gd name="T18" fmla="*/ 19 w 46"/>
              <a:gd name="T19" fmla="*/ 0 h 45"/>
              <a:gd name="T20" fmla="*/ 19 w 46"/>
              <a:gd name="T21" fmla="*/ 6 h 45"/>
              <a:gd name="T22" fmla="*/ 14 w 46"/>
              <a:gd name="T23" fmla="*/ 8 h 45"/>
              <a:gd name="T24" fmla="*/ 10 w 46"/>
              <a:gd name="T25" fmla="*/ 4 h 45"/>
              <a:gd name="T26" fmla="*/ 4 w 46"/>
              <a:gd name="T27" fmla="*/ 9 h 45"/>
              <a:gd name="T28" fmla="*/ 9 w 46"/>
              <a:gd name="T29" fmla="*/ 13 h 45"/>
              <a:gd name="T30" fmla="*/ 6 w 46"/>
              <a:gd name="T31" fmla="*/ 19 h 45"/>
              <a:gd name="T32" fmla="*/ 0 w 46"/>
              <a:gd name="T33" fmla="*/ 19 h 45"/>
              <a:gd name="T34" fmla="*/ 0 w 46"/>
              <a:gd name="T35" fmla="*/ 26 h 45"/>
              <a:gd name="T36" fmla="*/ 6 w 46"/>
              <a:gd name="T37" fmla="*/ 26 h 45"/>
              <a:gd name="T38" fmla="*/ 9 w 46"/>
              <a:gd name="T39" fmla="*/ 32 h 45"/>
              <a:gd name="T40" fmla="*/ 4 w 46"/>
              <a:gd name="T41" fmla="*/ 36 h 45"/>
              <a:gd name="T42" fmla="*/ 10 w 46"/>
              <a:gd name="T43" fmla="*/ 41 h 45"/>
              <a:gd name="T44" fmla="*/ 14 w 46"/>
              <a:gd name="T45" fmla="*/ 37 h 45"/>
              <a:gd name="T46" fmla="*/ 19 w 46"/>
              <a:gd name="T47" fmla="*/ 39 h 45"/>
              <a:gd name="T48" fmla="*/ 19 w 46"/>
              <a:gd name="T49" fmla="*/ 45 h 45"/>
              <a:gd name="T50" fmla="*/ 27 w 46"/>
              <a:gd name="T51" fmla="*/ 45 h 45"/>
              <a:gd name="T52" fmla="*/ 27 w 46"/>
              <a:gd name="T53" fmla="*/ 39 h 45"/>
              <a:gd name="T54" fmla="*/ 32 w 46"/>
              <a:gd name="T55" fmla="*/ 37 h 45"/>
              <a:gd name="T56" fmla="*/ 36 w 46"/>
              <a:gd name="T57" fmla="*/ 41 h 45"/>
              <a:gd name="T58" fmla="*/ 42 w 46"/>
              <a:gd name="T59" fmla="*/ 36 h 45"/>
              <a:gd name="T60" fmla="*/ 38 w 46"/>
              <a:gd name="T61" fmla="*/ 32 h 45"/>
              <a:gd name="T62" fmla="*/ 40 w 46"/>
              <a:gd name="T63" fmla="*/ 26 h 45"/>
              <a:gd name="T64" fmla="*/ 46 w 46"/>
              <a:gd name="T65" fmla="*/ 26 h 45"/>
              <a:gd name="T66" fmla="*/ 23 w 46"/>
              <a:gd name="T67" fmla="*/ 31 h 45"/>
              <a:gd name="T68" fmla="*/ 14 w 46"/>
              <a:gd name="T69" fmla="*/ 22 h 45"/>
              <a:gd name="T70" fmla="*/ 23 w 46"/>
              <a:gd name="T71" fmla="*/ 14 h 45"/>
              <a:gd name="T72" fmla="*/ 32 w 46"/>
              <a:gd name="T73" fmla="*/ 22 h 45"/>
              <a:gd name="T74" fmla="*/ 23 w 46"/>
              <a:gd name="T75" fmla="*/ 31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6" h="45">
                <a:moveTo>
                  <a:pt x="46" y="26"/>
                </a:moveTo>
                <a:cubicBezTo>
                  <a:pt x="46" y="19"/>
                  <a:pt x="46" y="19"/>
                  <a:pt x="46" y="19"/>
                </a:cubicBezTo>
                <a:cubicBezTo>
                  <a:pt x="40" y="19"/>
                  <a:pt x="40" y="19"/>
                  <a:pt x="40" y="19"/>
                </a:cubicBezTo>
                <a:cubicBezTo>
                  <a:pt x="39" y="17"/>
                  <a:pt x="39" y="15"/>
                  <a:pt x="38" y="13"/>
                </a:cubicBezTo>
                <a:cubicBezTo>
                  <a:pt x="42" y="9"/>
                  <a:pt x="42" y="9"/>
                  <a:pt x="42" y="9"/>
                </a:cubicBezTo>
                <a:cubicBezTo>
                  <a:pt x="36" y="4"/>
                  <a:pt x="36" y="4"/>
                  <a:pt x="36" y="4"/>
                </a:cubicBezTo>
                <a:cubicBezTo>
                  <a:pt x="32" y="8"/>
                  <a:pt x="32" y="8"/>
                  <a:pt x="32" y="8"/>
                </a:cubicBezTo>
                <a:cubicBezTo>
                  <a:pt x="31" y="7"/>
                  <a:pt x="29" y="6"/>
                  <a:pt x="27" y="6"/>
                </a:cubicBezTo>
                <a:cubicBezTo>
                  <a:pt x="27" y="0"/>
                  <a:pt x="27" y="0"/>
                  <a:pt x="27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9" y="6"/>
                  <a:pt x="19" y="6"/>
                  <a:pt x="19" y="6"/>
                </a:cubicBezTo>
                <a:cubicBezTo>
                  <a:pt x="17" y="6"/>
                  <a:pt x="16" y="7"/>
                  <a:pt x="14" y="8"/>
                </a:cubicBezTo>
                <a:cubicBezTo>
                  <a:pt x="10" y="4"/>
                  <a:pt x="10" y="4"/>
                  <a:pt x="10" y="4"/>
                </a:cubicBezTo>
                <a:cubicBezTo>
                  <a:pt x="4" y="9"/>
                  <a:pt x="4" y="9"/>
                  <a:pt x="4" y="9"/>
                </a:cubicBezTo>
                <a:cubicBezTo>
                  <a:pt x="9" y="13"/>
                  <a:pt x="9" y="13"/>
                  <a:pt x="9" y="13"/>
                </a:cubicBezTo>
                <a:cubicBezTo>
                  <a:pt x="7" y="15"/>
                  <a:pt x="7" y="17"/>
                  <a:pt x="6" y="19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26"/>
                  <a:pt x="0" y="26"/>
                  <a:pt x="0" y="26"/>
                </a:cubicBezTo>
                <a:cubicBezTo>
                  <a:pt x="6" y="26"/>
                  <a:pt x="6" y="26"/>
                  <a:pt x="6" y="26"/>
                </a:cubicBezTo>
                <a:cubicBezTo>
                  <a:pt x="7" y="28"/>
                  <a:pt x="7" y="30"/>
                  <a:pt x="9" y="32"/>
                </a:cubicBezTo>
                <a:cubicBezTo>
                  <a:pt x="4" y="36"/>
                  <a:pt x="4" y="36"/>
                  <a:pt x="4" y="36"/>
                </a:cubicBezTo>
                <a:cubicBezTo>
                  <a:pt x="10" y="41"/>
                  <a:pt x="10" y="41"/>
                  <a:pt x="10" y="41"/>
                </a:cubicBezTo>
                <a:cubicBezTo>
                  <a:pt x="14" y="37"/>
                  <a:pt x="14" y="37"/>
                  <a:pt x="14" y="37"/>
                </a:cubicBezTo>
                <a:cubicBezTo>
                  <a:pt x="16" y="38"/>
                  <a:pt x="17" y="39"/>
                  <a:pt x="19" y="39"/>
                </a:cubicBezTo>
                <a:cubicBezTo>
                  <a:pt x="19" y="45"/>
                  <a:pt x="19" y="45"/>
                  <a:pt x="19" y="45"/>
                </a:cubicBezTo>
                <a:cubicBezTo>
                  <a:pt x="27" y="45"/>
                  <a:pt x="27" y="45"/>
                  <a:pt x="27" y="45"/>
                </a:cubicBezTo>
                <a:cubicBezTo>
                  <a:pt x="27" y="39"/>
                  <a:pt x="27" y="39"/>
                  <a:pt x="27" y="39"/>
                </a:cubicBezTo>
                <a:cubicBezTo>
                  <a:pt x="29" y="39"/>
                  <a:pt x="31" y="38"/>
                  <a:pt x="32" y="37"/>
                </a:cubicBezTo>
                <a:cubicBezTo>
                  <a:pt x="36" y="41"/>
                  <a:pt x="36" y="41"/>
                  <a:pt x="36" y="41"/>
                </a:cubicBezTo>
                <a:cubicBezTo>
                  <a:pt x="42" y="36"/>
                  <a:pt x="42" y="36"/>
                  <a:pt x="42" y="36"/>
                </a:cubicBezTo>
                <a:cubicBezTo>
                  <a:pt x="38" y="32"/>
                  <a:pt x="38" y="32"/>
                  <a:pt x="38" y="32"/>
                </a:cubicBezTo>
                <a:cubicBezTo>
                  <a:pt x="39" y="30"/>
                  <a:pt x="39" y="28"/>
                  <a:pt x="40" y="26"/>
                </a:cubicBezTo>
                <a:lnTo>
                  <a:pt x="46" y="26"/>
                </a:lnTo>
                <a:close/>
                <a:moveTo>
                  <a:pt x="23" y="31"/>
                </a:moveTo>
                <a:cubicBezTo>
                  <a:pt x="18" y="31"/>
                  <a:pt x="14" y="27"/>
                  <a:pt x="14" y="22"/>
                </a:cubicBezTo>
                <a:cubicBezTo>
                  <a:pt x="14" y="18"/>
                  <a:pt x="18" y="14"/>
                  <a:pt x="23" y="14"/>
                </a:cubicBezTo>
                <a:cubicBezTo>
                  <a:pt x="28" y="14"/>
                  <a:pt x="32" y="18"/>
                  <a:pt x="32" y="22"/>
                </a:cubicBezTo>
                <a:cubicBezTo>
                  <a:pt x="32" y="27"/>
                  <a:pt x="28" y="31"/>
                  <a:pt x="23" y="3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6" name="Freeform 93"/>
          <p:cNvSpPr>
            <a:spLocks noEditPoints="1"/>
          </p:cNvSpPr>
          <p:nvPr/>
        </p:nvSpPr>
        <p:spPr bwMode="auto">
          <a:xfrm>
            <a:off x="4509277" y="1885038"/>
            <a:ext cx="133350" cy="133350"/>
          </a:xfrm>
          <a:custGeom>
            <a:avLst/>
            <a:gdLst>
              <a:gd name="T0" fmla="*/ 45 w 45"/>
              <a:gd name="T1" fmla="*/ 26 h 45"/>
              <a:gd name="T2" fmla="*/ 45 w 45"/>
              <a:gd name="T3" fmla="*/ 19 h 45"/>
              <a:gd name="T4" fmla="*/ 39 w 45"/>
              <a:gd name="T5" fmla="*/ 19 h 45"/>
              <a:gd name="T6" fmla="*/ 37 w 45"/>
              <a:gd name="T7" fmla="*/ 13 h 45"/>
              <a:gd name="T8" fmla="*/ 41 w 45"/>
              <a:gd name="T9" fmla="*/ 9 h 45"/>
              <a:gd name="T10" fmla="*/ 36 w 45"/>
              <a:gd name="T11" fmla="*/ 4 h 45"/>
              <a:gd name="T12" fmla="*/ 32 w 45"/>
              <a:gd name="T13" fmla="*/ 8 h 45"/>
              <a:gd name="T14" fmla="*/ 26 w 45"/>
              <a:gd name="T15" fmla="*/ 6 h 45"/>
              <a:gd name="T16" fmla="*/ 26 w 45"/>
              <a:gd name="T17" fmla="*/ 0 h 45"/>
              <a:gd name="T18" fmla="*/ 19 w 45"/>
              <a:gd name="T19" fmla="*/ 0 h 45"/>
              <a:gd name="T20" fmla="*/ 19 w 45"/>
              <a:gd name="T21" fmla="*/ 6 h 45"/>
              <a:gd name="T22" fmla="*/ 13 w 45"/>
              <a:gd name="T23" fmla="*/ 8 h 45"/>
              <a:gd name="T24" fmla="*/ 9 w 45"/>
              <a:gd name="T25" fmla="*/ 4 h 45"/>
              <a:gd name="T26" fmla="*/ 4 w 45"/>
              <a:gd name="T27" fmla="*/ 9 h 45"/>
              <a:gd name="T28" fmla="*/ 8 w 45"/>
              <a:gd name="T29" fmla="*/ 13 h 45"/>
              <a:gd name="T30" fmla="*/ 6 w 45"/>
              <a:gd name="T31" fmla="*/ 19 h 45"/>
              <a:gd name="T32" fmla="*/ 0 w 45"/>
              <a:gd name="T33" fmla="*/ 19 h 45"/>
              <a:gd name="T34" fmla="*/ 0 w 45"/>
              <a:gd name="T35" fmla="*/ 26 h 45"/>
              <a:gd name="T36" fmla="*/ 6 w 45"/>
              <a:gd name="T37" fmla="*/ 26 h 45"/>
              <a:gd name="T38" fmla="*/ 8 w 45"/>
              <a:gd name="T39" fmla="*/ 32 h 45"/>
              <a:gd name="T40" fmla="*/ 4 w 45"/>
              <a:gd name="T41" fmla="*/ 36 h 45"/>
              <a:gd name="T42" fmla="*/ 9 w 45"/>
              <a:gd name="T43" fmla="*/ 41 h 45"/>
              <a:gd name="T44" fmla="*/ 13 w 45"/>
              <a:gd name="T45" fmla="*/ 37 h 45"/>
              <a:gd name="T46" fmla="*/ 19 w 45"/>
              <a:gd name="T47" fmla="*/ 39 h 45"/>
              <a:gd name="T48" fmla="*/ 19 w 45"/>
              <a:gd name="T49" fmla="*/ 45 h 45"/>
              <a:gd name="T50" fmla="*/ 26 w 45"/>
              <a:gd name="T51" fmla="*/ 45 h 45"/>
              <a:gd name="T52" fmla="*/ 26 w 45"/>
              <a:gd name="T53" fmla="*/ 39 h 45"/>
              <a:gd name="T54" fmla="*/ 32 w 45"/>
              <a:gd name="T55" fmla="*/ 37 h 45"/>
              <a:gd name="T56" fmla="*/ 36 w 45"/>
              <a:gd name="T57" fmla="*/ 41 h 45"/>
              <a:gd name="T58" fmla="*/ 41 w 45"/>
              <a:gd name="T59" fmla="*/ 36 h 45"/>
              <a:gd name="T60" fmla="*/ 37 w 45"/>
              <a:gd name="T61" fmla="*/ 32 h 45"/>
              <a:gd name="T62" fmla="*/ 39 w 45"/>
              <a:gd name="T63" fmla="*/ 26 h 45"/>
              <a:gd name="T64" fmla="*/ 45 w 45"/>
              <a:gd name="T65" fmla="*/ 26 h 45"/>
              <a:gd name="T66" fmla="*/ 22 w 45"/>
              <a:gd name="T67" fmla="*/ 31 h 45"/>
              <a:gd name="T68" fmla="*/ 14 w 45"/>
              <a:gd name="T69" fmla="*/ 23 h 45"/>
              <a:gd name="T70" fmla="*/ 22 w 45"/>
              <a:gd name="T71" fmla="*/ 14 h 45"/>
              <a:gd name="T72" fmla="*/ 31 w 45"/>
              <a:gd name="T73" fmla="*/ 23 h 45"/>
              <a:gd name="T74" fmla="*/ 22 w 45"/>
              <a:gd name="T75" fmla="*/ 31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5" h="45">
                <a:moveTo>
                  <a:pt x="45" y="26"/>
                </a:moveTo>
                <a:cubicBezTo>
                  <a:pt x="45" y="19"/>
                  <a:pt x="45" y="19"/>
                  <a:pt x="45" y="19"/>
                </a:cubicBezTo>
                <a:cubicBezTo>
                  <a:pt x="39" y="19"/>
                  <a:pt x="39" y="19"/>
                  <a:pt x="39" y="19"/>
                </a:cubicBezTo>
                <a:cubicBezTo>
                  <a:pt x="39" y="17"/>
                  <a:pt x="38" y="15"/>
                  <a:pt x="37" y="13"/>
                </a:cubicBezTo>
                <a:cubicBezTo>
                  <a:pt x="41" y="9"/>
                  <a:pt x="41" y="9"/>
                  <a:pt x="41" y="9"/>
                </a:cubicBezTo>
                <a:cubicBezTo>
                  <a:pt x="36" y="4"/>
                  <a:pt x="36" y="4"/>
                  <a:pt x="36" y="4"/>
                </a:cubicBezTo>
                <a:cubicBezTo>
                  <a:pt x="32" y="8"/>
                  <a:pt x="32" y="8"/>
                  <a:pt x="32" y="8"/>
                </a:cubicBezTo>
                <a:cubicBezTo>
                  <a:pt x="30" y="7"/>
                  <a:pt x="28" y="6"/>
                  <a:pt x="26" y="6"/>
                </a:cubicBezTo>
                <a:cubicBezTo>
                  <a:pt x="26" y="0"/>
                  <a:pt x="26" y="0"/>
                  <a:pt x="26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9" y="6"/>
                  <a:pt x="19" y="6"/>
                  <a:pt x="19" y="6"/>
                </a:cubicBezTo>
                <a:cubicBezTo>
                  <a:pt x="17" y="6"/>
                  <a:pt x="15" y="7"/>
                  <a:pt x="13" y="8"/>
                </a:cubicBezTo>
                <a:cubicBezTo>
                  <a:pt x="9" y="4"/>
                  <a:pt x="9" y="4"/>
                  <a:pt x="9" y="4"/>
                </a:cubicBezTo>
                <a:cubicBezTo>
                  <a:pt x="4" y="9"/>
                  <a:pt x="4" y="9"/>
                  <a:pt x="4" y="9"/>
                </a:cubicBezTo>
                <a:cubicBezTo>
                  <a:pt x="8" y="13"/>
                  <a:pt x="8" y="13"/>
                  <a:pt x="8" y="13"/>
                </a:cubicBezTo>
                <a:cubicBezTo>
                  <a:pt x="7" y="15"/>
                  <a:pt x="6" y="17"/>
                  <a:pt x="6" y="19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26"/>
                  <a:pt x="0" y="26"/>
                  <a:pt x="0" y="26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8"/>
                  <a:pt x="7" y="30"/>
                  <a:pt x="8" y="32"/>
                </a:cubicBezTo>
                <a:cubicBezTo>
                  <a:pt x="4" y="36"/>
                  <a:pt x="4" y="36"/>
                  <a:pt x="4" y="36"/>
                </a:cubicBezTo>
                <a:cubicBezTo>
                  <a:pt x="9" y="41"/>
                  <a:pt x="9" y="41"/>
                  <a:pt x="9" y="41"/>
                </a:cubicBezTo>
                <a:cubicBezTo>
                  <a:pt x="13" y="37"/>
                  <a:pt x="13" y="37"/>
                  <a:pt x="13" y="37"/>
                </a:cubicBezTo>
                <a:cubicBezTo>
                  <a:pt x="15" y="38"/>
                  <a:pt x="17" y="39"/>
                  <a:pt x="19" y="39"/>
                </a:cubicBezTo>
                <a:cubicBezTo>
                  <a:pt x="19" y="45"/>
                  <a:pt x="19" y="45"/>
                  <a:pt x="19" y="45"/>
                </a:cubicBezTo>
                <a:cubicBezTo>
                  <a:pt x="26" y="45"/>
                  <a:pt x="26" y="45"/>
                  <a:pt x="26" y="45"/>
                </a:cubicBezTo>
                <a:cubicBezTo>
                  <a:pt x="26" y="39"/>
                  <a:pt x="26" y="39"/>
                  <a:pt x="26" y="39"/>
                </a:cubicBezTo>
                <a:cubicBezTo>
                  <a:pt x="28" y="39"/>
                  <a:pt x="30" y="38"/>
                  <a:pt x="32" y="37"/>
                </a:cubicBezTo>
                <a:cubicBezTo>
                  <a:pt x="36" y="41"/>
                  <a:pt x="36" y="41"/>
                  <a:pt x="36" y="41"/>
                </a:cubicBezTo>
                <a:cubicBezTo>
                  <a:pt x="41" y="36"/>
                  <a:pt x="41" y="36"/>
                  <a:pt x="41" y="36"/>
                </a:cubicBezTo>
                <a:cubicBezTo>
                  <a:pt x="37" y="32"/>
                  <a:pt x="37" y="32"/>
                  <a:pt x="37" y="32"/>
                </a:cubicBezTo>
                <a:cubicBezTo>
                  <a:pt x="38" y="30"/>
                  <a:pt x="39" y="28"/>
                  <a:pt x="39" y="26"/>
                </a:cubicBezTo>
                <a:lnTo>
                  <a:pt x="45" y="26"/>
                </a:lnTo>
                <a:close/>
                <a:moveTo>
                  <a:pt x="22" y="31"/>
                </a:moveTo>
                <a:cubicBezTo>
                  <a:pt x="18" y="31"/>
                  <a:pt x="14" y="27"/>
                  <a:pt x="14" y="23"/>
                </a:cubicBezTo>
                <a:cubicBezTo>
                  <a:pt x="14" y="18"/>
                  <a:pt x="18" y="14"/>
                  <a:pt x="22" y="14"/>
                </a:cubicBezTo>
                <a:cubicBezTo>
                  <a:pt x="27" y="14"/>
                  <a:pt x="31" y="18"/>
                  <a:pt x="31" y="23"/>
                </a:cubicBezTo>
                <a:cubicBezTo>
                  <a:pt x="31" y="27"/>
                  <a:pt x="27" y="31"/>
                  <a:pt x="22" y="3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pic>
        <p:nvPicPr>
          <p:cNvPr id="12385" name="Picture 9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689" y="4474250"/>
            <a:ext cx="57150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57" name="Oval 103"/>
          <p:cNvSpPr>
            <a:spLocks noChangeArrowheads="1"/>
          </p:cNvSpPr>
          <p:nvPr/>
        </p:nvSpPr>
        <p:spPr bwMode="auto">
          <a:xfrm>
            <a:off x="4317189" y="4158338"/>
            <a:ext cx="396875" cy="40005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8" name="Freeform 104"/>
          <p:cNvSpPr>
            <a:spLocks noEditPoints="1"/>
          </p:cNvSpPr>
          <p:nvPr/>
        </p:nvSpPr>
        <p:spPr bwMode="auto">
          <a:xfrm>
            <a:off x="4391802" y="4321850"/>
            <a:ext cx="138113" cy="134938"/>
          </a:xfrm>
          <a:custGeom>
            <a:avLst/>
            <a:gdLst>
              <a:gd name="T0" fmla="*/ 46 w 46"/>
              <a:gd name="T1" fmla="*/ 26 h 45"/>
              <a:gd name="T2" fmla="*/ 46 w 46"/>
              <a:gd name="T3" fmla="*/ 18 h 45"/>
              <a:gd name="T4" fmla="*/ 40 w 46"/>
              <a:gd name="T5" fmla="*/ 18 h 45"/>
              <a:gd name="T6" fmla="*/ 38 w 46"/>
              <a:gd name="T7" fmla="*/ 13 h 45"/>
              <a:gd name="T8" fmla="*/ 42 w 46"/>
              <a:gd name="T9" fmla="*/ 9 h 45"/>
              <a:gd name="T10" fmla="*/ 36 w 46"/>
              <a:gd name="T11" fmla="*/ 3 h 45"/>
              <a:gd name="T12" fmla="*/ 32 w 46"/>
              <a:gd name="T13" fmla="*/ 8 h 45"/>
              <a:gd name="T14" fmla="*/ 27 w 46"/>
              <a:gd name="T15" fmla="*/ 5 h 45"/>
              <a:gd name="T16" fmla="*/ 27 w 46"/>
              <a:gd name="T17" fmla="*/ 0 h 45"/>
              <a:gd name="T18" fmla="*/ 19 w 46"/>
              <a:gd name="T19" fmla="*/ 0 h 45"/>
              <a:gd name="T20" fmla="*/ 19 w 46"/>
              <a:gd name="T21" fmla="*/ 5 h 45"/>
              <a:gd name="T22" fmla="*/ 14 w 46"/>
              <a:gd name="T23" fmla="*/ 8 h 45"/>
              <a:gd name="T24" fmla="*/ 10 w 46"/>
              <a:gd name="T25" fmla="*/ 3 h 45"/>
              <a:gd name="T26" fmla="*/ 4 w 46"/>
              <a:gd name="T27" fmla="*/ 9 h 45"/>
              <a:gd name="T28" fmla="*/ 9 w 46"/>
              <a:gd name="T29" fmla="*/ 13 h 45"/>
              <a:gd name="T30" fmla="*/ 6 w 46"/>
              <a:gd name="T31" fmla="*/ 18 h 45"/>
              <a:gd name="T32" fmla="*/ 0 w 46"/>
              <a:gd name="T33" fmla="*/ 18 h 45"/>
              <a:gd name="T34" fmla="*/ 0 w 46"/>
              <a:gd name="T35" fmla="*/ 26 h 45"/>
              <a:gd name="T36" fmla="*/ 6 w 46"/>
              <a:gd name="T37" fmla="*/ 26 h 45"/>
              <a:gd name="T38" fmla="*/ 9 w 46"/>
              <a:gd name="T39" fmla="*/ 31 h 45"/>
              <a:gd name="T40" fmla="*/ 4 w 46"/>
              <a:gd name="T41" fmla="*/ 35 h 45"/>
              <a:gd name="T42" fmla="*/ 10 w 46"/>
              <a:gd name="T43" fmla="*/ 41 h 45"/>
              <a:gd name="T44" fmla="*/ 14 w 46"/>
              <a:gd name="T45" fmla="*/ 37 h 45"/>
              <a:gd name="T46" fmla="*/ 19 w 46"/>
              <a:gd name="T47" fmla="*/ 39 h 45"/>
              <a:gd name="T48" fmla="*/ 19 w 46"/>
              <a:gd name="T49" fmla="*/ 45 h 45"/>
              <a:gd name="T50" fmla="*/ 27 w 46"/>
              <a:gd name="T51" fmla="*/ 45 h 45"/>
              <a:gd name="T52" fmla="*/ 27 w 46"/>
              <a:gd name="T53" fmla="*/ 39 h 45"/>
              <a:gd name="T54" fmla="*/ 32 w 46"/>
              <a:gd name="T55" fmla="*/ 37 h 45"/>
              <a:gd name="T56" fmla="*/ 36 w 46"/>
              <a:gd name="T57" fmla="*/ 41 h 45"/>
              <a:gd name="T58" fmla="*/ 42 w 46"/>
              <a:gd name="T59" fmla="*/ 35 h 45"/>
              <a:gd name="T60" fmla="*/ 38 w 46"/>
              <a:gd name="T61" fmla="*/ 31 h 45"/>
              <a:gd name="T62" fmla="*/ 40 w 46"/>
              <a:gd name="T63" fmla="*/ 26 h 45"/>
              <a:gd name="T64" fmla="*/ 46 w 46"/>
              <a:gd name="T65" fmla="*/ 26 h 45"/>
              <a:gd name="T66" fmla="*/ 23 w 46"/>
              <a:gd name="T67" fmla="*/ 31 h 45"/>
              <a:gd name="T68" fmla="*/ 14 w 46"/>
              <a:gd name="T69" fmla="*/ 22 h 45"/>
              <a:gd name="T70" fmla="*/ 23 w 46"/>
              <a:gd name="T71" fmla="*/ 13 h 45"/>
              <a:gd name="T72" fmla="*/ 32 w 46"/>
              <a:gd name="T73" fmla="*/ 22 h 45"/>
              <a:gd name="T74" fmla="*/ 23 w 46"/>
              <a:gd name="T75" fmla="*/ 31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6" h="45">
                <a:moveTo>
                  <a:pt x="46" y="26"/>
                </a:moveTo>
                <a:cubicBezTo>
                  <a:pt x="46" y="18"/>
                  <a:pt x="46" y="18"/>
                  <a:pt x="46" y="18"/>
                </a:cubicBezTo>
                <a:cubicBezTo>
                  <a:pt x="40" y="18"/>
                  <a:pt x="40" y="18"/>
                  <a:pt x="40" y="18"/>
                </a:cubicBezTo>
                <a:cubicBezTo>
                  <a:pt x="39" y="16"/>
                  <a:pt x="39" y="15"/>
                  <a:pt x="38" y="13"/>
                </a:cubicBezTo>
                <a:cubicBezTo>
                  <a:pt x="42" y="9"/>
                  <a:pt x="42" y="9"/>
                  <a:pt x="42" y="9"/>
                </a:cubicBezTo>
                <a:cubicBezTo>
                  <a:pt x="36" y="3"/>
                  <a:pt x="36" y="3"/>
                  <a:pt x="36" y="3"/>
                </a:cubicBezTo>
                <a:cubicBezTo>
                  <a:pt x="32" y="8"/>
                  <a:pt x="32" y="8"/>
                  <a:pt x="32" y="8"/>
                </a:cubicBezTo>
                <a:cubicBezTo>
                  <a:pt x="31" y="7"/>
                  <a:pt x="29" y="6"/>
                  <a:pt x="27" y="5"/>
                </a:cubicBezTo>
                <a:cubicBezTo>
                  <a:pt x="27" y="0"/>
                  <a:pt x="27" y="0"/>
                  <a:pt x="27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9" y="5"/>
                  <a:pt x="19" y="5"/>
                  <a:pt x="19" y="5"/>
                </a:cubicBezTo>
                <a:cubicBezTo>
                  <a:pt x="17" y="6"/>
                  <a:pt x="16" y="7"/>
                  <a:pt x="14" y="8"/>
                </a:cubicBezTo>
                <a:cubicBezTo>
                  <a:pt x="10" y="3"/>
                  <a:pt x="10" y="3"/>
                  <a:pt x="10" y="3"/>
                </a:cubicBezTo>
                <a:cubicBezTo>
                  <a:pt x="4" y="9"/>
                  <a:pt x="4" y="9"/>
                  <a:pt x="4" y="9"/>
                </a:cubicBezTo>
                <a:cubicBezTo>
                  <a:pt x="9" y="13"/>
                  <a:pt x="9" y="13"/>
                  <a:pt x="9" y="13"/>
                </a:cubicBezTo>
                <a:cubicBezTo>
                  <a:pt x="7" y="15"/>
                  <a:pt x="7" y="16"/>
                  <a:pt x="6" y="18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26"/>
                  <a:pt x="0" y="26"/>
                  <a:pt x="0" y="26"/>
                </a:cubicBezTo>
                <a:cubicBezTo>
                  <a:pt x="6" y="26"/>
                  <a:pt x="6" y="26"/>
                  <a:pt x="6" y="26"/>
                </a:cubicBezTo>
                <a:cubicBezTo>
                  <a:pt x="7" y="28"/>
                  <a:pt x="7" y="30"/>
                  <a:pt x="9" y="31"/>
                </a:cubicBezTo>
                <a:cubicBezTo>
                  <a:pt x="4" y="35"/>
                  <a:pt x="4" y="35"/>
                  <a:pt x="4" y="35"/>
                </a:cubicBezTo>
                <a:cubicBezTo>
                  <a:pt x="10" y="41"/>
                  <a:pt x="10" y="41"/>
                  <a:pt x="10" y="41"/>
                </a:cubicBezTo>
                <a:cubicBezTo>
                  <a:pt x="14" y="37"/>
                  <a:pt x="14" y="37"/>
                  <a:pt x="14" y="37"/>
                </a:cubicBezTo>
                <a:cubicBezTo>
                  <a:pt x="16" y="38"/>
                  <a:pt x="17" y="38"/>
                  <a:pt x="19" y="39"/>
                </a:cubicBezTo>
                <a:cubicBezTo>
                  <a:pt x="19" y="45"/>
                  <a:pt x="19" y="45"/>
                  <a:pt x="19" y="45"/>
                </a:cubicBezTo>
                <a:cubicBezTo>
                  <a:pt x="27" y="45"/>
                  <a:pt x="27" y="45"/>
                  <a:pt x="27" y="45"/>
                </a:cubicBezTo>
                <a:cubicBezTo>
                  <a:pt x="27" y="39"/>
                  <a:pt x="27" y="39"/>
                  <a:pt x="27" y="39"/>
                </a:cubicBezTo>
                <a:cubicBezTo>
                  <a:pt x="29" y="38"/>
                  <a:pt x="31" y="38"/>
                  <a:pt x="32" y="37"/>
                </a:cubicBezTo>
                <a:cubicBezTo>
                  <a:pt x="36" y="41"/>
                  <a:pt x="36" y="41"/>
                  <a:pt x="36" y="41"/>
                </a:cubicBezTo>
                <a:cubicBezTo>
                  <a:pt x="42" y="35"/>
                  <a:pt x="42" y="35"/>
                  <a:pt x="42" y="35"/>
                </a:cubicBezTo>
                <a:cubicBezTo>
                  <a:pt x="38" y="31"/>
                  <a:pt x="38" y="31"/>
                  <a:pt x="38" y="31"/>
                </a:cubicBezTo>
                <a:cubicBezTo>
                  <a:pt x="39" y="30"/>
                  <a:pt x="39" y="28"/>
                  <a:pt x="40" y="26"/>
                </a:cubicBezTo>
                <a:lnTo>
                  <a:pt x="46" y="26"/>
                </a:lnTo>
                <a:close/>
                <a:moveTo>
                  <a:pt x="23" y="31"/>
                </a:moveTo>
                <a:cubicBezTo>
                  <a:pt x="18" y="31"/>
                  <a:pt x="14" y="27"/>
                  <a:pt x="14" y="22"/>
                </a:cubicBezTo>
                <a:cubicBezTo>
                  <a:pt x="14" y="17"/>
                  <a:pt x="18" y="13"/>
                  <a:pt x="23" y="13"/>
                </a:cubicBezTo>
                <a:cubicBezTo>
                  <a:pt x="28" y="13"/>
                  <a:pt x="32" y="17"/>
                  <a:pt x="32" y="22"/>
                </a:cubicBezTo>
                <a:cubicBezTo>
                  <a:pt x="32" y="27"/>
                  <a:pt x="28" y="31"/>
                  <a:pt x="23" y="3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9" name="Freeform 105"/>
          <p:cNvSpPr>
            <a:spLocks noEditPoints="1"/>
          </p:cNvSpPr>
          <p:nvPr/>
        </p:nvSpPr>
        <p:spPr bwMode="auto">
          <a:xfrm>
            <a:off x="4509277" y="4250413"/>
            <a:ext cx="133350" cy="134938"/>
          </a:xfrm>
          <a:custGeom>
            <a:avLst/>
            <a:gdLst>
              <a:gd name="T0" fmla="*/ 45 w 45"/>
              <a:gd name="T1" fmla="*/ 26 h 45"/>
              <a:gd name="T2" fmla="*/ 45 w 45"/>
              <a:gd name="T3" fmla="*/ 19 h 45"/>
              <a:gd name="T4" fmla="*/ 39 w 45"/>
              <a:gd name="T5" fmla="*/ 19 h 45"/>
              <a:gd name="T6" fmla="*/ 37 w 45"/>
              <a:gd name="T7" fmla="*/ 13 h 45"/>
              <a:gd name="T8" fmla="*/ 41 w 45"/>
              <a:gd name="T9" fmla="*/ 9 h 45"/>
              <a:gd name="T10" fmla="*/ 36 w 45"/>
              <a:gd name="T11" fmla="*/ 4 h 45"/>
              <a:gd name="T12" fmla="*/ 32 w 45"/>
              <a:gd name="T13" fmla="*/ 8 h 45"/>
              <a:gd name="T14" fmla="*/ 26 w 45"/>
              <a:gd name="T15" fmla="*/ 6 h 45"/>
              <a:gd name="T16" fmla="*/ 26 w 45"/>
              <a:gd name="T17" fmla="*/ 0 h 45"/>
              <a:gd name="T18" fmla="*/ 19 w 45"/>
              <a:gd name="T19" fmla="*/ 0 h 45"/>
              <a:gd name="T20" fmla="*/ 19 w 45"/>
              <a:gd name="T21" fmla="*/ 6 h 45"/>
              <a:gd name="T22" fmla="*/ 13 w 45"/>
              <a:gd name="T23" fmla="*/ 8 h 45"/>
              <a:gd name="T24" fmla="*/ 9 w 45"/>
              <a:gd name="T25" fmla="*/ 4 h 45"/>
              <a:gd name="T26" fmla="*/ 4 w 45"/>
              <a:gd name="T27" fmla="*/ 9 h 45"/>
              <a:gd name="T28" fmla="*/ 8 w 45"/>
              <a:gd name="T29" fmla="*/ 13 h 45"/>
              <a:gd name="T30" fmla="*/ 6 w 45"/>
              <a:gd name="T31" fmla="*/ 19 h 45"/>
              <a:gd name="T32" fmla="*/ 0 w 45"/>
              <a:gd name="T33" fmla="*/ 19 h 45"/>
              <a:gd name="T34" fmla="*/ 0 w 45"/>
              <a:gd name="T35" fmla="*/ 26 h 45"/>
              <a:gd name="T36" fmla="*/ 6 w 45"/>
              <a:gd name="T37" fmla="*/ 26 h 45"/>
              <a:gd name="T38" fmla="*/ 8 w 45"/>
              <a:gd name="T39" fmla="*/ 32 h 45"/>
              <a:gd name="T40" fmla="*/ 4 w 45"/>
              <a:gd name="T41" fmla="*/ 36 h 45"/>
              <a:gd name="T42" fmla="*/ 9 w 45"/>
              <a:gd name="T43" fmla="*/ 41 h 45"/>
              <a:gd name="T44" fmla="*/ 13 w 45"/>
              <a:gd name="T45" fmla="*/ 37 h 45"/>
              <a:gd name="T46" fmla="*/ 19 w 45"/>
              <a:gd name="T47" fmla="*/ 39 h 45"/>
              <a:gd name="T48" fmla="*/ 19 w 45"/>
              <a:gd name="T49" fmla="*/ 45 h 45"/>
              <a:gd name="T50" fmla="*/ 26 w 45"/>
              <a:gd name="T51" fmla="*/ 45 h 45"/>
              <a:gd name="T52" fmla="*/ 26 w 45"/>
              <a:gd name="T53" fmla="*/ 39 h 45"/>
              <a:gd name="T54" fmla="*/ 32 w 45"/>
              <a:gd name="T55" fmla="*/ 37 h 45"/>
              <a:gd name="T56" fmla="*/ 36 w 45"/>
              <a:gd name="T57" fmla="*/ 41 h 45"/>
              <a:gd name="T58" fmla="*/ 41 w 45"/>
              <a:gd name="T59" fmla="*/ 36 h 45"/>
              <a:gd name="T60" fmla="*/ 37 w 45"/>
              <a:gd name="T61" fmla="*/ 32 h 45"/>
              <a:gd name="T62" fmla="*/ 39 w 45"/>
              <a:gd name="T63" fmla="*/ 26 h 45"/>
              <a:gd name="T64" fmla="*/ 45 w 45"/>
              <a:gd name="T65" fmla="*/ 26 h 45"/>
              <a:gd name="T66" fmla="*/ 22 w 45"/>
              <a:gd name="T67" fmla="*/ 31 h 45"/>
              <a:gd name="T68" fmla="*/ 14 w 45"/>
              <a:gd name="T69" fmla="*/ 22 h 45"/>
              <a:gd name="T70" fmla="*/ 22 w 45"/>
              <a:gd name="T71" fmla="*/ 14 h 45"/>
              <a:gd name="T72" fmla="*/ 31 w 45"/>
              <a:gd name="T73" fmla="*/ 22 h 45"/>
              <a:gd name="T74" fmla="*/ 22 w 45"/>
              <a:gd name="T75" fmla="*/ 31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5" h="45">
                <a:moveTo>
                  <a:pt x="45" y="26"/>
                </a:moveTo>
                <a:cubicBezTo>
                  <a:pt x="45" y="19"/>
                  <a:pt x="45" y="19"/>
                  <a:pt x="45" y="19"/>
                </a:cubicBezTo>
                <a:cubicBezTo>
                  <a:pt x="39" y="19"/>
                  <a:pt x="39" y="19"/>
                  <a:pt x="39" y="19"/>
                </a:cubicBezTo>
                <a:cubicBezTo>
                  <a:pt x="39" y="17"/>
                  <a:pt x="38" y="15"/>
                  <a:pt x="37" y="13"/>
                </a:cubicBezTo>
                <a:cubicBezTo>
                  <a:pt x="41" y="9"/>
                  <a:pt x="41" y="9"/>
                  <a:pt x="41" y="9"/>
                </a:cubicBezTo>
                <a:cubicBezTo>
                  <a:pt x="36" y="4"/>
                  <a:pt x="36" y="4"/>
                  <a:pt x="36" y="4"/>
                </a:cubicBezTo>
                <a:cubicBezTo>
                  <a:pt x="32" y="8"/>
                  <a:pt x="32" y="8"/>
                  <a:pt x="32" y="8"/>
                </a:cubicBezTo>
                <a:cubicBezTo>
                  <a:pt x="30" y="7"/>
                  <a:pt x="28" y="6"/>
                  <a:pt x="26" y="6"/>
                </a:cubicBezTo>
                <a:cubicBezTo>
                  <a:pt x="26" y="0"/>
                  <a:pt x="26" y="0"/>
                  <a:pt x="26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9" y="6"/>
                  <a:pt x="19" y="6"/>
                  <a:pt x="19" y="6"/>
                </a:cubicBezTo>
                <a:cubicBezTo>
                  <a:pt x="17" y="6"/>
                  <a:pt x="15" y="7"/>
                  <a:pt x="13" y="8"/>
                </a:cubicBezTo>
                <a:cubicBezTo>
                  <a:pt x="9" y="4"/>
                  <a:pt x="9" y="4"/>
                  <a:pt x="9" y="4"/>
                </a:cubicBezTo>
                <a:cubicBezTo>
                  <a:pt x="4" y="9"/>
                  <a:pt x="4" y="9"/>
                  <a:pt x="4" y="9"/>
                </a:cubicBezTo>
                <a:cubicBezTo>
                  <a:pt x="8" y="13"/>
                  <a:pt x="8" y="13"/>
                  <a:pt x="8" y="13"/>
                </a:cubicBezTo>
                <a:cubicBezTo>
                  <a:pt x="7" y="15"/>
                  <a:pt x="6" y="17"/>
                  <a:pt x="6" y="19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26"/>
                  <a:pt x="0" y="26"/>
                  <a:pt x="0" y="26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8"/>
                  <a:pt x="7" y="30"/>
                  <a:pt x="8" y="32"/>
                </a:cubicBezTo>
                <a:cubicBezTo>
                  <a:pt x="4" y="36"/>
                  <a:pt x="4" y="36"/>
                  <a:pt x="4" y="36"/>
                </a:cubicBezTo>
                <a:cubicBezTo>
                  <a:pt x="9" y="41"/>
                  <a:pt x="9" y="41"/>
                  <a:pt x="9" y="41"/>
                </a:cubicBezTo>
                <a:cubicBezTo>
                  <a:pt x="13" y="37"/>
                  <a:pt x="13" y="37"/>
                  <a:pt x="13" y="37"/>
                </a:cubicBezTo>
                <a:cubicBezTo>
                  <a:pt x="15" y="38"/>
                  <a:pt x="17" y="39"/>
                  <a:pt x="19" y="39"/>
                </a:cubicBezTo>
                <a:cubicBezTo>
                  <a:pt x="19" y="45"/>
                  <a:pt x="19" y="45"/>
                  <a:pt x="19" y="45"/>
                </a:cubicBezTo>
                <a:cubicBezTo>
                  <a:pt x="26" y="45"/>
                  <a:pt x="26" y="45"/>
                  <a:pt x="26" y="45"/>
                </a:cubicBezTo>
                <a:cubicBezTo>
                  <a:pt x="26" y="39"/>
                  <a:pt x="26" y="39"/>
                  <a:pt x="26" y="39"/>
                </a:cubicBezTo>
                <a:cubicBezTo>
                  <a:pt x="28" y="39"/>
                  <a:pt x="30" y="38"/>
                  <a:pt x="32" y="37"/>
                </a:cubicBezTo>
                <a:cubicBezTo>
                  <a:pt x="36" y="41"/>
                  <a:pt x="36" y="41"/>
                  <a:pt x="36" y="41"/>
                </a:cubicBezTo>
                <a:cubicBezTo>
                  <a:pt x="41" y="36"/>
                  <a:pt x="41" y="36"/>
                  <a:pt x="41" y="36"/>
                </a:cubicBezTo>
                <a:cubicBezTo>
                  <a:pt x="37" y="32"/>
                  <a:pt x="37" y="32"/>
                  <a:pt x="37" y="32"/>
                </a:cubicBezTo>
                <a:cubicBezTo>
                  <a:pt x="38" y="30"/>
                  <a:pt x="39" y="28"/>
                  <a:pt x="39" y="26"/>
                </a:cubicBezTo>
                <a:lnTo>
                  <a:pt x="45" y="26"/>
                </a:lnTo>
                <a:close/>
                <a:moveTo>
                  <a:pt x="22" y="31"/>
                </a:moveTo>
                <a:cubicBezTo>
                  <a:pt x="18" y="31"/>
                  <a:pt x="14" y="27"/>
                  <a:pt x="14" y="22"/>
                </a:cubicBezTo>
                <a:cubicBezTo>
                  <a:pt x="14" y="18"/>
                  <a:pt x="18" y="14"/>
                  <a:pt x="22" y="14"/>
                </a:cubicBezTo>
                <a:cubicBezTo>
                  <a:pt x="27" y="14"/>
                  <a:pt x="31" y="18"/>
                  <a:pt x="31" y="22"/>
                </a:cubicBezTo>
                <a:cubicBezTo>
                  <a:pt x="31" y="27"/>
                  <a:pt x="27" y="31"/>
                  <a:pt x="22" y="3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pic>
        <p:nvPicPr>
          <p:cNvPr id="12396" name="Picture 10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7452" y="2902625"/>
            <a:ext cx="36513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Oval 113"/>
          <p:cNvSpPr>
            <a:spLocks noChangeArrowheads="1"/>
          </p:cNvSpPr>
          <p:nvPr/>
        </p:nvSpPr>
        <p:spPr bwMode="auto">
          <a:xfrm>
            <a:off x="7484252" y="2967713"/>
            <a:ext cx="398463" cy="40005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1" name="Oval 114"/>
          <p:cNvSpPr>
            <a:spLocks noChangeArrowheads="1"/>
          </p:cNvSpPr>
          <p:nvPr/>
        </p:nvSpPr>
        <p:spPr bwMode="auto">
          <a:xfrm>
            <a:off x="7646177" y="3069313"/>
            <a:ext cx="92075" cy="92075"/>
          </a:xfrm>
          <a:prstGeom prst="ellipse">
            <a:avLst/>
          </a:pr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2" name="Freeform 115"/>
          <p:cNvSpPr/>
          <p:nvPr/>
        </p:nvSpPr>
        <p:spPr bwMode="auto">
          <a:xfrm>
            <a:off x="7622364" y="3174088"/>
            <a:ext cx="139700" cy="74613"/>
          </a:xfrm>
          <a:custGeom>
            <a:avLst/>
            <a:gdLst>
              <a:gd name="T0" fmla="*/ 0 w 47"/>
              <a:gd name="T1" fmla="*/ 23 h 25"/>
              <a:gd name="T2" fmla="*/ 1 w 47"/>
              <a:gd name="T3" fmla="*/ 25 h 25"/>
              <a:gd name="T4" fmla="*/ 47 w 47"/>
              <a:gd name="T5" fmla="*/ 25 h 25"/>
              <a:gd name="T6" fmla="*/ 47 w 47"/>
              <a:gd name="T7" fmla="*/ 23 h 25"/>
              <a:gd name="T8" fmla="*/ 25 w 47"/>
              <a:gd name="T9" fmla="*/ 0 h 25"/>
              <a:gd name="T10" fmla="*/ 23 w 47"/>
              <a:gd name="T11" fmla="*/ 0 h 25"/>
              <a:gd name="T12" fmla="*/ 0 w 47"/>
              <a:gd name="T13" fmla="*/ 23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7" h="25">
                <a:moveTo>
                  <a:pt x="0" y="23"/>
                </a:moveTo>
                <a:cubicBezTo>
                  <a:pt x="0" y="24"/>
                  <a:pt x="1" y="24"/>
                  <a:pt x="1" y="25"/>
                </a:cubicBezTo>
                <a:cubicBezTo>
                  <a:pt x="47" y="25"/>
                  <a:pt x="47" y="25"/>
                  <a:pt x="47" y="25"/>
                </a:cubicBezTo>
                <a:cubicBezTo>
                  <a:pt x="47" y="24"/>
                  <a:pt x="47" y="24"/>
                  <a:pt x="47" y="23"/>
                </a:cubicBezTo>
                <a:cubicBezTo>
                  <a:pt x="47" y="11"/>
                  <a:pt x="37" y="1"/>
                  <a:pt x="25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10" y="1"/>
                  <a:pt x="0" y="11"/>
                  <a:pt x="0" y="23"/>
                </a:cubicBezTo>
                <a:close/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pic>
        <p:nvPicPr>
          <p:cNvPr id="12407" name="Picture 11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2527" y="5647413"/>
            <a:ext cx="50800" cy="5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" name="Oval 123"/>
          <p:cNvSpPr>
            <a:spLocks noChangeArrowheads="1"/>
          </p:cNvSpPr>
          <p:nvPr/>
        </p:nvSpPr>
        <p:spPr bwMode="auto">
          <a:xfrm>
            <a:off x="7484252" y="5337850"/>
            <a:ext cx="398463" cy="398463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2288" name="Oval 124"/>
          <p:cNvSpPr>
            <a:spLocks noChangeArrowheads="1"/>
          </p:cNvSpPr>
          <p:nvPr/>
        </p:nvSpPr>
        <p:spPr bwMode="auto">
          <a:xfrm>
            <a:off x="7646177" y="5401350"/>
            <a:ext cx="92075" cy="92075"/>
          </a:xfrm>
          <a:prstGeom prst="ellipse">
            <a:avLst/>
          </a:pr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2289" name="Freeform 125"/>
          <p:cNvSpPr/>
          <p:nvPr/>
        </p:nvSpPr>
        <p:spPr bwMode="auto">
          <a:xfrm>
            <a:off x="7622364" y="5534700"/>
            <a:ext cx="139700" cy="74613"/>
          </a:xfrm>
          <a:custGeom>
            <a:avLst/>
            <a:gdLst>
              <a:gd name="T0" fmla="*/ 0 w 47"/>
              <a:gd name="T1" fmla="*/ 23 h 25"/>
              <a:gd name="T2" fmla="*/ 1 w 47"/>
              <a:gd name="T3" fmla="*/ 25 h 25"/>
              <a:gd name="T4" fmla="*/ 47 w 47"/>
              <a:gd name="T5" fmla="*/ 25 h 25"/>
              <a:gd name="T6" fmla="*/ 47 w 47"/>
              <a:gd name="T7" fmla="*/ 23 h 25"/>
              <a:gd name="T8" fmla="*/ 25 w 47"/>
              <a:gd name="T9" fmla="*/ 0 h 25"/>
              <a:gd name="T10" fmla="*/ 23 w 47"/>
              <a:gd name="T11" fmla="*/ 0 h 25"/>
              <a:gd name="T12" fmla="*/ 0 w 47"/>
              <a:gd name="T13" fmla="*/ 23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7" h="25">
                <a:moveTo>
                  <a:pt x="0" y="23"/>
                </a:moveTo>
                <a:cubicBezTo>
                  <a:pt x="0" y="24"/>
                  <a:pt x="1" y="24"/>
                  <a:pt x="1" y="25"/>
                </a:cubicBezTo>
                <a:cubicBezTo>
                  <a:pt x="47" y="25"/>
                  <a:pt x="47" y="25"/>
                  <a:pt x="47" y="25"/>
                </a:cubicBezTo>
                <a:cubicBezTo>
                  <a:pt x="47" y="24"/>
                  <a:pt x="47" y="24"/>
                  <a:pt x="47" y="23"/>
                </a:cubicBezTo>
                <a:cubicBezTo>
                  <a:pt x="47" y="11"/>
                  <a:pt x="37" y="1"/>
                  <a:pt x="25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10" y="1"/>
                  <a:pt x="0" y="11"/>
                  <a:pt x="0" y="23"/>
                </a:cubicBezTo>
                <a:close/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578" name="组合 577"/>
          <p:cNvGrpSpPr/>
          <p:nvPr/>
        </p:nvGrpSpPr>
        <p:grpSpPr>
          <a:xfrm>
            <a:off x="5810204" y="1081663"/>
            <a:ext cx="2347970" cy="1034231"/>
            <a:chOff x="7134862" y="3213812"/>
            <a:chExt cx="2347970" cy="889732"/>
          </a:xfrm>
        </p:grpSpPr>
        <p:sp>
          <p:nvSpPr>
            <p:cNvPr id="579" name="iŝļîdè"/>
            <p:cNvSpPr txBox="1"/>
            <p:nvPr/>
          </p:nvSpPr>
          <p:spPr>
            <a:xfrm flipH="1">
              <a:off x="7159246" y="3504304"/>
              <a:ext cx="2323586" cy="599240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altLang="zh-CN" sz="1100" dirty="0">
                  <a:solidFill>
                    <a:srgbClr val="000000"/>
                  </a:solidFill>
                  <a:latin typeface="Arial" panose="020B0604020202020204"/>
                </a:rPr>
                <a:t>Copy paste fonts. Choose the only option to retain text……</a:t>
              </a:r>
            </a:p>
          </p:txBody>
        </p:sp>
        <p:sp>
          <p:nvSpPr>
            <p:cNvPr id="580" name="iṡ1iḍê"/>
            <p:cNvSpPr/>
            <p:nvPr/>
          </p:nvSpPr>
          <p:spPr>
            <a:xfrm flipH="1">
              <a:off x="7134862" y="3213812"/>
              <a:ext cx="2323586" cy="507831"/>
            </a:xfrm>
            <a:prstGeom prst="rect">
              <a:avLst/>
            </a:prstGeom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en-US" altLang="zh-CN" sz="2000" b="1" dirty="0">
                  <a:solidFill>
                    <a:srgbClr val="000000"/>
                  </a:solidFill>
                  <a:latin typeface="Arial" panose="020B0604020202020204"/>
                </a:rPr>
                <a:t>Text here</a:t>
              </a:r>
              <a:endParaRPr lang="zh-CN" altLang="en-US" sz="2000" b="1" dirty="0">
                <a:solidFill>
                  <a:srgbClr val="000000"/>
                </a:solidFill>
                <a:latin typeface="Arial" panose="020B0604020202020204"/>
              </a:endParaRPr>
            </a:p>
          </p:txBody>
        </p:sp>
      </p:grpSp>
      <p:grpSp>
        <p:nvGrpSpPr>
          <p:cNvPr id="581" name="组合 580"/>
          <p:cNvGrpSpPr/>
          <p:nvPr/>
        </p:nvGrpSpPr>
        <p:grpSpPr>
          <a:xfrm>
            <a:off x="5810204" y="3508186"/>
            <a:ext cx="2347970" cy="1034231"/>
            <a:chOff x="7134862" y="3213812"/>
            <a:chExt cx="2347970" cy="889732"/>
          </a:xfrm>
        </p:grpSpPr>
        <p:sp>
          <p:nvSpPr>
            <p:cNvPr id="582" name="iŝļîdè"/>
            <p:cNvSpPr txBox="1"/>
            <p:nvPr/>
          </p:nvSpPr>
          <p:spPr>
            <a:xfrm flipH="1">
              <a:off x="7159246" y="3504304"/>
              <a:ext cx="2323586" cy="599240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altLang="zh-CN" sz="1100" dirty="0">
                  <a:solidFill>
                    <a:srgbClr val="000000"/>
                  </a:solidFill>
                  <a:latin typeface="Arial" panose="020B0604020202020204"/>
                </a:rPr>
                <a:t>Copy paste fonts. Choose the only option to retain text……</a:t>
              </a:r>
            </a:p>
          </p:txBody>
        </p:sp>
        <p:sp>
          <p:nvSpPr>
            <p:cNvPr id="583" name="iṡ1iḍê"/>
            <p:cNvSpPr/>
            <p:nvPr/>
          </p:nvSpPr>
          <p:spPr>
            <a:xfrm flipH="1">
              <a:off x="7134862" y="3213812"/>
              <a:ext cx="2323586" cy="507831"/>
            </a:xfrm>
            <a:prstGeom prst="rect">
              <a:avLst/>
            </a:prstGeom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en-US" altLang="zh-CN" sz="2000" b="1" dirty="0">
                  <a:solidFill>
                    <a:srgbClr val="000000"/>
                  </a:solidFill>
                  <a:latin typeface="Arial" panose="020B0604020202020204"/>
                </a:rPr>
                <a:t>Text here</a:t>
              </a:r>
              <a:endParaRPr lang="zh-CN" altLang="en-US" sz="2000" b="1" dirty="0">
                <a:solidFill>
                  <a:srgbClr val="000000"/>
                </a:solidFill>
                <a:latin typeface="Arial" panose="020B0604020202020204"/>
              </a:endParaRPr>
            </a:p>
          </p:txBody>
        </p:sp>
      </p:grpSp>
      <p:grpSp>
        <p:nvGrpSpPr>
          <p:cNvPr id="584" name="组合 583"/>
          <p:cNvGrpSpPr/>
          <p:nvPr/>
        </p:nvGrpSpPr>
        <p:grpSpPr>
          <a:xfrm>
            <a:off x="2519260" y="2252113"/>
            <a:ext cx="2347970" cy="1034231"/>
            <a:chOff x="7134862" y="3213812"/>
            <a:chExt cx="2347970" cy="889732"/>
          </a:xfrm>
        </p:grpSpPr>
        <p:sp>
          <p:nvSpPr>
            <p:cNvPr id="585" name="iŝļîdè"/>
            <p:cNvSpPr txBox="1"/>
            <p:nvPr/>
          </p:nvSpPr>
          <p:spPr>
            <a:xfrm flipH="1">
              <a:off x="7159246" y="3504304"/>
              <a:ext cx="2323586" cy="599240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altLang="zh-CN" sz="1100" dirty="0">
                  <a:solidFill>
                    <a:srgbClr val="000000"/>
                  </a:solidFill>
                  <a:latin typeface="Arial" panose="020B0604020202020204"/>
                </a:rPr>
                <a:t>Copy paste fonts. Choose the only option to retain text……</a:t>
              </a:r>
            </a:p>
          </p:txBody>
        </p:sp>
        <p:sp>
          <p:nvSpPr>
            <p:cNvPr id="586" name="iṡ1iḍê"/>
            <p:cNvSpPr/>
            <p:nvPr/>
          </p:nvSpPr>
          <p:spPr>
            <a:xfrm flipH="1">
              <a:off x="7134862" y="3213812"/>
              <a:ext cx="2323586" cy="507831"/>
            </a:xfrm>
            <a:prstGeom prst="rect">
              <a:avLst/>
            </a:prstGeom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en-US" altLang="zh-CN" sz="2000" b="1" dirty="0">
                  <a:solidFill>
                    <a:srgbClr val="000000"/>
                  </a:solidFill>
                  <a:latin typeface="Arial" panose="020B0604020202020204"/>
                </a:rPr>
                <a:t>Text here</a:t>
              </a:r>
              <a:endParaRPr lang="zh-CN" altLang="en-US" sz="2000" b="1" dirty="0">
                <a:solidFill>
                  <a:srgbClr val="000000"/>
                </a:solidFill>
                <a:latin typeface="Arial" panose="020B0604020202020204"/>
              </a:endParaRPr>
            </a:p>
          </p:txBody>
        </p:sp>
      </p:grpSp>
      <p:grpSp>
        <p:nvGrpSpPr>
          <p:cNvPr id="587" name="组合 586"/>
          <p:cNvGrpSpPr/>
          <p:nvPr/>
        </p:nvGrpSpPr>
        <p:grpSpPr>
          <a:xfrm>
            <a:off x="4080402" y="4787785"/>
            <a:ext cx="2347970" cy="1034231"/>
            <a:chOff x="7134862" y="3213812"/>
            <a:chExt cx="2347970" cy="889732"/>
          </a:xfrm>
        </p:grpSpPr>
        <p:sp>
          <p:nvSpPr>
            <p:cNvPr id="588" name="iŝļîdè"/>
            <p:cNvSpPr txBox="1"/>
            <p:nvPr/>
          </p:nvSpPr>
          <p:spPr>
            <a:xfrm flipH="1">
              <a:off x="7159246" y="3504304"/>
              <a:ext cx="2323586" cy="599240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altLang="zh-CN" sz="1100" dirty="0">
                  <a:solidFill>
                    <a:srgbClr val="000000"/>
                  </a:solidFill>
                  <a:latin typeface="Arial" panose="020B0604020202020204"/>
                </a:rPr>
                <a:t>Copy paste fonts. Choose the only option to retain text……</a:t>
              </a:r>
            </a:p>
          </p:txBody>
        </p:sp>
        <p:sp>
          <p:nvSpPr>
            <p:cNvPr id="589" name="iṡ1iḍê"/>
            <p:cNvSpPr/>
            <p:nvPr/>
          </p:nvSpPr>
          <p:spPr>
            <a:xfrm flipH="1">
              <a:off x="7134862" y="3213812"/>
              <a:ext cx="2323586" cy="507831"/>
            </a:xfrm>
            <a:prstGeom prst="rect">
              <a:avLst/>
            </a:prstGeom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en-US" altLang="zh-CN" sz="2000" b="1" dirty="0">
                  <a:solidFill>
                    <a:srgbClr val="000000"/>
                  </a:solidFill>
                  <a:latin typeface="Arial" panose="020B0604020202020204"/>
                </a:rPr>
                <a:t>Text here</a:t>
              </a:r>
              <a:endParaRPr lang="zh-CN" altLang="en-US" sz="2000" b="1" dirty="0">
                <a:solidFill>
                  <a:srgbClr val="000000"/>
                </a:solidFill>
                <a:latin typeface="Arial" panose="020B0604020202020204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" name="Freeform 5"/>
          <p:cNvSpPr/>
          <p:nvPr/>
        </p:nvSpPr>
        <p:spPr bwMode="auto">
          <a:xfrm>
            <a:off x="3609108" y="2577042"/>
            <a:ext cx="2478088" cy="831850"/>
          </a:xfrm>
          <a:custGeom>
            <a:avLst/>
            <a:gdLst>
              <a:gd name="T0" fmla="*/ 770 w 883"/>
              <a:gd name="T1" fmla="*/ 296 h 296"/>
              <a:gd name="T2" fmla="*/ 441 w 883"/>
              <a:gd name="T3" fmla="*/ 160 h 296"/>
              <a:gd name="T4" fmla="*/ 113 w 883"/>
              <a:gd name="T5" fmla="*/ 296 h 296"/>
              <a:gd name="T6" fmla="*/ 0 w 883"/>
              <a:gd name="T7" fmla="*/ 183 h 296"/>
              <a:gd name="T8" fmla="*/ 441 w 883"/>
              <a:gd name="T9" fmla="*/ 0 h 296"/>
              <a:gd name="T10" fmla="*/ 883 w 883"/>
              <a:gd name="T11" fmla="*/ 183 h 296"/>
              <a:gd name="T12" fmla="*/ 770 w 883"/>
              <a:gd name="T13" fmla="*/ 296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83" h="296">
                <a:moveTo>
                  <a:pt x="770" y="296"/>
                </a:moveTo>
                <a:cubicBezTo>
                  <a:pt x="682" y="208"/>
                  <a:pt x="565" y="160"/>
                  <a:pt x="441" y="160"/>
                </a:cubicBezTo>
                <a:cubicBezTo>
                  <a:pt x="317" y="160"/>
                  <a:pt x="201" y="208"/>
                  <a:pt x="113" y="296"/>
                </a:cubicBezTo>
                <a:cubicBezTo>
                  <a:pt x="0" y="183"/>
                  <a:pt x="0" y="183"/>
                  <a:pt x="0" y="183"/>
                </a:cubicBezTo>
                <a:cubicBezTo>
                  <a:pt x="118" y="65"/>
                  <a:pt x="275" y="0"/>
                  <a:pt x="441" y="0"/>
                </a:cubicBezTo>
                <a:cubicBezTo>
                  <a:pt x="608" y="0"/>
                  <a:pt x="765" y="65"/>
                  <a:pt x="883" y="183"/>
                </a:cubicBezTo>
                <a:lnTo>
                  <a:pt x="770" y="296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46" name="Freeform 6"/>
          <p:cNvSpPr/>
          <p:nvPr/>
        </p:nvSpPr>
        <p:spPr bwMode="auto">
          <a:xfrm>
            <a:off x="1400895" y="3178705"/>
            <a:ext cx="2441575" cy="788987"/>
          </a:xfrm>
          <a:custGeom>
            <a:avLst/>
            <a:gdLst>
              <a:gd name="T0" fmla="*/ 435 w 870"/>
              <a:gd name="T1" fmla="*/ 281 h 281"/>
              <a:gd name="T2" fmla="*/ 0 w 870"/>
              <a:gd name="T3" fmla="*/ 101 h 281"/>
              <a:gd name="T4" fmla="*/ 100 w 870"/>
              <a:gd name="T5" fmla="*/ 0 h 281"/>
              <a:gd name="T6" fmla="*/ 770 w 870"/>
              <a:gd name="T7" fmla="*/ 0 h 281"/>
              <a:gd name="T8" fmla="*/ 870 w 870"/>
              <a:gd name="T9" fmla="*/ 101 h 281"/>
              <a:gd name="T10" fmla="*/ 435 w 870"/>
              <a:gd name="T11" fmla="*/ 281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70" h="281">
                <a:moveTo>
                  <a:pt x="435" y="281"/>
                </a:moveTo>
                <a:cubicBezTo>
                  <a:pt x="271" y="281"/>
                  <a:pt x="116" y="217"/>
                  <a:pt x="0" y="101"/>
                </a:cubicBezTo>
                <a:cubicBezTo>
                  <a:pt x="100" y="0"/>
                  <a:pt x="100" y="0"/>
                  <a:pt x="100" y="0"/>
                </a:cubicBezTo>
                <a:cubicBezTo>
                  <a:pt x="285" y="185"/>
                  <a:pt x="585" y="185"/>
                  <a:pt x="770" y="0"/>
                </a:cubicBezTo>
                <a:cubicBezTo>
                  <a:pt x="870" y="101"/>
                  <a:pt x="870" y="101"/>
                  <a:pt x="870" y="101"/>
                </a:cubicBezTo>
                <a:cubicBezTo>
                  <a:pt x="754" y="217"/>
                  <a:pt x="599" y="281"/>
                  <a:pt x="435" y="281"/>
                </a:cubicBezTo>
                <a:close/>
              </a:path>
            </a:pathLst>
          </a:custGeom>
          <a:solidFill>
            <a:srgbClr val="1A94B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47" name="Freeform 7"/>
          <p:cNvSpPr/>
          <p:nvPr/>
        </p:nvSpPr>
        <p:spPr bwMode="auto">
          <a:xfrm>
            <a:off x="5828433" y="3162830"/>
            <a:ext cx="2478088" cy="830262"/>
          </a:xfrm>
          <a:custGeom>
            <a:avLst/>
            <a:gdLst>
              <a:gd name="T0" fmla="*/ 441 w 883"/>
              <a:gd name="T1" fmla="*/ 296 h 296"/>
              <a:gd name="T2" fmla="*/ 0 w 883"/>
              <a:gd name="T3" fmla="*/ 113 h 296"/>
              <a:gd name="T4" fmla="*/ 113 w 883"/>
              <a:gd name="T5" fmla="*/ 0 h 296"/>
              <a:gd name="T6" fmla="*/ 769 w 883"/>
              <a:gd name="T7" fmla="*/ 0 h 296"/>
              <a:gd name="T8" fmla="*/ 883 w 883"/>
              <a:gd name="T9" fmla="*/ 113 h 296"/>
              <a:gd name="T10" fmla="*/ 441 w 883"/>
              <a:gd name="T11" fmla="*/ 296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83" h="296">
                <a:moveTo>
                  <a:pt x="441" y="296"/>
                </a:moveTo>
                <a:cubicBezTo>
                  <a:pt x="274" y="296"/>
                  <a:pt x="118" y="231"/>
                  <a:pt x="0" y="113"/>
                </a:cubicBezTo>
                <a:cubicBezTo>
                  <a:pt x="113" y="0"/>
                  <a:pt x="113" y="0"/>
                  <a:pt x="113" y="0"/>
                </a:cubicBezTo>
                <a:cubicBezTo>
                  <a:pt x="294" y="181"/>
                  <a:pt x="588" y="181"/>
                  <a:pt x="769" y="0"/>
                </a:cubicBezTo>
                <a:cubicBezTo>
                  <a:pt x="883" y="113"/>
                  <a:pt x="883" y="113"/>
                  <a:pt x="883" y="113"/>
                </a:cubicBezTo>
                <a:cubicBezTo>
                  <a:pt x="765" y="231"/>
                  <a:pt x="608" y="296"/>
                  <a:pt x="441" y="296"/>
                </a:cubicBezTo>
                <a:close/>
              </a:path>
            </a:pathLst>
          </a:custGeom>
          <a:solidFill>
            <a:srgbClr val="1A94B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48" name="Freeform 8"/>
          <p:cNvSpPr/>
          <p:nvPr/>
        </p:nvSpPr>
        <p:spPr bwMode="auto">
          <a:xfrm>
            <a:off x="8042995" y="2577042"/>
            <a:ext cx="2476500" cy="831850"/>
          </a:xfrm>
          <a:custGeom>
            <a:avLst/>
            <a:gdLst>
              <a:gd name="T0" fmla="*/ 770 w 883"/>
              <a:gd name="T1" fmla="*/ 296 h 296"/>
              <a:gd name="T2" fmla="*/ 442 w 883"/>
              <a:gd name="T3" fmla="*/ 160 h 296"/>
              <a:gd name="T4" fmla="*/ 113 w 883"/>
              <a:gd name="T5" fmla="*/ 296 h 296"/>
              <a:gd name="T6" fmla="*/ 0 w 883"/>
              <a:gd name="T7" fmla="*/ 183 h 296"/>
              <a:gd name="T8" fmla="*/ 442 w 883"/>
              <a:gd name="T9" fmla="*/ 0 h 296"/>
              <a:gd name="T10" fmla="*/ 883 w 883"/>
              <a:gd name="T11" fmla="*/ 183 h 296"/>
              <a:gd name="T12" fmla="*/ 770 w 883"/>
              <a:gd name="T13" fmla="*/ 296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83" h="296">
                <a:moveTo>
                  <a:pt x="770" y="296"/>
                </a:moveTo>
                <a:cubicBezTo>
                  <a:pt x="682" y="208"/>
                  <a:pt x="565" y="160"/>
                  <a:pt x="442" y="160"/>
                </a:cubicBezTo>
                <a:cubicBezTo>
                  <a:pt x="318" y="160"/>
                  <a:pt x="201" y="208"/>
                  <a:pt x="113" y="296"/>
                </a:cubicBezTo>
                <a:cubicBezTo>
                  <a:pt x="0" y="183"/>
                  <a:pt x="0" y="183"/>
                  <a:pt x="0" y="183"/>
                </a:cubicBezTo>
                <a:cubicBezTo>
                  <a:pt x="118" y="65"/>
                  <a:pt x="275" y="0"/>
                  <a:pt x="442" y="0"/>
                </a:cubicBezTo>
                <a:cubicBezTo>
                  <a:pt x="608" y="0"/>
                  <a:pt x="765" y="65"/>
                  <a:pt x="883" y="183"/>
                </a:cubicBezTo>
                <a:lnTo>
                  <a:pt x="770" y="296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49" name="Oval 9"/>
          <p:cNvSpPr>
            <a:spLocks noChangeArrowheads="1"/>
          </p:cNvSpPr>
          <p:nvPr/>
        </p:nvSpPr>
        <p:spPr bwMode="auto">
          <a:xfrm>
            <a:off x="2077938" y="2187862"/>
            <a:ext cx="1119749" cy="1121466"/>
          </a:xfrm>
          <a:prstGeom prst="ellipse">
            <a:avLst/>
          </a:prstGeom>
          <a:solidFill>
            <a:srgbClr val="1A94B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50" name="Oval 10"/>
          <p:cNvSpPr>
            <a:spLocks noChangeArrowheads="1"/>
          </p:cNvSpPr>
          <p:nvPr/>
        </p:nvSpPr>
        <p:spPr bwMode="auto">
          <a:xfrm>
            <a:off x="6506449" y="2158288"/>
            <a:ext cx="1169988" cy="1170884"/>
          </a:xfrm>
          <a:prstGeom prst="ellipse">
            <a:avLst/>
          </a:prstGeom>
          <a:solidFill>
            <a:srgbClr val="1A94B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51" name="Oval 11"/>
          <p:cNvSpPr>
            <a:spLocks noChangeArrowheads="1"/>
          </p:cNvSpPr>
          <p:nvPr/>
        </p:nvSpPr>
        <p:spPr bwMode="auto">
          <a:xfrm>
            <a:off x="4252044" y="3564467"/>
            <a:ext cx="1152526" cy="115252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52" name="Oval 12"/>
          <p:cNvSpPr>
            <a:spLocks noChangeArrowheads="1"/>
          </p:cNvSpPr>
          <p:nvPr/>
        </p:nvSpPr>
        <p:spPr bwMode="auto">
          <a:xfrm>
            <a:off x="8694408" y="3504837"/>
            <a:ext cx="1162051" cy="1163833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55" name="Freeform 15"/>
          <p:cNvSpPr/>
          <p:nvPr/>
        </p:nvSpPr>
        <p:spPr bwMode="auto">
          <a:xfrm>
            <a:off x="4604470" y="2732617"/>
            <a:ext cx="149225" cy="179387"/>
          </a:xfrm>
          <a:custGeom>
            <a:avLst/>
            <a:gdLst>
              <a:gd name="T0" fmla="*/ 94 w 94"/>
              <a:gd name="T1" fmla="*/ 26 h 113"/>
              <a:gd name="T2" fmla="*/ 64 w 94"/>
              <a:gd name="T3" fmla="*/ 30 h 113"/>
              <a:gd name="T4" fmla="*/ 75 w 94"/>
              <a:gd name="T5" fmla="*/ 109 h 113"/>
              <a:gd name="T6" fmla="*/ 45 w 94"/>
              <a:gd name="T7" fmla="*/ 113 h 113"/>
              <a:gd name="T8" fmla="*/ 36 w 94"/>
              <a:gd name="T9" fmla="*/ 33 h 113"/>
              <a:gd name="T10" fmla="*/ 4 w 94"/>
              <a:gd name="T11" fmla="*/ 37 h 113"/>
              <a:gd name="T12" fmla="*/ 0 w 94"/>
              <a:gd name="T13" fmla="*/ 12 h 113"/>
              <a:gd name="T14" fmla="*/ 92 w 94"/>
              <a:gd name="T15" fmla="*/ 0 h 113"/>
              <a:gd name="T16" fmla="*/ 94 w 94"/>
              <a:gd name="T17" fmla="*/ 26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4" h="113">
                <a:moveTo>
                  <a:pt x="94" y="26"/>
                </a:moveTo>
                <a:lnTo>
                  <a:pt x="64" y="30"/>
                </a:lnTo>
                <a:lnTo>
                  <a:pt x="75" y="109"/>
                </a:lnTo>
                <a:lnTo>
                  <a:pt x="45" y="113"/>
                </a:lnTo>
                <a:lnTo>
                  <a:pt x="36" y="33"/>
                </a:lnTo>
                <a:lnTo>
                  <a:pt x="4" y="37"/>
                </a:lnTo>
                <a:lnTo>
                  <a:pt x="0" y="12"/>
                </a:lnTo>
                <a:lnTo>
                  <a:pt x="92" y="0"/>
                </a:lnTo>
                <a:lnTo>
                  <a:pt x="94" y="2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56" name="Freeform 16"/>
          <p:cNvSpPr/>
          <p:nvPr/>
        </p:nvSpPr>
        <p:spPr bwMode="auto">
          <a:xfrm>
            <a:off x="4775920" y="2732617"/>
            <a:ext cx="53975" cy="171450"/>
          </a:xfrm>
          <a:custGeom>
            <a:avLst/>
            <a:gdLst>
              <a:gd name="T0" fmla="*/ 6 w 34"/>
              <a:gd name="T1" fmla="*/ 108 h 108"/>
              <a:gd name="T2" fmla="*/ 0 w 34"/>
              <a:gd name="T3" fmla="*/ 0 h 108"/>
              <a:gd name="T4" fmla="*/ 30 w 34"/>
              <a:gd name="T5" fmla="*/ 0 h 108"/>
              <a:gd name="T6" fmla="*/ 34 w 34"/>
              <a:gd name="T7" fmla="*/ 106 h 108"/>
              <a:gd name="T8" fmla="*/ 6 w 34"/>
              <a:gd name="T9" fmla="*/ 10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" h="108">
                <a:moveTo>
                  <a:pt x="6" y="108"/>
                </a:moveTo>
                <a:lnTo>
                  <a:pt x="0" y="0"/>
                </a:lnTo>
                <a:lnTo>
                  <a:pt x="30" y="0"/>
                </a:lnTo>
                <a:lnTo>
                  <a:pt x="34" y="106"/>
                </a:lnTo>
                <a:lnTo>
                  <a:pt x="6" y="10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57" name="Freeform 17"/>
          <p:cNvSpPr>
            <a:spLocks noEditPoints="1"/>
          </p:cNvSpPr>
          <p:nvPr/>
        </p:nvSpPr>
        <p:spPr bwMode="auto">
          <a:xfrm>
            <a:off x="4848945" y="2732617"/>
            <a:ext cx="174625" cy="173037"/>
          </a:xfrm>
          <a:custGeom>
            <a:avLst/>
            <a:gdLst>
              <a:gd name="T0" fmla="*/ 29 w 62"/>
              <a:gd name="T1" fmla="*/ 61 h 62"/>
              <a:gd name="T2" fmla="*/ 17 w 62"/>
              <a:gd name="T3" fmla="*/ 58 h 62"/>
              <a:gd name="T4" fmla="*/ 8 w 62"/>
              <a:gd name="T5" fmla="*/ 51 h 62"/>
              <a:gd name="T6" fmla="*/ 2 w 62"/>
              <a:gd name="T7" fmla="*/ 40 h 62"/>
              <a:gd name="T8" fmla="*/ 1 w 62"/>
              <a:gd name="T9" fmla="*/ 29 h 62"/>
              <a:gd name="T10" fmla="*/ 4 w 62"/>
              <a:gd name="T11" fmla="*/ 18 h 62"/>
              <a:gd name="T12" fmla="*/ 11 w 62"/>
              <a:gd name="T13" fmla="*/ 8 h 62"/>
              <a:gd name="T14" fmla="*/ 21 w 62"/>
              <a:gd name="T15" fmla="*/ 2 h 62"/>
              <a:gd name="T16" fmla="*/ 33 w 62"/>
              <a:gd name="T17" fmla="*/ 0 h 62"/>
              <a:gd name="T18" fmla="*/ 46 w 62"/>
              <a:gd name="T19" fmla="*/ 4 h 62"/>
              <a:gd name="T20" fmla="*/ 55 w 62"/>
              <a:gd name="T21" fmla="*/ 11 h 62"/>
              <a:gd name="T22" fmla="*/ 60 w 62"/>
              <a:gd name="T23" fmla="*/ 21 h 62"/>
              <a:gd name="T24" fmla="*/ 62 w 62"/>
              <a:gd name="T25" fmla="*/ 33 h 62"/>
              <a:gd name="T26" fmla="*/ 59 w 62"/>
              <a:gd name="T27" fmla="*/ 44 h 62"/>
              <a:gd name="T28" fmla="*/ 52 w 62"/>
              <a:gd name="T29" fmla="*/ 53 h 62"/>
              <a:gd name="T30" fmla="*/ 42 w 62"/>
              <a:gd name="T31" fmla="*/ 60 h 62"/>
              <a:gd name="T32" fmla="*/ 29 w 62"/>
              <a:gd name="T33" fmla="*/ 61 h 62"/>
              <a:gd name="T34" fmla="*/ 17 w 62"/>
              <a:gd name="T35" fmla="*/ 30 h 62"/>
              <a:gd name="T36" fmla="*/ 18 w 62"/>
              <a:gd name="T37" fmla="*/ 36 h 62"/>
              <a:gd name="T38" fmla="*/ 20 w 62"/>
              <a:gd name="T39" fmla="*/ 41 h 62"/>
              <a:gd name="T40" fmla="*/ 24 w 62"/>
              <a:gd name="T41" fmla="*/ 45 h 62"/>
              <a:gd name="T42" fmla="*/ 30 w 62"/>
              <a:gd name="T43" fmla="*/ 47 h 62"/>
              <a:gd name="T44" fmla="*/ 37 w 62"/>
              <a:gd name="T45" fmla="*/ 46 h 62"/>
              <a:gd name="T46" fmla="*/ 41 w 62"/>
              <a:gd name="T47" fmla="*/ 42 h 62"/>
              <a:gd name="T48" fmla="*/ 44 w 62"/>
              <a:gd name="T49" fmla="*/ 37 h 62"/>
              <a:gd name="T50" fmla="*/ 45 w 62"/>
              <a:gd name="T51" fmla="*/ 31 h 62"/>
              <a:gd name="T52" fmla="*/ 45 w 62"/>
              <a:gd name="T53" fmla="*/ 26 h 62"/>
              <a:gd name="T54" fmla="*/ 42 w 62"/>
              <a:gd name="T55" fmla="*/ 20 h 62"/>
              <a:gd name="T56" fmla="*/ 38 w 62"/>
              <a:gd name="T57" fmla="*/ 17 h 62"/>
              <a:gd name="T58" fmla="*/ 32 w 62"/>
              <a:gd name="T59" fmla="*/ 15 h 62"/>
              <a:gd name="T60" fmla="*/ 26 w 62"/>
              <a:gd name="T61" fmla="*/ 16 h 62"/>
              <a:gd name="T62" fmla="*/ 21 w 62"/>
              <a:gd name="T63" fmla="*/ 19 h 62"/>
              <a:gd name="T64" fmla="*/ 19 w 62"/>
              <a:gd name="T65" fmla="*/ 24 h 62"/>
              <a:gd name="T66" fmla="*/ 17 w 62"/>
              <a:gd name="T67" fmla="*/ 30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62" h="62">
                <a:moveTo>
                  <a:pt x="29" y="61"/>
                </a:moveTo>
                <a:cubicBezTo>
                  <a:pt x="25" y="61"/>
                  <a:pt x="21" y="60"/>
                  <a:pt x="17" y="58"/>
                </a:cubicBezTo>
                <a:cubicBezTo>
                  <a:pt x="13" y="56"/>
                  <a:pt x="10" y="54"/>
                  <a:pt x="8" y="51"/>
                </a:cubicBezTo>
                <a:cubicBezTo>
                  <a:pt x="5" y="48"/>
                  <a:pt x="3" y="44"/>
                  <a:pt x="2" y="40"/>
                </a:cubicBezTo>
                <a:cubicBezTo>
                  <a:pt x="1" y="37"/>
                  <a:pt x="0" y="33"/>
                  <a:pt x="1" y="29"/>
                </a:cubicBezTo>
                <a:cubicBezTo>
                  <a:pt x="1" y="25"/>
                  <a:pt x="2" y="21"/>
                  <a:pt x="4" y="18"/>
                </a:cubicBezTo>
                <a:cubicBezTo>
                  <a:pt x="5" y="14"/>
                  <a:pt x="8" y="11"/>
                  <a:pt x="11" y="8"/>
                </a:cubicBezTo>
                <a:cubicBezTo>
                  <a:pt x="13" y="6"/>
                  <a:pt x="17" y="3"/>
                  <a:pt x="21" y="2"/>
                </a:cubicBezTo>
                <a:cubicBezTo>
                  <a:pt x="25" y="1"/>
                  <a:pt x="29" y="0"/>
                  <a:pt x="33" y="0"/>
                </a:cubicBezTo>
                <a:cubicBezTo>
                  <a:pt x="38" y="1"/>
                  <a:pt x="42" y="2"/>
                  <a:pt x="46" y="4"/>
                </a:cubicBezTo>
                <a:cubicBezTo>
                  <a:pt x="49" y="6"/>
                  <a:pt x="52" y="8"/>
                  <a:pt x="55" y="11"/>
                </a:cubicBezTo>
                <a:cubicBezTo>
                  <a:pt x="57" y="14"/>
                  <a:pt x="59" y="18"/>
                  <a:pt x="60" y="21"/>
                </a:cubicBezTo>
                <a:cubicBezTo>
                  <a:pt x="62" y="25"/>
                  <a:pt x="62" y="29"/>
                  <a:pt x="62" y="33"/>
                </a:cubicBezTo>
                <a:cubicBezTo>
                  <a:pt x="62" y="37"/>
                  <a:pt x="61" y="41"/>
                  <a:pt x="59" y="44"/>
                </a:cubicBezTo>
                <a:cubicBezTo>
                  <a:pt x="57" y="48"/>
                  <a:pt x="55" y="51"/>
                  <a:pt x="52" y="53"/>
                </a:cubicBezTo>
                <a:cubicBezTo>
                  <a:pt x="49" y="56"/>
                  <a:pt x="46" y="58"/>
                  <a:pt x="42" y="60"/>
                </a:cubicBezTo>
                <a:cubicBezTo>
                  <a:pt x="38" y="61"/>
                  <a:pt x="34" y="62"/>
                  <a:pt x="29" y="61"/>
                </a:cubicBezTo>
                <a:close/>
                <a:moveTo>
                  <a:pt x="17" y="30"/>
                </a:moveTo>
                <a:cubicBezTo>
                  <a:pt x="17" y="32"/>
                  <a:pt x="18" y="34"/>
                  <a:pt x="18" y="36"/>
                </a:cubicBezTo>
                <a:cubicBezTo>
                  <a:pt x="18" y="38"/>
                  <a:pt x="19" y="40"/>
                  <a:pt x="20" y="41"/>
                </a:cubicBezTo>
                <a:cubicBezTo>
                  <a:pt x="21" y="43"/>
                  <a:pt x="23" y="44"/>
                  <a:pt x="24" y="45"/>
                </a:cubicBezTo>
                <a:cubicBezTo>
                  <a:pt x="26" y="46"/>
                  <a:pt x="28" y="47"/>
                  <a:pt x="30" y="47"/>
                </a:cubicBezTo>
                <a:cubicBezTo>
                  <a:pt x="33" y="47"/>
                  <a:pt x="35" y="47"/>
                  <a:pt x="37" y="46"/>
                </a:cubicBezTo>
                <a:cubicBezTo>
                  <a:pt x="38" y="45"/>
                  <a:pt x="40" y="44"/>
                  <a:pt x="41" y="42"/>
                </a:cubicBezTo>
                <a:cubicBezTo>
                  <a:pt x="42" y="41"/>
                  <a:pt x="43" y="39"/>
                  <a:pt x="44" y="37"/>
                </a:cubicBezTo>
                <a:cubicBezTo>
                  <a:pt x="45" y="35"/>
                  <a:pt x="45" y="33"/>
                  <a:pt x="45" y="31"/>
                </a:cubicBezTo>
                <a:cubicBezTo>
                  <a:pt x="45" y="29"/>
                  <a:pt x="45" y="27"/>
                  <a:pt x="45" y="26"/>
                </a:cubicBezTo>
                <a:cubicBezTo>
                  <a:pt x="44" y="24"/>
                  <a:pt x="43" y="22"/>
                  <a:pt x="42" y="20"/>
                </a:cubicBezTo>
                <a:cubicBezTo>
                  <a:pt x="41" y="19"/>
                  <a:pt x="40" y="18"/>
                  <a:pt x="38" y="17"/>
                </a:cubicBezTo>
                <a:cubicBezTo>
                  <a:pt x="36" y="16"/>
                  <a:pt x="34" y="15"/>
                  <a:pt x="32" y="15"/>
                </a:cubicBezTo>
                <a:cubicBezTo>
                  <a:pt x="30" y="15"/>
                  <a:pt x="28" y="15"/>
                  <a:pt x="26" y="16"/>
                </a:cubicBezTo>
                <a:cubicBezTo>
                  <a:pt x="24" y="17"/>
                  <a:pt x="23" y="18"/>
                  <a:pt x="21" y="19"/>
                </a:cubicBezTo>
                <a:cubicBezTo>
                  <a:pt x="20" y="21"/>
                  <a:pt x="19" y="22"/>
                  <a:pt x="19" y="24"/>
                </a:cubicBezTo>
                <a:cubicBezTo>
                  <a:pt x="18" y="26"/>
                  <a:pt x="18" y="28"/>
                  <a:pt x="17" y="3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58" name="Freeform 18"/>
          <p:cNvSpPr/>
          <p:nvPr/>
        </p:nvSpPr>
        <p:spPr bwMode="auto">
          <a:xfrm>
            <a:off x="5031508" y="2743730"/>
            <a:ext cx="182563" cy="196850"/>
          </a:xfrm>
          <a:custGeom>
            <a:avLst/>
            <a:gdLst>
              <a:gd name="T0" fmla="*/ 39 w 115"/>
              <a:gd name="T1" fmla="*/ 60 h 124"/>
              <a:gd name="T2" fmla="*/ 30 w 115"/>
              <a:gd name="T3" fmla="*/ 111 h 124"/>
              <a:gd name="T4" fmla="*/ 0 w 115"/>
              <a:gd name="T5" fmla="*/ 106 h 124"/>
              <a:gd name="T6" fmla="*/ 21 w 115"/>
              <a:gd name="T7" fmla="*/ 0 h 124"/>
              <a:gd name="T8" fmla="*/ 42 w 115"/>
              <a:gd name="T9" fmla="*/ 5 h 124"/>
              <a:gd name="T10" fmla="*/ 74 w 115"/>
              <a:gd name="T11" fmla="*/ 65 h 124"/>
              <a:gd name="T12" fmla="*/ 85 w 115"/>
              <a:gd name="T13" fmla="*/ 12 h 124"/>
              <a:gd name="T14" fmla="*/ 115 w 115"/>
              <a:gd name="T15" fmla="*/ 18 h 124"/>
              <a:gd name="T16" fmla="*/ 94 w 115"/>
              <a:gd name="T17" fmla="*/ 124 h 124"/>
              <a:gd name="T18" fmla="*/ 71 w 115"/>
              <a:gd name="T19" fmla="*/ 118 h 124"/>
              <a:gd name="T20" fmla="*/ 39 w 115"/>
              <a:gd name="T21" fmla="*/ 6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5" h="124">
                <a:moveTo>
                  <a:pt x="39" y="60"/>
                </a:moveTo>
                <a:lnTo>
                  <a:pt x="30" y="111"/>
                </a:lnTo>
                <a:lnTo>
                  <a:pt x="0" y="106"/>
                </a:lnTo>
                <a:lnTo>
                  <a:pt x="21" y="0"/>
                </a:lnTo>
                <a:lnTo>
                  <a:pt x="42" y="5"/>
                </a:lnTo>
                <a:lnTo>
                  <a:pt x="74" y="65"/>
                </a:lnTo>
                <a:lnTo>
                  <a:pt x="85" y="12"/>
                </a:lnTo>
                <a:lnTo>
                  <a:pt x="115" y="18"/>
                </a:lnTo>
                <a:lnTo>
                  <a:pt x="94" y="124"/>
                </a:lnTo>
                <a:lnTo>
                  <a:pt x="71" y="118"/>
                </a:lnTo>
                <a:lnTo>
                  <a:pt x="39" y="6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59" name="Freeform 19"/>
          <p:cNvSpPr>
            <a:spLocks noEditPoints="1"/>
          </p:cNvSpPr>
          <p:nvPr/>
        </p:nvSpPr>
        <p:spPr bwMode="auto">
          <a:xfrm>
            <a:off x="5253758" y="2799292"/>
            <a:ext cx="176213" cy="196850"/>
          </a:xfrm>
          <a:custGeom>
            <a:avLst/>
            <a:gdLst>
              <a:gd name="T0" fmla="*/ 54 w 63"/>
              <a:gd name="T1" fmla="*/ 60 h 70"/>
              <a:gd name="T2" fmla="*/ 50 w 63"/>
              <a:gd name="T3" fmla="*/ 66 h 70"/>
              <a:gd name="T4" fmla="*/ 44 w 63"/>
              <a:gd name="T5" fmla="*/ 69 h 70"/>
              <a:gd name="T6" fmla="*/ 36 w 63"/>
              <a:gd name="T7" fmla="*/ 69 h 70"/>
              <a:gd name="T8" fmla="*/ 28 w 63"/>
              <a:gd name="T9" fmla="*/ 67 h 70"/>
              <a:gd name="T10" fmla="*/ 0 w 63"/>
              <a:gd name="T11" fmla="*/ 57 h 70"/>
              <a:gd name="T12" fmla="*/ 21 w 63"/>
              <a:gd name="T13" fmla="*/ 0 h 70"/>
              <a:gd name="T14" fmla="*/ 54 w 63"/>
              <a:gd name="T15" fmla="*/ 12 h 70"/>
              <a:gd name="T16" fmla="*/ 59 w 63"/>
              <a:gd name="T17" fmla="*/ 16 h 70"/>
              <a:gd name="T18" fmla="*/ 62 w 63"/>
              <a:gd name="T19" fmla="*/ 20 h 70"/>
              <a:gd name="T20" fmla="*/ 63 w 63"/>
              <a:gd name="T21" fmla="*/ 26 h 70"/>
              <a:gd name="T22" fmla="*/ 62 w 63"/>
              <a:gd name="T23" fmla="*/ 32 h 70"/>
              <a:gd name="T24" fmla="*/ 57 w 63"/>
              <a:gd name="T25" fmla="*/ 39 h 70"/>
              <a:gd name="T26" fmla="*/ 49 w 63"/>
              <a:gd name="T27" fmla="*/ 42 h 70"/>
              <a:gd name="T28" fmla="*/ 55 w 63"/>
              <a:gd name="T29" fmla="*/ 50 h 70"/>
              <a:gd name="T30" fmla="*/ 54 w 63"/>
              <a:gd name="T31" fmla="*/ 60 h 70"/>
              <a:gd name="T32" fmla="*/ 39 w 63"/>
              <a:gd name="T33" fmla="*/ 51 h 70"/>
              <a:gd name="T34" fmla="*/ 39 w 63"/>
              <a:gd name="T35" fmla="*/ 47 h 70"/>
              <a:gd name="T36" fmla="*/ 37 w 63"/>
              <a:gd name="T37" fmla="*/ 45 h 70"/>
              <a:gd name="T38" fmla="*/ 24 w 63"/>
              <a:gd name="T39" fmla="*/ 40 h 70"/>
              <a:gd name="T40" fmla="*/ 21 w 63"/>
              <a:gd name="T41" fmla="*/ 50 h 70"/>
              <a:gd name="T42" fmla="*/ 33 w 63"/>
              <a:gd name="T43" fmla="*/ 54 h 70"/>
              <a:gd name="T44" fmla="*/ 37 w 63"/>
              <a:gd name="T45" fmla="*/ 54 h 70"/>
              <a:gd name="T46" fmla="*/ 39 w 63"/>
              <a:gd name="T47" fmla="*/ 51 h 70"/>
              <a:gd name="T48" fmla="*/ 32 w 63"/>
              <a:gd name="T49" fmla="*/ 19 h 70"/>
              <a:gd name="T50" fmla="*/ 29 w 63"/>
              <a:gd name="T51" fmla="*/ 28 h 70"/>
              <a:gd name="T52" fmla="*/ 39 w 63"/>
              <a:gd name="T53" fmla="*/ 32 h 70"/>
              <a:gd name="T54" fmla="*/ 42 w 63"/>
              <a:gd name="T55" fmla="*/ 32 h 70"/>
              <a:gd name="T56" fmla="*/ 45 w 63"/>
              <a:gd name="T57" fmla="*/ 29 h 70"/>
              <a:gd name="T58" fmla="*/ 45 w 63"/>
              <a:gd name="T59" fmla="*/ 25 h 70"/>
              <a:gd name="T60" fmla="*/ 43 w 63"/>
              <a:gd name="T61" fmla="*/ 23 h 70"/>
              <a:gd name="T62" fmla="*/ 32 w 63"/>
              <a:gd name="T63" fmla="*/ 19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3" h="70">
                <a:moveTo>
                  <a:pt x="54" y="60"/>
                </a:moveTo>
                <a:cubicBezTo>
                  <a:pt x="53" y="63"/>
                  <a:pt x="52" y="65"/>
                  <a:pt x="50" y="66"/>
                </a:cubicBezTo>
                <a:cubicBezTo>
                  <a:pt x="48" y="68"/>
                  <a:pt x="46" y="69"/>
                  <a:pt x="44" y="69"/>
                </a:cubicBezTo>
                <a:cubicBezTo>
                  <a:pt x="42" y="70"/>
                  <a:pt x="39" y="70"/>
                  <a:pt x="36" y="69"/>
                </a:cubicBezTo>
                <a:cubicBezTo>
                  <a:pt x="34" y="69"/>
                  <a:pt x="31" y="68"/>
                  <a:pt x="28" y="67"/>
                </a:cubicBezTo>
                <a:cubicBezTo>
                  <a:pt x="0" y="57"/>
                  <a:pt x="0" y="57"/>
                  <a:pt x="0" y="57"/>
                </a:cubicBezTo>
                <a:cubicBezTo>
                  <a:pt x="21" y="0"/>
                  <a:pt x="21" y="0"/>
                  <a:pt x="21" y="0"/>
                </a:cubicBezTo>
                <a:cubicBezTo>
                  <a:pt x="54" y="12"/>
                  <a:pt x="54" y="12"/>
                  <a:pt x="54" y="12"/>
                </a:cubicBezTo>
                <a:cubicBezTo>
                  <a:pt x="56" y="13"/>
                  <a:pt x="58" y="14"/>
                  <a:pt x="59" y="16"/>
                </a:cubicBezTo>
                <a:cubicBezTo>
                  <a:pt x="60" y="17"/>
                  <a:pt x="61" y="19"/>
                  <a:pt x="62" y="20"/>
                </a:cubicBezTo>
                <a:cubicBezTo>
                  <a:pt x="62" y="22"/>
                  <a:pt x="63" y="24"/>
                  <a:pt x="63" y="26"/>
                </a:cubicBezTo>
                <a:cubicBezTo>
                  <a:pt x="63" y="28"/>
                  <a:pt x="62" y="30"/>
                  <a:pt x="62" y="32"/>
                </a:cubicBezTo>
                <a:cubicBezTo>
                  <a:pt x="61" y="34"/>
                  <a:pt x="59" y="37"/>
                  <a:pt x="57" y="39"/>
                </a:cubicBezTo>
                <a:cubicBezTo>
                  <a:pt x="55" y="41"/>
                  <a:pt x="52" y="42"/>
                  <a:pt x="49" y="42"/>
                </a:cubicBezTo>
                <a:cubicBezTo>
                  <a:pt x="52" y="44"/>
                  <a:pt x="54" y="47"/>
                  <a:pt x="55" y="50"/>
                </a:cubicBezTo>
                <a:cubicBezTo>
                  <a:pt x="56" y="53"/>
                  <a:pt x="55" y="56"/>
                  <a:pt x="54" y="60"/>
                </a:cubicBezTo>
                <a:close/>
                <a:moveTo>
                  <a:pt x="39" y="51"/>
                </a:moveTo>
                <a:cubicBezTo>
                  <a:pt x="40" y="50"/>
                  <a:pt x="40" y="49"/>
                  <a:pt x="39" y="47"/>
                </a:cubicBezTo>
                <a:cubicBezTo>
                  <a:pt x="39" y="46"/>
                  <a:pt x="38" y="45"/>
                  <a:pt x="37" y="45"/>
                </a:cubicBezTo>
                <a:cubicBezTo>
                  <a:pt x="24" y="40"/>
                  <a:pt x="24" y="40"/>
                  <a:pt x="24" y="40"/>
                </a:cubicBezTo>
                <a:cubicBezTo>
                  <a:pt x="21" y="50"/>
                  <a:pt x="21" y="50"/>
                  <a:pt x="21" y="50"/>
                </a:cubicBezTo>
                <a:cubicBezTo>
                  <a:pt x="33" y="54"/>
                  <a:pt x="33" y="54"/>
                  <a:pt x="33" y="54"/>
                </a:cubicBezTo>
                <a:cubicBezTo>
                  <a:pt x="34" y="55"/>
                  <a:pt x="36" y="55"/>
                  <a:pt x="37" y="54"/>
                </a:cubicBezTo>
                <a:cubicBezTo>
                  <a:pt x="38" y="54"/>
                  <a:pt x="39" y="53"/>
                  <a:pt x="39" y="51"/>
                </a:cubicBezTo>
                <a:close/>
                <a:moveTo>
                  <a:pt x="32" y="19"/>
                </a:moveTo>
                <a:cubicBezTo>
                  <a:pt x="29" y="28"/>
                  <a:pt x="29" y="28"/>
                  <a:pt x="29" y="28"/>
                </a:cubicBezTo>
                <a:cubicBezTo>
                  <a:pt x="39" y="32"/>
                  <a:pt x="39" y="32"/>
                  <a:pt x="39" y="32"/>
                </a:cubicBezTo>
                <a:cubicBezTo>
                  <a:pt x="40" y="32"/>
                  <a:pt x="41" y="32"/>
                  <a:pt x="42" y="32"/>
                </a:cubicBezTo>
                <a:cubicBezTo>
                  <a:pt x="44" y="32"/>
                  <a:pt x="44" y="31"/>
                  <a:pt x="45" y="29"/>
                </a:cubicBezTo>
                <a:cubicBezTo>
                  <a:pt x="46" y="28"/>
                  <a:pt x="46" y="26"/>
                  <a:pt x="45" y="25"/>
                </a:cubicBezTo>
                <a:cubicBezTo>
                  <a:pt x="45" y="24"/>
                  <a:pt x="44" y="24"/>
                  <a:pt x="43" y="23"/>
                </a:cubicBezTo>
                <a:lnTo>
                  <a:pt x="32" y="1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60" name="Freeform 20"/>
          <p:cNvSpPr>
            <a:spLocks noEditPoints="1"/>
          </p:cNvSpPr>
          <p:nvPr/>
        </p:nvSpPr>
        <p:spPr bwMode="auto">
          <a:xfrm>
            <a:off x="2066058" y="3608917"/>
            <a:ext cx="173038" cy="171450"/>
          </a:xfrm>
          <a:custGeom>
            <a:avLst/>
            <a:gdLst>
              <a:gd name="T0" fmla="*/ 21 w 62"/>
              <a:gd name="T1" fmla="*/ 59 h 61"/>
              <a:gd name="T2" fmla="*/ 10 w 62"/>
              <a:gd name="T3" fmla="*/ 53 h 61"/>
              <a:gd name="T4" fmla="*/ 3 w 62"/>
              <a:gd name="T5" fmla="*/ 43 h 61"/>
              <a:gd name="T6" fmla="*/ 0 w 62"/>
              <a:gd name="T7" fmla="*/ 32 h 61"/>
              <a:gd name="T8" fmla="*/ 2 w 62"/>
              <a:gd name="T9" fmla="*/ 20 h 61"/>
              <a:gd name="T10" fmla="*/ 8 w 62"/>
              <a:gd name="T11" fmla="*/ 10 h 61"/>
              <a:gd name="T12" fmla="*/ 17 w 62"/>
              <a:gd name="T13" fmla="*/ 3 h 61"/>
              <a:gd name="T14" fmla="*/ 29 w 62"/>
              <a:gd name="T15" fmla="*/ 0 h 61"/>
              <a:gd name="T16" fmla="*/ 41 w 62"/>
              <a:gd name="T17" fmla="*/ 2 h 61"/>
              <a:gd name="T18" fmla="*/ 52 w 62"/>
              <a:gd name="T19" fmla="*/ 8 h 61"/>
              <a:gd name="T20" fmla="*/ 59 w 62"/>
              <a:gd name="T21" fmla="*/ 18 h 61"/>
              <a:gd name="T22" fmla="*/ 62 w 62"/>
              <a:gd name="T23" fmla="*/ 29 h 61"/>
              <a:gd name="T24" fmla="*/ 60 w 62"/>
              <a:gd name="T25" fmla="*/ 41 h 61"/>
              <a:gd name="T26" fmla="*/ 54 w 62"/>
              <a:gd name="T27" fmla="*/ 51 h 61"/>
              <a:gd name="T28" fmla="*/ 45 w 62"/>
              <a:gd name="T29" fmla="*/ 58 h 61"/>
              <a:gd name="T30" fmla="*/ 33 w 62"/>
              <a:gd name="T31" fmla="*/ 61 h 61"/>
              <a:gd name="T32" fmla="*/ 21 w 62"/>
              <a:gd name="T33" fmla="*/ 59 h 61"/>
              <a:gd name="T34" fmla="*/ 18 w 62"/>
              <a:gd name="T35" fmla="*/ 26 h 61"/>
              <a:gd name="T36" fmla="*/ 17 w 62"/>
              <a:gd name="T37" fmla="*/ 32 h 61"/>
              <a:gd name="T38" fmla="*/ 18 w 62"/>
              <a:gd name="T39" fmla="*/ 37 h 61"/>
              <a:gd name="T40" fmla="*/ 20 w 62"/>
              <a:gd name="T41" fmla="*/ 42 h 61"/>
              <a:gd name="T42" fmla="*/ 26 w 62"/>
              <a:gd name="T43" fmla="*/ 46 h 61"/>
              <a:gd name="T44" fmla="*/ 32 w 62"/>
              <a:gd name="T45" fmla="*/ 46 h 61"/>
              <a:gd name="T46" fmla="*/ 37 w 62"/>
              <a:gd name="T47" fmla="*/ 44 h 61"/>
              <a:gd name="T48" fmla="*/ 41 w 62"/>
              <a:gd name="T49" fmla="*/ 40 h 61"/>
              <a:gd name="T50" fmla="*/ 44 w 62"/>
              <a:gd name="T51" fmla="*/ 35 h 61"/>
              <a:gd name="T52" fmla="*/ 45 w 62"/>
              <a:gd name="T53" fmla="*/ 29 h 61"/>
              <a:gd name="T54" fmla="*/ 44 w 62"/>
              <a:gd name="T55" fmla="*/ 23 h 61"/>
              <a:gd name="T56" fmla="*/ 42 w 62"/>
              <a:gd name="T57" fmla="*/ 19 h 61"/>
              <a:gd name="T58" fmla="*/ 36 w 62"/>
              <a:gd name="T59" fmla="*/ 15 h 61"/>
              <a:gd name="T60" fmla="*/ 30 w 62"/>
              <a:gd name="T61" fmla="*/ 15 h 61"/>
              <a:gd name="T62" fmla="*/ 25 w 62"/>
              <a:gd name="T63" fmla="*/ 17 h 61"/>
              <a:gd name="T64" fmla="*/ 21 w 62"/>
              <a:gd name="T65" fmla="*/ 21 h 61"/>
              <a:gd name="T66" fmla="*/ 18 w 62"/>
              <a:gd name="T67" fmla="*/ 26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62" h="61">
                <a:moveTo>
                  <a:pt x="21" y="59"/>
                </a:moveTo>
                <a:cubicBezTo>
                  <a:pt x="17" y="58"/>
                  <a:pt x="13" y="56"/>
                  <a:pt x="10" y="53"/>
                </a:cubicBezTo>
                <a:cubicBezTo>
                  <a:pt x="7" y="50"/>
                  <a:pt x="5" y="47"/>
                  <a:pt x="3" y="43"/>
                </a:cubicBezTo>
                <a:cubicBezTo>
                  <a:pt x="2" y="40"/>
                  <a:pt x="1" y="36"/>
                  <a:pt x="0" y="32"/>
                </a:cubicBezTo>
                <a:cubicBezTo>
                  <a:pt x="0" y="28"/>
                  <a:pt x="1" y="24"/>
                  <a:pt x="2" y="20"/>
                </a:cubicBezTo>
                <a:cubicBezTo>
                  <a:pt x="3" y="17"/>
                  <a:pt x="5" y="13"/>
                  <a:pt x="8" y="10"/>
                </a:cubicBezTo>
                <a:cubicBezTo>
                  <a:pt x="11" y="7"/>
                  <a:pt x="14" y="5"/>
                  <a:pt x="17" y="3"/>
                </a:cubicBezTo>
                <a:cubicBezTo>
                  <a:pt x="21" y="1"/>
                  <a:pt x="25" y="0"/>
                  <a:pt x="29" y="0"/>
                </a:cubicBezTo>
                <a:cubicBezTo>
                  <a:pt x="33" y="0"/>
                  <a:pt x="37" y="0"/>
                  <a:pt x="41" y="2"/>
                </a:cubicBezTo>
                <a:cubicBezTo>
                  <a:pt x="46" y="3"/>
                  <a:pt x="49" y="5"/>
                  <a:pt x="52" y="8"/>
                </a:cubicBezTo>
                <a:cubicBezTo>
                  <a:pt x="55" y="11"/>
                  <a:pt x="57" y="14"/>
                  <a:pt x="59" y="18"/>
                </a:cubicBezTo>
                <a:cubicBezTo>
                  <a:pt x="61" y="22"/>
                  <a:pt x="61" y="25"/>
                  <a:pt x="62" y="29"/>
                </a:cubicBezTo>
                <a:cubicBezTo>
                  <a:pt x="62" y="33"/>
                  <a:pt x="61" y="37"/>
                  <a:pt x="60" y="41"/>
                </a:cubicBezTo>
                <a:cubicBezTo>
                  <a:pt x="59" y="44"/>
                  <a:pt x="57" y="48"/>
                  <a:pt x="54" y="51"/>
                </a:cubicBezTo>
                <a:cubicBezTo>
                  <a:pt x="51" y="54"/>
                  <a:pt x="48" y="56"/>
                  <a:pt x="45" y="58"/>
                </a:cubicBezTo>
                <a:cubicBezTo>
                  <a:pt x="41" y="60"/>
                  <a:pt x="38" y="61"/>
                  <a:pt x="33" y="61"/>
                </a:cubicBezTo>
                <a:cubicBezTo>
                  <a:pt x="29" y="61"/>
                  <a:pt x="25" y="61"/>
                  <a:pt x="21" y="59"/>
                </a:cubicBezTo>
                <a:close/>
                <a:moveTo>
                  <a:pt x="18" y="26"/>
                </a:moveTo>
                <a:cubicBezTo>
                  <a:pt x="17" y="28"/>
                  <a:pt x="17" y="30"/>
                  <a:pt x="17" y="32"/>
                </a:cubicBezTo>
                <a:cubicBezTo>
                  <a:pt x="17" y="34"/>
                  <a:pt x="17" y="36"/>
                  <a:pt x="18" y="37"/>
                </a:cubicBezTo>
                <a:cubicBezTo>
                  <a:pt x="18" y="39"/>
                  <a:pt x="19" y="41"/>
                  <a:pt x="20" y="42"/>
                </a:cubicBezTo>
                <a:cubicBezTo>
                  <a:pt x="22" y="44"/>
                  <a:pt x="24" y="45"/>
                  <a:pt x="26" y="46"/>
                </a:cubicBezTo>
                <a:cubicBezTo>
                  <a:pt x="28" y="46"/>
                  <a:pt x="30" y="47"/>
                  <a:pt x="32" y="46"/>
                </a:cubicBezTo>
                <a:cubicBezTo>
                  <a:pt x="34" y="46"/>
                  <a:pt x="36" y="45"/>
                  <a:pt x="37" y="44"/>
                </a:cubicBezTo>
                <a:cubicBezTo>
                  <a:pt x="39" y="43"/>
                  <a:pt x="40" y="42"/>
                  <a:pt x="41" y="40"/>
                </a:cubicBezTo>
                <a:cubicBezTo>
                  <a:pt x="43" y="38"/>
                  <a:pt x="43" y="37"/>
                  <a:pt x="44" y="35"/>
                </a:cubicBezTo>
                <a:cubicBezTo>
                  <a:pt x="45" y="33"/>
                  <a:pt x="45" y="31"/>
                  <a:pt x="45" y="29"/>
                </a:cubicBezTo>
                <a:cubicBezTo>
                  <a:pt x="45" y="27"/>
                  <a:pt x="45" y="25"/>
                  <a:pt x="44" y="23"/>
                </a:cubicBezTo>
                <a:cubicBezTo>
                  <a:pt x="44" y="22"/>
                  <a:pt x="43" y="20"/>
                  <a:pt x="42" y="19"/>
                </a:cubicBezTo>
                <a:cubicBezTo>
                  <a:pt x="40" y="17"/>
                  <a:pt x="38" y="16"/>
                  <a:pt x="36" y="15"/>
                </a:cubicBezTo>
                <a:cubicBezTo>
                  <a:pt x="34" y="15"/>
                  <a:pt x="32" y="14"/>
                  <a:pt x="30" y="15"/>
                </a:cubicBezTo>
                <a:cubicBezTo>
                  <a:pt x="28" y="15"/>
                  <a:pt x="26" y="16"/>
                  <a:pt x="25" y="17"/>
                </a:cubicBezTo>
                <a:cubicBezTo>
                  <a:pt x="23" y="18"/>
                  <a:pt x="22" y="19"/>
                  <a:pt x="21" y="21"/>
                </a:cubicBezTo>
                <a:cubicBezTo>
                  <a:pt x="19" y="22"/>
                  <a:pt x="19" y="24"/>
                  <a:pt x="18" y="2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61" name="Freeform 21"/>
          <p:cNvSpPr>
            <a:spLocks noEditPoints="1"/>
          </p:cNvSpPr>
          <p:nvPr/>
        </p:nvSpPr>
        <p:spPr bwMode="auto">
          <a:xfrm>
            <a:off x="2237508" y="3645430"/>
            <a:ext cx="153988" cy="174625"/>
          </a:xfrm>
          <a:custGeom>
            <a:avLst/>
            <a:gdLst>
              <a:gd name="T0" fmla="*/ 0 w 55"/>
              <a:gd name="T1" fmla="*/ 59 h 62"/>
              <a:gd name="T2" fmla="*/ 13 w 55"/>
              <a:gd name="T3" fmla="*/ 0 h 62"/>
              <a:gd name="T4" fmla="*/ 39 w 55"/>
              <a:gd name="T5" fmla="*/ 5 h 62"/>
              <a:gd name="T6" fmla="*/ 46 w 55"/>
              <a:gd name="T7" fmla="*/ 9 h 62"/>
              <a:gd name="T8" fmla="*/ 52 w 55"/>
              <a:gd name="T9" fmla="*/ 15 h 62"/>
              <a:gd name="T10" fmla="*/ 54 w 55"/>
              <a:gd name="T11" fmla="*/ 22 h 62"/>
              <a:gd name="T12" fmla="*/ 54 w 55"/>
              <a:gd name="T13" fmla="*/ 30 h 62"/>
              <a:gd name="T14" fmla="*/ 51 w 55"/>
              <a:gd name="T15" fmla="*/ 37 h 62"/>
              <a:gd name="T16" fmla="*/ 46 w 55"/>
              <a:gd name="T17" fmla="*/ 43 h 62"/>
              <a:gd name="T18" fmla="*/ 38 w 55"/>
              <a:gd name="T19" fmla="*/ 46 h 62"/>
              <a:gd name="T20" fmla="*/ 30 w 55"/>
              <a:gd name="T21" fmla="*/ 46 h 62"/>
              <a:gd name="T22" fmla="*/ 21 w 55"/>
              <a:gd name="T23" fmla="*/ 44 h 62"/>
              <a:gd name="T24" fmla="*/ 17 w 55"/>
              <a:gd name="T25" fmla="*/ 62 h 62"/>
              <a:gd name="T26" fmla="*/ 0 w 55"/>
              <a:gd name="T27" fmla="*/ 59 h 62"/>
              <a:gd name="T28" fmla="*/ 24 w 55"/>
              <a:gd name="T29" fmla="*/ 30 h 62"/>
              <a:gd name="T30" fmla="*/ 32 w 55"/>
              <a:gd name="T31" fmla="*/ 32 h 62"/>
              <a:gd name="T32" fmla="*/ 35 w 55"/>
              <a:gd name="T33" fmla="*/ 31 h 62"/>
              <a:gd name="T34" fmla="*/ 38 w 55"/>
              <a:gd name="T35" fmla="*/ 26 h 62"/>
              <a:gd name="T36" fmla="*/ 37 w 55"/>
              <a:gd name="T37" fmla="*/ 21 h 62"/>
              <a:gd name="T38" fmla="*/ 35 w 55"/>
              <a:gd name="T39" fmla="*/ 19 h 62"/>
              <a:gd name="T40" fmla="*/ 26 w 55"/>
              <a:gd name="T41" fmla="*/ 17 h 62"/>
              <a:gd name="T42" fmla="*/ 24 w 55"/>
              <a:gd name="T43" fmla="*/ 30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5" h="62">
                <a:moveTo>
                  <a:pt x="0" y="59"/>
                </a:moveTo>
                <a:cubicBezTo>
                  <a:pt x="13" y="0"/>
                  <a:pt x="13" y="0"/>
                  <a:pt x="13" y="0"/>
                </a:cubicBezTo>
                <a:cubicBezTo>
                  <a:pt x="39" y="5"/>
                  <a:pt x="39" y="5"/>
                  <a:pt x="39" y="5"/>
                </a:cubicBezTo>
                <a:cubicBezTo>
                  <a:pt x="42" y="6"/>
                  <a:pt x="44" y="7"/>
                  <a:pt x="46" y="9"/>
                </a:cubicBezTo>
                <a:cubicBezTo>
                  <a:pt x="49" y="10"/>
                  <a:pt x="50" y="12"/>
                  <a:pt x="52" y="15"/>
                </a:cubicBezTo>
                <a:cubicBezTo>
                  <a:pt x="53" y="17"/>
                  <a:pt x="54" y="20"/>
                  <a:pt x="54" y="22"/>
                </a:cubicBezTo>
                <a:cubicBezTo>
                  <a:pt x="55" y="25"/>
                  <a:pt x="55" y="28"/>
                  <a:pt x="54" y="30"/>
                </a:cubicBezTo>
                <a:cubicBezTo>
                  <a:pt x="54" y="33"/>
                  <a:pt x="53" y="35"/>
                  <a:pt x="51" y="37"/>
                </a:cubicBezTo>
                <a:cubicBezTo>
                  <a:pt x="50" y="40"/>
                  <a:pt x="48" y="41"/>
                  <a:pt x="46" y="43"/>
                </a:cubicBezTo>
                <a:cubicBezTo>
                  <a:pt x="44" y="45"/>
                  <a:pt x="41" y="46"/>
                  <a:pt x="38" y="46"/>
                </a:cubicBezTo>
                <a:cubicBezTo>
                  <a:pt x="36" y="47"/>
                  <a:pt x="33" y="47"/>
                  <a:pt x="30" y="46"/>
                </a:cubicBezTo>
                <a:cubicBezTo>
                  <a:pt x="21" y="44"/>
                  <a:pt x="21" y="44"/>
                  <a:pt x="21" y="44"/>
                </a:cubicBezTo>
                <a:cubicBezTo>
                  <a:pt x="17" y="62"/>
                  <a:pt x="17" y="62"/>
                  <a:pt x="17" y="62"/>
                </a:cubicBezTo>
                <a:lnTo>
                  <a:pt x="0" y="59"/>
                </a:lnTo>
                <a:close/>
                <a:moveTo>
                  <a:pt x="24" y="30"/>
                </a:moveTo>
                <a:cubicBezTo>
                  <a:pt x="32" y="32"/>
                  <a:pt x="32" y="32"/>
                  <a:pt x="32" y="32"/>
                </a:cubicBezTo>
                <a:cubicBezTo>
                  <a:pt x="33" y="32"/>
                  <a:pt x="34" y="32"/>
                  <a:pt x="35" y="31"/>
                </a:cubicBezTo>
                <a:cubicBezTo>
                  <a:pt x="36" y="30"/>
                  <a:pt x="37" y="29"/>
                  <a:pt x="38" y="26"/>
                </a:cubicBezTo>
                <a:cubicBezTo>
                  <a:pt x="38" y="24"/>
                  <a:pt x="38" y="22"/>
                  <a:pt x="37" y="21"/>
                </a:cubicBezTo>
                <a:cubicBezTo>
                  <a:pt x="36" y="20"/>
                  <a:pt x="36" y="19"/>
                  <a:pt x="35" y="19"/>
                </a:cubicBezTo>
                <a:cubicBezTo>
                  <a:pt x="26" y="17"/>
                  <a:pt x="26" y="17"/>
                  <a:pt x="26" y="17"/>
                </a:cubicBezTo>
                <a:lnTo>
                  <a:pt x="24" y="3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62" name="Freeform 22"/>
          <p:cNvSpPr/>
          <p:nvPr/>
        </p:nvSpPr>
        <p:spPr bwMode="auto">
          <a:xfrm>
            <a:off x="2396258" y="3674005"/>
            <a:ext cx="149225" cy="176212"/>
          </a:xfrm>
          <a:custGeom>
            <a:avLst/>
            <a:gdLst>
              <a:gd name="T0" fmla="*/ 90 w 94"/>
              <a:gd name="T1" fmla="*/ 35 h 111"/>
              <a:gd name="T2" fmla="*/ 60 w 94"/>
              <a:gd name="T3" fmla="*/ 31 h 111"/>
              <a:gd name="T4" fmla="*/ 52 w 94"/>
              <a:gd name="T5" fmla="*/ 111 h 111"/>
              <a:gd name="T6" fmla="*/ 22 w 94"/>
              <a:gd name="T7" fmla="*/ 109 h 111"/>
              <a:gd name="T8" fmla="*/ 30 w 94"/>
              <a:gd name="T9" fmla="*/ 28 h 111"/>
              <a:gd name="T10" fmla="*/ 0 w 94"/>
              <a:gd name="T11" fmla="*/ 24 h 111"/>
              <a:gd name="T12" fmla="*/ 4 w 94"/>
              <a:gd name="T13" fmla="*/ 0 h 111"/>
              <a:gd name="T14" fmla="*/ 94 w 94"/>
              <a:gd name="T15" fmla="*/ 8 h 111"/>
              <a:gd name="T16" fmla="*/ 90 w 94"/>
              <a:gd name="T17" fmla="*/ 35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4" h="111">
                <a:moveTo>
                  <a:pt x="90" y="35"/>
                </a:moveTo>
                <a:lnTo>
                  <a:pt x="60" y="31"/>
                </a:lnTo>
                <a:lnTo>
                  <a:pt x="52" y="111"/>
                </a:lnTo>
                <a:lnTo>
                  <a:pt x="22" y="109"/>
                </a:lnTo>
                <a:lnTo>
                  <a:pt x="30" y="28"/>
                </a:lnTo>
                <a:lnTo>
                  <a:pt x="0" y="24"/>
                </a:lnTo>
                <a:lnTo>
                  <a:pt x="4" y="0"/>
                </a:lnTo>
                <a:lnTo>
                  <a:pt x="94" y="8"/>
                </a:lnTo>
                <a:lnTo>
                  <a:pt x="90" y="3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63" name="Freeform 23"/>
          <p:cNvSpPr/>
          <p:nvPr/>
        </p:nvSpPr>
        <p:spPr bwMode="auto">
          <a:xfrm>
            <a:off x="2551833" y="3686705"/>
            <a:ext cx="52388" cy="171450"/>
          </a:xfrm>
          <a:custGeom>
            <a:avLst/>
            <a:gdLst>
              <a:gd name="T0" fmla="*/ 0 w 33"/>
              <a:gd name="T1" fmla="*/ 107 h 108"/>
              <a:gd name="T2" fmla="*/ 3 w 33"/>
              <a:gd name="T3" fmla="*/ 0 h 108"/>
              <a:gd name="T4" fmla="*/ 33 w 33"/>
              <a:gd name="T5" fmla="*/ 2 h 108"/>
              <a:gd name="T6" fmla="*/ 30 w 33"/>
              <a:gd name="T7" fmla="*/ 108 h 108"/>
              <a:gd name="T8" fmla="*/ 0 w 33"/>
              <a:gd name="T9" fmla="*/ 107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" h="108">
                <a:moveTo>
                  <a:pt x="0" y="107"/>
                </a:moveTo>
                <a:lnTo>
                  <a:pt x="3" y="0"/>
                </a:lnTo>
                <a:lnTo>
                  <a:pt x="33" y="2"/>
                </a:lnTo>
                <a:lnTo>
                  <a:pt x="30" y="108"/>
                </a:lnTo>
                <a:lnTo>
                  <a:pt x="0" y="10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64" name="Freeform 24"/>
          <p:cNvSpPr>
            <a:spLocks noEditPoints="1"/>
          </p:cNvSpPr>
          <p:nvPr/>
        </p:nvSpPr>
        <p:spPr bwMode="auto">
          <a:xfrm>
            <a:off x="2621683" y="3685117"/>
            <a:ext cx="173038" cy="173037"/>
          </a:xfrm>
          <a:custGeom>
            <a:avLst/>
            <a:gdLst>
              <a:gd name="T0" fmla="*/ 33 w 62"/>
              <a:gd name="T1" fmla="*/ 62 h 62"/>
              <a:gd name="T2" fmla="*/ 20 w 62"/>
              <a:gd name="T3" fmla="*/ 60 h 62"/>
              <a:gd name="T4" fmla="*/ 10 w 62"/>
              <a:gd name="T5" fmla="*/ 53 h 62"/>
              <a:gd name="T6" fmla="*/ 3 w 62"/>
              <a:gd name="T7" fmla="*/ 44 h 62"/>
              <a:gd name="T8" fmla="*/ 0 w 62"/>
              <a:gd name="T9" fmla="*/ 33 h 62"/>
              <a:gd name="T10" fmla="*/ 2 w 62"/>
              <a:gd name="T11" fmla="*/ 21 h 62"/>
              <a:gd name="T12" fmla="*/ 8 w 62"/>
              <a:gd name="T13" fmla="*/ 11 h 62"/>
              <a:gd name="T14" fmla="*/ 17 w 62"/>
              <a:gd name="T15" fmla="*/ 4 h 62"/>
              <a:gd name="T16" fmla="*/ 30 w 62"/>
              <a:gd name="T17" fmla="*/ 0 h 62"/>
              <a:gd name="T18" fmla="*/ 42 w 62"/>
              <a:gd name="T19" fmla="*/ 2 h 62"/>
              <a:gd name="T20" fmla="*/ 52 w 62"/>
              <a:gd name="T21" fmla="*/ 9 h 62"/>
              <a:gd name="T22" fmla="*/ 59 w 62"/>
              <a:gd name="T23" fmla="*/ 18 h 62"/>
              <a:gd name="T24" fmla="*/ 62 w 62"/>
              <a:gd name="T25" fmla="*/ 29 h 62"/>
              <a:gd name="T26" fmla="*/ 60 w 62"/>
              <a:gd name="T27" fmla="*/ 41 h 62"/>
              <a:gd name="T28" fmla="*/ 54 w 62"/>
              <a:gd name="T29" fmla="*/ 51 h 62"/>
              <a:gd name="T30" fmla="*/ 45 w 62"/>
              <a:gd name="T31" fmla="*/ 58 h 62"/>
              <a:gd name="T32" fmla="*/ 33 w 62"/>
              <a:gd name="T33" fmla="*/ 62 h 62"/>
              <a:gd name="T34" fmla="*/ 17 w 62"/>
              <a:gd name="T35" fmla="*/ 32 h 62"/>
              <a:gd name="T36" fmla="*/ 18 w 62"/>
              <a:gd name="T37" fmla="*/ 38 h 62"/>
              <a:gd name="T38" fmla="*/ 21 w 62"/>
              <a:gd name="T39" fmla="*/ 43 h 62"/>
              <a:gd name="T40" fmla="*/ 26 w 62"/>
              <a:gd name="T41" fmla="*/ 46 h 62"/>
              <a:gd name="T42" fmla="*/ 32 w 62"/>
              <a:gd name="T43" fmla="*/ 47 h 62"/>
              <a:gd name="T44" fmla="*/ 38 w 62"/>
              <a:gd name="T45" fmla="*/ 45 h 62"/>
              <a:gd name="T46" fmla="*/ 42 w 62"/>
              <a:gd name="T47" fmla="*/ 41 h 62"/>
              <a:gd name="T48" fmla="*/ 44 w 62"/>
              <a:gd name="T49" fmla="*/ 36 h 62"/>
              <a:gd name="T50" fmla="*/ 45 w 62"/>
              <a:gd name="T51" fmla="*/ 30 h 62"/>
              <a:gd name="T52" fmla="*/ 44 w 62"/>
              <a:gd name="T53" fmla="*/ 24 h 62"/>
              <a:gd name="T54" fmla="*/ 41 w 62"/>
              <a:gd name="T55" fmla="*/ 19 h 62"/>
              <a:gd name="T56" fmla="*/ 36 w 62"/>
              <a:gd name="T57" fmla="*/ 16 h 62"/>
              <a:gd name="T58" fmla="*/ 30 w 62"/>
              <a:gd name="T59" fmla="*/ 15 h 62"/>
              <a:gd name="T60" fmla="*/ 24 w 62"/>
              <a:gd name="T61" fmla="*/ 17 h 62"/>
              <a:gd name="T62" fmla="*/ 20 w 62"/>
              <a:gd name="T63" fmla="*/ 21 h 62"/>
              <a:gd name="T64" fmla="*/ 18 w 62"/>
              <a:gd name="T65" fmla="*/ 26 h 62"/>
              <a:gd name="T66" fmla="*/ 17 w 62"/>
              <a:gd name="T67" fmla="*/ 32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62" h="62">
                <a:moveTo>
                  <a:pt x="33" y="62"/>
                </a:moveTo>
                <a:cubicBezTo>
                  <a:pt x="28" y="62"/>
                  <a:pt x="24" y="61"/>
                  <a:pt x="20" y="60"/>
                </a:cubicBezTo>
                <a:cubicBezTo>
                  <a:pt x="16" y="58"/>
                  <a:pt x="13" y="56"/>
                  <a:pt x="10" y="53"/>
                </a:cubicBezTo>
                <a:cubicBezTo>
                  <a:pt x="7" y="51"/>
                  <a:pt x="5" y="47"/>
                  <a:pt x="3" y="44"/>
                </a:cubicBezTo>
                <a:cubicBezTo>
                  <a:pt x="2" y="40"/>
                  <a:pt x="1" y="36"/>
                  <a:pt x="0" y="33"/>
                </a:cubicBezTo>
                <a:cubicBezTo>
                  <a:pt x="0" y="29"/>
                  <a:pt x="1" y="25"/>
                  <a:pt x="2" y="21"/>
                </a:cubicBezTo>
                <a:cubicBezTo>
                  <a:pt x="3" y="17"/>
                  <a:pt x="5" y="14"/>
                  <a:pt x="8" y="11"/>
                </a:cubicBezTo>
                <a:cubicBezTo>
                  <a:pt x="11" y="8"/>
                  <a:pt x="14" y="5"/>
                  <a:pt x="17" y="4"/>
                </a:cubicBezTo>
                <a:cubicBezTo>
                  <a:pt x="21" y="2"/>
                  <a:pt x="25" y="1"/>
                  <a:pt x="30" y="0"/>
                </a:cubicBezTo>
                <a:cubicBezTo>
                  <a:pt x="34" y="0"/>
                  <a:pt x="38" y="1"/>
                  <a:pt x="42" y="2"/>
                </a:cubicBezTo>
                <a:cubicBezTo>
                  <a:pt x="46" y="4"/>
                  <a:pt x="49" y="6"/>
                  <a:pt x="52" y="9"/>
                </a:cubicBezTo>
                <a:cubicBezTo>
                  <a:pt x="55" y="11"/>
                  <a:pt x="57" y="15"/>
                  <a:pt x="59" y="18"/>
                </a:cubicBezTo>
                <a:cubicBezTo>
                  <a:pt x="61" y="22"/>
                  <a:pt x="62" y="26"/>
                  <a:pt x="62" y="29"/>
                </a:cubicBezTo>
                <a:cubicBezTo>
                  <a:pt x="62" y="33"/>
                  <a:pt x="61" y="37"/>
                  <a:pt x="60" y="41"/>
                </a:cubicBezTo>
                <a:cubicBezTo>
                  <a:pt x="59" y="45"/>
                  <a:pt x="57" y="48"/>
                  <a:pt x="54" y="51"/>
                </a:cubicBezTo>
                <a:cubicBezTo>
                  <a:pt x="52" y="54"/>
                  <a:pt x="49" y="56"/>
                  <a:pt x="45" y="58"/>
                </a:cubicBezTo>
                <a:cubicBezTo>
                  <a:pt x="41" y="60"/>
                  <a:pt x="37" y="61"/>
                  <a:pt x="33" y="62"/>
                </a:cubicBezTo>
                <a:close/>
                <a:moveTo>
                  <a:pt x="17" y="32"/>
                </a:moveTo>
                <a:cubicBezTo>
                  <a:pt x="17" y="34"/>
                  <a:pt x="18" y="36"/>
                  <a:pt x="18" y="38"/>
                </a:cubicBezTo>
                <a:cubicBezTo>
                  <a:pt x="19" y="40"/>
                  <a:pt x="20" y="41"/>
                  <a:pt x="21" y="43"/>
                </a:cubicBezTo>
                <a:cubicBezTo>
                  <a:pt x="23" y="44"/>
                  <a:pt x="24" y="45"/>
                  <a:pt x="26" y="46"/>
                </a:cubicBezTo>
                <a:cubicBezTo>
                  <a:pt x="28" y="47"/>
                  <a:pt x="30" y="47"/>
                  <a:pt x="32" y="47"/>
                </a:cubicBezTo>
                <a:cubicBezTo>
                  <a:pt x="34" y="47"/>
                  <a:pt x="36" y="46"/>
                  <a:pt x="38" y="45"/>
                </a:cubicBezTo>
                <a:cubicBezTo>
                  <a:pt x="40" y="44"/>
                  <a:pt x="41" y="43"/>
                  <a:pt x="42" y="41"/>
                </a:cubicBezTo>
                <a:cubicBezTo>
                  <a:pt x="43" y="40"/>
                  <a:pt x="44" y="38"/>
                  <a:pt x="44" y="36"/>
                </a:cubicBezTo>
                <a:cubicBezTo>
                  <a:pt x="45" y="34"/>
                  <a:pt x="45" y="32"/>
                  <a:pt x="45" y="30"/>
                </a:cubicBezTo>
                <a:cubicBezTo>
                  <a:pt x="45" y="28"/>
                  <a:pt x="44" y="26"/>
                  <a:pt x="44" y="24"/>
                </a:cubicBezTo>
                <a:cubicBezTo>
                  <a:pt x="43" y="22"/>
                  <a:pt x="42" y="21"/>
                  <a:pt x="41" y="19"/>
                </a:cubicBezTo>
                <a:cubicBezTo>
                  <a:pt x="40" y="18"/>
                  <a:pt x="38" y="17"/>
                  <a:pt x="36" y="16"/>
                </a:cubicBezTo>
                <a:cubicBezTo>
                  <a:pt x="35" y="15"/>
                  <a:pt x="32" y="15"/>
                  <a:pt x="30" y="15"/>
                </a:cubicBezTo>
                <a:cubicBezTo>
                  <a:pt x="28" y="15"/>
                  <a:pt x="26" y="16"/>
                  <a:pt x="24" y="17"/>
                </a:cubicBezTo>
                <a:cubicBezTo>
                  <a:pt x="22" y="18"/>
                  <a:pt x="21" y="19"/>
                  <a:pt x="20" y="21"/>
                </a:cubicBezTo>
                <a:cubicBezTo>
                  <a:pt x="19" y="22"/>
                  <a:pt x="18" y="24"/>
                  <a:pt x="18" y="26"/>
                </a:cubicBezTo>
                <a:cubicBezTo>
                  <a:pt x="17" y="28"/>
                  <a:pt x="17" y="30"/>
                  <a:pt x="17" y="3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65" name="Freeform 25"/>
          <p:cNvSpPr/>
          <p:nvPr/>
        </p:nvSpPr>
        <p:spPr bwMode="auto">
          <a:xfrm>
            <a:off x="2801070" y="3650192"/>
            <a:ext cx="179388" cy="196850"/>
          </a:xfrm>
          <a:custGeom>
            <a:avLst/>
            <a:gdLst>
              <a:gd name="T0" fmla="*/ 39 w 113"/>
              <a:gd name="T1" fmla="*/ 66 h 124"/>
              <a:gd name="T2" fmla="*/ 49 w 113"/>
              <a:gd name="T3" fmla="*/ 119 h 124"/>
              <a:gd name="T4" fmla="*/ 19 w 113"/>
              <a:gd name="T5" fmla="*/ 124 h 124"/>
              <a:gd name="T6" fmla="*/ 0 w 113"/>
              <a:gd name="T7" fmla="*/ 18 h 124"/>
              <a:gd name="T8" fmla="*/ 23 w 113"/>
              <a:gd name="T9" fmla="*/ 15 h 124"/>
              <a:gd name="T10" fmla="*/ 74 w 113"/>
              <a:gd name="T11" fmla="*/ 61 h 124"/>
              <a:gd name="T12" fmla="*/ 65 w 113"/>
              <a:gd name="T13" fmla="*/ 6 h 124"/>
              <a:gd name="T14" fmla="*/ 94 w 113"/>
              <a:gd name="T15" fmla="*/ 0 h 124"/>
              <a:gd name="T16" fmla="*/ 113 w 113"/>
              <a:gd name="T17" fmla="*/ 107 h 124"/>
              <a:gd name="T18" fmla="*/ 90 w 113"/>
              <a:gd name="T19" fmla="*/ 110 h 124"/>
              <a:gd name="T20" fmla="*/ 39 w 113"/>
              <a:gd name="T21" fmla="*/ 66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3" h="124">
                <a:moveTo>
                  <a:pt x="39" y="66"/>
                </a:moveTo>
                <a:lnTo>
                  <a:pt x="49" y="119"/>
                </a:lnTo>
                <a:lnTo>
                  <a:pt x="19" y="124"/>
                </a:lnTo>
                <a:lnTo>
                  <a:pt x="0" y="18"/>
                </a:lnTo>
                <a:lnTo>
                  <a:pt x="23" y="15"/>
                </a:lnTo>
                <a:lnTo>
                  <a:pt x="74" y="61"/>
                </a:lnTo>
                <a:lnTo>
                  <a:pt x="65" y="6"/>
                </a:lnTo>
                <a:lnTo>
                  <a:pt x="94" y="0"/>
                </a:lnTo>
                <a:lnTo>
                  <a:pt x="113" y="107"/>
                </a:lnTo>
                <a:lnTo>
                  <a:pt x="90" y="110"/>
                </a:lnTo>
                <a:lnTo>
                  <a:pt x="39" y="6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66" name="Freeform 26"/>
          <p:cNvSpPr>
            <a:spLocks noEditPoints="1"/>
          </p:cNvSpPr>
          <p:nvPr/>
        </p:nvSpPr>
        <p:spPr bwMode="auto">
          <a:xfrm>
            <a:off x="3061420" y="3602567"/>
            <a:ext cx="152400" cy="193675"/>
          </a:xfrm>
          <a:custGeom>
            <a:avLst/>
            <a:gdLst>
              <a:gd name="T0" fmla="*/ 0 w 96"/>
              <a:gd name="T1" fmla="*/ 9 h 122"/>
              <a:gd name="T2" fmla="*/ 25 w 96"/>
              <a:gd name="T3" fmla="*/ 0 h 122"/>
              <a:gd name="T4" fmla="*/ 96 w 96"/>
              <a:gd name="T5" fmla="*/ 89 h 122"/>
              <a:gd name="T6" fmla="*/ 67 w 96"/>
              <a:gd name="T7" fmla="*/ 99 h 122"/>
              <a:gd name="T8" fmla="*/ 55 w 96"/>
              <a:gd name="T9" fmla="*/ 82 h 122"/>
              <a:gd name="T10" fmla="*/ 29 w 96"/>
              <a:gd name="T11" fmla="*/ 91 h 122"/>
              <a:gd name="T12" fmla="*/ 29 w 96"/>
              <a:gd name="T13" fmla="*/ 112 h 122"/>
              <a:gd name="T14" fmla="*/ 0 w 96"/>
              <a:gd name="T15" fmla="*/ 122 h 122"/>
              <a:gd name="T16" fmla="*/ 0 w 96"/>
              <a:gd name="T17" fmla="*/ 9 h 122"/>
              <a:gd name="T18" fmla="*/ 44 w 96"/>
              <a:gd name="T19" fmla="*/ 64 h 122"/>
              <a:gd name="T20" fmla="*/ 23 w 96"/>
              <a:gd name="T21" fmla="*/ 36 h 122"/>
              <a:gd name="T22" fmla="*/ 25 w 96"/>
              <a:gd name="T23" fmla="*/ 71 h 122"/>
              <a:gd name="T24" fmla="*/ 44 w 96"/>
              <a:gd name="T25" fmla="*/ 64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6" h="122">
                <a:moveTo>
                  <a:pt x="0" y="9"/>
                </a:moveTo>
                <a:lnTo>
                  <a:pt x="25" y="0"/>
                </a:lnTo>
                <a:lnTo>
                  <a:pt x="96" y="89"/>
                </a:lnTo>
                <a:lnTo>
                  <a:pt x="67" y="99"/>
                </a:lnTo>
                <a:lnTo>
                  <a:pt x="55" y="82"/>
                </a:lnTo>
                <a:lnTo>
                  <a:pt x="29" y="91"/>
                </a:lnTo>
                <a:lnTo>
                  <a:pt x="29" y="112"/>
                </a:lnTo>
                <a:lnTo>
                  <a:pt x="0" y="122"/>
                </a:lnTo>
                <a:lnTo>
                  <a:pt x="0" y="9"/>
                </a:lnTo>
                <a:close/>
                <a:moveTo>
                  <a:pt x="44" y="64"/>
                </a:moveTo>
                <a:lnTo>
                  <a:pt x="23" y="36"/>
                </a:lnTo>
                <a:lnTo>
                  <a:pt x="25" y="71"/>
                </a:lnTo>
                <a:lnTo>
                  <a:pt x="44" y="6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67" name="Freeform 27"/>
          <p:cNvSpPr>
            <a:spLocks noEditPoints="1"/>
          </p:cNvSpPr>
          <p:nvPr/>
        </p:nvSpPr>
        <p:spPr bwMode="auto">
          <a:xfrm>
            <a:off x="6504708" y="3594630"/>
            <a:ext cx="171450" cy="174625"/>
          </a:xfrm>
          <a:custGeom>
            <a:avLst/>
            <a:gdLst>
              <a:gd name="T0" fmla="*/ 20 w 61"/>
              <a:gd name="T1" fmla="*/ 60 h 62"/>
              <a:gd name="T2" fmla="*/ 9 w 61"/>
              <a:gd name="T3" fmla="*/ 53 h 62"/>
              <a:gd name="T4" fmla="*/ 3 w 61"/>
              <a:gd name="T5" fmla="*/ 44 h 62"/>
              <a:gd name="T6" fmla="*/ 0 w 61"/>
              <a:gd name="T7" fmla="*/ 32 h 62"/>
              <a:gd name="T8" fmla="*/ 2 w 61"/>
              <a:gd name="T9" fmla="*/ 21 h 62"/>
              <a:gd name="T10" fmla="*/ 8 w 61"/>
              <a:gd name="T11" fmla="*/ 11 h 62"/>
              <a:gd name="T12" fmla="*/ 17 w 61"/>
              <a:gd name="T13" fmla="*/ 4 h 62"/>
              <a:gd name="T14" fmla="*/ 28 w 61"/>
              <a:gd name="T15" fmla="*/ 0 h 62"/>
              <a:gd name="T16" fmla="*/ 41 w 61"/>
              <a:gd name="T17" fmla="*/ 2 h 62"/>
              <a:gd name="T18" fmla="*/ 52 w 61"/>
              <a:gd name="T19" fmla="*/ 9 h 62"/>
              <a:gd name="T20" fmla="*/ 59 w 61"/>
              <a:gd name="T21" fmla="*/ 18 h 62"/>
              <a:gd name="T22" fmla="*/ 61 w 61"/>
              <a:gd name="T23" fmla="*/ 30 h 62"/>
              <a:gd name="T24" fmla="*/ 59 w 61"/>
              <a:gd name="T25" fmla="*/ 41 h 62"/>
              <a:gd name="T26" fmla="*/ 53 w 61"/>
              <a:gd name="T27" fmla="*/ 51 h 62"/>
              <a:gd name="T28" fmla="*/ 44 w 61"/>
              <a:gd name="T29" fmla="*/ 58 h 62"/>
              <a:gd name="T30" fmla="*/ 33 w 61"/>
              <a:gd name="T31" fmla="*/ 62 h 62"/>
              <a:gd name="T32" fmla="*/ 20 w 61"/>
              <a:gd name="T33" fmla="*/ 60 h 62"/>
              <a:gd name="T34" fmla="*/ 17 w 61"/>
              <a:gd name="T35" fmla="*/ 26 h 62"/>
              <a:gd name="T36" fmla="*/ 16 w 61"/>
              <a:gd name="T37" fmla="*/ 32 h 62"/>
              <a:gd name="T38" fmla="*/ 17 w 61"/>
              <a:gd name="T39" fmla="*/ 38 h 62"/>
              <a:gd name="T40" fmla="*/ 20 w 61"/>
              <a:gd name="T41" fmla="*/ 43 h 62"/>
              <a:gd name="T42" fmla="*/ 25 w 61"/>
              <a:gd name="T43" fmla="*/ 46 h 62"/>
              <a:gd name="T44" fmla="*/ 32 w 61"/>
              <a:gd name="T45" fmla="*/ 47 h 62"/>
              <a:gd name="T46" fmla="*/ 37 w 61"/>
              <a:gd name="T47" fmla="*/ 45 h 62"/>
              <a:gd name="T48" fmla="*/ 41 w 61"/>
              <a:gd name="T49" fmla="*/ 41 h 62"/>
              <a:gd name="T50" fmla="*/ 44 w 61"/>
              <a:gd name="T51" fmla="*/ 35 h 62"/>
              <a:gd name="T52" fmla="*/ 45 w 61"/>
              <a:gd name="T53" fmla="*/ 29 h 62"/>
              <a:gd name="T54" fmla="*/ 44 w 61"/>
              <a:gd name="T55" fmla="*/ 24 h 62"/>
              <a:gd name="T56" fmla="*/ 41 w 61"/>
              <a:gd name="T57" fmla="*/ 19 h 62"/>
              <a:gd name="T58" fmla="*/ 36 w 61"/>
              <a:gd name="T59" fmla="*/ 16 h 62"/>
              <a:gd name="T60" fmla="*/ 29 w 61"/>
              <a:gd name="T61" fmla="*/ 15 h 62"/>
              <a:gd name="T62" fmla="*/ 24 w 61"/>
              <a:gd name="T63" fmla="*/ 17 h 62"/>
              <a:gd name="T64" fmla="*/ 20 w 61"/>
              <a:gd name="T65" fmla="*/ 21 h 62"/>
              <a:gd name="T66" fmla="*/ 17 w 61"/>
              <a:gd name="T67" fmla="*/ 26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61" h="62">
                <a:moveTo>
                  <a:pt x="20" y="60"/>
                </a:moveTo>
                <a:cubicBezTo>
                  <a:pt x="16" y="58"/>
                  <a:pt x="12" y="56"/>
                  <a:pt x="9" y="53"/>
                </a:cubicBezTo>
                <a:cubicBezTo>
                  <a:pt x="6" y="50"/>
                  <a:pt x="4" y="47"/>
                  <a:pt x="3" y="44"/>
                </a:cubicBezTo>
                <a:cubicBezTo>
                  <a:pt x="1" y="40"/>
                  <a:pt x="0" y="36"/>
                  <a:pt x="0" y="32"/>
                </a:cubicBezTo>
                <a:cubicBezTo>
                  <a:pt x="0" y="28"/>
                  <a:pt x="0" y="24"/>
                  <a:pt x="2" y="21"/>
                </a:cubicBezTo>
                <a:cubicBezTo>
                  <a:pt x="3" y="17"/>
                  <a:pt x="5" y="14"/>
                  <a:pt x="8" y="11"/>
                </a:cubicBezTo>
                <a:cubicBezTo>
                  <a:pt x="10" y="8"/>
                  <a:pt x="13" y="5"/>
                  <a:pt x="17" y="4"/>
                </a:cubicBezTo>
                <a:cubicBezTo>
                  <a:pt x="20" y="2"/>
                  <a:pt x="24" y="1"/>
                  <a:pt x="28" y="0"/>
                </a:cubicBezTo>
                <a:cubicBezTo>
                  <a:pt x="32" y="0"/>
                  <a:pt x="37" y="1"/>
                  <a:pt x="41" y="2"/>
                </a:cubicBezTo>
                <a:cubicBezTo>
                  <a:pt x="45" y="4"/>
                  <a:pt x="49" y="6"/>
                  <a:pt x="52" y="9"/>
                </a:cubicBezTo>
                <a:cubicBezTo>
                  <a:pt x="55" y="12"/>
                  <a:pt x="57" y="15"/>
                  <a:pt x="59" y="18"/>
                </a:cubicBezTo>
                <a:cubicBezTo>
                  <a:pt x="60" y="22"/>
                  <a:pt x="61" y="26"/>
                  <a:pt x="61" y="30"/>
                </a:cubicBezTo>
                <a:cubicBezTo>
                  <a:pt x="61" y="34"/>
                  <a:pt x="61" y="38"/>
                  <a:pt x="59" y="41"/>
                </a:cubicBezTo>
                <a:cubicBezTo>
                  <a:pt x="58" y="45"/>
                  <a:pt x="56" y="48"/>
                  <a:pt x="53" y="51"/>
                </a:cubicBezTo>
                <a:cubicBezTo>
                  <a:pt x="51" y="54"/>
                  <a:pt x="48" y="57"/>
                  <a:pt x="44" y="58"/>
                </a:cubicBezTo>
                <a:cubicBezTo>
                  <a:pt x="41" y="60"/>
                  <a:pt x="37" y="61"/>
                  <a:pt x="33" y="62"/>
                </a:cubicBezTo>
                <a:cubicBezTo>
                  <a:pt x="29" y="62"/>
                  <a:pt x="25" y="61"/>
                  <a:pt x="20" y="60"/>
                </a:cubicBezTo>
                <a:close/>
                <a:moveTo>
                  <a:pt x="17" y="26"/>
                </a:moveTo>
                <a:cubicBezTo>
                  <a:pt x="17" y="28"/>
                  <a:pt x="16" y="30"/>
                  <a:pt x="16" y="32"/>
                </a:cubicBezTo>
                <a:cubicBezTo>
                  <a:pt x="16" y="34"/>
                  <a:pt x="16" y="36"/>
                  <a:pt x="17" y="38"/>
                </a:cubicBezTo>
                <a:cubicBezTo>
                  <a:pt x="18" y="40"/>
                  <a:pt x="19" y="41"/>
                  <a:pt x="20" y="43"/>
                </a:cubicBezTo>
                <a:cubicBezTo>
                  <a:pt x="21" y="44"/>
                  <a:pt x="23" y="45"/>
                  <a:pt x="25" y="46"/>
                </a:cubicBezTo>
                <a:cubicBezTo>
                  <a:pt x="28" y="47"/>
                  <a:pt x="30" y="47"/>
                  <a:pt x="32" y="47"/>
                </a:cubicBezTo>
                <a:cubicBezTo>
                  <a:pt x="34" y="46"/>
                  <a:pt x="35" y="46"/>
                  <a:pt x="37" y="45"/>
                </a:cubicBezTo>
                <a:cubicBezTo>
                  <a:pt x="38" y="44"/>
                  <a:pt x="40" y="42"/>
                  <a:pt x="41" y="41"/>
                </a:cubicBezTo>
                <a:cubicBezTo>
                  <a:pt x="42" y="39"/>
                  <a:pt x="43" y="37"/>
                  <a:pt x="44" y="35"/>
                </a:cubicBezTo>
                <a:cubicBezTo>
                  <a:pt x="44" y="33"/>
                  <a:pt x="45" y="31"/>
                  <a:pt x="45" y="29"/>
                </a:cubicBezTo>
                <a:cubicBezTo>
                  <a:pt x="45" y="27"/>
                  <a:pt x="45" y="26"/>
                  <a:pt x="44" y="24"/>
                </a:cubicBezTo>
                <a:cubicBezTo>
                  <a:pt x="43" y="22"/>
                  <a:pt x="42" y="21"/>
                  <a:pt x="41" y="19"/>
                </a:cubicBezTo>
                <a:cubicBezTo>
                  <a:pt x="40" y="18"/>
                  <a:pt x="38" y="17"/>
                  <a:pt x="36" y="16"/>
                </a:cubicBezTo>
                <a:cubicBezTo>
                  <a:pt x="33" y="15"/>
                  <a:pt x="31" y="15"/>
                  <a:pt x="29" y="15"/>
                </a:cubicBezTo>
                <a:cubicBezTo>
                  <a:pt x="27" y="15"/>
                  <a:pt x="26" y="16"/>
                  <a:pt x="24" y="17"/>
                </a:cubicBezTo>
                <a:cubicBezTo>
                  <a:pt x="23" y="18"/>
                  <a:pt x="21" y="20"/>
                  <a:pt x="20" y="21"/>
                </a:cubicBezTo>
                <a:cubicBezTo>
                  <a:pt x="19" y="23"/>
                  <a:pt x="18" y="25"/>
                  <a:pt x="17" y="2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68" name="Freeform 28"/>
          <p:cNvSpPr>
            <a:spLocks noEditPoints="1"/>
          </p:cNvSpPr>
          <p:nvPr/>
        </p:nvSpPr>
        <p:spPr bwMode="auto">
          <a:xfrm>
            <a:off x="6676158" y="3631142"/>
            <a:ext cx="150813" cy="177800"/>
          </a:xfrm>
          <a:custGeom>
            <a:avLst/>
            <a:gdLst>
              <a:gd name="T0" fmla="*/ 0 w 54"/>
              <a:gd name="T1" fmla="*/ 59 h 63"/>
              <a:gd name="T2" fmla="*/ 13 w 54"/>
              <a:gd name="T3" fmla="*/ 0 h 63"/>
              <a:gd name="T4" fmla="*/ 38 w 54"/>
              <a:gd name="T5" fmla="*/ 6 h 63"/>
              <a:gd name="T6" fmla="*/ 46 w 54"/>
              <a:gd name="T7" fmla="*/ 9 h 63"/>
              <a:gd name="T8" fmla="*/ 51 w 54"/>
              <a:gd name="T9" fmla="*/ 15 h 63"/>
              <a:gd name="T10" fmla="*/ 54 w 54"/>
              <a:gd name="T11" fmla="*/ 23 h 63"/>
              <a:gd name="T12" fmla="*/ 54 w 54"/>
              <a:gd name="T13" fmla="*/ 31 h 63"/>
              <a:gd name="T14" fmla="*/ 51 w 54"/>
              <a:gd name="T15" fmla="*/ 38 h 63"/>
              <a:gd name="T16" fmla="*/ 45 w 54"/>
              <a:gd name="T17" fmla="*/ 44 h 63"/>
              <a:gd name="T18" fmla="*/ 38 w 54"/>
              <a:gd name="T19" fmla="*/ 47 h 63"/>
              <a:gd name="T20" fmla="*/ 30 w 54"/>
              <a:gd name="T21" fmla="*/ 47 h 63"/>
              <a:gd name="T22" fmla="*/ 20 w 54"/>
              <a:gd name="T23" fmla="*/ 45 h 63"/>
              <a:gd name="T24" fmla="*/ 16 w 54"/>
              <a:gd name="T25" fmla="*/ 63 h 63"/>
              <a:gd name="T26" fmla="*/ 0 w 54"/>
              <a:gd name="T27" fmla="*/ 59 h 63"/>
              <a:gd name="T28" fmla="*/ 23 w 54"/>
              <a:gd name="T29" fmla="*/ 30 h 63"/>
              <a:gd name="T30" fmla="*/ 32 w 54"/>
              <a:gd name="T31" fmla="*/ 32 h 63"/>
              <a:gd name="T32" fmla="*/ 35 w 54"/>
              <a:gd name="T33" fmla="*/ 32 h 63"/>
              <a:gd name="T34" fmla="*/ 37 w 54"/>
              <a:gd name="T35" fmla="*/ 27 h 63"/>
              <a:gd name="T36" fmla="*/ 37 w 54"/>
              <a:gd name="T37" fmla="*/ 22 h 63"/>
              <a:gd name="T38" fmla="*/ 34 w 54"/>
              <a:gd name="T39" fmla="*/ 20 h 63"/>
              <a:gd name="T40" fmla="*/ 26 w 54"/>
              <a:gd name="T41" fmla="*/ 18 h 63"/>
              <a:gd name="T42" fmla="*/ 23 w 54"/>
              <a:gd name="T43" fmla="*/ 30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4" h="63">
                <a:moveTo>
                  <a:pt x="0" y="59"/>
                </a:moveTo>
                <a:cubicBezTo>
                  <a:pt x="13" y="0"/>
                  <a:pt x="13" y="0"/>
                  <a:pt x="13" y="0"/>
                </a:cubicBezTo>
                <a:cubicBezTo>
                  <a:pt x="38" y="6"/>
                  <a:pt x="38" y="6"/>
                  <a:pt x="38" y="6"/>
                </a:cubicBezTo>
                <a:cubicBezTo>
                  <a:pt x="41" y="6"/>
                  <a:pt x="44" y="8"/>
                  <a:pt x="46" y="9"/>
                </a:cubicBezTo>
                <a:cubicBezTo>
                  <a:pt x="48" y="11"/>
                  <a:pt x="50" y="13"/>
                  <a:pt x="51" y="15"/>
                </a:cubicBezTo>
                <a:cubicBezTo>
                  <a:pt x="52" y="18"/>
                  <a:pt x="53" y="20"/>
                  <a:pt x="54" y="23"/>
                </a:cubicBezTo>
                <a:cubicBezTo>
                  <a:pt x="54" y="26"/>
                  <a:pt x="54" y="28"/>
                  <a:pt x="54" y="31"/>
                </a:cubicBezTo>
                <a:cubicBezTo>
                  <a:pt x="53" y="33"/>
                  <a:pt x="52" y="36"/>
                  <a:pt x="51" y="38"/>
                </a:cubicBezTo>
                <a:cubicBezTo>
                  <a:pt x="49" y="40"/>
                  <a:pt x="47" y="42"/>
                  <a:pt x="45" y="44"/>
                </a:cubicBezTo>
                <a:cubicBezTo>
                  <a:pt x="43" y="45"/>
                  <a:pt x="41" y="46"/>
                  <a:pt x="38" y="47"/>
                </a:cubicBezTo>
                <a:cubicBezTo>
                  <a:pt x="35" y="47"/>
                  <a:pt x="32" y="47"/>
                  <a:pt x="30" y="47"/>
                </a:cubicBezTo>
                <a:cubicBezTo>
                  <a:pt x="20" y="45"/>
                  <a:pt x="20" y="45"/>
                  <a:pt x="20" y="45"/>
                </a:cubicBezTo>
                <a:cubicBezTo>
                  <a:pt x="16" y="63"/>
                  <a:pt x="16" y="63"/>
                  <a:pt x="16" y="63"/>
                </a:cubicBezTo>
                <a:lnTo>
                  <a:pt x="0" y="59"/>
                </a:lnTo>
                <a:close/>
                <a:moveTo>
                  <a:pt x="23" y="30"/>
                </a:moveTo>
                <a:cubicBezTo>
                  <a:pt x="32" y="32"/>
                  <a:pt x="32" y="32"/>
                  <a:pt x="32" y="32"/>
                </a:cubicBezTo>
                <a:cubicBezTo>
                  <a:pt x="33" y="33"/>
                  <a:pt x="34" y="32"/>
                  <a:pt x="35" y="32"/>
                </a:cubicBezTo>
                <a:cubicBezTo>
                  <a:pt x="36" y="31"/>
                  <a:pt x="37" y="29"/>
                  <a:pt x="37" y="27"/>
                </a:cubicBezTo>
                <a:cubicBezTo>
                  <a:pt x="38" y="25"/>
                  <a:pt x="38" y="23"/>
                  <a:pt x="37" y="22"/>
                </a:cubicBezTo>
                <a:cubicBezTo>
                  <a:pt x="36" y="21"/>
                  <a:pt x="35" y="20"/>
                  <a:pt x="34" y="20"/>
                </a:cubicBezTo>
                <a:cubicBezTo>
                  <a:pt x="26" y="18"/>
                  <a:pt x="26" y="18"/>
                  <a:pt x="26" y="18"/>
                </a:cubicBezTo>
                <a:lnTo>
                  <a:pt x="23" y="3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69" name="Freeform 29"/>
          <p:cNvSpPr/>
          <p:nvPr/>
        </p:nvSpPr>
        <p:spPr bwMode="auto">
          <a:xfrm>
            <a:off x="6836495" y="3659717"/>
            <a:ext cx="144463" cy="179387"/>
          </a:xfrm>
          <a:custGeom>
            <a:avLst/>
            <a:gdLst>
              <a:gd name="T0" fmla="*/ 90 w 91"/>
              <a:gd name="T1" fmla="*/ 35 h 113"/>
              <a:gd name="T2" fmla="*/ 58 w 91"/>
              <a:gd name="T3" fmla="*/ 32 h 113"/>
              <a:gd name="T4" fmla="*/ 49 w 91"/>
              <a:gd name="T5" fmla="*/ 113 h 113"/>
              <a:gd name="T6" fmla="*/ 21 w 91"/>
              <a:gd name="T7" fmla="*/ 109 h 113"/>
              <a:gd name="T8" fmla="*/ 30 w 91"/>
              <a:gd name="T9" fmla="*/ 30 h 113"/>
              <a:gd name="T10" fmla="*/ 0 w 91"/>
              <a:gd name="T11" fmla="*/ 26 h 113"/>
              <a:gd name="T12" fmla="*/ 1 w 91"/>
              <a:gd name="T13" fmla="*/ 0 h 113"/>
              <a:gd name="T14" fmla="*/ 91 w 91"/>
              <a:gd name="T15" fmla="*/ 10 h 113"/>
              <a:gd name="T16" fmla="*/ 90 w 91"/>
              <a:gd name="T17" fmla="*/ 35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1" h="113">
                <a:moveTo>
                  <a:pt x="90" y="35"/>
                </a:moveTo>
                <a:lnTo>
                  <a:pt x="58" y="32"/>
                </a:lnTo>
                <a:lnTo>
                  <a:pt x="49" y="113"/>
                </a:lnTo>
                <a:lnTo>
                  <a:pt x="21" y="109"/>
                </a:lnTo>
                <a:lnTo>
                  <a:pt x="30" y="30"/>
                </a:lnTo>
                <a:lnTo>
                  <a:pt x="0" y="26"/>
                </a:lnTo>
                <a:lnTo>
                  <a:pt x="1" y="0"/>
                </a:lnTo>
                <a:lnTo>
                  <a:pt x="91" y="10"/>
                </a:lnTo>
                <a:lnTo>
                  <a:pt x="90" y="3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70" name="Freeform 30"/>
          <p:cNvSpPr/>
          <p:nvPr/>
        </p:nvSpPr>
        <p:spPr bwMode="auto">
          <a:xfrm>
            <a:off x="6987308" y="3675592"/>
            <a:ext cx="53975" cy="171450"/>
          </a:xfrm>
          <a:custGeom>
            <a:avLst/>
            <a:gdLst>
              <a:gd name="T0" fmla="*/ 0 w 34"/>
              <a:gd name="T1" fmla="*/ 107 h 108"/>
              <a:gd name="T2" fmla="*/ 5 w 34"/>
              <a:gd name="T3" fmla="*/ 0 h 108"/>
              <a:gd name="T4" fmla="*/ 34 w 34"/>
              <a:gd name="T5" fmla="*/ 0 h 108"/>
              <a:gd name="T6" fmla="*/ 30 w 34"/>
              <a:gd name="T7" fmla="*/ 108 h 108"/>
              <a:gd name="T8" fmla="*/ 0 w 34"/>
              <a:gd name="T9" fmla="*/ 107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" h="108">
                <a:moveTo>
                  <a:pt x="0" y="107"/>
                </a:moveTo>
                <a:lnTo>
                  <a:pt x="5" y="0"/>
                </a:lnTo>
                <a:lnTo>
                  <a:pt x="34" y="0"/>
                </a:lnTo>
                <a:lnTo>
                  <a:pt x="30" y="108"/>
                </a:lnTo>
                <a:lnTo>
                  <a:pt x="0" y="10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71" name="Freeform 31"/>
          <p:cNvSpPr>
            <a:spLocks noEditPoints="1"/>
          </p:cNvSpPr>
          <p:nvPr/>
        </p:nvSpPr>
        <p:spPr bwMode="auto">
          <a:xfrm>
            <a:off x="7060333" y="3674005"/>
            <a:ext cx="171450" cy="173037"/>
          </a:xfrm>
          <a:custGeom>
            <a:avLst/>
            <a:gdLst>
              <a:gd name="T0" fmla="*/ 32 w 61"/>
              <a:gd name="T1" fmla="*/ 61 h 62"/>
              <a:gd name="T2" fmla="*/ 19 w 61"/>
              <a:gd name="T3" fmla="*/ 59 h 62"/>
              <a:gd name="T4" fmla="*/ 9 w 61"/>
              <a:gd name="T5" fmla="*/ 53 h 62"/>
              <a:gd name="T6" fmla="*/ 3 w 61"/>
              <a:gd name="T7" fmla="*/ 44 h 62"/>
              <a:gd name="T8" fmla="*/ 0 w 61"/>
              <a:gd name="T9" fmla="*/ 32 h 62"/>
              <a:gd name="T10" fmla="*/ 1 w 61"/>
              <a:gd name="T11" fmla="*/ 21 h 62"/>
              <a:gd name="T12" fmla="*/ 7 w 61"/>
              <a:gd name="T13" fmla="*/ 11 h 62"/>
              <a:gd name="T14" fmla="*/ 17 w 61"/>
              <a:gd name="T15" fmla="*/ 3 h 62"/>
              <a:gd name="T16" fmla="*/ 29 w 61"/>
              <a:gd name="T17" fmla="*/ 0 h 62"/>
              <a:gd name="T18" fmla="*/ 42 w 61"/>
              <a:gd name="T19" fmla="*/ 2 h 62"/>
              <a:gd name="T20" fmla="*/ 52 w 61"/>
              <a:gd name="T21" fmla="*/ 9 h 62"/>
              <a:gd name="T22" fmla="*/ 58 w 61"/>
              <a:gd name="T23" fmla="*/ 18 h 62"/>
              <a:gd name="T24" fmla="*/ 61 w 61"/>
              <a:gd name="T25" fmla="*/ 29 h 62"/>
              <a:gd name="T26" fmla="*/ 59 w 61"/>
              <a:gd name="T27" fmla="*/ 41 h 62"/>
              <a:gd name="T28" fmla="*/ 54 w 61"/>
              <a:gd name="T29" fmla="*/ 51 h 62"/>
              <a:gd name="T30" fmla="*/ 44 w 61"/>
              <a:gd name="T31" fmla="*/ 58 h 62"/>
              <a:gd name="T32" fmla="*/ 32 w 61"/>
              <a:gd name="T33" fmla="*/ 61 h 62"/>
              <a:gd name="T34" fmla="*/ 17 w 61"/>
              <a:gd name="T35" fmla="*/ 32 h 62"/>
              <a:gd name="T36" fmla="*/ 18 w 61"/>
              <a:gd name="T37" fmla="*/ 37 h 62"/>
              <a:gd name="T38" fmla="*/ 21 w 61"/>
              <a:gd name="T39" fmla="*/ 42 h 62"/>
              <a:gd name="T40" fmla="*/ 25 w 61"/>
              <a:gd name="T41" fmla="*/ 46 h 62"/>
              <a:gd name="T42" fmla="*/ 31 w 61"/>
              <a:gd name="T43" fmla="*/ 47 h 62"/>
              <a:gd name="T44" fmla="*/ 38 w 61"/>
              <a:gd name="T45" fmla="*/ 45 h 62"/>
              <a:gd name="T46" fmla="*/ 42 w 61"/>
              <a:gd name="T47" fmla="*/ 41 h 62"/>
              <a:gd name="T48" fmla="*/ 44 w 61"/>
              <a:gd name="T49" fmla="*/ 36 h 62"/>
              <a:gd name="T50" fmla="*/ 44 w 61"/>
              <a:gd name="T51" fmla="*/ 30 h 62"/>
              <a:gd name="T52" fmla="*/ 43 w 61"/>
              <a:gd name="T53" fmla="*/ 24 h 62"/>
              <a:gd name="T54" fmla="*/ 40 w 61"/>
              <a:gd name="T55" fmla="*/ 19 h 62"/>
              <a:gd name="T56" fmla="*/ 36 w 61"/>
              <a:gd name="T57" fmla="*/ 16 h 62"/>
              <a:gd name="T58" fmla="*/ 30 w 61"/>
              <a:gd name="T59" fmla="*/ 15 h 62"/>
              <a:gd name="T60" fmla="*/ 23 w 61"/>
              <a:gd name="T61" fmla="*/ 17 h 62"/>
              <a:gd name="T62" fmla="*/ 19 w 61"/>
              <a:gd name="T63" fmla="*/ 20 h 62"/>
              <a:gd name="T64" fmla="*/ 17 w 61"/>
              <a:gd name="T65" fmla="*/ 26 h 62"/>
              <a:gd name="T66" fmla="*/ 17 w 61"/>
              <a:gd name="T67" fmla="*/ 32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61" h="62">
                <a:moveTo>
                  <a:pt x="32" y="61"/>
                </a:moveTo>
                <a:cubicBezTo>
                  <a:pt x="27" y="62"/>
                  <a:pt x="23" y="61"/>
                  <a:pt x="19" y="59"/>
                </a:cubicBezTo>
                <a:cubicBezTo>
                  <a:pt x="16" y="58"/>
                  <a:pt x="12" y="56"/>
                  <a:pt x="9" y="53"/>
                </a:cubicBezTo>
                <a:cubicBezTo>
                  <a:pt x="7" y="50"/>
                  <a:pt x="4" y="47"/>
                  <a:pt x="3" y="44"/>
                </a:cubicBezTo>
                <a:cubicBezTo>
                  <a:pt x="1" y="40"/>
                  <a:pt x="0" y="36"/>
                  <a:pt x="0" y="32"/>
                </a:cubicBezTo>
                <a:cubicBezTo>
                  <a:pt x="0" y="28"/>
                  <a:pt x="0" y="25"/>
                  <a:pt x="1" y="21"/>
                </a:cubicBezTo>
                <a:cubicBezTo>
                  <a:pt x="3" y="17"/>
                  <a:pt x="5" y="14"/>
                  <a:pt x="7" y="11"/>
                </a:cubicBezTo>
                <a:cubicBezTo>
                  <a:pt x="10" y="8"/>
                  <a:pt x="13" y="5"/>
                  <a:pt x="17" y="3"/>
                </a:cubicBezTo>
                <a:cubicBezTo>
                  <a:pt x="20" y="2"/>
                  <a:pt x="25" y="0"/>
                  <a:pt x="29" y="0"/>
                </a:cubicBezTo>
                <a:cubicBezTo>
                  <a:pt x="34" y="0"/>
                  <a:pt x="38" y="1"/>
                  <a:pt x="42" y="2"/>
                </a:cubicBezTo>
                <a:cubicBezTo>
                  <a:pt x="45" y="4"/>
                  <a:pt x="49" y="6"/>
                  <a:pt x="52" y="9"/>
                </a:cubicBezTo>
                <a:cubicBezTo>
                  <a:pt x="54" y="11"/>
                  <a:pt x="57" y="15"/>
                  <a:pt x="58" y="18"/>
                </a:cubicBezTo>
                <a:cubicBezTo>
                  <a:pt x="60" y="22"/>
                  <a:pt x="61" y="25"/>
                  <a:pt x="61" y="29"/>
                </a:cubicBezTo>
                <a:cubicBezTo>
                  <a:pt x="61" y="33"/>
                  <a:pt x="61" y="37"/>
                  <a:pt x="59" y="41"/>
                </a:cubicBezTo>
                <a:cubicBezTo>
                  <a:pt x="58" y="45"/>
                  <a:pt x="56" y="48"/>
                  <a:pt x="54" y="51"/>
                </a:cubicBezTo>
                <a:cubicBezTo>
                  <a:pt x="51" y="54"/>
                  <a:pt x="48" y="56"/>
                  <a:pt x="44" y="58"/>
                </a:cubicBezTo>
                <a:cubicBezTo>
                  <a:pt x="41" y="60"/>
                  <a:pt x="36" y="61"/>
                  <a:pt x="32" y="61"/>
                </a:cubicBezTo>
                <a:close/>
                <a:moveTo>
                  <a:pt x="17" y="32"/>
                </a:moveTo>
                <a:cubicBezTo>
                  <a:pt x="17" y="34"/>
                  <a:pt x="17" y="36"/>
                  <a:pt x="18" y="37"/>
                </a:cubicBezTo>
                <a:cubicBezTo>
                  <a:pt x="18" y="39"/>
                  <a:pt x="19" y="41"/>
                  <a:pt x="21" y="42"/>
                </a:cubicBezTo>
                <a:cubicBezTo>
                  <a:pt x="22" y="44"/>
                  <a:pt x="23" y="45"/>
                  <a:pt x="25" y="46"/>
                </a:cubicBezTo>
                <a:cubicBezTo>
                  <a:pt x="27" y="47"/>
                  <a:pt x="29" y="47"/>
                  <a:pt x="31" y="47"/>
                </a:cubicBezTo>
                <a:cubicBezTo>
                  <a:pt x="34" y="47"/>
                  <a:pt x="36" y="46"/>
                  <a:pt x="38" y="45"/>
                </a:cubicBezTo>
                <a:cubicBezTo>
                  <a:pt x="39" y="44"/>
                  <a:pt x="41" y="43"/>
                  <a:pt x="42" y="41"/>
                </a:cubicBezTo>
                <a:cubicBezTo>
                  <a:pt x="43" y="40"/>
                  <a:pt x="43" y="38"/>
                  <a:pt x="44" y="36"/>
                </a:cubicBezTo>
                <a:cubicBezTo>
                  <a:pt x="44" y="34"/>
                  <a:pt x="44" y="32"/>
                  <a:pt x="44" y="30"/>
                </a:cubicBezTo>
                <a:cubicBezTo>
                  <a:pt x="44" y="28"/>
                  <a:pt x="44" y="26"/>
                  <a:pt x="43" y="24"/>
                </a:cubicBezTo>
                <a:cubicBezTo>
                  <a:pt x="42" y="22"/>
                  <a:pt x="41" y="21"/>
                  <a:pt x="40" y="19"/>
                </a:cubicBezTo>
                <a:cubicBezTo>
                  <a:pt x="39" y="18"/>
                  <a:pt x="37" y="17"/>
                  <a:pt x="36" y="16"/>
                </a:cubicBezTo>
                <a:cubicBezTo>
                  <a:pt x="34" y="15"/>
                  <a:pt x="32" y="15"/>
                  <a:pt x="30" y="15"/>
                </a:cubicBezTo>
                <a:cubicBezTo>
                  <a:pt x="27" y="15"/>
                  <a:pt x="25" y="16"/>
                  <a:pt x="23" y="17"/>
                </a:cubicBezTo>
                <a:cubicBezTo>
                  <a:pt x="22" y="18"/>
                  <a:pt x="20" y="19"/>
                  <a:pt x="19" y="20"/>
                </a:cubicBezTo>
                <a:cubicBezTo>
                  <a:pt x="18" y="22"/>
                  <a:pt x="18" y="24"/>
                  <a:pt x="17" y="26"/>
                </a:cubicBezTo>
                <a:cubicBezTo>
                  <a:pt x="17" y="28"/>
                  <a:pt x="17" y="30"/>
                  <a:pt x="17" y="3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72" name="Freeform 32"/>
          <p:cNvSpPr/>
          <p:nvPr/>
        </p:nvSpPr>
        <p:spPr bwMode="auto">
          <a:xfrm>
            <a:off x="7239720" y="3639080"/>
            <a:ext cx="176213" cy="196850"/>
          </a:xfrm>
          <a:custGeom>
            <a:avLst/>
            <a:gdLst>
              <a:gd name="T0" fmla="*/ 39 w 111"/>
              <a:gd name="T1" fmla="*/ 66 h 124"/>
              <a:gd name="T2" fmla="*/ 48 w 111"/>
              <a:gd name="T3" fmla="*/ 119 h 124"/>
              <a:gd name="T4" fmla="*/ 20 w 111"/>
              <a:gd name="T5" fmla="*/ 124 h 124"/>
              <a:gd name="T6" fmla="*/ 0 w 111"/>
              <a:gd name="T7" fmla="*/ 18 h 124"/>
              <a:gd name="T8" fmla="*/ 21 w 111"/>
              <a:gd name="T9" fmla="*/ 14 h 124"/>
              <a:gd name="T10" fmla="*/ 74 w 111"/>
              <a:gd name="T11" fmla="*/ 61 h 124"/>
              <a:gd name="T12" fmla="*/ 64 w 111"/>
              <a:gd name="T13" fmla="*/ 6 h 124"/>
              <a:gd name="T14" fmla="*/ 94 w 111"/>
              <a:gd name="T15" fmla="*/ 0 h 124"/>
              <a:gd name="T16" fmla="*/ 111 w 111"/>
              <a:gd name="T17" fmla="*/ 107 h 124"/>
              <a:gd name="T18" fmla="*/ 90 w 111"/>
              <a:gd name="T19" fmla="*/ 110 h 124"/>
              <a:gd name="T20" fmla="*/ 39 w 111"/>
              <a:gd name="T21" fmla="*/ 66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1" h="124">
                <a:moveTo>
                  <a:pt x="39" y="66"/>
                </a:moveTo>
                <a:lnTo>
                  <a:pt x="48" y="119"/>
                </a:lnTo>
                <a:lnTo>
                  <a:pt x="20" y="124"/>
                </a:lnTo>
                <a:lnTo>
                  <a:pt x="0" y="18"/>
                </a:lnTo>
                <a:lnTo>
                  <a:pt x="21" y="14"/>
                </a:lnTo>
                <a:lnTo>
                  <a:pt x="74" y="61"/>
                </a:lnTo>
                <a:lnTo>
                  <a:pt x="64" y="6"/>
                </a:lnTo>
                <a:lnTo>
                  <a:pt x="94" y="0"/>
                </a:lnTo>
                <a:lnTo>
                  <a:pt x="111" y="107"/>
                </a:lnTo>
                <a:lnTo>
                  <a:pt x="90" y="110"/>
                </a:lnTo>
                <a:lnTo>
                  <a:pt x="39" y="6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73" name="Freeform 33"/>
          <p:cNvSpPr/>
          <p:nvPr/>
        </p:nvSpPr>
        <p:spPr bwMode="auto">
          <a:xfrm>
            <a:off x="7473083" y="3586692"/>
            <a:ext cx="168275" cy="176212"/>
          </a:xfrm>
          <a:custGeom>
            <a:avLst/>
            <a:gdLst>
              <a:gd name="T0" fmla="*/ 1 w 60"/>
              <a:gd name="T1" fmla="*/ 42 h 63"/>
              <a:gd name="T2" fmla="*/ 0 w 60"/>
              <a:gd name="T3" fmla="*/ 31 h 63"/>
              <a:gd name="T4" fmla="*/ 2 w 60"/>
              <a:gd name="T5" fmla="*/ 19 h 63"/>
              <a:gd name="T6" fmla="*/ 9 w 60"/>
              <a:gd name="T7" fmla="*/ 10 h 63"/>
              <a:gd name="T8" fmla="*/ 20 w 60"/>
              <a:gd name="T9" fmla="*/ 3 h 63"/>
              <a:gd name="T10" fmla="*/ 36 w 60"/>
              <a:gd name="T11" fmla="*/ 1 h 63"/>
              <a:gd name="T12" fmla="*/ 48 w 60"/>
              <a:gd name="T13" fmla="*/ 7 h 63"/>
              <a:gd name="T14" fmla="*/ 39 w 60"/>
              <a:gd name="T15" fmla="*/ 20 h 63"/>
              <a:gd name="T16" fmla="*/ 36 w 60"/>
              <a:gd name="T17" fmla="*/ 17 h 63"/>
              <a:gd name="T18" fmla="*/ 32 w 60"/>
              <a:gd name="T19" fmla="*/ 16 h 63"/>
              <a:gd name="T20" fmla="*/ 29 w 60"/>
              <a:gd name="T21" fmla="*/ 16 h 63"/>
              <a:gd name="T22" fmla="*/ 25 w 60"/>
              <a:gd name="T23" fmla="*/ 17 h 63"/>
              <a:gd name="T24" fmla="*/ 20 w 60"/>
              <a:gd name="T25" fmla="*/ 20 h 63"/>
              <a:gd name="T26" fmla="*/ 17 w 60"/>
              <a:gd name="T27" fmla="*/ 25 h 63"/>
              <a:gd name="T28" fmla="*/ 16 w 60"/>
              <a:gd name="T29" fmla="*/ 31 h 63"/>
              <a:gd name="T30" fmla="*/ 17 w 60"/>
              <a:gd name="T31" fmla="*/ 36 h 63"/>
              <a:gd name="T32" fmla="*/ 20 w 60"/>
              <a:gd name="T33" fmla="*/ 42 h 63"/>
              <a:gd name="T34" fmla="*/ 25 w 60"/>
              <a:gd name="T35" fmla="*/ 46 h 63"/>
              <a:gd name="T36" fmla="*/ 30 w 60"/>
              <a:gd name="T37" fmla="*/ 48 h 63"/>
              <a:gd name="T38" fmla="*/ 36 w 60"/>
              <a:gd name="T39" fmla="*/ 47 h 63"/>
              <a:gd name="T40" fmla="*/ 39 w 60"/>
              <a:gd name="T41" fmla="*/ 45 h 63"/>
              <a:gd name="T42" fmla="*/ 42 w 60"/>
              <a:gd name="T43" fmla="*/ 43 h 63"/>
              <a:gd name="T44" fmla="*/ 44 w 60"/>
              <a:gd name="T45" fmla="*/ 40 h 63"/>
              <a:gd name="T46" fmla="*/ 45 w 60"/>
              <a:gd name="T47" fmla="*/ 36 h 63"/>
              <a:gd name="T48" fmla="*/ 60 w 60"/>
              <a:gd name="T49" fmla="*/ 39 h 63"/>
              <a:gd name="T50" fmla="*/ 58 w 60"/>
              <a:gd name="T51" fmla="*/ 46 h 63"/>
              <a:gd name="T52" fmla="*/ 54 w 60"/>
              <a:gd name="T53" fmla="*/ 52 h 63"/>
              <a:gd name="T54" fmla="*/ 48 w 60"/>
              <a:gd name="T55" fmla="*/ 57 h 63"/>
              <a:gd name="T56" fmla="*/ 41 w 60"/>
              <a:gd name="T57" fmla="*/ 61 h 63"/>
              <a:gd name="T58" fmla="*/ 28 w 60"/>
              <a:gd name="T59" fmla="*/ 62 h 63"/>
              <a:gd name="T60" fmla="*/ 17 w 60"/>
              <a:gd name="T61" fmla="*/ 59 h 63"/>
              <a:gd name="T62" fmla="*/ 7 w 60"/>
              <a:gd name="T63" fmla="*/ 52 h 63"/>
              <a:gd name="T64" fmla="*/ 1 w 60"/>
              <a:gd name="T65" fmla="*/ 42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60" h="63">
                <a:moveTo>
                  <a:pt x="1" y="42"/>
                </a:moveTo>
                <a:cubicBezTo>
                  <a:pt x="0" y="38"/>
                  <a:pt x="0" y="34"/>
                  <a:pt x="0" y="31"/>
                </a:cubicBezTo>
                <a:cubicBezTo>
                  <a:pt x="0" y="27"/>
                  <a:pt x="1" y="23"/>
                  <a:pt x="2" y="19"/>
                </a:cubicBezTo>
                <a:cubicBezTo>
                  <a:pt x="4" y="16"/>
                  <a:pt x="6" y="13"/>
                  <a:pt x="9" y="10"/>
                </a:cubicBezTo>
                <a:cubicBezTo>
                  <a:pt x="12" y="7"/>
                  <a:pt x="16" y="5"/>
                  <a:pt x="20" y="3"/>
                </a:cubicBezTo>
                <a:cubicBezTo>
                  <a:pt x="26" y="1"/>
                  <a:pt x="31" y="0"/>
                  <a:pt x="36" y="1"/>
                </a:cubicBezTo>
                <a:cubicBezTo>
                  <a:pt x="41" y="2"/>
                  <a:pt x="45" y="4"/>
                  <a:pt x="48" y="7"/>
                </a:cubicBezTo>
                <a:cubicBezTo>
                  <a:pt x="39" y="20"/>
                  <a:pt x="39" y="20"/>
                  <a:pt x="39" y="20"/>
                </a:cubicBezTo>
                <a:cubicBezTo>
                  <a:pt x="38" y="19"/>
                  <a:pt x="37" y="18"/>
                  <a:pt x="36" y="17"/>
                </a:cubicBezTo>
                <a:cubicBezTo>
                  <a:pt x="35" y="16"/>
                  <a:pt x="34" y="16"/>
                  <a:pt x="32" y="16"/>
                </a:cubicBezTo>
                <a:cubicBezTo>
                  <a:pt x="31" y="16"/>
                  <a:pt x="30" y="16"/>
                  <a:pt x="29" y="16"/>
                </a:cubicBezTo>
                <a:cubicBezTo>
                  <a:pt x="27" y="16"/>
                  <a:pt x="26" y="16"/>
                  <a:pt x="25" y="17"/>
                </a:cubicBezTo>
                <a:cubicBezTo>
                  <a:pt x="23" y="18"/>
                  <a:pt x="21" y="19"/>
                  <a:pt x="20" y="20"/>
                </a:cubicBezTo>
                <a:cubicBezTo>
                  <a:pt x="18" y="22"/>
                  <a:pt x="18" y="23"/>
                  <a:pt x="17" y="25"/>
                </a:cubicBezTo>
                <a:cubicBezTo>
                  <a:pt x="16" y="27"/>
                  <a:pt x="16" y="29"/>
                  <a:pt x="16" y="31"/>
                </a:cubicBezTo>
                <a:cubicBezTo>
                  <a:pt x="16" y="33"/>
                  <a:pt x="17" y="35"/>
                  <a:pt x="17" y="36"/>
                </a:cubicBezTo>
                <a:cubicBezTo>
                  <a:pt x="18" y="38"/>
                  <a:pt x="19" y="40"/>
                  <a:pt x="20" y="42"/>
                </a:cubicBezTo>
                <a:cubicBezTo>
                  <a:pt x="22" y="43"/>
                  <a:pt x="23" y="45"/>
                  <a:pt x="25" y="46"/>
                </a:cubicBezTo>
                <a:cubicBezTo>
                  <a:pt x="26" y="47"/>
                  <a:pt x="28" y="47"/>
                  <a:pt x="30" y="48"/>
                </a:cubicBezTo>
                <a:cubicBezTo>
                  <a:pt x="32" y="48"/>
                  <a:pt x="34" y="48"/>
                  <a:pt x="36" y="47"/>
                </a:cubicBezTo>
                <a:cubicBezTo>
                  <a:pt x="37" y="46"/>
                  <a:pt x="38" y="46"/>
                  <a:pt x="39" y="45"/>
                </a:cubicBezTo>
                <a:cubicBezTo>
                  <a:pt x="40" y="45"/>
                  <a:pt x="41" y="44"/>
                  <a:pt x="42" y="43"/>
                </a:cubicBezTo>
                <a:cubicBezTo>
                  <a:pt x="43" y="42"/>
                  <a:pt x="43" y="41"/>
                  <a:pt x="44" y="40"/>
                </a:cubicBezTo>
                <a:cubicBezTo>
                  <a:pt x="44" y="39"/>
                  <a:pt x="45" y="37"/>
                  <a:pt x="45" y="36"/>
                </a:cubicBezTo>
                <a:cubicBezTo>
                  <a:pt x="60" y="39"/>
                  <a:pt x="60" y="39"/>
                  <a:pt x="60" y="39"/>
                </a:cubicBezTo>
                <a:cubicBezTo>
                  <a:pt x="60" y="41"/>
                  <a:pt x="59" y="44"/>
                  <a:pt x="58" y="46"/>
                </a:cubicBezTo>
                <a:cubicBezTo>
                  <a:pt x="57" y="48"/>
                  <a:pt x="56" y="50"/>
                  <a:pt x="54" y="52"/>
                </a:cubicBezTo>
                <a:cubicBezTo>
                  <a:pt x="52" y="54"/>
                  <a:pt x="50" y="56"/>
                  <a:pt x="48" y="57"/>
                </a:cubicBezTo>
                <a:cubicBezTo>
                  <a:pt x="45" y="59"/>
                  <a:pt x="43" y="60"/>
                  <a:pt x="41" y="61"/>
                </a:cubicBezTo>
                <a:cubicBezTo>
                  <a:pt x="36" y="62"/>
                  <a:pt x="32" y="63"/>
                  <a:pt x="28" y="62"/>
                </a:cubicBezTo>
                <a:cubicBezTo>
                  <a:pt x="24" y="62"/>
                  <a:pt x="20" y="61"/>
                  <a:pt x="17" y="59"/>
                </a:cubicBezTo>
                <a:cubicBezTo>
                  <a:pt x="13" y="57"/>
                  <a:pt x="10" y="55"/>
                  <a:pt x="7" y="52"/>
                </a:cubicBezTo>
                <a:cubicBezTo>
                  <a:pt x="5" y="49"/>
                  <a:pt x="3" y="45"/>
                  <a:pt x="1" y="4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74" name="Freeform 34"/>
          <p:cNvSpPr>
            <a:spLocks noEditPoints="1"/>
          </p:cNvSpPr>
          <p:nvPr/>
        </p:nvSpPr>
        <p:spPr bwMode="auto">
          <a:xfrm>
            <a:off x="8708158" y="2794530"/>
            <a:ext cx="173038" cy="176212"/>
          </a:xfrm>
          <a:custGeom>
            <a:avLst/>
            <a:gdLst>
              <a:gd name="T0" fmla="*/ 40 w 62"/>
              <a:gd name="T1" fmla="*/ 61 h 63"/>
              <a:gd name="T2" fmla="*/ 28 w 62"/>
              <a:gd name="T3" fmla="*/ 62 h 63"/>
              <a:gd name="T4" fmla="*/ 16 w 62"/>
              <a:gd name="T5" fmla="*/ 58 h 63"/>
              <a:gd name="T6" fmla="*/ 7 w 62"/>
              <a:gd name="T7" fmla="*/ 51 h 63"/>
              <a:gd name="T8" fmla="*/ 2 w 62"/>
              <a:gd name="T9" fmla="*/ 41 h 63"/>
              <a:gd name="T10" fmla="*/ 1 w 62"/>
              <a:gd name="T11" fmla="*/ 29 h 63"/>
              <a:gd name="T12" fmla="*/ 4 w 62"/>
              <a:gd name="T13" fmla="*/ 18 h 63"/>
              <a:gd name="T14" fmla="*/ 11 w 62"/>
              <a:gd name="T15" fmla="*/ 8 h 63"/>
              <a:gd name="T16" fmla="*/ 22 w 62"/>
              <a:gd name="T17" fmla="*/ 2 h 63"/>
              <a:gd name="T18" fmla="*/ 35 w 62"/>
              <a:gd name="T19" fmla="*/ 1 h 63"/>
              <a:gd name="T20" fmla="*/ 46 w 62"/>
              <a:gd name="T21" fmla="*/ 5 h 63"/>
              <a:gd name="T22" fmla="*/ 55 w 62"/>
              <a:gd name="T23" fmla="*/ 12 h 63"/>
              <a:gd name="T24" fmla="*/ 61 w 62"/>
              <a:gd name="T25" fmla="*/ 22 h 63"/>
              <a:gd name="T26" fmla="*/ 62 w 62"/>
              <a:gd name="T27" fmla="*/ 34 h 63"/>
              <a:gd name="T28" fmla="*/ 59 w 62"/>
              <a:gd name="T29" fmla="*/ 45 h 63"/>
              <a:gd name="T30" fmla="*/ 51 w 62"/>
              <a:gd name="T31" fmla="*/ 55 h 63"/>
              <a:gd name="T32" fmla="*/ 40 w 62"/>
              <a:gd name="T33" fmla="*/ 61 h 63"/>
              <a:gd name="T34" fmla="*/ 18 w 62"/>
              <a:gd name="T35" fmla="*/ 36 h 63"/>
              <a:gd name="T36" fmla="*/ 21 w 62"/>
              <a:gd name="T37" fmla="*/ 41 h 63"/>
              <a:gd name="T38" fmla="*/ 25 w 62"/>
              <a:gd name="T39" fmla="*/ 45 h 63"/>
              <a:gd name="T40" fmla="*/ 30 w 62"/>
              <a:gd name="T41" fmla="*/ 47 h 63"/>
              <a:gd name="T42" fmla="*/ 36 w 62"/>
              <a:gd name="T43" fmla="*/ 47 h 63"/>
              <a:gd name="T44" fmla="*/ 42 w 62"/>
              <a:gd name="T45" fmla="*/ 43 h 63"/>
              <a:gd name="T46" fmla="*/ 45 w 62"/>
              <a:gd name="T47" fmla="*/ 39 h 63"/>
              <a:gd name="T48" fmla="*/ 45 w 62"/>
              <a:gd name="T49" fmla="*/ 33 h 63"/>
              <a:gd name="T50" fmla="*/ 44 w 62"/>
              <a:gd name="T51" fmla="*/ 27 h 63"/>
              <a:gd name="T52" fmla="*/ 42 w 62"/>
              <a:gd name="T53" fmla="*/ 22 h 63"/>
              <a:gd name="T54" fmla="*/ 38 w 62"/>
              <a:gd name="T55" fmla="*/ 18 h 63"/>
              <a:gd name="T56" fmla="*/ 33 w 62"/>
              <a:gd name="T57" fmla="*/ 16 h 63"/>
              <a:gd name="T58" fmla="*/ 26 w 62"/>
              <a:gd name="T59" fmla="*/ 16 h 63"/>
              <a:gd name="T60" fmla="*/ 21 w 62"/>
              <a:gd name="T61" fmla="*/ 19 h 63"/>
              <a:gd name="T62" fmla="*/ 18 w 62"/>
              <a:gd name="T63" fmla="*/ 24 h 63"/>
              <a:gd name="T64" fmla="*/ 17 w 62"/>
              <a:gd name="T65" fmla="*/ 30 h 63"/>
              <a:gd name="T66" fmla="*/ 18 w 62"/>
              <a:gd name="T67" fmla="*/ 36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62" h="63">
                <a:moveTo>
                  <a:pt x="40" y="61"/>
                </a:moveTo>
                <a:cubicBezTo>
                  <a:pt x="36" y="62"/>
                  <a:pt x="32" y="63"/>
                  <a:pt x="28" y="62"/>
                </a:cubicBezTo>
                <a:cubicBezTo>
                  <a:pt x="24" y="61"/>
                  <a:pt x="20" y="60"/>
                  <a:pt x="16" y="58"/>
                </a:cubicBezTo>
                <a:cubicBezTo>
                  <a:pt x="13" y="56"/>
                  <a:pt x="10" y="54"/>
                  <a:pt x="7" y="51"/>
                </a:cubicBezTo>
                <a:cubicBezTo>
                  <a:pt x="5" y="48"/>
                  <a:pt x="3" y="44"/>
                  <a:pt x="2" y="41"/>
                </a:cubicBezTo>
                <a:cubicBezTo>
                  <a:pt x="1" y="37"/>
                  <a:pt x="0" y="33"/>
                  <a:pt x="1" y="29"/>
                </a:cubicBezTo>
                <a:cubicBezTo>
                  <a:pt x="1" y="25"/>
                  <a:pt x="2" y="21"/>
                  <a:pt x="4" y="18"/>
                </a:cubicBezTo>
                <a:cubicBezTo>
                  <a:pt x="6" y="14"/>
                  <a:pt x="8" y="11"/>
                  <a:pt x="11" y="8"/>
                </a:cubicBezTo>
                <a:cubicBezTo>
                  <a:pt x="14" y="6"/>
                  <a:pt x="18" y="4"/>
                  <a:pt x="22" y="2"/>
                </a:cubicBezTo>
                <a:cubicBezTo>
                  <a:pt x="27" y="1"/>
                  <a:pt x="31" y="0"/>
                  <a:pt x="35" y="1"/>
                </a:cubicBezTo>
                <a:cubicBezTo>
                  <a:pt x="39" y="1"/>
                  <a:pt x="43" y="3"/>
                  <a:pt x="46" y="5"/>
                </a:cubicBezTo>
                <a:cubicBezTo>
                  <a:pt x="50" y="7"/>
                  <a:pt x="53" y="9"/>
                  <a:pt x="55" y="12"/>
                </a:cubicBezTo>
                <a:cubicBezTo>
                  <a:pt x="58" y="15"/>
                  <a:pt x="59" y="19"/>
                  <a:pt x="61" y="22"/>
                </a:cubicBezTo>
                <a:cubicBezTo>
                  <a:pt x="62" y="26"/>
                  <a:pt x="62" y="30"/>
                  <a:pt x="62" y="34"/>
                </a:cubicBezTo>
                <a:cubicBezTo>
                  <a:pt x="61" y="38"/>
                  <a:pt x="60" y="42"/>
                  <a:pt x="59" y="45"/>
                </a:cubicBezTo>
                <a:cubicBezTo>
                  <a:pt x="57" y="49"/>
                  <a:pt x="54" y="52"/>
                  <a:pt x="51" y="55"/>
                </a:cubicBezTo>
                <a:cubicBezTo>
                  <a:pt x="48" y="57"/>
                  <a:pt x="45" y="59"/>
                  <a:pt x="40" y="61"/>
                </a:cubicBezTo>
                <a:close/>
                <a:moveTo>
                  <a:pt x="18" y="36"/>
                </a:moveTo>
                <a:cubicBezTo>
                  <a:pt x="19" y="38"/>
                  <a:pt x="20" y="39"/>
                  <a:pt x="21" y="41"/>
                </a:cubicBezTo>
                <a:cubicBezTo>
                  <a:pt x="22" y="43"/>
                  <a:pt x="23" y="44"/>
                  <a:pt x="25" y="45"/>
                </a:cubicBezTo>
                <a:cubicBezTo>
                  <a:pt x="26" y="46"/>
                  <a:pt x="28" y="47"/>
                  <a:pt x="30" y="47"/>
                </a:cubicBezTo>
                <a:cubicBezTo>
                  <a:pt x="32" y="48"/>
                  <a:pt x="34" y="47"/>
                  <a:pt x="36" y="47"/>
                </a:cubicBezTo>
                <a:cubicBezTo>
                  <a:pt x="38" y="46"/>
                  <a:pt x="40" y="45"/>
                  <a:pt x="42" y="43"/>
                </a:cubicBezTo>
                <a:cubicBezTo>
                  <a:pt x="43" y="42"/>
                  <a:pt x="44" y="40"/>
                  <a:pt x="45" y="39"/>
                </a:cubicBezTo>
                <a:cubicBezTo>
                  <a:pt x="45" y="37"/>
                  <a:pt x="45" y="35"/>
                  <a:pt x="45" y="33"/>
                </a:cubicBezTo>
                <a:cubicBezTo>
                  <a:pt x="45" y="31"/>
                  <a:pt x="45" y="29"/>
                  <a:pt x="44" y="27"/>
                </a:cubicBezTo>
                <a:cubicBezTo>
                  <a:pt x="44" y="25"/>
                  <a:pt x="43" y="23"/>
                  <a:pt x="42" y="22"/>
                </a:cubicBezTo>
                <a:cubicBezTo>
                  <a:pt x="41" y="20"/>
                  <a:pt x="39" y="19"/>
                  <a:pt x="38" y="18"/>
                </a:cubicBezTo>
                <a:cubicBezTo>
                  <a:pt x="36" y="17"/>
                  <a:pt x="35" y="16"/>
                  <a:pt x="33" y="16"/>
                </a:cubicBezTo>
                <a:cubicBezTo>
                  <a:pt x="31" y="15"/>
                  <a:pt x="29" y="16"/>
                  <a:pt x="26" y="16"/>
                </a:cubicBezTo>
                <a:cubicBezTo>
                  <a:pt x="24" y="17"/>
                  <a:pt x="22" y="18"/>
                  <a:pt x="21" y="19"/>
                </a:cubicBezTo>
                <a:cubicBezTo>
                  <a:pt x="20" y="21"/>
                  <a:pt x="19" y="22"/>
                  <a:pt x="18" y="24"/>
                </a:cubicBezTo>
                <a:cubicBezTo>
                  <a:pt x="17" y="26"/>
                  <a:pt x="17" y="28"/>
                  <a:pt x="17" y="30"/>
                </a:cubicBezTo>
                <a:cubicBezTo>
                  <a:pt x="17" y="32"/>
                  <a:pt x="17" y="34"/>
                  <a:pt x="18" y="3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75" name="Freeform 35"/>
          <p:cNvSpPr>
            <a:spLocks noEditPoints="1"/>
          </p:cNvSpPr>
          <p:nvPr/>
        </p:nvSpPr>
        <p:spPr bwMode="auto">
          <a:xfrm>
            <a:off x="8884370" y="2751667"/>
            <a:ext cx="139700" cy="182562"/>
          </a:xfrm>
          <a:custGeom>
            <a:avLst/>
            <a:gdLst>
              <a:gd name="T0" fmla="*/ 12 w 50"/>
              <a:gd name="T1" fmla="*/ 65 h 65"/>
              <a:gd name="T2" fmla="*/ 0 w 50"/>
              <a:gd name="T3" fmla="*/ 6 h 65"/>
              <a:gd name="T4" fmla="*/ 26 w 50"/>
              <a:gd name="T5" fmla="*/ 1 h 65"/>
              <a:gd name="T6" fmla="*/ 34 w 50"/>
              <a:gd name="T7" fmla="*/ 1 h 65"/>
              <a:gd name="T8" fmla="*/ 41 w 50"/>
              <a:gd name="T9" fmla="*/ 4 h 65"/>
              <a:gd name="T10" fmla="*/ 47 w 50"/>
              <a:gd name="T11" fmla="*/ 10 h 65"/>
              <a:gd name="T12" fmla="*/ 50 w 50"/>
              <a:gd name="T13" fmla="*/ 17 h 65"/>
              <a:gd name="T14" fmla="*/ 50 w 50"/>
              <a:gd name="T15" fmla="*/ 25 h 65"/>
              <a:gd name="T16" fmla="*/ 47 w 50"/>
              <a:gd name="T17" fmla="*/ 32 h 65"/>
              <a:gd name="T18" fmla="*/ 42 w 50"/>
              <a:gd name="T19" fmla="*/ 38 h 65"/>
              <a:gd name="T20" fmla="*/ 34 w 50"/>
              <a:gd name="T21" fmla="*/ 42 h 65"/>
              <a:gd name="T22" fmla="*/ 25 w 50"/>
              <a:gd name="T23" fmla="*/ 44 h 65"/>
              <a:gd name="T24" fmla="*/ 28 w 50"/>
              <a:gd name="T25" fmla="*/ 62 h 65"/>
              <a:gd name="T26" fmla="*/ 12 w 50"/>
              <a:gd name="T27" fmla="*/ 65 h 65"/>
              <a:gd name="T28" fmla="*/ 22 w 50"/>
              <a:gd name="T29" fmla="*/ 29 h 65"/>
              <a:gd name="T30" fmla="*/ 30 w 50"/>
              <a:gd name="T31" fmla="*/ 28 h 65"/>
              <a:gd name="T32" fmla="*/ 33 w 50"/>
              <a:gd name="T33" fmla="*/ 26 h 65"/>
              <a:gd name="T34" fmla="*/ 33 w 50"/>
              <a:gd name="T35" fmla="*/ 20 h 65"/>
              <a:gd name="T36" fmla="*/ 31 w 50"/>
              <a:gd name="T37" fmla="*/ 16 h 65"/>
              <a:gd name="T38" fmla="*/ 27 w 50"/>
              <a:gd name="T39" fmla="*/ 15 h 65"/>
              <a:gd name="T40" fmla="*/ 19 w 50"/>
              <a:gd name="T41" fmla="*/ 17 h 65"/>
              <a:gd name="T42" fmla="*/ 22 w 50"/>
              <a:gd name="T43" fmla="*/ 29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0" h="65">
                <a:moveTo>
                  <a:pt x="12" y="65"/>
                </a:moveTo>
                <a:cubicBezTo>
                  <a:pt x="0" y="6"/>
                  <a:pt x="0" y="6"/>
                  <a:pt x="0" y="6"/>
                </a:cubicBezTo>
                <a:cubicBezTo>
                  <a:pt x="26" y="1"/>
                  <a:pt x="26" y="1"/>
                  <a:pt x="26" y="1"/>
                </a:cubicBezTo>
                <a:cubicBezTo>
                  <a:pt x="28" y="0"/>
                  <a:pt x="31" y="0"/>
                  <a:pt x="34" y="1"/>
                </a:cubicBezTo>
                <a:cubicBezTo>
                  <a:pt x="37" y="2"/>
                  <a:pt x="39" y="3"/>
                  <a:pt x="41" y="4"/>
                </a:cubicBezTo>
                <a:cubicBezTo>
                  <a:pt x="43" y="6"/>
                  <a:pt x="45" y="8"/>
                  <a:pt x="47" y="10"/>
                </a:cubicBezTo>
                <a:cubicBezTo>
                  <a:pt x="48" y="12"/>
                  <a:pt x="49" y="15"/>
                  <a:pt x="50" y="17"/>
                </a:cubicBezTo>
                <a:cubicBezTo>
                  <a:pt x="50" y="20"/>
                  <a:pt x="50" y="22"/>
                  <a:pt x="50" y="25"/>
                </a:cubicBezTo>
                <a:cubicBezTo>
                  <a:pt x="49" y="28"/>
                  <a:pt x="48" y="30"/>
                  <a:pt x="47" y="32"/>
                </a:cubicBezTo>
                <a:cubicBezTo>
                  <a:pt x="46" y="35"/>
                  <a:pt x="44" y="37"/>
                  <a:pt x="42" y="38"/>
                </a:cubicBezTo>
                <a:cubicBezTo>
                  <a:pt x="40" y="40"/>
                  <a:pt x="37" y="41"/>
                  <a:pt x="34" y="42"/>
                </a:cubicBezTo>
                <a:cubicBezTo>
                  <a:pt x="25" y="44"/>
                  <a:pt x="25" y="44"/>
                  <a:pt x="25" y="44"/>
                </a:cubicBezTo>
                <a:cubicBezTo>
                  <a:pt x="28" y="62"/>
                  <a:pt x="28" y="62"/>
                  <a:pt x="28" y="62"/>
                </a:cubicBezTo>
                <a:lnTo>
                  <a:pt x="12" y="65"/>
                </a:lnTo>
                <a:close/>
                <a:moveTo>
                  <a:pt x="22" y="29"/>
                </a:moveTo>
                <a:cubicBezTo>
                  <a:pt x="30" y="28"/>
                  <a:pt x="30" y="28"/>
                  <a:pt x="30" y="28"/>
                </a:cubicBezTo>
                <a:cubicBezTo>
                  <a:pt x="31" y="27"/>
                  <a:pt x="32" y="27"/>
                  <a:pt x="33" y="26"/>
                </a:cubicBezTo>
                <a:cubicBezTo>
                  <a:pt x="34" y="25"/>
                  <a:pt x="34" y="23"/>
                  <a:pt x="33" y="20"/>
                </a:cubicBezTo>
                <a:cubicBezTo>
                  <a:pt x="33" y="18"/>
                  <a:pt x="32" y="16"/>
                  <a:pt x="31" y="16"/>
                </a:cubicBezTo>
                <a:cubicBezTo>
                  <a:pt x="29" y="15"/>
                  <a:pt x="28" y="15"/>
                  <a:pt x="27" y="15"/>
                </a:cubicBezTo>
                <a:cubicBezTo>
                  <a:pt x="19" y="17"/>
                  <a:pt x="19" y="17"/>
                  <a:pt x="19" y="17"/>
                </a:cubicBezTo>
                <a:lnTo>
                  <a:pt x="22" y="2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76" name="Freeform 36"/>
          <p:cNvSpPr/>
          <p:nvPr/>
        </p:nvSpPr>
        <p:spPr bwMode="auto">
          <a:xfrm>
            <a:off x="9030420" y="2723092"/>
            <a:ext cx="147638" cy="180975"/>
          </a:xfrm>
          <a:custGeom>
            <a:avLst/>
            <a:gdLst>
              <a:gd name="T0" fmla="*/ 93 w 93"/>
              <a:gd name="T1" fmla="*/ 27 h 114"/>
              <a:gd name="T2" fmla="*/ 62 w 93"/>
              <a:gd name="T3" fmla="*/ 29 h 114"/>
              <a:gd name="T4" fmla="*/ 70 w 93"/>
              <a:gd name="T5" fmla="*/ 110 h 114"/>
              <a:gd name="T6" fmla="*/ 42 w 93"/>
              <a:gd name="T7" fmla="*/ 114 h 114"/>
              <a:gd name="T8" fmla="*/ 33 w 93"/>
              <a:gd name="T9" fmla="*/ 32 h 114"/>
              <a:gd name="T10" fmla="*/ 3 w 93"/>
              <a:gd name="T11" fmla="*/ 36 h 114"/>
              <a:gd name="T12" fmla="*/ 0 w 93"/>
              <a:gd name="T13" fmla="*/ 11 h 114"/>
              <a:gd name="T14" fmla="*/ 90 w 93"/>
              <a:gd name="T15" fmla="*/ 0 h 114"/>
              <a:gd name="T16" fmla="*/ 93 w 93"/>
              <a:gd name="T17" fmla="*/ 27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" h="114">
                <a:moveTo>
                  <a:pt x="93" y="27"/>
                </a:moveTo>
                <a:lnTo>
                  <a:pt x="62" y="29"/>
                </a:lnTo>
                <a:lnTo>
                  <a:pt x="70" y="110"/>
                </a:lnTo>
                <a:lnTo>
                  <a:pt x="42" y="114"/>
                </a:lnTo>
                <a:lnTo>
                  <a:pt x="33" y="32"/>
                </a:lnTo>
                <a:lnTo>
                  <a:pt x="3" y="36"/>
                </a:lnTo>
                <a:lnTo>
                  <a:pt x="0" y="11"/>
                </a:lnTo>
                <a:lnTo>
                  <a:pt x="90" y="0"/>
                </a:lnTo>
                <a:lnTo>
                  <a:pt x="93" y="2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77" name="Freeform 37"/>
          <p:cNvSpPr/>
          <p:nvPr/>
        </p:nvSpPr>
        <p:spPr bwMode="auto">
          <a:xfrm>
            <a:off x="9201870" y="2723092"/>
            <a:ext cx="49213" cy="171450"/>
          </a:xfrm>
          <a:custGeom>
            <a:avLst/>
            <a:gdLst>
              <a:gd name="T0" fmla="*/ 3 w 31"/>
              <a:gd name="T1" fmla="*/ 108 h 108"/>
              <a:gd name="T2" fmla="*/ 0 w 31"/>
              <a:gd name="T3" fmla="*/ 0 h 108"/>
              <a:gd name="T4" fmla="*/ 28 w 31"/>
              <a:gd name="T5" fmla="*/ 0 h 108"/>
              <a:gd name="T6" fmla="*/ 31 w 31"/>
              <a:gd name="T7" fmla="*/ 107 h 108"/>
              <a:gd name="T8" fmla="*/ 3 w 31"/>
              <a:gd name="T9" fmla="*/ 10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108">
                <a:moveTo>
                  <a:pt x="3" y="108"/>
                </a:moveTo>
                <a:lnTo>
                  <a:pt x="0" y="0"/>
                </a:lnTo>
                <a:lnTo>
                  <a:pt x="28" y="0"/>
                </a:lnTo>
                <a:lnTo>
                  <a:pt x="31" y="107"/>
                </a:lnTo>
                <a:lnTo>
                  <a:pt x="3" y="10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78" name="Freeform 38"/>
          <p:cNvSpPr>
            <a:spLocks noEditPoints="1"/>
          </p:cNvSpPr>
          <p:nvPr/>
        </p:nvSpPr>
        <p:spPr bwMode="auto">
          <a:xfrm>
            <a:off x="9271720" y="2723092"/>
            <a:ext cx="173038" cy="171450"/>
          </a:xfrm>
          <a:custGeom>
            <a:avLst/>
            <a:gdLst>
              <a:gd name="T0" fmla="*/ 30 w 62"/>
              <a:gd name="T1" fmla="*/ 61 h 61"/>
              <a:gd name="T2" fmla="*/ 17 w 62"/>
              <a:gd name="T3" fmla="*/ 58 h 61"/>
              <a:gd name="T4" fmla="*/ 8 w 62"/>
              <a:gd name="T5" fmla="*/ 50 h 61"/>
              <a:gd name="T6" fmla="*/ 2 w 62"/>
              <a:gd name="T7" fmla="*/ 40 h 61"/>
              <a:gd name="T8" fmla="*/ 1 w 62"/>
              <a:gd name="T9" fmla="*/ 29 h 61"/>
              <a:gd name="T10" fmla="*/ 3 w 62"/>
              <a:gd name="T11" fmla="*/ 17 h 61"/>
              <a:gd name="T12" fmla="*/ 10 w 62"/>
              <a:gd name="T13" fmla="*/ 8 h 61"/>
              <a:gd name="T14" fmla="*/ 20 w 62"/>
              <a:gd name="T15" fmla="*/ 2 h 61"/>
              <a:gd name="T16" fmla="*/ 33 w 62"/>
              <a:gd name="T17" fmla="*/ 0 h 61"/>
              <a:gd name="T18" fmla="*/ 45 w 62"/>
              <a:gd name="T19" fmla="*/ 3 h 61"/>
              <a:gd name="T20" fmla="*/ 54 w 62"/>
              <a:gd name="T21" fmla="*/ 11 h 61"/>
              <a:gd name="T22" fmla="*/ 60 w 62"/>
              <a:gd name="T23" fmla="*/ 21 h 61"/>
              <a:gd name="T24" fmla="*/ 62 w 62"/>
              <a:gd name="T25" fmla="*/ 32 h 61"/>
              <a:gd name="T26" fmla="*/ 59 w 62"/>
              <a:gd name="T27" fmla="*/ 43 h 61"/>
              <a:gd name="T28" fmla="*/ 52 w 62"/>
              <a:gd name="T29" fmla="*/ 53 h 61"/>
              <a:gd name="T30" fmla="*/ 42 w 62"/>
              <a:gd name="T31" fmla="*/ 59 h 61"/>
              <a:gd name="T32" fmla="*/ 30 w 62"/>
              <a:gd name="T33" fmla="*/ 61 h 61"/>
              <a:gd name="T34" fmla="*/ 17 w 62"/>
              <a:gd name="T35" fmla="*/ 30 h 61"/>
              <a:gd name="T36" fmla="*/ 18 w 62"/>
              <a:gd name="T37" fmla="*/ 36 h 61"/>
              <a:gd name="T38" fmla="*/ 20 w 62"/>
              <a:gd name="T39" fmla="*/ 41 h 61"/>
              <a:gd name="T40" fmla="*/ 24 w 62"/>
              <a:gd name="T41" fmla="*/ 45 h 61"/>
              <a:gd name="T42" fmla="*/ 30 w 62"/>
              <a:gd name="T43" fmla="*/ 46 h 61"/>
              <a:gd name="T44" fmla="*/ 37 w 62"/>
              <a:gd name="T45" fmla="*/ 45 h 61"/>
              <a:gd name="T46" fmla="*/ 41 w 62"/>
              <a:gd name="T47" fmla="*/ 42 h 61"/>
              <a:gd name="T48" fmla="*/ 44 w 62"/>
              <a:gd name="T49" fmla="*/ 37 h 61"/>
              <a:gd name="T50" fmla="*/ 45 w 62"/>
              <a:gd name="T51" fmla="*/ 31 h 61"/>
              <a:gd name="T52" fmla="*/ 44 w 62"/>
              <a:gd name="T53" fmla="*/ 25 h 61"/>
              <a:gd name="T54" fmla="*/ 42 w 62"/>
              <a:gd name="T55" fmla="*/ 20 h 61"/>
              <a:gd name="T56" fmla="*/ 38 w 62"/>
              <a:gd name="T57" fmla="*/ 16 h 61"/>
              <a:gd name="T58" fmla="*/ 32 w 62"/>
              <a:gd name="T59" fmla="*/ 15 h 61"/>
              <a:gd name="T60" fmla="*/ 26 w 62"/>
              <a:gd name="T61" fmla="*/ 16 h 61"/>
              <a:gd name="T62" fmla="*/ 21 w 62"/>
              <a:gd name="T63" fmla="*/ 19 h 61"/>
              <a:gd name="T64" fmla="*/ 18 w 62"/>
              <a:gd name="T65" fmla="*/ 24 h 61"/>
              <a:gd name="T66" fmla="*/ 17 w 62"/>
              <a:gd name="T67" fmla="*/ 3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62" h="61">
                <a:moveTo>
                  <a:pt x="30" y="61"/>
                </a:moveTo>
                <a:cubicBezTo>
                  <a:pt x="25" y="61"/>
                  <a:pt x="21" y="60"/>
                  <a:pt x="17" y="58"/>
                </a:cubicBezTo>
                <a:cubicBezTo>
                  <a:pt x="14" y="56"/>
                  <a:pt x="10" y="53"/>
                  <a:pt x="8" y="50"/>
                </a:cubicBezTo>
                <a:cubicBezTo>
                  <a:pt x="5" y="47"/>
                  <a:pt x="3" y="44"/>
                  <a:pt x="2" y="40"/>
                </a:cubicBezTo>
                <a:cubicBezTo>
                  <a:pt x="1" y="37"/>
                  <a:pt x="0" y="33"/>
                  <a:pt x="1" y="29"/>
                </a:cubicBezTo>
                <a:cubicBezTo>
                  <a:pt x="1" y="25"/>
                  <a:pt x="2" y="21"/>
                  <a:pt x="3" y="17"/>
                </a:cubicBezTo>
                <a:cubicBezTo>
                  <a:pt x="5" y="14"/>
                  <a:pt x="7" y="11"/>
                  <a:pt x="10" y="8"/>
                </a:cubicBezTo>
                <a:cubicBezTo>
                  <a:pt x="13" y="5"/>
                  <a:pt x="16" y="3"/>
                  <a:pt x="20" y="2"/>
                </a:cubicBezTo>
                <a:cubicBezTo>
                  <a:pt x="24" y="0"/>
                  <a:pt x="28" y="0"/>
                  <a:pt x="33" y="0"/>
                </a:cubicBezTo>
                <a:cubicBezTo>
                  <a:pt x="37" y="0"/>
                  <a:pt x="42" y="1"/>
                  <a:pt x="45" y="3"/>
                </a:cubicBezTo>
                <a:cubicBezTo>
                  <a:pt x="49" y="5"/>
                  <a:pt x="52" y="8"/>
                  <a:pt x="54" y="11"/>
                </a:cubicBezTo>
                <a:cubicBezTo>
                  <a:pt x="57" y="14"/>
                  <a:pt x="59" y="17"/>
                  <a:pt x="60" y="21"/>
                </a:cubicBezTo>
                <a:cubicBezTo>
                  <a:pt x="61" y="24"/>
                  <a:pt x="62" y="28"/>
                  <a:pt x="62" y="32"/>
                </a:cubicBezTo>
                <a:cubicBezTo>
                  <a:pt x="62" y="36"/>
                  <a:pt x="61" y="40"/>
                  <a:pt x="59" y="43"/>
                </a:cubicBezTo>
                <a:cubicBezTo>
                  <a:pt x="57" y="47"/>
                  <a:pt x="55" y="50"/>
                  <a:pt x="52" y="53"/>
                </a:cubicBezTo>
                <a:cubicBezTo>
                  <a:pt x="49" y="55"/>
                  <a:pt x="46" y="58"/>
                  <a:pt x="42" y="59"/>
                </a:cubicBezTo>
                <a:cubicBezTo>
                  <a:pt x="38" y="61"/>
                  <a:pt x="34" y="61"/>
                  <a:pt x="30" y="61"/>
                </a:cubicBezTo>
                <a:close/>
                <a:moveTo>
                  <a:pt x="17" y="30"/>
                </a:moveTo>
                <a:cubicBezTo>
                  <a:pt x="17" y="32"/>
                  <a:pt x="17" y="34"/>
                  <a:pt x="18" y="36"/>
                </a:cubicBezTo>
                <a:cubicBezTo>
                  <a:pt x="18" y="38"/>
                  <a:pt x="19" y="39"/>
                  <a:pt x="20" y="41"/>
                </a:cubicBezTo>
                <a:cubicBezTo>
                  <a:pt x="21" y="42"/>
                  <a:pt x="23" y="44"/>
                  <a:pt x="24" y="45"/>
                </a:cubicBezTo>
                <a:cubicBezTo>
                  <a:pt x="26" y="46"/>
                  <a:pt x="28" y="46"/>
                  <a:pt x="30" y="46"/>
                </a:cubicBezTo>
                <a:cubicBezTo>
                  <a:pt x="33" y="46"/>
                  <a:pt x="35" y="46"/>
                  <a:pt x="37" y="45"/>
                </a:cubicBezTo>
                <a:cubicBezTo>
                  <a:pt x="39" y="44"/>
                  <a:pt x="40" y="43"/>
                  <a:pt x="41" y="42"/>
                </a:cubicBezTo>
                <a:cubicBezTo>
                  <a:pt x="42" y="40"/>
                  <a:pt x="43" y="39"/>
                  <a:pt x="44" y="37"/>
                </a:cubicBezTo>
                <a:cubicBezTo>
                  <a:pt x="45" y="35"/>
                  <a:pt x="45" y="33"/>
                  <a:pt x="45" y="31"/>
                </a:cubicBezTo>
                <a:cubicBezTo>
                  <a:pt x="45" y="29"/>
                  <a:pt x="45" y="27"/>
                  <a:pt x="44" y="25"/>
                </a:cubicBezTo>
                <a:cubicBezTo>
                  <a:pt x="44" y="23"/>
                  <a:pt x="43" y="21"/>
                  <a:pt x="42" y="20"/>
                </a:cubicBezTo>
                <a:cubicBezTo>
                  <a:pt x="41" y="18"/>
                  <a:pt x="40" y="17"/>
                  <a:pt x="38" y="16"/>
                </a:cubicBezTo>
                <a:cubicBezTo>
                  <a:pt x="36" y="15"/>
                  <a:pt x="34" y="15"/>
                  <a:pt x="32" y="15"/>
                </a:cubicBezTo>
                <a:cubicBezTo>
                  <a:pt x="30" y="14"/>
                  <a:pt x="27" y="15"/>
                  <a:pt x="26" y="16"/>
                </a:cubicBezTo>
                <a:cubicBezTo>
                  <a:pt x="24" y="16"/>
                  <a:pt x="22" y="18"/>
                  <a:pt x="21" y="19"/>
                </a:cubicBezTo>
                <a:cubicBezTo>
                  <a:pt x="20" y="20"/>
                  <a:pt x="19" y="22"/>
                  <a:pt x="18" y="24"/>
                </a:cubicBezTo>
                <a:cubicBezTo>
                  <a:pt x="18" y="26"/>
                  <a:pt x="17" y="28"/>
                  <a:pt x="17" y="3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79" name="Freeform 39"/>
          <p:cNvSpPr/>
          <p:nvPr/>
        </p:nvSpPr>
        <p:spPr bwMode="auto">
          <a:xfrm>
            <a:off x="9455870" y="2732617"/>
            <a:ext cx="177800" cy="193675"/>
          </a:xfrm>
          <a:custGeom>
            <a:avLst/>
            <a:gdLst>
              <a:gd name="T0" fmla="*/ 38 w 112"/>
              <a:gd name="T1" fmla="*/ 58 h 122"/>
              <a:gd name="T2" fmla="*/ 29 w 112"/>
              <a:gd name="T3" fmla="*/ 111 h 122"/>
              <a:gd name="T4" fmla="*/ 0 w 112"/>
              <a:gd name="T5" fmla="*/ 106 h 122"/>
              <a:gd name="T6" fmla="*/ 18 w 112"/>
              <a:gd name="T7" fmla="*/ 0 h 122"/>
              <a:gd name="T8" fmla="*/ 39 w 112"/>
              <a:gd name="T9" fmla="*/ 3 h 122"/>
              <a:gd name="T10" fmla="*/ 73 w 112"/>
              <a:gd name="T11" fmla="*/ 65 h 122"/>
              <a:gd name="T12" fmla="*/ 82 w 112"/>
              <a:gd name="T13" fmla="*/ 10 h 122"/>
              <a:gd name="T14" fmla="*/ 112 w 112"/>
              <a:gd name="T15" fmla="*/ 16 h 122"/>
              <a:gd name="T16" fmla="*/ 94 w 112"/>
              <a:gd name="T17" fmla="*/ 122 h 122"/>
              <a:gd name="T18" fmla="*/ 71 w 112"/>
              <a:gd name="T19" fmla="*/ 117 h 122"/>
              <a:gd name="T20" fmla="*/ 38 w 112"/>
              <a:gd name="T21" fmla="*/ 58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2" h="122">
                <a:moveTo>
                  <a:pt x="38" y="58"/>
                </a:moveTo>
                <a:lnTo>
                  <a:pt x="29" y="111"/>
                </a:lnTo>
                <a:lnTo>
                  <a:pt x="0" y="106"/>
                </a:lnTo>
                <a:lnTo>
                  <a:pt x="18" y="0"/>
                </a:lnTo>
                <a:lnTo>
                  <a:pt x="39" y="3"/>
                </a:lnTo>
                <a:lnTo>
                  <a:pt x="73" y="65"/>
                </a:lnTo>
                <a:lnTo>
                  <a:pt x="82" y="10"/>
                </a:lnTo>
                <a:lnTo>
                  <a:pt x="112" y="16"/>
                </a:lnTo>
                <a:lnTo>
                  <a:pt x="94" y="122"/>
                </a:lnTo>
                <a:lnTo>
                  <a:pt x="71" y="117"/>
                </a:lnTo>
                <a:lnTo>
                  <a:pt x="38" y="5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80" name="Freeform 40"/>
          <p:cNvSpPr>
            <a:spLocks noEditPoints="1"/>
          </p:cNvSpPr>
          <p:nvPr/>
        </p:nvSpPr>
        <p:spPr bwMode="auto">
          <a:xfrm>
            <a:off x="9678120" y="2783417"/>
            <a:ext cx="176213" cy="184150"/>
          </a:xfrm>
          <a:custGeom>
            <a:avLst/>
            <a:gdLst>
              <a:gd name="T0" fmla="*/ 0 w 63"/>
              <a:gd name="T1" fmla="*/ 57 h 66"/>
              <a:gd name="T2" fmla="*/ 19 w 63"/>
              <a:gd name="T3" fmla="*/ 0 h 66"/>
              <a:gd name="T4" fmla="*/ 41 w 63"/>
              <a:gd name="T5" fmla="*/ 7 h 66"/>
              <a:gd name="T6" fmla="*/ 53 w 63"/>
              <a:gd name="T7" fmla="*/ 13 h 66"/>
              <a:gd name="T8" fmla="*/ 60 w 63"/>
              <a:gd name="T9" fmla="*/ 22 h 66"/>
              <a:gd name="T10" fmla="*/ 63 w 63"/>
              <a:gd name="T11" fmla="*/ 33 h 66"/>
              <a:gd name="T12" fmla="*/ 61 w 63"/>
              <a:gd name="T13" fmla="*/ 45 h 66"/>
              <a:gd name="T14" fmla="*/ 55 w 63"/>
              <a:gd name="T15" fmla="*/ 56 h 66"/>
              <a:gd name="T16" fmla="*/ 46 w 63"/>
              <a:gd name="T17" fmla="*/ 63 h 66"/>
              <a:gd name="T18" fmla="*/ 35 w 63"/>
              <a:gd name="T19" fmla="*/ 66 h 66"/>
              <a:gd name="T20" fmla="*/ 23 w 63"/>
              <a:gd name="T21" fmla="*/ 64 h 66"/>
              <a:gd name="T22" fmla="*/ 0 w 63"/>
              <a:gd name="T23" fmla="*/ 57 h 66"/>
              <a:gd name="T24" fmla="*/ 45 w 63"/>
              <a:gd name="T25" fmla="*/ 39 h 66"/>
              <a:gd name="T26" fmla="*/ 46 w 63"/>
              <a:gd name="T27" fmla="*/ 33 h 66"/>
              <a:gd name="T28" fmla="*/ 45 w 63"/>
              <a:gd name="T29" fmla="*/ 28 h 66"/>
              <a:gd name="T30" fmla="*/ 42 w 63"/>
              <a:gd name="T31" fmla="*/ 23 h 66"/>
              <a:gd name="T32" fmla="*/ 37 w 63"/>
              <a:gd name="T33" fmla="*/ 20 h 66"/>
              <a:gd name="T34" fmla="*/ 30 w 63"/>
              <a:gd name="T35" fmla="*/ 18 h 66"/>
              <a:gd name="T36" fmla="*/ 21 w 63"/>
              <a:gd name="T37" fmla="*/ 48 h 66"/>
              <a:gd name="T38" fmla="*/ 27 w 63"/>
              <a:gd name="T39" fmla="*/ 50 h 66"/>
              <a:gd name="T40" fmla="*/ 33 w 63"/>
              <a:gd name="T41" fmla="*/ 51 h 66"/>
              <a:gd name="T42" fmla="*/ 38 w 63"/>
              <a:gd name="T43" fmla="*/ 49 h 66"/>
              <a:gd name="T44" fmla="*/ 42 w 63"/>
              <a:gd name="T45" fmla="*/ 45 h 66"/>
              <a:gd name="T46" fmla="*/ 45 w 63"/>
              <a:gd name="T47" fmla="*/ 39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3" h="66">
                <a:moveTo>
                  <a:pt x="0" y="57"/>
                </a:moveTo>
                <a:cubicBezTo>
                  <a:pt x="19" y="0"/>
                  <a:pt x="19" y="0"/>
                  <a:pt x="19" y="0"/>
                </a:cubicBezTo>
                <a:cubicBezTo>
                  <a:pt x="41" y="7"/>
                  <a:pt x="41" y="7"/>
                  <a:pt x="41" y="7"/>
                </a:cubicBezTo>
                <a:cubicBezTo>
                  <a:pt x="46" y="8"/>
                  <a:pt x="50" y="10"/>
                  <a:pt x="53" y="13"/>
                </a:cubicBezTo>
                <a:cubicBezTo>
                  <a:pt x="56" y="16"/>
                  <a:pt x="58" y="19"/>
                  <a:pt x="60" y="22"/>
                </a:cubicBezTo>
                <a:cubicBezTo>
                  <a:pt x="62" y="25"/>
                  <a:pt x="62" y="29"/>
                  <a:pt x="63" y="33"/>
                </a:cubicBezTo>
                <a:cubicBezTo>
                  <a:pt x="63" y="37"/>
                  <a:pt x="62" y="41"/>
                  <a:pt x="61" y="45"/>
                </a:cubicBezTo>
                <a:cubicBezTo>
                  <a:pt x="59" y="49"/>
                  <a:pt x="58" y="53"/>
                  <a:pt x="55" y="56"/>
                </a:cubicBezTo>
                <a:cubicBezTo>
                  <a:pt x="53" y="59"/>
                  <a:pt x="50" y="61"/>
                  <a:pt x="46" y="63"/>
                </a:cubicBezTo>
                <a:cubicBezTo>
                  <a:pt x="43" y="65"/>
                  <a:pt x="39" y="66"/>
                  <a:pt x="35" y="66"/>
                </a:cubicBezTo>
                <a:cubicBezTo>
                  <a:pt x="31" y="66"/>
                  <a:pt x="27" y="66"/>
                  <a:pt x="23" y="64"/>
                </a:cubicBezTo>
                <a:lnTo>
                  <a:pt x="0" y="57"/>
                </a:lnTo>
                <a:close/>
                <a:moveTo>
                  <a:pt x="45" y="39"/>
                </a:moveTo>
                <a:cubicBezTo>
                  <a:pt x="46" y="37"/>
                  <a:pt x="46" y="35"/>
                  <a:pt x="46" y="33"/>
                </a:cubicBezTo>
                <a:cubicBezTo>
                  <a:pt x="46" y="31"/>
                  <a:pt x="46" y="29"/>
                  <a:pt x="45" y="28"/>
                </a:cubicBezTo>
                <a:cubicBezTo>
                  <a:pt x="44" y="26"/>
                  <a:pt x="43" y="24"/>
                  <a:pt x="42" y="23"/>
                </a:cubicBezTo>
                <a:cubicBezTo>
                  <a:pt x="40" y="22"/>
                  <a:pt x="39" y="21"/>
                  <a:pt x="37" y="20"/>
                </a:cubicBezTo>
                <a:cubicBezTo>
                  <a:pt x="30" y="18"/>
                  <a:pt x="30" y="18"/>
                  <a:pt x="30" y="18"/>
                </a:cubicBezTo>
                <a:cubicBezTo>
                  <a:pt x="21" y="48"/>
                  <a:pt x="21" y="48"/>
                  <a:pt x="21" y="48"/>
                </a:cubicBezTo>
                <a:cubicBezTo>
                  <a:pt x="27" y="50"/>
                  <a:pt x="27" y="50"/>
                  <a:pt x="27" y="50"/>
                </a:cubicBezTo>
                <a:cubicBezTo>
                  <a:pt x="29" y="51"/>
                  <a:pt x="31" y="51"/>
                  <a:pt x="33" y="51"/>
                </a:cubicBezTo>
                <a:cubicBezTo>
                  <a:pt x="35" y="51"/>
                  <a:pt x="36" y="50"/>
                  <a:pt x="38" y="49"/>
                </a:cubicBezTo>
                <a:cubicBezTo>
                  <a:pt x="40" y="48"/>
                  <a:pt x="41" y="47"/>
                  <a:pt x="42" y="45"/>
                </a:cubicBezTo>
                <a:cubicBezTo>
                  <a:pt x="43" y="44"/>
                  <a:pt x="44" y="42"/>
                  <a:pt x="45" y="3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81" name="Freeform 41"/>
          <p:cNvSpPr>
            <a:spLocks noEditPoints="1"/>
          </p:cNvSpPr>
          <p:nvPr/>
        </p:nvSpPr>
        <p:spPr bwMode="auto">
          <a:xfrm>
            <a:off x="2433459" y="4128375"/>
            <a:ext cx="242888" cy="368300"/>
          </a:xfrm>
          <a:custGeom>
            <a:avLst/>
            <a:gdLst>
              <a:gd name="T0" fmla="*/ 0 w 87"/>
              <a:gd name="T1" fmla="*/ 65 h 131"/>
              <a:gd name="T2" fmla="*/ 11 w 87"/>
              <a:gd name="T3" fmla="*/ 16 h 131"/>
              <a:gd name="T4" fmla="*/ 44 w 87"/>
              <a:gd name="T5" fmla="*/ 0 h 131"/>
              <a:gd name="T6" fmla="*/ 77 w 87"/>
              <a:gd name="T7" fmla="*/ 16 h 131"/>
              <a:gd name="T8" fmla="*/ 87 w 87"/>
              <a:gd name="T9" fmla="*/ 65 h 131"/>
              <a:gd name="T10" fmla="*/ 76 w 87"/>
              <a:gd name="T11" fmla="*/ 114 h 131"/>
              <a:gd name="T12" fmla="*/ 43 w 87"/>
              <a:gd name="T13" fmla="*/ 131 h 131"/>
              <a:gd name="T14" fmla="*/ 10 w 87"/>
              <a:gd name="T15" fmla="*/ 114 h 131"/>
              <a:gd name="T16" fmla="*/ 0 w 87"/>
              <a:gd name="T17" fmla="*/ 65 h 131"/>
              <a:gd name="T18" fmla="*/ 23 w 87"/>
              <a:gd name="T19" fmla="*/ 65 h 131"/>
              <a:gd name="T20" fmla="*/ 28 w 87"/>
              <a:gd name="T21" fmla="*/ 99 h 131"/>
              <a:gd name="T22" fmla="*/ 44 w 87"/>
              <a:gd name="T23" fmla="*/ 111 h 131"/>
              <a:gd name="T24" fmla="*/ 59 w 87"/>
              <a:gd name="T25" fmla="*/ 100 h 131"/>
              <a:gd name="T26" fmla="*/ 64 w 87"/>
              <a:gd name="T27" fmla="*/ 65 h 131"/>
              <a:gd name="T28" fmla="*/ 59 w 87"/>
              <a:gd name="T29" fmla="*/ 31 h 131"/>
              <a:gd name="T30" fmla="*/ 43 w 87"/>
              <a:gd name="T31" fmla="*/ 19 h 131"/>
              <a:gd name="T32" fmla="*/ 28 w 87"/>
              <a:gd name="T33" fmla="*/ 31 h 131"/>
              <a:gd name="T34" fmla="*/ 23 w 87"/>
              <a:gd name="T35" fmla="*/ 65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87" h="131">
                <a:moveTo>
                  <a:pt x="0" y="65"/>
                </a:moveTo>
                <a:cubicBezTo>
                  <a:pt x="0" y="43"/>
                  <a:pt x="3" y="26"/>
                  <a:pt x="11" y="16"/>
                </a:cubicBezTo>
                <a:cubicBezTo>
                  <a:pt x="18" y="5"/>
                  <a:pt x="29" y="0"/>
                  <a:pt x="44" y="0"/>
                </a:cubicBezTo>
                <a:cubicBezTo>
                  <a:pt x="59" y="0"/>
                  <a:pt x="70" y="5"/>
                  <a:pt x="77" y="16"/>
                </a:cubicBezTo>
                <a:cubicBezTo>
                  <a:pt x="84" y="26"/>
                  <a:pt x="87" y="43"/>
                  <a:pt x="87" y="65"/>
                </a:cubicBezTo>
                <a:cubicBezTo>
                  <a:pt x="87" y="87"/>
                  <a:pt x="84" y="104"/>
                  <a:pt x="76" y="114"/>
                </a:cubicBezTo>
                <a:cubicBezTo>
                  <a:pt x="68" y="125"/>
                  <a:pt x="57" y="131"/>
                  <a:pt x="43" y="131"/>
                </a:cubicBezTo>
                <a:cubicBezTo>
                  <a:pt x="28" y="131"/>
                  <a:pt x="17" y="125"/>
                  <a:pt x="10" y="114"/>
                </a:cubicBezTo>
                <a:cubicBezTo>
                  <a:pt x="3" y="102"/>
                  <a:pt x="0" y="86"/>
                  <a:pt x="0" y="65"/>
                </a:cubicBezTo>
                <a:close/>
                <a:moveTo>
                  <a:pt x="23" y="65"/>
                </a:moveTo>
                <a:cubicBezTo>
                  <a:pt x="23" y="80"/>
                  <a:pt x="25" y="91"/>
                  <a:pt x="28" y="99"/>
                </a:cubicBezTo>
                <a:cubicBezTo>
                  <a:pt x="31" y="107"/>
                  <a:pt x="36" y="111"/>
                  <a:pt x="44" y="111"/>
                </a:cubicBezTo>
                <a:cubicBezTo>
                  <a:pt x="51" y="111"/>
                  <a:pt x="56" y="107"/>
                  <a:pt x="59" y="100"/>
                </a:cubicBezTo>
                <a:cubicBezTo>
                  <a:pt x="62" y="93"/>
                  <a:pt x="64" y="81"/>
                  <a:pt x="64" y="65"/>
                </a:cubicBezTo>
                <a:cubicBezTo>
                  <a:pt x="64" y="50"/>
                  <a:pt x="62" y="39"/>
                  <a:pt x="59" y="31"/>
                </a:cubicBezTo>
                <a:cubicBezTo>
                  <a:pt x="56" y="23"/>
                  <a:pt x="51" y="19"/>
                  <a:pt x="43" y="19"/>
                </a:cubicBezTo>
                <a:cubicBezTo>
                  <a:pt x="36" y="19"/>
                  <a:pt x="31" y="23"/>
                  <a:pt x="28" y="31"/>
                </a:cubicBezTo>
                <a:cubicBezTo>
                  <a:pt x="25" y="38"/>
                  <a:pt x="23" y="49"/>
                  <a:pt x="23" y="65"/>
                </a:cubicBezTo>
                <a:close/>
              </a:path>
            </a:pathLst>
          </a:custGeom>
          <a:solidFill>
            <a:srgbClr val="1A94B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82" name="Freeform 42"/>
          <p:cNvSpPr/>
          <p:nvPr/>
        </p:nvSpPr>
        <p:spPr bwMode="auto">
          <a:xfrm>
            <a:off x="2730321" y="4128375"/>
            <a:ext cx="219075" cy="360362"/>
          </a:xfrm>
          <a:custGeom>
            <a:avLst/>
            <a:gdLst>
              <a:gd name="T0" fmla="*/ 12 w 138"/>
              <a:gd name="T1" fmla="*/ 191 h 227"/>
              <a:gd name="T2" fmla="*/ 57 w 138"/>
              <a:gd name="T3" fmla="*/ 191 h 227"/>
              <a:gd name="T4" fmla="*/ 57 w 138"/>
              <a:gd name="T5" fmla="*/ 66 h 227"/>
              <a:gd name="T6" fmla="*/ 60 w 138"/>
              <a:gd name="T7" fmla="*/ 44 h 227"/>
              <a:gd name="T8" fmla="*/ 46 w 138"/>
              <a:gd name="T9" fmla="*/ 64 h 227"/>
              <a:gd name="T10" fmla="*/ 18 w 138"/>
              <a:gd name="T11" fmla="*/ 83 h 227"/>
              <a:gd name="T12" fmla="*/ 0 w 138"/>
              <a:gd name="T13" fmla="*/ 59 h 227"/>
              <a:gd name="T14" fmla="*/ 72 w 138"/>
              <a:gd name="T15" fmla="*/ 0 h 227"/>
              <a:gd name="T16" fmla="*/ 95 w 138"/>
              <a:gd name="T17" fmla="*/ 0 h 227"/>
              <a:gd name="T18" fmla="*/ 95 w 138"/>
              <a:gd name="T19" fmla="*/ 191 h 227"/>
              <a:gd name="T20" fmla="*/ 138 w 138"/>
              <a:gd name="T21" fmla="*/ 191 h 227"/>
              <a:gd name="T22" fmla="*/ 138 w 138"/>
              <a:gd name="T23" fmla="*/ 227 h 227"/>
              <a:gd name="T24" fmla="*/ 12 w 138"/>
              <a:gd name="T25" fmla="*/ 227 h 227"/>
              <a:gd name="T26" fmla="*/ 12 w 138"/>
              <a:gd name="T27" fmla="*/ 191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8" h="227">
                <a:moveTo>
                  <a:pt x="12" y="191"/>
                </a:moveTo>
                <a:lnTo>
                  <a:pt x="57" y="191"/>
                </a:lnTo>
                <a:lnTo>
                  <a:pt x="57" y="66"/>
                </a:lnTo>
                <a:lnTo>
                  <a:pt x="60" y="44"/>
                </a:lnTo>
                <a:lnTo>
                  <a:pt x="46" y="64"/>
                </a:lnTo>
                <a:lnTo>
                  <a:pt x="18" y="83"/>
                </a:lnTo>
                <a:lnTo>
                  <a:pt x="0" y="59"/>
                </a:lnTo>
                <a:lnTo>
                  <a:pt x="72" y="0"/>
                </a:lnTo>
                <a:lnTo>
                  <a:pt x="95" y="0"/>
                </a:lnTo>
                <a:lnTo>
                  <a:pt x="95" y="191"/>
                </a:lnTo>
                <a:lnTo>
                  <a:pt x="138" y="191"/>
                </a:lnTo>
                <a:lnTo>
                  <a:pt x="138" y="227"/>
                </a:lnTo>
                <a:lnTo>
                  <a:pt x="12" y="227"/>
                </a:lnTo>
                <a:lnTo>
                  <a:pt x="12" y="191"/>
                </a:lnTo>
                <a:close/>
              </a:path>
            </a:pathLst>
          </a:custGeom>
          <a:solidFill>
            <a:srgbClr val="1A94B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87" name="Freeform 47"/>
          <p:cNvSpPr>
            <a:spLocks noEditPoints="1"/>
          </p:cNvSpPr>
          <p:nvPr/>
        </p:nvSpPr>
        <p:spPr bwMode="auto">
          <a:xfrm>
            <a:off x="6811607" y="4207363"/>
            <a:ext cx="247650" cy="368300"/>
          </a:xfrm>
          <a:custGeom>
            <a:avLst/>
            <a:gdLst>
              <a:gd name="T0" fmla="*/ 0 w 88"/>
              <a:gd name="T1" fmla="*/ 65 h 131"/>
              <a:gd name="T2" fmla="*/ 11 w 88"/>
              <a:gd name="T3" fmla="*/ 16 h 131"/>
              <a:gd name="T4" fmla="*/ 44 w 88"/>
              <a:gd name="T5" fmla="*/ 0 h 131"/>
              <a:gd name="T6" fmla="*/ 77 w 88"/>
              <a:gd name="T7" fmla="*/ 16 h 131"/>
              <a:gd name="T8" fmla="*/ 88 w 88"/>
              <a:gd name="T9" fmla="*/ 65 h 131"/>
              <a:gd name="T10" fmla="*/ 76 w 88"/>
              <a:gd name="T11" fmla="*/ 114 h 131"/>
              <a:gd name="T12" fmla="*/ 43 w 88"/>
              <a:gd name="T13" fmla="*/ 131 h 131"/>
              <a:gd name="T14" fmla="*/ 10 w 88"/>
              <a:gd name="T15" fmla="*/ 114 h 131"/>
              <a:gd name="T16" fmla="*/ 0 w 88"/>
              <a:gd name="T17" fmla="*/ 65 h 131"/>
              <a:gd name="T18" fmla="*/ 23 w 88"/>
              <a:gd name="T19" fmla="*/ 65 h 131"/>
              <a:gd name="T20" fmla="*/ 28 w 88"/>
              <a:gd name="T21" fmla="*/ 99 h 131"/>
              <a:gd name="T22" fmla="*/ 44 w 88"/>
              <a:gd name="T23" fmla="*/ 111 h 131"/>
              <a:gd name="T24" fmla="*/ 59 w 88"/>
              <a:gd name="T25" fmla="*/ 100 h 131"/>
              <a:gd name="T26" fmla="*/ 64 w 88"/>
              <a:gd name="T27" fmla="*/ 65 h 131"/>
              <a:gd name="T28" fmla="*/ 59 w 88"/>
              <a:gd name="T29" fmla="*/ 31 h 131"/>
              <a:gd name="T30" fmla="*/ 43 w 88"/>
              <a:gd name="T31" fmla="*/ 19 h 131"/>
              <a:gd name="T32" fmla="*/ 28 w 88"/>
              <a:gd name="T33" fmla="*/ 31 h 131"/>
              <a:gd name="T34" fmla="*/ 23 w 88"/>
              <a:gd name="T35" fmla="*/ 65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88" h="131">
                <a:moveTo>
                  <a:pt x="0" y="65"/>
                </a:moveTo>
                <a:cubicBezTo>
                  <a:pt x="0" y="43"/>
                  <a:pt x="3" y="26"/>
                  <a:pt x="11" y="16"/>
                </a:cubicBezTo>
                <a:cubicBezTo>
                  <a:pt x="19" y="5"/>
                  <a:pt x="29" y="0"/>
                  <a:pt x="44" y="0"/>
                </a:cubicBezTo>
                <a:cubicBezTo>
                  <a:pt x="59" y="0"/>
                  <a:pt x="70" y="5"/>
                  <a:pt x="77" y="16"/>
                </a:cubicBezTo>
                <a:cubicBezTo>
                  <a:pt x="84" y="26"/>
                  <a:pt x="88" y="43"/>
                  <a:pt x="88" y="65"/>
                </a:cubicBezTo>
                <a:cubicBezTo>
                  <a:pt x="88" y="87"/>
                  <a:pt x="84" y="104"/>
                  <a:pt x="76" y="114"/>
                </a:cubicBezTo>
                <a:cubicBezTo>
                  <a:pt x="68" y="125"/>
                  <a:pt x="58" y="131"/>
                  <a:pt x="43" y="131"/>
                </a:cubicBezTo>
                <a:cubicBezTo>
                  <a:pt x="28" y="131"/>
                  <a:pt x="17" y="125"/>
                  <a:pt x="10" y="114"/>
                </a:cubicBezTo>
                <a:cubicBezTo>
                  <a:pt x="3" y="102"/>
                  <a:pt x="0" y="86"/>
                  <a:pt x="0" y="65"/>
                </a:cubicBezTo>
                <a:close/>
                <a:moveTo>
                  <a:pt x="23" y="65"/>
                </a:moveTo>
                <a:cubicBezTo>
                  <a:pt x="23" y="80"/>
                  <a:pt x="25" y="91"/>
                  <a:pt x="28" y="99"/>
                </a:cubicBezTo>
                <a:cubicBezTo>
                  <a:pt x="31" y="107"/>
                  <a:pt x="36" y="111"/>
                  <a:pt x="44" y="111"/>
                </a:cubicBezTo>
                <a:cubicBezTo>
                  <a:pt x="51" y="111"/>
                  <a:pt x="56" y="107"/>
                  <a:pt x="59" y="100"/>
                </a:cubicBezTo>
                <a:cubicBezTo>
                  <a:pt x="62" y="93"/>
                  <a:pt x="64" y="81"/>
                  <a:pt x="64" y="65"/>
                </a:cubicBezTo>
                <a:cubicBezTo>
                  <a:pt x="64" y="50"/>
                  <a:pt x="63" y="39"/>
                  <a:pt x="59" y="31"/>
                </a:cubicBezTo>
                <a:cubicBezTo>
                  <a:pt x="56" y="23"/>
                  <a:pt x="51" y="19"/>
                  <a:pt x="43" y="19"/>
                </a:cubicBezTo>
                <a:cubicBezTo>
                  <a:pt x="36" y="19"/>
                  <a:pt x="31" y="23"/>
                  <a:pt x="28" y="31"/>
                </a:cubicBezTo>
                <a:cubicBezTo>
                  <a:pt x="25" y="38"/>
                  <a:pt x="23" y="49"/>
                  <a:pt x="23" y="65"/>
                </a:cubicBezTo>
                <a:close/>
              </a:path>
            </a:pathLst>
          </a:custGeom>
          <a:solidFill>
            <a:srgbClr val="1A94B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88" name="Freeform 48"/>
          <p:cNvSpPr/>
          <p:nvPr/>
        </p:nvSpPr>
        <p:spPr bwMode="auto">
          <a:xfrm>
            <a:off x="7117995" y="4213713"/>
            <a:ext cx="209550" cy="361950"/>
          </a:xfrm>
          <a:custGeom>
            <a:avLst/>
            <a:gdLst>
              <a:gd name="T0" fmla="*/ 29 w 75"/>
              <a:gd name="T1" fmla="*/ 109 h 129"/>
              <a:gd name="T2" fmla="*/ 46 w 75"/>
              <a:gd name="T3" fmla="*/ 103 h 129"/>
              <a:gd name="T4" fmla="*/ 52 w 75"/>
              <a:gd name="T5" fmla="*/ 88 h 129"/>
              <a:gd name="T6" fmla="*/ 46 w 75"/>
              <a:gd name="T7" fmla="*/ 73 h 129"/>
              <a:gd name="T8" fmla="*/ 26 w 75"/>
              <a:gd name="T9" fmla="*/ 69 h 129"/>
              <a:gd name="T10" fmla="*/ 13 w 75"/>
              <a:gd name="T11" fmla="*/ 69 h 129"/>
              <a:gd name="T12" fmla="*/ 13 w 75"/>
              <a:gd name="T13" fmla="*/ 56 h 129"/>
              <a:gd name="T14" fmla="*/ 35 w 75"/>
              <a:gd name="T15" fmla="*/ 26 h 129"/>
              <a:gd name="T16" fmla="*/ 45 w 75"/>
              <a:gd name="T17" fmla="*/ 18 h 129"/>
              <a:gd name="T18" fmla="*/ 31 w 75"/>
              <a:gd name="T19" fmla="*/ 20 h 129"/>
              <a:gd name="T20" fmla="*/ 1 w 75"/>
              <a:gd name="T21" fmla="*/ 20 h 129"/>
              <a:gd name="T22" fmla="*/ 1 w 75"/>
              <a:gd name="T23" fmla="*/ 0 h 129"/>
              <a:gd name="T24" fmla="*/ 70 w 75"/>
              <a:gd name="T25" fmla="*/ 0 h 129"/>
              <a:gd name="T26" fmla="*/ 70 w 75"/>
              <a:gd name="T27" fmla="*/ 13 h 129"/>
              <a:gd name="T28" fmla="*/ 44 w 75"/>
              <a:gd name="T29" fmla="*/ 47 h 129"/>
              <a:gd name="T30" fmla="*/ 36 w 75"/>
              <a:gd name="T31" fmla="*/ 52 h 129"/>
              <a:gd name="T32" fmla="*/ 36 w 75"/>
              <a:gd name="T33" fmla="*/ 53 h 129"/>
              <a:gd name="T34" fmla="*/ 44 w 75"/>
              <a:gd name="T35" fmla="*/ 52 h 129"/>
              <a:gd name="T36" fmla="*/ 56 w 75"/>
              <a:gd name="T37" fmla="*/ 54 h 129"/>
              <a:gd name="T38" fmla="*/ 66 w 75"/>
              <a:gd name="T39" fmla="*/ 61 h 129"/>
              <a:gd name="T40" fmla="*/ 73 w 75"/>
              <a:gd name="T41" fmla="*/ 72 h 129"/>
              <a:gd name="T42" fmla="*/ 75 w 75"/>
              <a:gd name="T43" fmla="*/ 87 h 129"/>
              <a:gd name="T44" fmla="*/ 72 w 75"/>
              <a:gd name="T45" fmla="*/ 105 h 129"/>
              <a:gd name="T46" fmla="*/ 62 w 75"/>
              <a:gd name="T47" fmla="*/ 118 h 129"/>
              <a:gd name="T48" fmla="*/ 47 w 75"/>
              <a:gd name="T49" fmla="*/ 126 h 129"/>
              <a:gd name="T50" fmla="*/ 30 w 75"/>
              <a:gd name="T51" fmla="*/ 129 h 129"/>
              <a:gd name="T52" fmla="*/ 13 w 75"/>
              <a:gd name="T53" fmla="*/ 127 h 129"/>
              <a:gd name="T54" fmla="*/ 0 w 75"/>
              <a:gd name="T55" fmla="*/ 123 h 129"/>
              <a:gd name="T56" fmla="*/ 6 w 75"/>
              <a:gd name="T57" fmla="*/ 104 h 129"/>
              <a:gd name="T58" fmla="*/ 16 w 75"/>
              <a:gd name="T59" fmla="*/ 107 h 129"/>
              <a:gd name="T60" fmla="*/ 29 w 75"/>
              <a:gd name="T61" fmla="*/ 109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5" h="129">
                <a:moveTo>
                  <a:pt x="29" y="109"/>
                </a:moveTo>
                <a:cubicBezTo>
                  <a:pt x="36" y="109"/>
                  <a:pt x="42" y="107"/>
                  <a:pt x="46" y="103"/>
                </a:cubicBezTo>
                <a:cubicBezTo>
                  <a:pt x="50" y="99"/>
                  <a:pt x="52" y="94"/>
                  <a:pt x="52" y="88"/>
                </a:cubicBezTo>
                <a:cubicBezTo>
                  <a:pt x="52" y="82"/>
                  <a:pt x="50" y="77"/>
                  <a:pt x="46" y="73"/>
                </a:cubicBezTo>
                <a:cubicBezTo>
                  <a:pt x="42" y="70"/>
                  <a:pt x="35" y="69"/>
                  <a:pt x="26" y="69"/>
                </a:cubicBezTo>
                <a:cubicBezTo>
                  <a:pt x="13" y="69"/>
                  <a:pt x="13" y="69"/>
                  <a:pt x="13" y="69"/>
                </a:cubicBezTo>
                <a:cubicBezTo>
                  <a:pt x="13" y="56"/>
                  <a:pt x="13" y="56"/>
                  <a:pt x="13" y="56"/>
                </a:cubicBezTo>
                <a:cubicBezTo>
                  <a:pt x="35" y="26"/>
                  <a:pt x="35" y="26"/>
                  <a:pt x="35" y="26"/>
                </a:cubicBezTo>
                <a:cubicBezTo>
                  <a:pt x="45" y="18"/>
                  <a:pt x="45" y="18"/>
                  <a:pt x="45" y="18"/>
                </a:cubicBezTo>
                <a:cubicBezTo>
                  <a:pt x="31" y="20"/>
                  <a:pt x="31" y="20"/>
                  <a:pt x="31" y="20"/>
                </a:cubicBezTo>
                <a:cubicBezTo>
                  <a:pt x="1" y="20"/>
                  <a:pt x="1" y="20"/>
                  <a:pt x="1" y="20"/>
                </a:cubicBezTo>
                <a:cubicBezTo>
                  <a:pt x="1" y="0"/>
                  <a:pt x="1" y="0"/>
                  <a:pt x="1" y="0"/>
                </a:cubicBezTo>
                <a:cubicBezTo>
                  <a:pt x="70" y="0"/>
                  <a:pt x="70" y="0"/>
                  <a:pt x="70" y="0"/>
                </a:cubicBezTo>
                <a:cubicBezTo>
                  <a:pt x="70" y="13"/>
                  <a:pt x="70" y="13"/>
                  <a:pt x="70" y="13"/>
                </a:cubicBezTo>
                <a:cubicBezTo>
                  <a:pt x="44" y="47"/>
                  <a:pt x="44" y="47"/>
                  <a:pt x="44" y="47"/>
                </a:cubicBezTo>
                <a:cubicBezTo>
                  <a:pt x="36" y="52"/>
                  <a:pt x="36" y="52"/>
                  <a:pt x="36" y="52"/>
                </a:cubicBezTo>
                <a:cubicBezTo>
                  <a:pt x="36" y="53"/>
                  <a:pt x="36" y="53"/>
                  <a:pt x="36" y="53"/>
                </a:cubicBezTo>
                <a:cubicBezTo>
                  <a:pt x="44" y="52"/>
                  <a:pt x="44" y="52"/>
                  <a:pt x="44" y="52"/>
                </a:cubicBezTo>
                <a:cubicBezTo>
                  <a:pt x="48" y="52"/>
                  <a:pt x="52" y="53"/>
                  <a:pt x="56" y="54"/>
                </a:cubicBezTo>
                <a:cubicBezTo>
                  <a:pt x="60" y="56"/>
                  <a:pt x="63" y="58"/>
                  <a:pt x="66" y="61"/>
                </a:cubicBezTo>
                <a:cubicBezTo>
                  <a:pt x="69" y="64"/>
                  <a:pt x="71" y="68"/>
                  <a:pt x="73" y="72"/>
                </a:cubicBezTo>
                <a:cubicBezTo>
                  <a:pt x="74" y="76"/>
                  <a:pt x="75" y="81"/>
                  <a:pt x="75" y="87"/>
                </a:cubicBezTo>
                <a:cubicBezTo>
                  <a:pt x="75" y="94"/>
                  <a:pt x="74" y="100"/>
                  <a:pt x="72" y="105"/>
                </a:cubicBezTo>
                <a:cubicBezTo>
                  <a:pt x="69" y="111"/>
                  <a:pt x="66" y="115"/>
                  <a:pt x="62" y="118"/>
                </a:cubicBezTo>
                <a:cubicBezTo>
                  <a:pt x="58" y="122"/>
                  <a:pt x="53" y="124"/>
                  <a:pt x="47" y="126"/>
                </a:cubicBezTo>
                <a:cubicBezTo>
                  <a:pt x="42" y="128"/>
                  <a:pt x="36" y="129"/>
                  <a:pt x="30" y="129"/>
                </a:cubicBezTo>
                <a:cubicBezTo>
                  <a:pt x="24" y="129"/>
                  <a:pt x="19" y="128"/>
                  <a:pt x="13" y="127"/>
                </a:cubicBezTo>
                <a:cubicBezTo>
                  <a:pt x="8" y="126"/>
                  <a:pt x="3" y="125"/>
                  <a:pt x="0" y="123"/>
                </a:cubicBezTo>
                <a:cubicBezTo>
                  <a:pt x="6" y="104"/>
                  <a:pt x="6" y="104"/>
                  <a:pt x="6" y="104"/>
                </a:cubicBezTo>
                <a:cubicBezTo>
                  <a:pt x="9" y="105"/>
                  <a:pt x="12" y="106"/>
                  <a:pt x="16" y="107"/>
                </a:cubicBezTo>
                <a:cubicBezTo>
                  <a:pt x="20" y="108"/>
                  <a:pt x="24" y="109"/>
                  <a:pt x="29" y="109"/>
                </a:cubicBezTo>
                <a:close/>
              </a:path>
            </a:pathLst>
          </a:custGeom>
          <a:solidFill>
            <a:srgbClr val="1A94B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93" name="Freeform 53"/>
          <p:cNvSpPr>
            <a:spLocks noEditPoints="1"/>
          </p:cNvSpPr>
          <p:nvPr/>
        </p:nvSpPr>
        <p:spPr bwMode="auto">
          <a:xfrm>
            <a:off x="4548908" y="2003448"/>
            <a:ext cx="247650" cy="368300"/>
          </a:xfrm>
          <a:custGeom>
            <a:avLst/>
            <a:gdLst>
              <a:gd name="T0" fmla="*/ 0 w 88"/>
              <a:gd name="T1" fmla="*/ 65 h 131"/>
              <a:gd name="T2" fmla="*/ 12 w 88"/>
              <a:gd name="T3" fmla="*/ 16 h 131"/>
              <a:gd name="T4" fmla="*/ 44 w 88"/>
              <a:gd name="T5" fmla="*/ 0 h 131"/>
              <a:gd name="T6" fmla="*/ 77 w 88"/>
              <a:gd name="T7" fmla="*/ 16 h 131"/>
              <a:gd name="T8" fmla="*/ 88 w 88"/>
              <a:gd name="T9" fmla="*/ 65 h 131"/>
              <a:gd name="T10" fmla="*/ 77 w 88"/>
              <a:gd name="T11" fmla="*/ 114 h 131"/>
              <a:gd name="T12" fmla="*/ 44 w 88"/>
              <a:gd name="T13" fmla="*/ 131 h 131"/>
              <a:gd name="T14" fmla="*/ 11 w 88"/>
              <a:gd name="T15" fmla="*/ 114 h 131"/>
              <a:gd name="T16" fmla="*/ 0 w 88"/>
              <a:gd name="T17" fmla="*/ 65 h 131"/>
              <a:gd name="T18" fmla="*/ 24 w 88"/>
              <a:gd name="T19" fmla="*/ 65 h 131"/>
              <a:gd name="T20" fmla="*/ 28 w 88"/>
              <a:gd name="T21" fmla="*/ 99 h 131"/>
              <a:gd name="T22" fmla="*/ 44 w 88"/>
              <a:gd name="T23" fmla="*/ 111 h 131"/>
              <a:gd name="T24" fmla="*/ 60 w 88"/>
              <a:gd name="T25" fmla="*/ 100 h 131"/>
              <a:gd name="T26" fmla="*/ 65 w 88"/>
              <a:gd name="T27" fmla="*/ 65 h 131"/>
              <a:gd name="T28" fmla="*/ 60 w 88"/>
              <a:gd name="T29" fmla="*/ 31 h 131"/>
              <a:gd name="T30" fmla="*/ 44 w 88"/>
              <a:gd name="T31" fmla="*/ 19 h 131"/>
              <a:gd name="T32" fmla="*/ 28 w 88"/>
              <a:gd name="T33" fmla="*/ 31 h 131"/>
              <a:gd name="T34" fmla="*/ 24 w 88"/>
              <a:gd name="T35" fmla="*/ 65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88" h="131">
                <a:moveTo>
                  <a:pt x="0" y="65"/>
                </a:moveTo>
                <a:cubicBezTo>
                  <a:pt x="0" y="43"/>
                  <a:pt x="4" y="27"/>
                  <a:pt x="12" y="16"/>
                </a:cubicBezTo>
                <a:cubicBezTo>
                  <a:pt x="19" y="5"/>
                  <a:pt x="30" y="0"/>
                  <a:pt x="44" y="0"/>
                </a:cubicBezTo>
                <a:cubicBezTo>
                  <a:pt x="59" y="0"/>
                  <a:pt x="70" y="5"/>
                  <a:pt x="77" y="16"/>
                </a:cubicBezTo>
                <a:cubicBezTo>
                  <a:pt x="84" y="26"/>
                  <a:pt x="88" y="43"/>
                  <a:pt x="88" y="65"/>
                </a:cubicBezTo>
                <a:cubicBezTo>
                  <a:pt x="88" y="87"/>
                  <a:pt x="84" y="104"/>
                  <a:pt x="77" y="114"/>
                </a:cubicBezTo>
                <a:cubicBezTo>
                  <a:pt x="69" y="125"/>
                  <a:pt x="58" y="131"/>
                  <a:pt x="44" y="131"/>
                </a:cubicBezTo>
                <a:cubicBezTo>
                  <a:pt x="29" y="131"/>
                  <a:pt x="18" y="125"/>
                  <a:pt x="11" y="114"/>
                </a:cubicBezTo>
                <a:cubicBezTo>
                  <a:pt x="4" y="102"/>
                  <a:pt x="0" y="86"/>
                  <a:pt x="0" y="65"/>
                </a:cubicBezTo>
                <a:close/>
                <a:moveTo>
                  <a:pt x="24" y="65"/>
                </a:moveTo>
                <a:cubicBezTo>
                  <a:pt x="24" y="80"/>
                  <a:pt x="25" y="91"/>
                  <a:pt x="28" y="99"/>
                </a:cubicBezTo>
                <a:cubicBezTo>
                  <a:pt x="32" y="107"/>
                  <a:pt x="37" y="111"/>
                  <a:pt x="44" y="111"/>
                </a:cubicBezTo>
                <a:cubicBezTo>
                  <a:pt x="51" y="111"/>
                  <a:pt x="56" y="107"/>
                  <a:pt x="60" y="100"/>
                </a:cubicBezTo>
                <a:cubicBezTo>
                  <a:pt x="63" y="93"/>
                  <a:pt x="65" y="81"/>
                  <a:pt x="65" y="65"/>
                </a:cubicBezTo>
                <a:cubicBezTo>
                  <a:pt x="65" y="50"/>
                  <a:pt x="63" y="39"/>
                  <a:pt x="60" y="31"/>
                </a:cubicBezTo>
                <a:cubicBezTo>
                  <a:pt x="57" y="23"/>
                  <a:pt x="51" y="19"/>
                  <a:pt x="44" y="19"/>
                </a:cubicBezTo>
                <a:cubicBezTo>
                  <a:pt x="37" y="19"/>
                  <a:pt x="32" y="23"/>
                  <a:pt x="28" y="31"/>
                </a:cubicBezTo>
                <a:cubicBezTo>
                  <a:pt x="25" y="38"/>
                  <a:pt x="24" y="50"/>
                  <a:pt x="24" y="6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94" name="Freeform 54"/>
          <p:cNvSpPr/>
          <p:nvPr/>
        </p:nvSpPr>
        <p:spPr bwMode="auto">
          <a:xfrm>
            <a:off x="4848945" y="2003448"/>
            <a:ext cx="214313" cy="358775"/>
          </a:xfrm>
          <a:custGeom>
            <a:avLst/>
            <a:gdLst>
              <a:gd name="T0" fmla="*/ 74 w 76"/>
              <a:gd name="T1" fmla="*/ 33 h 128"/>
              <a:gd name="T2" fmla="*/ 70 w 76"/>
              <a:gd name="T3" fmla="*/ 51 h 128"/>
              <a:gd name="T4" fmla="*/ 62 w 76"/>
              <a:gd name="T5" fmla="*/ 70 h 128"/>
              <a:gd name="T6" fmla="*/ 50 w 76"/>
              <a:gd name="T7" fmla="*/ 87 h 128"/>
              <a:gd name="T8" fmla="*/ 38 w 76"/>
              <a:gd name="T9" fmla="*/ 103 h 128"/>
              <a:gd name="T10" fmla="*/ 29 w 76"/>
              <a:gd name="T11" fmla="*/ 110 h 128"/>
              <a:gd name="T12" fmla="*/ 29 w 76"/>
              <a:gd name="T13" fmla="*/ 111 h 128"/>
              <a:gd name="T14" fmla="*/ 42 w 76"/>
              <a:gd name="T15" fmla="*/ 108 h 128"/>
              <a:gd name="T16" fmla="*/ 76 w 76"/>
              <a:gd name="T17" fmla="*/ 108 h 128"/>
              <a:gd name="T18" fmla="*/ 76 w 76"/>
              <a:gd name="T19" fmla="*/ 128 h 128"/>
              <a:gd name="T20" fmla="*/ 0 w 76"/>
              <a:gd name="T21" fmla="*/ 128 h 128"/>
              <a:gd name="T22" fmla="*/ 0 w 76"/>
              <a:gd name="T23" fmla="*/ 116 h 128"/>
              <a:gd name="T24" fmla="*/ 10 w 76"/>
              <a:gd name="T25" fmla="*/ 106 h 128"/>
              <a:gd name="T26" fmla="*/ 21 w 76"/>
              <a:gd name="T27" fmla="*/ 93 h 128"/>
              <a:gd name="T28" fmla="*/ 32 w 76"/>
              <a:gd name="T29" fmla="*/ 79 h 128"/>
              <a:gd name="T30" fmla="*/ 41 w 76"/>
              <a:gd name="T31" fmla="*/ 64 h 128"/>
              <a:gd name="T32" fmla="*/ 48 w 76"/>
              <a:gd name="T33" fmla="*/ 50 h 128"/>
              <a:gd name="T34" fmla="*/ 50 w 76"/>
              <a:gd name="T35" fmla="*/ 37 h 128"/>
              <a:gd name="T36" fmla="*/ 46 w 76"/>
              <a:gd name="T37" fmla="*/ 25 h 128"/>
              <a:gd name="T38" fmla="*/ 33 w 76"/>
              <a:gd name="T39" fmla="*/ 20 h 128"/>
              <a:gd name="T40" fmla="*/ 21 w 76"/>
              <a:gd name="T41" fmla="*/ 23 h 128"/>
              <a:gd name="T42" fmla="*/ 11 w 76"/>
              <a:gd name="T43" fmla="*/ 29 h 128"/>
              <a:gd name="T44" fmla="*/ 1 w 76"/>
              <a:gd name="T45" fmla="*/ 12 h 128"/>
              <a:gd name="T46" fmla="*/ 17 w 76"/>
              <a:gd name="T47" fmla="*/ 3 h 128"/>
              <a:gd name="T48" fmla="*/ 38 w 76"/>
              <a:gd name="T49" fmla="*/ 0 h 128"/>
              <a:gd name="T50" fmla="*/ 52 w 76"/>
              <a:gd name="T51" fmla="*/ 2 h 128"/>
              <a:gd name="T52" fmla="*/ 63 w 76"/>
              <a:gd name="T53" fmla="*/ 8 h 128"/>
              <a:gd name="T54" fmla="*/ 71 w 76"/>
              <a:gd name="T55" fmla="*/ 18 h 128"/>
              <a:gd name="T56" fmla="*/ 74 w 76"/>
              <a:gd name="T57" fmla="*/ 33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76" h="128">
                <a:moveTo>
                  <a:pt x="74" y="33"/>
                </a:moveTo>
                <a:cubicBezTo>
                  <a:pt x="74" y="39"/>
                  <a:pt x="72" y="45"/>
                  <a:pt x="70" y="51"/>
                </a:cubicBezTo>
                <a:cubicBezTo>
                  <a:pt x="68" y="58"/>
                  <a:pt x="65" y="64"/>
                  <a:pt x="62" y="70"/>
                </a:cubicBezTo>
                <a:cubicBezTo>
                  <a:pt x="58" y="76"/>
                  <a:pt x="55" y="82"/>
                  <a:pt x="50" y="87"/>
                </a:cubicBezTo>
                <a:cubicBezTo>
                  <a:pt x="46" y="93"/>
                  <a:pt x="42" y="98"/>
                  <a:pt x="38" y="103"/>
                </a:cubicBezTo>
                <a:cubicBezTo>
                  <a:pt x="29" y="110"/>
                  <a:pt x="29" y="110"/>
                  <a:pt x="29" y="110"/>
                </a:cubicBezTo>
                <a:cubicBezTo>
                  <a:pt x="29" y="111"/>
                  <a:pt x="29" y="111"/>
                  <a:pt x="29" y="111"/>
                </a:cubicBezTo>
                <a:cubicBezTo>
                  <a:pt x="42" y="108"/>
                  <a:pt x="42" y="108"/>
                  <a:pt x="42" y="108"/>
                </a:cubicBezTo>
                <a:cubicBezTo>
                  <a:pt x="76" y="108"/>
                  <a:pt x="76" y="108"/>
                  <a:pt x="76" y="108"/>
                </a:cubicBezTo>
                <a:cubicBezTo>
                  <a:pt x="76" y="128"/>
                  <a:pt x="76" y="128"/>
                  <a:pt x="76" y="128"/>
                </a:cubicBezTo>
                <a:cubicBezTo>
                  <a:pt x="0" y="128"/>
                  <a:pt x="0" y="128"/>
                  <a:pt x="0" y="128"/>
                </a:cubicBezTo>
                <a:cubicBezTo>
                  <a:pt x="0" y="116"/>
                  <a:pt x="0" y="116"/>
                  <a:pt x="0" y="116"/>
                </a:cubicBezTo>
                <a:cubicBezTo>
                  <a:pt x="3" y="113"/>
                  <a:pt x="7" y="110"/>
                  <a:pt x="10" y="106"/>
                </a:cubicBezTo>
                <a:cubicBezTo>
                  <a:pt x="14" y="102"/>
                  <a:pt x="17" y="97"/>
                  <a:pt x="21" y="93"/>
                </a:cubicBezTo>
                <a:cubicBezTo>
                  <a:pt x="25" y="88"/>
                  <a:pt x="28" y="84"/>
                  <a:pt x="32" y="79"/>
                </a:cubicBezTo>
                <a:cubicBezTo>
                  <a:pt x="35" y="74"/>
                  <a:pt x="38" y="69"/>
                  <a:pt x="41" y="64"/>
                </a:cubicBezTo>
                <a:cubicBezTo>
                  <a:pt x="44" y="60"/>
                  <a:pt x="46" y="55"/>
                  <a:pt x="48" y="50"/>
                </a:cubicBezTo>
                <a:cubicBezTo>
                  <a:pt x="49" y="46"/>
                  <a:pt x="50" y="41"/>
                  <a:pt x="50" y="37"/>
                </a:cubicBezTo>
                <a:cubicBezTo>
                  <a:pt x="50" y="32"/>
                  <a:pt x="49" y="28"/>
                  <a:pt x="46" y="25"/>
                </a:cubicBezTo>
                <a:cubicBezTo>
                  <a:pt x="43" y="22"/>
                  <a:pt x="39" y="20"/>
                  <a:pt x="33" y="20"/>
                </a:cubicBezTo>
                <a:cubicBezTo>
                  <a:pt x="29" y="20"/>
                  <a:pt x="25" y="21"/>
                  <a:pt x="21" y="23"/>
                </a:cubicBezTo>
                <a:cubicBezTo>
                  <a:pt x="17" y="24"/>
                  <a:pt x="13" y="26"/>
                  <a:pt x="11" y="29"/>
                </a:cubicBezTo>
                <a:cubicBezTo>
                  <a:pt x="1" y="12"/>
                  <a:pt x="1" y="12"/>
                  <a:pt x="1" y="12"/>
                </a:cubicBezTo>
                <a:cubicBezTo>
                  <a:pt x="6" y="9"/>
                  <a:pt x="11" y="6"/>
                  <a:pt x="17" y="3"/>
                </a:cubicBezTo>
                <a:cubicBezTo>
                  <a:pt x="23" y="1"/>
                  <a:pt x="30" y="0"/>
                  <a:pt x="38" y="0"/>
                </a:cubicBezTo>
                <a:cubicBezTo>
                  <a:pt x="43" y="0"/>
                  <a:pt x="48" y="0"/>
                  <a:pt x="52" y="2"/>
                </a:cubicBezTo>
                <a:cubicBezTo>
                  <a:pt x="57" y="3"/>
                  <a:pt x="60" y="5"/>
                  <a:pt x="63" y="8"/>
                </a:cubicBezTo>
                <a:cubicBezTo>
                  <a:pt x="67" y="11"/>
                  <a:pt x="69" y="14"/>
                  <a:pt x="71" y="18"/>
                </a:cubicBezTo>
                <a:cubicBezTo>
                  <a:pt x="73" y="23"/>
                  <a:pt x="74" y="27"/>
                  <a:pt x="74" y="33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99" name="Freeform 59"/>
          <p:cNvSpPr>
            <a:spLocks noEditPoints="1"/>
          </p:cNvSpPr>
          <p:nvPr/>
        </p:nvSpPr>
        <p:spPr bwMode="auto">
          <a:xfrm>
            <a:off x="8972974" y="2089681"/>
            <a:ext cx="246063" cy="368300"/>
          </a:xfrm>
          <a:custGeom>
            <a:avLst/>
            <a:gdLst>
              <a:gd name="T0" fmla="*/ 0 w 88"/>
              <a:gd name="T1" fmla="*/ 65 h 131"/>
              <a:gd name="T2" fmla="*/ 12 w 88"/>
              <a:gd name="T3" fmla="*/ 16 h 131"/>
              <a:gd name="T4" fmla="*/ 44 w 88"/>
              <a:gd name="T5" fmla="*/ 0 h 131"/>
              <a:gd name="T6" fmla="*/ 77 w 88"/>
              <a:gd name="T7" fmla="*/ 16 h 131"/>
              <a:gd name="T8" fmla="*/ 88 w 88"/>
              <a:gd name="T9" fmla="*/ 65 h 131"/>
              <a:gd name="T10" fmla="*/ 77 w 88"/>
              <a:gd name="T11" fmla="*/ 114 h 131"/>
              <a:gd name="T12" fmla="*/ 44 w 88"/>
              <a:gd name="T13" fmla="*/ 131 h 131"/>
              <a:gd name="T14" fmla="*/ 11 w 88"/>
              <a:gd name="T15" fmla="*/ 114 h 131"/>
              <a:gd name="T16" fmla="*/ 0 w 88"/>
              <a:gd name="T17" fmla="*/ 65 h 131"/>
              <a:gd name="T18" fmla="*/ 24 w 88"/>
              <a:gd name="T19" fmla="*/ 65 h 131"/>
              <a:gd name="T20" fmla="*/ 28 w 88"/>
              <a:gd name="T21" fmla="*/ 99 h 131"/>
              <a:gd name="T22" fmla="*/ 44 w 88"/>
              <a:gd name="T23" fmla="*/ 111 h 131"/>
              <a:gd name="T24" fmla="*/ 60 w 88"/>
              <a:gd name="T25" fmla="*/ 100 h 131"/>
              <a:gd name="T26" fmla="*/ 65 w 88"/>
              <a:gd name="T27" fmla="*/ 65 h 131"/>
              <a:gd name="T28" fmla="*/ 60 w 88"/>
              <a:gd name="T29" fmla="*/ 31 h 131"/>
              <a:gd name="T30" fmla="*/ 44 w 88"/>
              <a:gd name="T31" fmla="*/ 19 h 131"/>
              <a:gd name="T32" fmla="*/ 28 w 88"/>
              <a:gd name="T33" fmla="*/ 31 h 131"/>
              <a:gd name="T34" fmla="*/ 24 w 88"/>
              <a:gd name="T35" fmla="*/ 65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88" h="131">
                <a:moveTo>
                  <a:pt x="0" y="65"/>
                </a:moveTo>
                <a:cubicBezTo>
                  <a:pt x="0" y="43"/>
                  <a:pt x="4" y="27"/>
                  <a:pt x="12" y="16"/>
                </a:cubicBezTo>
                <a:cubicBezTo>
                  <a:pt x="19" y="5"/>
                  <a:pt x="30" y="0"/>
                  <a:pt x="44" y="0"/>
                </a:cubicBezTo>
                <a:cubicBezTo>
                  <a:pt x="59" y="0"/>
                  <a:pt x="70" y="5"/>
                  <a:pt x="77" y="16"/>
                </a:cubicBezTo>
                <a:cubicBezTo>
                  <a:pt x="85" y="26"/>
                  <a:pt x="88" y="43"/>
                  <a:pt x="88" y="65"/>
                </a:cubicBezTo>
                <a:cubicBezTo>
                  <a:pt x="88" y="87"/>
                  <a:pt x="84" y="104"/>
                  <a:pt x="77" y="114"/>
                </a:cubicBezTo>
                <a:cubicBezTo>
                  <a:pt x="69" y="125"/>
                  <a:pt x="58" y="131"/>
                  <a:pt x="44" y="131"/>
                </a:cubicBezTo>
                <a:cubicBezTo>
                  <a:pt x="29" y="131"/>
                  <a:pt x="18" y="125"/>
                  <a:pt x="11" y="114"/>
                </a:cubicBezTo>
                <a:cubicBezTo>
                  <a:pt x="4" y="102"/>
                  <a:pt x="0" y="86"/>
                  <a:pt x="0" y="65"/>
                </a:cubicBezTo>
                <a:close/>
                <a:moveTo>
                  <a:pt x="24" y="65"/>
                </a:moveTo>
                <a:cubicBezTo>
                  <a:pt x="24" y="80"/>
                  <a:pt x="25" y="91"/>
                  <a:pt x="28" y="99"/>
                </a:cubicBezTo>
                <a:cubicBezTo>
                  <a:pt x="32" y="107"/>
                  <a:pt x="37" y="111"/>
                  <a:pt x="44" y="111"/>
                </a:cubicBezTo>
                <a:cubicBezTo>
                  <a:pt x="51" y="111"/>
                  <a:pt x="56" y="107"/>
                  <a:pt x="60" y="100"/>
                </a:cubicBezTo>
                <a:cubicBezTo>
                  <a:pt x="63" y="93"/>
                  <a:pt x="65" y="81"/>
                  <a:pt x="65" y="65"/>
                </a:cubicBezTo>
                <a:cubicBezTo>
                  <a:pt x="65" y="50"/>
                  <a:pt x="63" y="39"/>
                  <a:pt x="60" y="31"/>
                </a:cubicBezTo>
                <a:cubicBezTo>
                  <a:pt x="57" y="23"/>
                  <a:pt x="52" y="19"/>
                  <a:pt x="44" y="19"/>
                </a:cubicBezTo>
                <a:cubicBezTo>
                  <a:pt x="37" y="19"/>
                  <a:pt x="32" y="23"/>
                  <a:pt x="28" y="31"/>
                </a:cubicBezTo>
                <a:cubicBezTo>
                  <a:pt x="25" y="38"/>
                  <a:pt x="24" y="50"/>
                  <a:pt x="24" y="6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800" name="Freeform 60"/>
          <p:cNvSpPr>
            <a:spLocks noEditPoints="1"/>
          </p:cNvSpPr>
          <p:nvPr/>
        </p:nvSpPr>
        <p:spPr bwMode="auto">
          <a:xfrm>
            <a:off x="9250786" y="2091268"/>
            <a:ext cx="268288" cy="357187"/>
          </a:xfrm>
          <a:custGeom>
            <a:avLst/>
            <a:gdLst>
              <a:gd name="T0" fmla="*/ 169 w 169"/>
              <a:gd name="T1" fmla="*/ 163 h 225"/>
              <a:gd name="T2" fmla="*/ 134 w 169"/>
              <a:gd name="T3" fmla="*/ 163 h 225"/>
              <a:gd name="T4" fmla="*/ 134 w 169"/>
              <a:gd name="T5" fmla="*/ 225 h 225"/>
              <a:gd name="T6" fmla="*/ 95 w 169"/>
              <a:gd name="T7" fmla="*/ 225 h 225"/>
              <a:gd name="T8" fmla="*/ 95 w 169"/>
              <a:gd name="T9" fmla="*/ 163 h 225"/>
              <a:gd name="T10" fmla="*/ 0 w 169"/>
              <a:gd name="T11" fmla="*/ 163 h 225"/>
              <a:gd name="T12" fmla="*/ 0 w 169"/>
              <a:gd name="T13" fmla="*/ 140 h 225"/>
              <a:gd name="T14" fmla="*/ 100 w 169"/>
              <a:gd name="T15" fmla="*/ 0 h 225"/>
              <a:gd name="T16" fmla="*/ 134 w 169"/>
              <a:gd name="T17" fmla="*/ 0 h 225"/>
              <a:gd name="T18" fmla="*/ 134 w 169"/>
              <a:gd name="T19" fmla="*/ 130 h 225"/>
              <a:gd name="T20" fmla="*/ 169 w 169"/>
              <a:gd name="T21" fmla="*/ 130 h 225"/>
              <a:gd name="T22" fmla="*/ 169 w 169"/>
              <a:gd name="T23" fmla="*/ 163 h 225"/>
              <a:gd name="T24" fmla="*/ 95 w 169"/>
              <a:gd name="T25" fmla="*/ 82 h 225"/>
              <a:gd name="T26" fmla="*/ 99 w 169"/>
              <a:gd name="T27" fmla="*/ 55 h 225"/>
              <a:gd name="T28" fmla="*/ 97 w 169"/>
              <a:gd name="T29" fmla="*/ 55 h 225"/>
              <a:gd name="T30" fmla="*/ 86 w 169"/>
              <a:gd name="T31" fmla="*/ 78 h 225"/>
              <a:gd name="T32" fmla="*/ 53 w 169"/>
              <a:gd name="T33" fmla="*/ 121 h 225"/>
              <a:gd name="T34" fmla="*/ 37 w 169"/>
              <a:gd name="T35" fmla="*/ 133 h 225"/>
              <a:gd name="T36" fmla="*/ 58 w 169"/>
              <a:gd name="T37" fmla="*/ 130 h 225"/>
              <a:gd name="T38" fmla="*/ 95 w 169"/>
              <a:gd name="T39" fmla="*/ 130 h 225"/>
              <a:gd name="T40" fmla="*/ 95 w 169"/>
              <a:gd name="T41" fmla="*/ 82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69" h="225">
                <a:moveTo>
                  <a:pt x="169" y="163"/>
                </a:moveTo>
                <a:lnTo>
                  <a:pt x="134" y="163"/>
                </a:lnTo>
                <a:lnTo>
                  <a:pt x="134" y="225"/>
                </a:lnTo>
                <a:lnTo>
                  <a:pt x="95" y="225"/>
                </a:lnTo>
                <a:lnTo>
                  <a:pt x="95" y="163"/>
                </a:lnTo>
                <a:lnTo>
                  <a:pt x="0" y="163"/>
                </a:lnTo>
                <a:lnTo>
                  <a:pt x="0" y="140"/>
                </a:lnTo>
                <a:lnTo>
                  <a:pt x="100" y="0"/>
                </a:lnTo>
                <a:lnTo>
                  <a:pt x="134" y="0"/>
                </a:lnTo>
                <a:lnTo>
                  <a:pt x="134" y="130"/>
                </a:lnTo>
                <a:lnTo>
                  <a:pt x="169" y="130"/>
                </a:lnTo>
                <a:lnTo>
                  <a:pt x="169" y="163"/>
                </a:lnTo>
                <a:close/>
                <a:moveTo>
                  <a:pt x="95" y="82"/>
                </a:moveTo>
                <a:lnTo>
                  <a:pt x="99" y="55"/>
                </a:lnTo>
                <a:lnTo>
                  <a:pt x="97" y="55"/>
                </a:lnTo>
                <a:lnTo>
                  <a:pt x="86" y="78"/>
                </a:lnTo>
                <a:lnTo>
                  <a:pt x="53" y="121"/>
                </a:lnTo>
                <a:lnTo>
                  <a:pt x="37" y="133"/>
                </a:lnTo>
                <a:lnTo>
                  <a:pt x="58" y="130"/>
                </a:lnTo>
                <a:lnTo>
                  <a:pt x="95" y="130"/>
                </a:lnTo>
                <a:lnTo>
                  <a:pt x="95" y="82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2273365" y="2405567"/>
            <a:ext cx="707093" cy="635050"/>
            <a:chOff x="2091267" y="1349905"/>
            <a:chExt cx="841375" cy="755650"/>
          </a:xfrm>
        </p:grpSpPr>
        <p:sp>
          <p:nvSpPr>
            <p:cNvPr id="805" name="Freeform 65"/>
            <p:cNvSpPr/>
            <p:nvPr/>
          </p:nvSpPr>
          <p:spPr bwMode="auto">
            <a:xfrm>
              <a:off x="2091267" y="1711855"/>
              <a:ext cx="841375" cy="393700"/>
            </a:xfrm>
            <a:custGeom>
              <a:avLst/>
              <a:gdLst>
                <a:gd name="T0" fmla="*/ 272 w 300"/>
                <a:gd name="T1" fmla="*/ 0 h 140"/>
                <a:gd name="T2" fmla="*/ 247 w 300"/>
                <a:gd name="T3" fmla="*/ 15 h 140"/>
                <a:gd name="T4" fmla="*/ 145 w 300"/>
                <a:gd name="T5" fmla="*/ 70 h 140"/>
                <a:gd name="T6" fmla="*/ 57 w 300"/>
                <a:gd name="T7" fmla="*/ 114 h 140"/>
                <a:gd name="T8" fmla="*/ 57 w 300"/>
                <a:gd name="T9" fmla="*/ 112 h 140"/>
                <a:gd name="T10" fmla="*/ 29 w 300"/>
                <a:gd name="T11" fmla="*/ 83 h 140"/>
                <a:gd name="T12" fmla="*/ 0 w 300"/>
                <a:gd name="T13" fmla="*/ 112 h 140"/>
                <a:gd name="T14" fmla="*/ 29 w 300"/>
                <a:gd name="T15" fmla="*/ 140 h 140"/>
                <a:gd name="T16" fmla="*/ 53 w 300"/>
                <a:gd name="T17" fmla="*/ 127 h 140"/>
                <a:gd name="T18" fmla="*/ 76 w 300"/>
                <a:gd name="T19" fmla="*/ 131 h 140"/>
                <a:gd name="T20" fmla="*/ 154 w 300"/>
                <a:gd name="T21" fmla="*/ 79 h 140"/>
                <a:gd name="T22" fmla="*/ 243 w 300"/>
                <a:gd name="T23" fmla="*/ 28 h 140"/>
                <a:gd name="T24" fmla="*/ 243 w 300"/>
                <a:gd name="T25" fmla="*/ 28 h 140"/>
                <a:gd name="T26" fmla="*/ 272 w 300"/>
                <a:gd name="T27" fmla="*/ 57 h 140"/>
                <a:gd name="T28" fmla="*/ 300 w 300"/>
                <a:gd name="T29" fmla="*/ 28 h 140"/>
                <a:gd name="T30" fmla="*/ 272 w 300"/>
                <a:gd name="T31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0" h="140">
                  <a:moveTo>
                    <a:pt x="272" y="0"/>
                  </a:moveTo>
                  <a:cubicBezTo>
                    <a:pt x="261" y="0"/>
                    <a:pt x="251" y="6"/>
                    <a:pt x="247" y="15"/>
                  </a:cubicBezTo>
                  <a:cubicBezTo>
                    <a:pt x="225" y="11"/>
                    <a:pt x="185" y="13"/>
                    <a:pt x="145" y="70"/>
                  </a:cubicBezTo>
                  <a:cubicBezTo>
                    <a:pt x="109" y="122"/>
                    <a:pt x="74" y="120"/>
                    <a:pt x="57" y="114"/>
                  </a:cubicBezTo>
                  <a:cubicBezTo>
                    <a:pt x="57" y="113"/>
                    <a:pt x="57" y="112"/>
                    <a:pt x="57" y="112"/>
                  </a:cubicBezTo>
                  <a:cubicBezTo>
                    <a:pt x="57" y="96"/>
                    <a:pt x="44" y="83"/>
                    <a:pt x="29" y="83"/>
                  </a:cubicBezTo>
                  <a:cubicBezTo>
                    <a:pt x="13" y="83"/>
                    <a:pt x="0" y="96"/>
                    <a:pt x="0" y="112"/>
                  </a:cubicBezTo>
                  <a:cubicBezTo>
                    <a:pt x="0" y="127"/>
                    <a:pt x="13" y="140"/>
                    <a:pt x="29" y="140"/>
                  </a:cubicBezTo>
                  <a:cubicBezTo>
                    <a:pt x="39" y="140"/>
                    <a:pt x="48" y="135"/>
                    <a:pt x="53" y="127"/>
                  </a:cubicBezTo>
                  <a:cubicBezTo>
                    <a:pt x="59" y="129"/>
                    <a:pt x="67" y="131"/>
                    <a:pt x="76" y="131"/>
                  </a:cubicBezTo>
                  <a:cubicBezTo>
                    <a:pt x="97" y="131"/>
                    <a:pt x="125" y="120"/>
                    <a:pt x="154" y="79"/>
                  </a:cubicBezTo>
                  <a:cubicBezTo>
                    <a:pt x="189" y="28"/>
                    <a:pt x="224" y="25"/>
                    <a:pt x="243" y="28"/>
                  </a:cubicBezTo>
                  <a:cubicBezTo>
                    <a:pt x="243" y="28"/>
                    <a:pt x="243" y="28"/>
                    <a:pt x="243" y="28"/>
                  </a:cubicBezTo>
                  <a:cubicBezTo>
                    <a:pt x="243" y="44"/>
                    <a:pt x="256" y="57"/>
                    <a:pt x="272" y="57"/>
                  </a:cubicBezTo>
                  <a:cubicBezTo>
                    <a:pt x="287" y="57"/>
                    <a:pt x="300" y="44"/>
                    <a:pt x="300" y="28"/>
                  </a:cubicBezTo>
                  <a:cubicBezTo>
                    <a:pt x="300" y="13"/>
                    <a:pt x="287" y="0"/>
                    <a:pt x="27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06" name="Freeform 66"/>
            <p:cNvSpPr>
              <a:spLocks noEditPoints="1"/>
            </p:cNvSpPr>
            <p:nvPr/>
          </p:nvSpPr>
          <p:spPr bwMode="auto">
            <a:xfrm>
              <a:off x="2102380" y="1743605"/>
              <a:ext cx="136525" cy="150812"/>
            </a:xfrm>
            <a:custGeom>
              <a:avLst/>
              <a:gdLst>
                <a:gd name="T0" fmla="*/ 17 w 49"/>
                <a:gd name="T1" fmla="*/ 40 h 54"/>
                <a:gd name="T2" fmla="*/ 13 w 49"/>
                <a:gd name="T3" fmla="*/ 54 h 54"/>
                <a:gd name="T4" fmla="*/ 0 w 49"/>
                <a:gd name="T5" fmla="*/ 54 h 54"/>
                <a:gd name="T6" fmla="*/ 17 w 49"/>
                <a:gd name="T7" fmla="*/ 0 h 54"/>
                <a:gd name="T8" fmla="*/ 33 w 49"/>
                <a:gd name="T9" fmla="*/ 0 h 54"/>
                <a:gd name="T10" fmla="*/ 49 w 49"/>
                <a:gd name="T11" fmla="*/ 54 h 54"/>
                <a:gd name="T12" fmla="*/ 36 w 49"/>
                <a:gd name="T13" fmla="*/ 54 h 54"/>
                <a:gd name="T14" fmla="*/ 32 w 49"/>
                <a:gd name="T15" fmla="*/ 40 h 54"/>
                <a:gd name="T16" fmla="*/ 17 w 49"/>
                <a:gd name="T17" fmla="*/ 40 h 54"/>
                <a:gd name="T18" fmla="*/ 30 w 49"/>
                <a:gd name="T19" fmla="*/ 31 h 54"/>
                <a:gd name="T20" fmla="*/ 24 w 49"/>
                <a:gd name="T21" fmla="*/ 9 h 54"/>
                <a:gd name="T22" fmla="*/ 24 w 49"/>
                <a:gd name="T23" fmla="*/ 9 h 54"/>
                <a:gd name="T24" fmla="*/ 19 w 49"/>
                <a:gd name="T25" fmla="*/ 31 h 54"/>
                <a:gd name="T26" fmla="*/ 30 w 49"/>
                <a:gd name="T2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9" h="54">
                  <a:moveTo>
                    <a:pt x="17" y="40"/>
                  </a:moveTo>
                  <a:cubicBezTo>
                    <a:pt x="13" y="54"/>
                    <a:pt x="13" y="54"/>
                    <a:pt x="13" y="54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49" y="54"/>
                    <a:pt x="49" y="54"/>
                    <a:pt x="49" y="54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2" y="40"/>
                    <a:pt x="32" y="40"/>
                    <a:pt x="32" y="40"/>
                  </a:cubicBezTo>
                  <a:lnTo>
                    <a:pt x="17" y="40"/>
                  </a:lnTo>
                  <a:close/>
                  <a:moveTo>
                    <a:pt x="30" y="31"/>
                  </a:moveTo>
                  <a:cubicBezTo>
                    <a:pt x="30" y="31"/>
                    <a:pt x="25" y="12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3" y="12"/>
                    <a:pt x="19" y="31"/>
                    <a:pt x="19" y="31"/>
                  </a:cubicBezTo>
                  <a:lnTo>
                    <a:pt x="30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07" name="Freeform 67"/>
            <p:cNvSpPr>
              <a:spLocks noEditPoints="1"/>
            </p:cNvSpPr>
            <p:nvPr/>
          </p:nvSpPr>
          <p:spPr bwMode="auto">
            <a:xfrm>
              <a:off x="2811992" y="1484842"/>
              <a:ext cx="109538" cy="153987"/>
            </a:xfrm>
            <a:custGeom>
              <a:avLst/>
              <a:gdLst>
                <a:gd name="T0" fmla="*/ 0 w 39"/>
                <a:gd name="T1" fmla="*/ 1 h 55"/>
                <a:gd name="T2" fmla="*/ 15 w 39"/>
                <a:gd name="T3" fmla="*/ 0 h 55"/>
                <a:gd name="T4" fmla="*/ 31 w 39"/>
                <a:gd name="T5" fmla="*/ 3 h 55"/>
                <a:gd name="T6" fmla="*/ 38 w 39"/>
                <a:gd name="T7" fmla="*/ 14 h 55"/>
                <a:gd name="T8" fmla="*/ 29 w 39"/>
                <a:gd name="T9" fmla="*/ 25 h 55"/>
                <a:gd name="T10" fmla="*/ 29 w 39"/>
                <a:gd name="T11" fmla="*/ 25 h 55"/>
                <a:gd name="T12" fmla="*/ 39 w 39"/>
                <a:gd name="T13" fmla="*/ 38 h 55"/>
                <a:gd name="T14" fmla="*/ 34 w 39"/>
                <a:gd name="T15" fmla="*/ 50 h 55"/>
                <a:gd name="T16" fmla="*/ 13 w 39"/>
                <a:gd name="T17" fmla="*/ 55 h 55"/>
                <a:gd name="T18" fmla="*/ 0 w 39"/>
                <a:gd name="T19" fmla="*/ 54 h 55"/>
                <a:gd name="T20" fmla="*/ 0 w 39"/>
                <a:gd name="T21" fmla="*/ 1 h 55"/>
                <a:gd name="T22" fmla="*/ 12 w 39"/>
                <a:gd name="T23" fmla="*/ 22 h 55"/>
                <a:gd name="T24" fmla="*/ 16 w 39"/>
                <a:gd name="T25" fmla="*/ 22 h 55"/>
                <a:gd name="T26" fmla="*/ 25 w 39"/>
                <a:gd name="T27" fmla="*/ 15 h 55"/>
                <a:gd name="T28" fmla="*/ 17 w 39"/>
                <a:gd name="T29" fmla="*/ 9 h 55"/>
                <a:gd name="T30" fmla="*/ 12 w 39"/>
                <a:gd name="T31" fmla="*/ 9 h 55"/>
                <a:gd name="T32" fmla="*/ 12 w 39"/>
                <a:gd name="T33" fmla="*/ 22 h 55"/>
                <a:gd name="T34" fmla="*/ 12 w 39"/>
                <a:gd name="T35" fmla="*/ 45 h 55"/>
                <a:gd name="T36" fmla="*/ 16 w 39"/>
                <a:gd name="T37" fmla="*/ 46 h 55"/>
                <a:gd name="T38" fmla="*/ 27 w 39"/>
                <a:gd name="T39" fmla="*/ 38 h 55"/>
                <a:gd name="T40" fmla="*/ 16 w 39"/>
                <a:gd name="T41" fmla="*/ 30 h 55"/>
                <a:gd name="T42" fmla="*/ 12 w 39"/>
                <a:gd name="T43" fmla="*/ 30 h 55"/>
                <a:gd name="T44" fmla="*/ 12 w 39"/>
                <a:gd name="T45" fmla="*/ 4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9" h="55">
                  <a:moveTo>
                    <a:pt x="0" y="1"/>
                  </a:moveTo>
                  <a:cubicBezTo>
                    <a:pt x="3" y="1"/>
                    <a:pt x="9" y="0"/>
                    <a:pt x="15" y="0"/>
                  </a:cubicBezTo>
                  <a:cubicBezTo>
                    <a:pt x="23" y="0"/>
                    <a:pt x="27" y="1"/>
                    <a:pt x="31" y="3"/>
                  </a:cubicBezTo>
                  <a:cubicBezTo>
                    <a:pt x="35" y="5"/>
                    <a:pt x="38" y="9"/>
                    <a:pt x="38" y="14"/>
                  </a:cubicBezTo>
                  <a:cubicBezTo>
                    <a:pt x="38" y="18"/>
                    <a:pt x="35" y="23"/>
                    <a:pt x="29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35" y="27"/>
                    <a:pt x="39" y="31"/>
                    <a:pt x="39" y="38"/>
                  </a:cubicBezTo>
                  <a:cubicBezTo>
                    <a:pt x="39" y="43"/>
                    <a:pt x="37" y="47"/>
                    <a:pt x="34" y="50"/>
                  </a:cubicBezTo>
                  <a:cubicBezTo>
                    <a:pt x="30" y="53"/>
                    <a:pt x="23" y="55"/>
                    <a:pt x="13" y="55"/>
                  </a:cubicBezTo>
                  <a:cubicBezTo>
                    <a:pt x="7" y="55"/>
                    <a:pt x="2" y="54"/>
                    <a:pt x="0" y="54"/>
                  </a:cubicBezTo>
                  <a:lnTo>
                    <a:pt x="0" y="1"/>
                  </a:lnTo>
                  <a:close/>
                  <a:moveTo>
                    <a:pt x="12" y="22"/>
                  </a:moveTo>
                  <a:cubicBezTo>
                    <a:pt x="16" y="22"/>
                    <a:pt x="16" y="22"/>
                    <a:pt x="16" y="22"/>
                  </a:cubicBezTo>
                  <a:cubicBezTo>
                    <a:pt x="22" y="22"/>
                    <a:pt x="25" y="19"/>
                    <a:pt x="25" y="15"/>
                  </a:cubicBezTo>
                  <a:cubicBezTo>
                    <a:pt x="25" y="11"/>
                    <a:pt x="22" y="9"/>
                    <a:pt x="17" y="9"/>
                  </a:cubicBezTo>
                  <a:cubicBezTo>
                    <a:pt x="14" y="9"/>
                    <a:pt x="13" y="9"/>
                    <a:pt x="12" y="9"/>
                  </a:cubicBezTo>
                  <a:lnTo>
                    <a:pt x="12" y="22"/>
                  </a:lnTo>
                  <a:close/>
                  <a:moveTo>
                    <a:pt x="12" y="45"/>
                  </a:moveTo>
                  <a:cubicBezTo>
                    <a:pt x="13" y="46"/>
                    <a:pt x="14" y="46"/>
                    <a:pt x="16" y="46"/>
                  </a:cubicBezTo>
                  <a:cubicBezTo>
                    <a:pt x="22" y="46"/>
                    <a:pt x="27" y="44"/>
                    <a:pt x="27" y="38"/>
                  </a:cubicBezTo>
                  <a:cubicBezTo>
                    <a:pt x="27" y="33"/>
                    <a:pt x="22" y="30"/>
                    <a:pt x="16" y="30"/>
                  </a:cubicBezTo>
                  <a:cubicBezTo>
                    <a:pt x="12" y="30"/>
                    <a:pt x="12" y="30"/>
                    <a:pt x="12" y="30"/>
                  </a:cubicBezTo>
                  <a:lnTo>
                    <a:pt x="12" y="4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08" name="Freeform 68"/>
            <p:cNvSpPr>
              <a:spLocks noEditPoints="1"/>
            </p:cNvSpPr>
            <p:nvPr/>
          </p:nvSpPr>
          <p:spPr bwMode="auto">
            <a:xfrm>
              <a:off x="2311930" y="1349905"/>
              <a:ext cx="347663" cy="496887"/>
            </a:xfrm>
            <a:custGeom>
              <a:avLst/>
              <a:gdLst>
                <a:gd name="T0" fmla="*/ 62 w 124"/>
                <a:gd name="T1" fmla="*/ 0 h 177"/>
                <a:gd name="T2" fmla="*/ 0 w 124"/>
                <a:gd name="T3" fmla="*/ 62 h 177"/>
                <a:gd name="T4" fmla="*/ 62 w 124"/>
                <a:gd name="T5" fmla="*/ 177 h 177"/>
                <a:gd name="T6" fmla="*/ 124 w 124"/>
                <a:gd name="T7" fmla="*/ 62 h 177"/>
                <a:gd name="T8" fmla="*/ 62 w 124"/>
                <a:gd name="T9" fmla="*/ 0 h 177"/>
                <a:gd name="T10" fmla="*/ 62 w 124"/>
                <a:gd name="T11" fmla="*/ 98 h 177"/>
                <a:gd name="T12" fmla="*/ 29 w 124"/>
                <a:gd name="T13" fmla="*/ 65 h 177"/>
                <a:gd name="T14" fmla="*/ 62 w 124"/>
                <a:gd name="T15" fmla="*/ 31 h 177"/>
                <a:gd name="T16" fmla="*/ 95 w 124"/>
                <a:gd name="T17" fmla="*/ 65 h 177"/>
                <a:gd name="T18" fmla="*/ 62 w 124"/>
                <a:gd name="T19" fmla="*/ 98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4" h="177">
                  <a:moveTo>
                    <a:pt x="62" y="0"/>
                  </a:moveTo>
                  <a:cubicBezTo>
                    <a:pt x="28" y="0"/>
                    <a:pt x="0" y="28"/>
                    <a:pt x="0" y="62"/>
                  </a:cubicBezTo>
                  <a:cubicBezTo>
                    <a:pt x="0" y="96"/>
                    <a:pt x="62" y="177"/>
                    <a:pt x="62" y="177"/>
                  </a:cubicBezTo>
                  <a:cubicBezTo>
                    <a:pt x="62" y="177"/>
                    <a:pt x="124" y="96"/>
                    <a:pt x="124" y="62"/>
                  </a:cubicBezTo>
                  <a:cubicBezTo>
                    <a:pt x="124" y="28"/>
                    <a:pt x="96" y="0"/>
                    <a:pt x="62" y="0"/>
                  </a:cubicBezTo>
                  <a:close/>
                  <a:moveTo>
                    <a:pt x="62" y="98"/>
                  </a:moveTo>
                  <a:cubicBezTo>
                    <a:pt x="44" y="98"/>
                    <a:pt x="29" y="83"/>
                    <a:pt x="29" y="65"/>
                  </a:cubicBezTo>
                  <a:cubicBezTo>
                    <a:pt x="29" y="46"/>
                    <a:pt x="44" y="31"/>
                    <a:pt x="62" y="31"/>
                  </a:cubicBezTo>
                  <a:cubicBezTo>
                    <a:pt x="80" y="31"/>
                    <a:pt x="95" y="46"/>
                    <a:pt x="95" y="65"/>
                  </a:cubicBezTo>
                  <a:cubicBezTo>
                    <a:pt x="95" y="83"/>
                    <a:pt x="80" y="98"/>
                    <a:pt x="62" y="9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809" name="Freeform 69"/>
          <p:cNvSpPr/>
          <p:nvPr/>
        </p:nvSpPr>
        <p:spPr bwMode="auto">
          <a:xfrm>
            <a:off x="7135458" y="2314582"/>
            <a:ext cx="222250" cy="311150"/>
          </a:xfrm>
          <a:custGeom>
            <a:avLst/>
            <a:gdLst>
              <a:gd name="T0" fmla="*/ 0 w 79"/>
              <a:gd name="T1" fmla="*/ 0 h 111"/>
              <a:gd name="T2" fmla="*/ 0 w 79"/>
              <a:gd name="T3" fmla="*/ 111 h 111"/>
              <a:gd name="T4" fmla="*/ 79 w 79"/>
              <a:gd name="T5" fmla="*/ 32 h 111"/>
              <a:gd name="T6" fmla="*/ 0 w 79"/>
              <a:gd name="T7" fmla="*/ 0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9" h="111">
                <a:moveTo>
                  <a:pt x="0" y="0"/>
                </a:moveTo>
                <a:cubicBezTo>
                  <a:pt x="0" y="111"/>
                  <a:pt x="0" y="111"/>
                  <a:pt x="0" y="111"/>
                </a:cubicBezTo>
                <a:cubicBezTo>
                  <a:pt x="79" y="32"/>
                  <a:pt x="79" y="32"/>
                  <a:pt x="79" y="32"/>
                </a:cubicBezTo>
                <a:cubicBezTo>
                  <a:pt x="59" y="12"/>
                  <a:pt x="31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810" name="Freeform 70"/>
          <p:cNvSpPr/>
          <p:nvPr/>
        </p:nvSpPr>
        <p:spPr bwMode="auto">
          <a:xfrm>
            <a:off x="6794145" y="2373320"/>
            <a:ext cx="533400" cy="627062"/>
          </a:xfrm>
          <a:custGeom>
            <a:avLst/>
            <a:gdLst>
              <a:gd name="T0" fmla="*/ 190 w 190"/>
              <a:gd name="T1" fmla="*/ 190 h 223"/>
              <a:gd name="T2" fmla="*/ 111 w 190"/>
              <a:gd name="T3" fmla="*/ 111 h 223"/>
              <a:gd name="T4" fmla="*/ 111 w 190"/>
              <a:gd name="T5" fmla="*/ 0 h 223"/>
              <a:gd name="T6" fmla="*/ 32 w 190"/>
              <a:gd name="T7" fmla="*/ 33 h 223"/>
              <a:gd name="T8" fmla="*/ 32 w 190"/>
              <a:gd name="T9" fmla="*/ 33 h 223"/>
              <a:gd name="T10" fmla="*/ 0 w 190"/>
              <a:gd name="T11" fmla="*/ 111 h 223"/>
              <a:gd name="T12" fmla="*/ 32 w 190"/>
              <a:gd name="T13" fmla="*/ 190 h 223"/>
              <a:gd name="T14" fmla="*/ 32 w 190"/>
              <a:gd name="T15" fmla="*/ 190 h 223"/>
              <a:gd name="T16" fmla="*/ 111 w 190"/>
              <a:gd name="T17" fmla="*/ 223 h 223"/>
              <a:gd name="T18" fmla="*/ 190 w 190"/>
              <a:gd name="T19" fmla="*/ 190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90" h="223">
                <a:moveTo>
                  <a:pt x="190" y="190"/>
                </a:moveTo>
                <a:cubicBezTo>
                  <a:pt x="111" y="111"/>
                  <a:pt x="111" y="111"/>
                  <a:pt x="111" y="111"/>
                </a:cubicBezTo>
                <a:cubicBezTo>
                  <a:pt x="111" y="0"/>
                  <a:pt x="111" y="0"/>
                  <a:pt x="111" y="0"/>
                </a:cubicBezTo>
                <a:cubicBezTo>
                  <a:pt x="80" y="1"/>
                  <a:pt x="53" y="13"/>
                  <a:pt x="32" y="33"/>
                </a:cubicBezTo>
                <a:cubicBezTo>
                  <a:pt x="32" y="33"/>
                  <a:pt x="32" y="33"/>
                  <a:pt x="32" y="33"/>
                </a:cubicBezTo>
                <a:cubicBezTo>
                  <a:pt x="13" y="53"/>
                  <a:pt x="0" y="81"/>
                  <a:pt x="0" y="111"/>
                </a:cubicBezTo>
                <a:cubicBezTo>
                  <a:pt x="0" y="142"/>
                  <a:pt x="13" y="170"/>
                  <a:pt x="32" y="190"/>
                </a:cubicBezTo>
                <a:cubicBezTo>
                  <a:pt x="32" y="190"/>
                  <a:pt x="32" y="190"/>
                  <a:pt x="32" y="190"/>
                </a:cubicBezTo>
                <a:cubicBezTo>
                  <a:pt x="53" y="210"/>
                  <a:pt x="80" y="222"/>
                  <a:pt x="111" y="223"/>
                </a:cubicBezTo>
                <a:cubicBezTo>
                  <a:pt x="142" y="222"/>
                  <a:pt x="169" y="210"/>
                  <a:pt x="190" y="19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811" name="Freeform 71"/>
          <p:cNvSpPr/>
          <p:nvPr/>
        </p:nvSpPr>
        <p:spPr bwMode="auto">
          <a:xfrm>
            <a:off x="7138633" y="2452695"/>
            <a:ext cx="311150" cy="441325"/>
          </a:xfrm>
          <a:custGeom>
            <a:avLst/>
            <a:gdLst>
              <a:gd name="T0" fmla="*/ 111 w 111"/>
              <a:gd name="T1" fmla="*/ 79 h 157"/>
              <a:gd name="T2" fmla="*/ 111 w 111"/>
              <a:gd name="T3" fmla="*/ 79 h 157"/>
              <a:gd name="T4" fmla="*/ 111 w 111"/>
              <a:gd name="T5" fmla="*/ 79 h 157"/>
              <a:gd name="T6" fmla="*/ 79 w 111"/>
              <a:gd name="T7" fmla="*/ 0 h 157"/>
              <a:gd name="T8" fmla="*/ 0 w 111"/>
              <a:gd name="T9" fmla="*/ 79 h 157"/>
              <a:gd name="T10" fmla="*/ 0 w 111"/>
              <a:gd name="T11" fmla="*/ 79 h 157"/>
              <a:gd name="T12" fmla="*/ 0 w 111"/>
              <a:gd name="T13" fmla="*/ 79 h 157"/>
              <a:gd name="T14" fmla="*/ 0 w 111"/>
              <a:gd name="T15" fmla="*/ 79 h 157"/>
              <a:gd name="T16" fmla="*/ 0 w 111"/>
              <a:gd name="T17" fmla="*/ 79 h 157"/>
              <a:gd name="T18" fmla="*/ 79 w 111"/>
              <a:gd name="T19" fmla="*/ 157 h 157"/>
              <a:gd name="T20" fmla="*/ 111 w 111"/>
              <a:gd name="T21" fmla="*/ 79 h 157"/>
              <a:gd name="T22" fmla="*/ 111 w 111"/>
              <a:gd name="T23" fmla="*/ 79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1" h="157">
                <a:moveTo>
                  <a:pt x="111" y="79"/>
                </a:moveTo>
                <a:cubicBezTo>
                  <a:pt x="111" y="79"/>
                  <a:pt x="111" y="79"/>
                  <a:pt x="111" y="79"/>
                </a:cubicBezTo>
                <a:cubicBezTo>
                  <a:pt x="111" y="79"/>
                  <a:pt x="111" y="79"/>
                  <a:pt x="111" y="79"/>
                </a:cubicBezTo>
                <a:cubicBezTo>
                  <a:pt x="111" y="48"/>
                  <a:pt x="98" y="20"/>
                  <a:pt x="79" y="0"/>
                </a:cubicBezTo>
                <a:cubicBezTo>
                  <a:pt x="0" y="79"/>
                  <a:pt x="0" y="79"/>
                  <a:pt x="0" y="79"/>
                </a:cubicBezTo>
                <a:cubicBezTo>
                  <a:pt x="0" y="79"/>
                  <a:pt x="0" y="79"/>
                  <a:pt x="0" y="79"/>
                </a:cubicBezTo>
                <a:cubicBezTo>
                  <a:pt x="0" y="79"/>
                  <a:pt x="0" y="79"/>
                  <a:pt x="0" y="79"/>
                </a:cubicBezTo>
                <a:cubicBezTo>
                  <a:pt x="0" y="79"/>
                  <a:pt x="0" y="79"/>
                  <a:pt x="0" y="79"/>
                </a:cubicBezTo>
                <a:cubicBezTo>
                  <a:pt x="0" y="79"/>
                  <a:pt x="0" y="79"/>
                  <a:pt x="0" y="79"/>
                </a:cubicBezTo>
                <a:cubicBezTo>
                  <a:pt x="79" y="157"/>
                  <a:pt x="79" y="157"/>
                  <a:pt x="79" y="157"/>
                </a:cubicBezTo>
                <a:cubicBezTo>
                  <a:pt x="98" y="137"/>
                  <a:pt x="111" y="109"/>
                  <a:pt x="111" y="79"/>
                </a:cubicBezTo>
                <a:cubicBezTo>
                  <a:pt x="111" y="79"/>
                  <a:pt x="111" y="79"/>
                  <a:pt x="111" y="7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4474745" y="3853392"/>
            <a:ext cx="746813" cy="497400"/>
            <a:chOff x="4421908" y="3802592"/>
            <a:chExt cx="831850" cy="554037"/>
          </a:xfrm>
        </p:grpSpPr>
        <p:sp>
          <p:nvSpPr>
            <p:cNvPr id="812" name="Rectangle 72"/>
            <p:cNvSpPr>
              <a:spLocks noChangeArrowheads="1"/>
            </p:cNvSpPr>
            <p:nvPr/>
          </p:nvSpPr>
          <p:spPr bwMode="auto">
            <a:xfrm>
              <a:off x="4461595" y="4320117"/>
              <a:ext cx="760413" cy="365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13" name="Freeform 73"/>
            <p:cNvSpPr/>
            <p:nvPr/>
          </p:nvSpPr>
          <p:spPr bwMode="auto">
            <a:xfrm>
              <a:off x="4421908" y="3802592"/>
              <a:ext cx="831850" cy="284162"/>
            </a:xfrm>
            <a:custGeom>
              <a:avLst/>
              <a:gdLst>
                <a:gd name="T0" fmla="*/ 469 w 524"/>
                <a:gd name="T1" fmla="*/ 14 h 179"/>
                <a:gd name="T2" fmla="*/ 476 w 524"/>
                <a:gd name="T3" fmla="*/ 27 h 179"/>
                <a:gd name="T4" fmla="*/ 315 w 524"/>
                <a:gd name="T5" fmla="*/ 138 h 179"/>
                <a:gd name="T6" fmla="*/ 218 w 524"/>
                <a:gd name="T7" fmla="*/ 0 h 179"/>
                <a:gd name="T8" fmla="*/ 0 w 524"/>
                <a:gd name="T9" fmla="*/ 154 h 179"/>
                <a:gd name="T10" fmla="*/ 0 w 524"/>
                <a:gd name="T11" fmla="*/ 179 h 179"/>
                <a:gd name="T12" fmla="*/ 214 w 524"/>
                <a:gd name="T13" fmla="*/ 28 h 179"/>
                <a:gd name="T14" fmla="*/ 310 w 524"/>
                <a:gd name="T15" fmla="*/ 165 h 179"/>
                <a:gd name="T16" fmla="*/ 488 w 524"/>
                <a:gd name="T17" fmla="*/ 42 h 179"/>
                <a:gd name="T18" fmla="*/ 495 w 524"/>
                <a:gd name="T19" fmla="*/ 55 h 179"/>
                <a:gd name="T20" fmla="*/ 524 w 524"/>
                <a:gd name="T21" fmla="*/ 5 h 179"/>
                <a:gd name="T22" fmla="*/ 469 w 524"/>
                <a:gd name="T23" fmla="*/ 1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24" h="179">
                  <a:moveTo>
                    <a:pt x="469" y="14"/>
                  </a:moveTo>
                  <a:lnTo>
                    <a:pt x="476" y="27"/>
                  </a:lnTo>
                  <a:lnTo>
                    <a:pt x="315" y="138"/>
                  </a:lnTo>
                  <a:lnTo>
                    <a:pt x="218" y="0"/>
                  </a:lnTo>
                  <a:lnTo>
                    <a:pt x="0" y="154"/>
                  </a:lnTo>
                  <a:lnTo>
                    <a:pt x="0" y="179"/>
                  </a:lnTo>
                  <a:lnTo>
                    <a:pt x="214" y="28"/>
                  </a:lnTo>
                  <a:lnTo>
                    <a:pt x="310" y="165"/>
                  </a:lnTo>
                  <a:lnTo>
                    <a:pt x="488" y="42"/>
                  </a:lnTo>
                  <a:lnTo>
                    <a:pt x="495" y="55"/>
                  </a:lnTo>
                  <a:lnTo>
                    <a:pt x="524" y="5"/>
                  </a:lnTo>
                  <a:lnTo>
                    <a:pt x="469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14" name="Freeform 74"/>
            <p:cNvSpPr/>
            <p:nvPr/>
          </p:nvSpPr>
          <p:spPr bwMode="auto">
            <a:xfrm>
              <a:off x="4467945" y="3991505"/>
              <a:ext cx="125413" cy="296862"/>
            </a:xfrm>
            <a:custGeom>
              <a:avLst/>
              <a:gdLst>
                <a:gd name="T0" fmla="*/ 0 w 79"/>
                <a:gd name="T1" fmla="*/ 187 h 187"/>
                <a:gd name="T2" fmla="*/ 79 w 79"/>
                <a:gd name="T3" fmla="*/ 187 h 187"/>
                <a:gd name="T4" fmla="*/ 79 w 79"/>
                <a:gd name="T5" fmla="*/ 0 h 187"/>
                <a:gd name="T6" fmla="*/ 0 w 79"/>
                <a:gd name="T7" fmla="*/ 58 h 187"/>
                <a:gd name="T8" fmla="*/ 0 w 79"/>
                <a:gd name="T9" fmla="*/ 18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187">
                  <a:moveTo>
                    <a:pt x="0" y="187"/>
                  </a:moveTo>
                  <a:lnTo>
                    <a:pt x="79" y="187"/>
                  </a:lnTo>
                  <a:lnTo>
                    <a:pt x="79" y="0"/>
                  </a:lnTo>
                  <a:lnTo>
                    <a:pt x="0" y="58"/>
                  </a:lnTo>
                  <a:lnTo>
                    <a:pt x="0" y="18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15" name="Freeform 75"/>
            <p:cNvSpPr/>
            <p:nvPr/>
          </p:nvSpPr>
          <p:spPr bwMode="auto">
            <a:xfrm>
              <a:off x="5075958" y="3912130"/>
              <a:ext cx="127000" cy="376237"/>
            </a:xfrm>
            <a:custGeom>
              <a:avLst/>
              <a:gdLst>
                <a:gd name="T0" fmla="*/ 71 w 80"/>
                <a:gd name="T1" fmla="*/ 0 h 237"/>
                <a:gd name="T2" fmla="*/ 0 w 80"/>
                <a:gd name="T3" fmla="*/ 51 h 237"/>
                <a:gd name="T4" fmla="*/ 0 w 80"/>
                <a:gd name="T5" fmla="*/ 237 h 237"/>
                <a:gd name="T6" fmla="*/ 80 w 80"/>
                <a:gd name="T7" fmla="*/ 237 h 237"/>
                <a:gd name="T8" fmla="*/ 80 w 80"/>
                <a:gd name="T9" fmla="*/ 12 h 237"/>
                <a:gd name="T10" fmla="*/ 71 w 80"/>
                <a:gd name="T11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237">
                  <a:moveTo>
                    <a:pt x="71" y="0"/>
                  </a:moveTo>
                  <a:lnTo>
                    <a:pt x="0" y="51"/>
                  </a:lnTo>
                  <a:lnTo>
                    <a:pt x="0" y="237"/>
                  </a:lnTo>
                  <a:lnTo>
                    <a:pt x="80" y="237"/>
                  </a:lnTo>
                  <a:lnTo>
                    <a:pt x="80" y="12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16" name="Freeform 76"/>
            <p:cNvSpPr/>
            <p:nvPr/>
          </p:nvSpPr>
          <p:spPr bwMode="auto">
            <a:xfrm>
              <a:off x="4925145" y="4002617"/>
              <a:ext cx="125413" cy="285750"/>
            </a:xfrm>
            <a:custGeom>
              <a:avLst/>
              <a:gdLst>
                <a:gd name="T0" fmla="*/ 0 w 79"/>
                <a:gd name="T1" fmla="*/ 56 h 180"/>
                <a:gd name="T2" fmla="*/ 0 w 79"/>
                <a:gd name="T3" fmla="*/ 180 h 180"/>
                <a:gd name="T4" fmla="*/ 79 w 79"/>
                <a:gd name="T5" fmla="*/ 180 h 180"/>
                <a:gd name="T6" fmla="*/ 79 w 79"/>
                <a:gd name="T7" fmla="*/ 0 h 180"/>
                <a:gd name="T8" fmla="*/ 0 w 79"/>
                <a:gd name="T9" fmla="*/ 56 h 180"/>
                <a:gd name="T10" fmla="*/ 0 w 79"/>
                <a:gd name="T11" fmla="*/ 56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180">
                  <a:moveTo>
                    <a:pt x="0" y="56"/>
                  </a:moveTo>
                  <a:lnTo>
                    <a:pt x="0" y="180"/>
                  </a:lnTo>
                  <a:lnTo>
                    <a:pt x="79" y="180"/>
                  </a:lnTo>
                  <a:lnTo>
                    <a:pt x="79" y="0"/>
                  </a:lnTo>
                  <a:lnTo>
                    <a:pt x="0" y="56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17" name="Freeform 77"/>
            <p:cNvSpPr/>
            <p:nvPr/>
          </p:nvSpPr>
          <p:spPr bwMode="auto">
            <a:xfrm>
              <a:off x="4618758" y="3893080"/>
              <a:ext cx="127000" cy="395287"/>
            </a:xfrm>
            <a:custGeom>
              <a:avLst/>
              <a:gdLst>
                <a:gd name="T0" fmla="*/ 0 w 80"/>
                <a:gd name="T1" fmla="*/ 56 h 249"/>
                <a:gd name="T2" fmla="*/ 0 w 80"/>
                <a:gd name="T3" fmla="*/ 249 h 249"/>
                <a:gd name="T4" fmla="*/ 80 w 80"/>
                <a:gd name="T5" fmla="*/ 249 h 249"/>
                <a:gd name="T6" fmla="*/ 80 w 80"/>
                <a:gd name="T7" fmla="*/ 0 h 249"/>
                <a:gd name="T8" fmla="*/ 0 w 80"/>
                <a:gd name="T9" fmla="*/ 5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249">
                  <a:moveTo>
                    <a:pt x="0" y="56"/>
                  </a:moveTo>
                  <a:lnTo>
                    <a:pt x="0" y="249"/>
                  </a:lnTo>
                  <a:lnTo>
                    <a:pt x="80" y="249"/>
                  </a:lnTo>
                  <a:lnTo>
                    <a:pt x="80" y="0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18" name="Freeform 78"/>
            <p:cNvSpPr/>
            <p:nvPr/>
          </p:nvSpPr>
          <p:spPr bwMode="auto">
            <a:xfrm>
              <a:off x="4771158" y="3908955"/>
              <a:ext cx="128588" cy="379412"/>
            </a:xfrm>
            <a:custGeom>
              <a:avLst/>
              <a:gdLst>
                <a:gd name="T0" fmla="*/ 0 w 81"/>
                <a:gd name="T1" fmla="*/ 0 h 239"/>
                <a:gd name="T2" fmla="*/ 0 w 81"/>
                <a:gd name="T3" fmla="*/ 239 h 239"/>
                <a:gd name="T4" fmla="*/ 81 w 81"/>
                <a:gd name="T5" fmla="*/ 239 h 239"/>
                <a:gd name="T6" fmla="*/ 81 w 81"/>
                <a:gd name="T7" fmla="*/ 117 h 239"/>
                <a:gd name="T8" fmla="*/ 0 w 81"/>
                <a:gd name="T9" fmla="*/ 0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239">
                  <a:moveTo>
                    <a:pt x="0" y="0"/>
                  </a:moveTo>
                  <a:lnTo>
                    <a:pt x="0" y="239"/>
                  </a:lnTo>
                  <a:lnTo>
                    <a:pt x="81" y="239"/>
                  </a:lnTo>
                  <a:lnTo>
                    <a:pt x="81" y="1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819" name="Freeform 79"/>
          <p:cNvSpPr/>
          <p:nvPr/>
        </p:nvSpPr>
        <p:spPr bwMode="auto">
          <a:xfrm>
            <a:off x="8997083" y="3747030"/>
            <a:ext cx="619125" cy="617537"/>
          </a:xfrm>
          <a:custGeom>
            <a:avLst/>
            <a:gdLst>
              <a:gd name="T0" fmla="*/ 46 w 390"/>
              <a:gd name="T1" fmla="*/ 343 h 389"/>
              <a:gd name="T2" fmla="*/ 46 w 390"/>
              <a:gd name="T3" fmla="*/ 0 h 389"/>
              <a:gd name="T4" fmla="*/ 30 w 390"/>
              <a:gd name="T5" fmla="*/ 0 h 389"/>
              <a:gd name="T6" fmla="*/ 30 w 390"/>
              <a:gd name="T7" fmla="*/ 33 h 389"/>
              <a:gd name="T8" fmla="*/ 0 w 390"/>
              <a:gd name="T9" fmla="*/ 33 h 389"/>
              <a:gd name="T10" fmla="*/ 0 w 390"/>
              <a:gd name="T11" fmla="*/ 47 h 389"/>
              <a:gd name="T12" fmla="*/ 30 w 390"/>
              <a:gd name="T13" fmla="*/ 47 h 389"/>
              <a:gd name="T14" fmla="*/ 30 w 390"/>
              <a:gd name="T15" fmla="*/ 95 h 389"/>
              <a:gd name="T16" fmla="*/ 0 w 390"/>
              <a:gd name="T17" fmla="*/ 95 h 389"/>
              <a:gd name="T18" fmla="*/ 0 w 390"/>
              <a:gd name="T19" fmla="*/ 111 h 389"/>
              <a:gd name="T20" fmla="*/ 30 w 390"/>
              <a:gd name="T21" fmla="*/ 111 h 389"/>
              <a:gd name="T22" fmla="*/ 30 w 390"/>
              <a:gd name="T23" fmla="*/ 157 h 389"/>
              <a:gd name="T24" fmla="*/ 0 w 390"/>
              <a:gd name="T25" fmla="*/ 157 h 389"/>
              <a:gd name="T26" fmla="*/ 0 w 390"/>
              <a:gd name="T27" fmla="*/ 173 h 389"/>
              <a:gd name="T28" fmla="*/ 30 w 390"/>
              <a:gd name="T29" fmla="*/ 173 h 389"/>
              <a:gd name="T30" fmla="*/ 30 w 390"/>
              <a:gd name="T31" fmla="*/ 219 h 389"/>
              <a:gd name="T32" fmla="*/ 0 w 390"/>
              <a:gd name="T33" fmla="*/ 219 h 389"/>
              <a:gd name="T34" fmla="*/ 0 w 390"/>
              <a:gd name="T35" fmla="*/ 235 h 389"/>
              <a:gd name="T36" fmla="*/ 30 w 390"/>
              <a:gd name="T37" fmla="*/ 235 h 389"/>
              <a:gd name="T38" fmla="*/ 30 w 390"/>
              <a:gd name="T39" fmla="*/ 281 h 389"/>
              <a:gd name="T40" fmla="*/ 0 w 390"/>
              <a:gd name="T41" fmla="*/ 281 h 389"/>
              <a:gd name="T42" fmla="*/ 0 w 390"/>
              <a:gd name="T43" fmla="*/ 297 h 389"/>
              <a:gd name="T44" fmla="*/ 30 w 390"/>
              <a:gd name="T45" fmla="*/ 297 h 389"/>
              <a:gd name="T46" fmla="*/ 30 w 390"/>
              <a:gd name="T47" fmla="*/ 343 h 389"/>
              <a:gd name="T48" fmla="*/ 0 w 390"/>
              <a:gd name="T49" fmla="*/ 343 h 389"/>
              <a:gd name="T50" fmla="*/ 0 w 390"/>
              <a:gd name="T51" fmla="*/ 359 h 389"/>
              <a:gd name="T52" fmla="*/ 30 w 390"/>
              <a:gd name="T53" fmla="*/ 359 h 389"/>
              <a:gd name="T54" fmla="*/ 30 w 390"/>
              <a:gd name="T55" fmla="*/ 389 h 389"/>
              <a:gd name="T56" fmla="*/ 46 w 390"/>
              <a:gd name="T57" fmla="*/ 389 h 389"/>
              <a:gd name="T58" fmla="*/ 46 w 390"/>
              <a:gd name="T59" fmla="*/ 359 h 389"/>
              <a:gd name="T60" fmla="*/ 93 w 390"/>
              <a:gd name="T61" fmla="*/ 359 h 389"/>
              <a:gd name="T62" fmla="*/ 93 w 390"/>
              <a:gd name="T63" fmla="*/ 389 h 389"/>
              <a:gd name="T64" fmla="*/ 107 w 390"/>
              <a:gd name="T65" fmla="*/ 389 h 389"/>
              <a:gd name="T66" fmla="*/ 107 w 390"/>
              <a:gd name="T67" fmla="*/ 359 h 389"/>
              <a:gd name="T68" fmla="*/ 155 w 390"/>
              <a:gd name="T69" fmla="*/ 359 h 389"/>
              <a:gd name="T70" fmla="*/ 155 w 390"/>
              <a:gd name="T71" fmla="*/ 389 h 389"/>
              <a:gd name="T72" fmla="*/ 169 w 390"/>
              <a:gd name="T73" fmla="*/ 389 h 389"/>
              <a:gd name="T74" fmla="*/ 169 w 390"/>
              <a:gd name="T75" fmla="*/ 359 h 389"/>
              <a:gd name="T76" fmla="*/ 217 w 390"/>
              <a:gd name="T77" fmla="*/ 359 h 389"/>
              <a:gd name="T78" fmla="*/ 217 w 390"/>
              <a:gd name="T79" fmla="*/ 389 h 389"/>
              <a:gd name="T80" fmla="*/ 233 w 390"/>
              <a:gd name="T81" fmla="*/ 389 h 389"/>
              <a:gd name="T82" fmla="*/ 233 w 390"/>
              <a:gd name="T83" fmla="*/ 359 h 389"/>
              <a:gd name="T84" fmla="*/ 279 w 390"/>
              <a:gd name="T85" fmla="*/ 359 h 389"/>
              <a:gd name="T86" fmla="*/ 279 w 390"/>
              <a:gd name="T87" fmla="*/ 389 h 389"/>
              <a:gd name="T88" fmla="*/ 295 w 390"/>
              <a:gd name="T89" fmla="*/ 389 h 389"/>
              <a:gd name="T90" fmla="*/ 295 w 390"/>
              <a:gd name="T91" fmla="*/ 359 h 389"/>
              <a:gd name="T92" fmla="*/ 341 w 390"/>
              <a:gd name="T93" fmla="*/ 359 h 389"/>
              <a:gd name="T94" fmla="*/ 341 w 390"/>
              <a:gd name="T95" fmla="*/ 389 h 389"/>
              <a:gd name="T96" fmla="*/ 357 w 390"/>
              <a:gd name="T97" fmla="*/ 389 h 389"/>
              <a:gd name="T98" fmla="*/ 357 w 390"/>
              <a:gd name="T99" fmla="*/ 359 h 389"/>
              <a:gd name="T100" fmla="*/ 390 w 390"/>
              <a:gd name="T101" fmla="*/ 359 h 389"/>
              <a:gd name="T102" fmla="*/ 390 w 390"/>
              <a:gd name="T103" fmla="*/ 343 h 389"/>
              <a:gd name="T104" fmla="*/ 46 w 390"/>
              <a:gd name="T105" fmla="*/ 343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90" h="389">
                <a:moveTo>
                  <a:pt x="46" y="343"/>
                </a:moveTo>
                <a:lnTo>
                  <a:pt x="46" y="0"/>
                </a:lnTo>
                <a:lnTo>
                  <a:pt x="30" y="0"/>
                </a:lnTo>
                <a:lnTo>
                  <a:pt x="30" y="33"/>
                </a:lnTo>
                <a:lnTo>
                  <a:pt x="0" y="33"/>
                </a:lnTo>
                <a:lnTo>
                  <a:pt x="0" y="47"/>
                </a:lnTo>
                <a:lnTo>
                  <a:pt x="30" y="47"/>
                </a:lnTo>
                <a:lnTo>
                  <a:pt x="30" y="95"/>
                </a:lnTo>
                <a:lnTo>
                  <a:pt x="0" y="95"/>
                </a:lnTo>
                <a:lnTo>
                  <a:pt x="0" y="111"/>
                </a:lnTo>
                <a:lnTo>
                  <a:pt x="30" y="111"/>
                </a:lnTo>
                <a:lnTo>
                  <a:pt x="30" y="157"/>
                </a:lnTo>
                <a:lnTo>
                  <a:pt x="0" y="157"/>
                </a:lnTo>
                <a:lnTo>
                  <a:pt x="0" y="173"/>
                </a:lnTo>
                <a:lnTo>
                  <a:pt x="30" y="173"/>
                </a:lnTo>
                <a:lnTo>
                  <a:pt x="30" y="219"/>
                </a:lnTo>
                <a:lnTo>
                  <a:pt x="0" y="219"/>
                </a:lnTo>
                <a:lnTo>
                  <a:pt x="0" y="235"/>
                </a:lnTo>
                <a:lnTo>
                  <a:pt x="30" y="235"/>
                </a:lnTo>
                <a:lnTo>
                  <a:pt x="30" y="281"/>
                </a:lnTo>
                <a:lnTo>
                  <a:pt x="0" y="281"/>
                </a:lnTo>
                <a:lnTo>
                  <a:pt x="0" y="297"/>
                </a:lnTo>
                <a:lnTo>
                  <a:pt x="30" y="297"/>
                </a:lnTo>
                <a:lnTo>
                  <a:pt x="30" y="343"/>
                </a:lnTo>
                <a:lnTo>
                  <a:pt x="0" y="343"/>
                </a:lnTo>
                <a:lnTo>
                  <a:pt x="0" y="359"/>
                </a:lnTo>
                <a:lnTo>
                  <a:pt x="30" y="359"/>
                </a:lnTo>
                <a:lnTo>
                  <a:pt x="30" y="389"/>
                </a:lnTo>
                <a:lnTo>
                  <a:pt x="46" y="389"/>
                </a:lnTo>
                <a:lnTo>
                  <a:pt x="46" y="359"/>
                </a:lnTo>
                <a:lnTo>
                  <a:pt x="93" y="359"/>
                </a:lnTo>
                <a:lnTo>
                  <a:pt x="93" y="389"/>
                </a:lnTo>
                <a:lnTo>
                  <a:pt x="107" y="389"/>
                </a:lnTo>
                <a:lnTo>
                  <a:pt x="107" y="359"/>
                </a:lnTo>
                <a:lnTo>
                  <a:pt x="155" y="359"/>
                </a:lnTo>
                <a:lnTo>
                  <a:pt x="155" y="389"/>
                </a:lnTo>
                <a:lnTo>
                  <a:pt x="169" y="389"/>
                </a:lnTo>
                <a:lnTo>
                  <a:pt x="169" y="359"/>
                </a:lnTo>
                <a:lnTo>
                  <a:pt x="217" y="359"/>
                </a:lnTo>
                <a:lnTo>
                  <a:pt x="217" y="389"/>
                </a:lnTo>
                <a:lnTo>
                  <a:pt x="233" y="389"/>
                </a:lnTo>
                <a:lnTo>
                  <a:pt x="233" y="359"/>
                </a:lnTo>
                <a:lnTo>
                  <a:pt x="279" y="359"/>
                </a:lnTo>
                <a:lnTo>
                  <a:pt x="279" y="389"/>
                </a:lnTo>
                <a:lnTo>
                  <a:pt x="295" y="389"/>
                </a:lnTo>
                <a:lnTo>
                  <a:pt x="295" y="359"/>
                </a:lnTo>
                <a:lnTo>
                  <a:pt x="341" y="359"/>
                </a:lnTo>
                <a:lnTo>
                  <a:pt x="341" y="389"/>
                </a:lnTo>
                <a:lnTo>
                  <a:pt x="357" y="389"/>
                </a:lnTo>
                <a:lnTo>
                  <a:pt x="357" y="359"/>
                </a:lnTo>
                <a:lnTo>
                  <a:pt x="390" y="359"/>
                </a:lnTo>
                <a:lnTo>
                  <a:pt x="390" y="343"/>
                </a:lnTo>
                <a:lnTo>
                  <a:pt x="46" y="34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820" name="Freeform 80"/>
          <p:cNvSpPr/>
          <p:nvPr/>
        </p:nvSpPr>
        <p:spPr bwMode="auto">
          <a:xfrm>
            <a:off x="9125670" y="3813705"/>
            <a:ext cx="471488" cy="446087"/>
          </a:xfrm>
          <a:custGeom>
            <a:avLst/>
            <a:gdLst>
              <a:gd name="T0" fmla="*/ 153 w 168"/>
              <a:gd name="T1" fmla="*/ 113 h 159"/>
              <a:gd name="T2" fmla="*/ 150 w 168"/>
              <a:gd name="T3" fmla="*/ 112 h 159"/>
              <a:gd name="T4" fmla="*/ 137 w 168"/>
              <a:gd name="T5" fmla="*/ 125 h 159"/>
              <a:gd name="T6" fmla="*/ 137 w 168"/>
              <a:gd name="T7" fmla="*/ 129 h 159"/>
              <a:gd name="T8" fmla="*/ 125 w 168"/>
              <a:gd name="T9" fmla="*/ 137 h 159"/>
              <a:gd name="T10" fmla="*/ 115 w 168"/>
              <a:gd name="T11" fmla="*/ 132 h 159"/>
              <a:gd name="T12" fmla="*/ 111 w 168"/>
              <a:gd name="T13" fmla="*/ 133 h 159"/>
              <a:gd name="T14" fmla="*/ 50 w 168"/>
              <a:gd name="T15" fmla="*/ 24 h 159"/>
              <a:gd name="T16" fmla="*/ 54 w 168"/>
              <a:gd name="T17" fmla="*/ 14 h 159"/>
              <a:gd name="T18" fmla="*/ 41 w 168"/>
              <a:gd name="T19" fmla="*/ 0 h 159"/>
              <a:gd name="T20" fmla="*/ 28 w 168"/>
              <a:gd name="T21" fmla="*/ 14 h 159"/>
              <a:gd name="T22" fmla="*/ 28 w 168"/>
              <a:gd name="T23" fmla="*/ 18 h 159"/>
              <a:gd name="T24" fmla="*/ 0 w 168"/>
              <a:gd name="T25" fmla="*/ 34 h 159"/>
              <a:gd name="T26" fmla="*/ 3 w 168"/>
              <a:gd name="T27" fmla="*/ 39 h 159"/>
              <a:gd name="T28" fmla="*/ 31 w 168"/>
              <a:gd name="T29" fmla="*/ 22 h 159"/>
              <a:gd name="T30" fmla="*/ 41 w 168"/>
              <a:gd name="T31" fmla="*/ 27 h 159"/>
              <a:gd name="T32" fmla="*/ 45 w 168"/>
              <a:gd name="T33" fmla="*/ 26 h 159"/>
              <a:gd name="T34" fmla="*/ 106 w 168"/>
              <a:gd name="T35" fmla="*/ 135 h 159"/>
              <a:gd name="T36" fmla="*/ 101 w 168"/>
              <a:gd name="T37" fmla="*/ 145 h 159"/>
              <a:gd name="T38" fmla="*/ 115 w 168"/>
              <a:gd name="T39" fmla="*/ 159 h 159"/>
              <a:gd name="T40" fmla="*/ 128 w 168"/>
              <a:gd name="T41" fmla="*/ 145 h 159"/>
              <a:gd name="T42" fmla="*/ 127 w 168"/>
              <a:gd name="T43" fmla="*/ 141 h 159"/>
              <a:gd name="T44" fmla="*/ 140 w 168"/>
              <a:gd name="T45" fmla="*/ 134 h 159"/>
              <a:gd name="T46" fmla="*/ 150 w 168"/>
              <a:gd name="T47" fmla="*/ 139 h 159"/>
              <a:gd name="T48" fmla="*/ 163 w 168"/>
              <a:gd name="T49" fmla="*/ 125 h 159"/>
              <a:gd name="T50" fmla="*/ 158 w 168"/>
              <a:gd name="T51" fmla="*/ 115 h 159"/>
              <a:gd name="T52" fmla="*/ 168 w 168"/>
              <a:gd name="T53" fmla="*/ 96 h 159"/>
              <a:gd name="T54" fmla="*/ 163 w 168"/>
              <a:gd name="T55" fmla="*/ 93 h 159"/>
              <a:gd name="T56" fmla="*/ 153 w 168"/>
              <a:gd name="T57" fmla="*/ 113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68" h="159">
                <a:moveTo>
                  <a:pt x="153" y="113"/>
                </a:moveTo>
                <a:cubicBezTo>
                  <a:pt x="152" y="112"/>
                  <a:pt x="151" y="112"/>
                  <a:pt x="150" y="112"/>
                </a:cubicBezTo>
                <a:cubicBezTo>
                  <a:pt x="142" y="112"/>
                  <a:pt x="137" y="118"/>
                  <a:pt x="137" y="125"/>
                </a:cubicBezTo>
                <a:cubicBezTo>
                  <a:pt x="137" y="127"/>
                  <a:pt x="137" y="128"/>
                  <a:pt x="137" y="129"/>
                </a:cubicBezTo>
                <a:cubicBezTo>
                  <a:pt x="125" y="137"/>
                  <a:pt x="125" y="137"/>
                  <a:pt x="125" y="137"/>
                </a:cubicBezTo>
                <a:cubicBezTo>
                  <a:pt x="122" y="134"/>
                  <a:pt x="119" y="132"/>
                  <a:pt x="115" y="132"/>
                </a:cubicBezTo>
                <a:cubicBezTo>
                  <a:pt x="113" y="132"/>
                  <a:pt x="112" y="132"/>
                  <a:pt x="111" y="133"/>
                </a:cubicBezTo>
                <a:cubicBezTo>
                  <a:pt x="50" y="24"/>
                  <a:pt x="50" y="24"/>
                  <a:pt x="50" y="24"/>
                </a:cubicBezTo>
                <a:cubicBezTo>
                  <a:pt x="52" y="21"/>
                  <a:pt x="54" y="18"/>
                  <a:pt x="54" y="14"/>
                </a:cubicBezTo>
                <a:cubicBezTo>
                  <a:pt x="54" y="6"/>
                  <a:pt x="48" y="0"/>
                  <a:pt x="41" y="0"/>
                </a:cubicBezTo>
                <a:cubicBezTo>
                  <a:pt x="34" y="0"/>
                  <a:pt x="28" y="6"/>
                  <a:pt x="28" y="14"/>
                </a:cubicBezTo>
                <a:cubicBezTo>
                  <a:pt x="28" y="15"/>
                  <a:pt x="28" y="17"/>
                  <a:pt x="28" y="18"/>
                </a:cubicBezTo>
                <a:cubicBezTo>
                  <a:pt x="0" y="34"/>
                  <a:pt x="0" y="34"/>
                  <a:pt x="0" y="34"/>
                </a:cubicBezTo>
                <a:cubicBezTo>
                  <a:pt x="3" y="39"/>
                  <a:pt x="3" y="39"/>
                  <a:pt x="3" y="39"/>
                </a:cubicBezTo>
                <a:cubicBezTo>
                  <a:pt x="31" y="22"/>
                  <a:pt x="31" y="22"/>
                  <a:pt x="31" y="22"/>
                </a:cubicBezTo>
                <a:cubicBezTo>
                  <a:pt x="34" y="25"/>
                  <a:pt x="37" y="27"/>
                  <a:pt x="41" y="27"/>
                </a:cubicBezTo>
                <a:cubicBezTo>
                  <a:pt x="42" y="27"/>
                  <a:pt x="44" y="27"/>
                  <a:pt x="45" y="26"/>
                </a:cubicBezTo>
                <a:cubicBezTo>
                  <a:pt x="106" y="135"/>
                  <a:pt x="106" y="135"/>
                  <a:pt x="106" y="135"/>
                </a:cubicBezTo>
                <a:cubicBezTo>
                  <a:pt x="103" y="138"/>
                  <a:pt x="101" y="141"/>
                  <a:pt x="101" y="145"/>
                </a:cubicBezTo>
                <a:cubicBezTo>
                  <a:pt x="101" y="153"/>
                  <a:pt x="107" y="159"/>
                  <a:pt x="115" y="159"/>
                </a:cubicBezTo>
                <a:cubicBezTo>
                  <a:pt x="122" y="159"/>
                  <a:pt x="128" y="153"/>
                  <a:pt x="128" y="145"/>
                </a:cubicBezTo>
                <a:cubicBezTo>
                  <a:pt x="128" y="144"/>
                  <a:pt x="128" y="142"/>
                  <a:pt x="127" y="141"/>
                </a:cubicBezTo>
                <a:cubicBezTo>
                  <a:pt x="140" y="134"/>
                  <a:pt x="140" y="134"/>
                  <a:pt x="140" y="134"/>
                </a:cubicBezTo>
                <a:cubicBezTo>
                  <a:pt x="142" y="137"/>
                  <a:pt x="146" y="139"/>
                  <a:pt x="150" y="139"/>
                </a:cubicBezTo>
                <a:cubicBezTo>
                  <a:pt x="157" y="139"/>
                  <a:pt x="163" y="133"/>
                  <a:pt x="163" y="125"/>
                </a:cubicBezTo>
                <a:cubicBezTo>
                  <a:pt x="163" y="121"/>
                  <a:pt x="161" y="117"/>
                  <a:pt x="158" y="115"/>
                </a:cubicBezTo>
                <a:cubicBezTo>
                  <a:pt x="168" y="96"/>
                  <a:pt x="168" y="96"/>
                  <a:pt x="168" y="96"/>
                </a:cubicBezTo>
                <a:cubicBezTo>
                  <a:pt x="163" y="93"/>
                  <a:pt x="163" y="93"/>
                  <a:pt x="163" y="93"/>
                </a:cubicBezTo>
                <a:lnTo>
                  <a:pt x="153" y="11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821" name="Freeform 81"/>
          <p:cNvSpPr/>
          <p:nvPr/>
        </p:nvSpPr>
        <p:spPr bwMode="auto">
          <a:xfrm>
            <a:off x="9366970" y="3853392"/>
            <a:ext cx="219075" cy="190500"/>
          </a:xfrm>
          <a:custGeom>
            <a:avLst/>
            <a:gdLst>
              <a:gd name="T0" fmla="*/ 36 w 78"/>
              <a:gd name="T1" fmla="*/ 25 h 68"/>
              <a:gd name="T2" fmla="*/ 42 w 78"/>
              <a:gd name="T3" fmla="*/ 26 h 68"/>
              <a:gd name="T4" fmla="*/ 52 w 78"/>
              <a:gd name="T5" fmla="*/ 22 h 68"/>
              <a:gd name="T6" fmla="*/ 76 w 78"/>
              <a:gd name="T7" fmla="*/ 34 h 68"/>
              <a:gd name="T8" fmla="*/ 78 w 78"/>
              <a:gd name="T9" fmla="*/ 30 h 68"/>
              <a:gd name="T10" fmla="*/ 55 w 78"/>
              <a:gd name="T11" fmla="*/ 17 h 68"/>
              <a:gd name="T12" fmla="*/ 55 w 78"/>
              <a:gd name="T13" fmla="*/ 13 h 68"/>
              <a:gd name="T14" fmla="*/ 42 w 78"/>
              <a:gd name="T15" fmla="*/ 0 h 68"/>
              <a:gd name="T16" fmla="*/ 29 w 78"/>
              <a:gd name="T17" fmla="*/ 13 h 68"/>
              <a:gd name="T18" fmla="*/ 32 w 78"/>
              <a:gd name="T19" fmla="*/ 22 h 68"/>
              <a:gd name="T20" fmla="*/ 0 w 78"/>
              <a:gd name="T21" fmla="*/ 63 h 68"/>
              <a:gd name="T22" fmla="*/ 3 w 78"/>
              <a:gd name="T23" fmla="*/ 68 h 68"/>
              <a:gd name="T24" fmla="*/ 36 w 78"/>
              <a:gd name="T25" fmla="*/ 25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8" h="68">
                <a:moveTo>
                  <a:pt x="36" y="25"/>
                </a:moveTo>
                <a:cubicBezTo>
                  <a:pt x="38" y="26"/>
                  <a:pt x="40" y="26"/>
                  <a:pt x="42" y="26"/>
                </a:cubicBezTo>
                <a:cubicBezTo>
                  <a:pt x="46" y="26"/>
                  <a:pt x="50" y="24"/>
                  <a:pt x="52" y="22"/>
                </a:cubicBezTo>
                <a:cubicBezTo>
                  <a:pt x="76" y="34"/>
                  <a:pt x="76" y="34"/>
                  <a:pt x="76" y="34"/>
                </a:cubicBezTo>
                <a:cubicBezTo>
                  <a:pt x="78" y="30"/>
                  <a:pt x="78" y="30"/>
                  <a:pt x="78" y="30"/>
                </a:cubicBezTo>
                <a:cubicBezTo>
                  <a:pt x="55" y="17"/>
                  <a:pt x="55" y="17"/>
                  <a:pt x="55" y="17"/>
                </a:cubicBezTo>
                <a:cubicBezTo>
                  <a:pt x="55" y="16"/>
                  <a:pt x="55" y="14"/>
                  <a:pt x="55" y="13"/>
                </a:cubicBezTo>
                <a:cubicBezTo>
                  <a:pt x="55" y="6"/>
                  <a:pt x="49" y="0"/>
                  <a:pt x="42" y="0"/>
                </a:cubicBezTo>
                <a:cubicBezTo>
                  <a:pt x="35" y="0"/>
                  <a:pt x="29" y="6"/>
                  <a:pt x="29" y="13"/>
                </a:cubicBezTo>
                <a:cubicBezTo>
                  <a:pt x="29" y="16"/>
                  <a:pt x="30" y="19"/>
                  <a:pt x="32" y="22"/>
                </a:cubicBezTo>
                <a:cubicBezTo>
                  <a:pt x="0" y="63"/>
                  <a:pt x="0" y="63"/>
                  <a:pt x="0" y="63"/>
                </a:cubicBezTo>
                <a:cubicBezTo>
                  <a:pt x="3" y="68"/>
                  <a:pt x="3" y="68"/>
                  <a:pt x="3" y="68"/>
                </a:cubicBezTo>
                <a:lnTo>
                  <a:pt x="36" y="2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822" name="Freeform 82"/>
          <p:cNvSpPr/>
          <p:nvPr/>
        </p:nvSpPr>
        <p:spPr bwMode="auto">
          <a:xfrm>
            <a:off x="9093920" y="3985155"/>
            <a:ext cx="250825" cy="188912"/>
          </a:xfrm>
          <a:custGeom>
            <a:avLst/>
            <a:gdLst>
              <a:gd name="T0" fmla="*/ 77 w 89"/>
              <a:gd name="T1" fmla="*/ 42 h 67"/>
              <a:gd name="T2" fmla="*/ 71 w 89"/>
              <a:gd name="T3" fmla="*/ 41 h 67"/>
              <a:gd name="T4" fmla="*/ 63 w 89"/>
              <a:gd name="T5" fmla="*/ 43 h 67"/>
              <a:gd name="T6" fmla="*/ 37 w 89"/>
              <a:gd name="T7" fmla="*/ 20 h 67"/>
              <a:gd name="T8" fmla="*/ 39 w 89"/>
              <a:gd name="T9" fmla="*/ 13 h 67"/>
              <a:gd name="T10" fmla="*/ 26 w 89"/>
              <a:gd name="T11" fmla="*/ 0 h 67"/>
              <a:gd name="T12" fmla="*/ 12 w 89"/>
              <a:gd name="T13" fmla="*/ 13 h 67"/>
              <a:gd name="T14" fmla="*/ 15 w 89"/>
              <a:gd name="T15" fmla="*/ 21 h 67"/>
              <a:gd name="T16" fmla="*/ 0 w 89"/>
              <a:gd name="T17" fmla="*/ 39 h 67"/>
              <a:gd name="T18" fmla="*/ 4 w 89"/>
              <a:gd name="T19" fmla="*/ 42 h 67"/>
              <a:gd name="T20" fmla="*/ 19 w 89"/>
              <a:gd name="T21" fmla="*/ 25 h 67"/>
              <a:gd name="T22" fmla="*/ 26 w 89"/>
              <a:gd name="T23" fmla="*/ 27 h 67"/>
              <a:gd name="T24" fmla="*/ 33 w 89"/>
              <a:gd name="T25" fmla="*/ 24 h 67"/>
              <a:gd name="T26" fmla="*/ 60 w 89"/>
              <a:gd name="T27" fmla="*/ 47 h 67"/>
              <a:gd name="T28" fmla="*/ 58 w 89"/>
              <a:gd name="T29" fmla="*/ 54 h 67"/>
              <a:gd name="T30" fmla="*/ 71 w 89"/>
              <a:gd name="T31" fmla="*/ 67 h 67"/>
              <a:gd name="T32" fmla="*/ 84 w 89"/>
              <a:gd name="T33" fmla="*/ 54 h 67"/>
              <a:gd name="T34" fmla="*/ 81 w 89"/>
              <a:gd name="T35" fmla="*/ 45 h 67"/>
              <a:gd name="T36" fmla="*/ 89 w 89"/>
              <a:gd name="T37" fmla="*/ 35 h 67"/>
              <a:gd name="T38" fmla="*/ 86 w 89"/>
              <a:gd name="T39" fmla="*/ 30 h 67"/>
              <a:gd name="T40" fmla="*/ 77 w 89"/>
              <a:gd name="T41" fmla="*/ 42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9" h="67">
                <a:moveTo>
                  <a:pt x="77" y="42"/>
                </a:moveTo>
                <a:cubicBezTo>
                  <a:pt x="75" y="41"/>
                  <a:pt x="73" y="41"/>
                  <a:pt x="71" y="41"/>
                </a:cubicBezTo>
                <a:cubicBezTo>
                  <a:pt x="68" y="41"/>
                  <a:pt x="65" y="42"/>
                  <a:pt x="63" y="43"/>
                </a:cubicBezTo>
                <a:cubicBezTo>
                  <a:pt x="37" y="20"/>
                  <a:pt x="37" y="20"/>
                  <a:pt x="37" y="20"/>
                </a:cubicBezTo>
                <a:cubicBezTo>
                  <a:pt x="38" y="18"/>
                  <a:pt x="39" y="16"/>
                  <a:pt x="39" y="13"/>
                </a:cubicBezTo>
                <a:cubicBezTo>
                  <a:pt x="39" y="6"/>
                  <a:pt x="33" y="0"/>
                  <a:pt x="26" y="0"/>
                </a:cubicBezTo>
                <a:cubicBezTo>
                  <a:pt x="18" y="0"/>
                  <a:pt x="12" y="6"/>
                  <a:pt x="12" y="13"/>
                </a:cubicBezTo>
                <a:cubicBezTo>
                  <a:pt x="12" y="16"/>
                  <a:pt x="13" y="19"/>
                  <a:pt x="15" y="21"/>
                </a:cubicBezTo>
                <a:cubicBezTo>
                  <a:pt x="0" y="39"/>
                  <a:pt x="0" y="39"/>
                  <a:pt x="0" y="39"/>
                </a:cubicBezTo>
                <a:cubicBezTo>
                  <a:pt x="4" y="42"/>
                  <a:pt x="4" y="42"/>
                  <a:pt x="4" y="42"/>
                </a:cubicBezTo>
                <a:cubicBezTo>
                  <a:pt x="19" y="25"/>
                  <a:pt x="19" y="25"/>
                  <a:pt x="19" y="25"/>
                </a:cubicBezTo>
                <a:cubicBezTo>
                  <a:pt x="21" y="26"/>
                  <a:pt x="23" y="27"/>
                  <a:pt x="26" y="27"/>
                </a:cubicBezTo>
                <a:cubicBezTo>
                  <a:pt x="28" y="27"/>
                  <a:pt x="31" y="26"/>
                  <a:pt x="33" y="24"/>
                </a:cubicBezTo>
                <a:cubicBezTo>
                  <a:pt x="60" y="47"/>
                  <a:pt x="60" y="47"/>
                  <a:pt x="60" y="47"/>
                </a:cubicBezTo>
                <a:cubicBezTo>
                  <a:pt x="58" y="49"/>
                  <a:pt x="58" y="51"/>
                  <a:pt x="58" y="54"/>
                </a:cubicBezTo>
                <a:cubicBezTo>
                  <a:pt x="58" y="61"/>
                  <a:pt x="64" y="67"/>
                  <a:pt x="71" y="67"/>
                </a:cubicBezTo>
                <a:cubicBezTo>
                  <a:pt x="78" y="67"/>
                  <a:pt x="84" y="61"/>
                  <a:pt x="84" y="54"/>
                </a:cubicBezTo>
                <a:cubicBezTo>
                  <a:pt x="84" y="51"/>
                  <a:pt x="83" y="48"/>
                  <a:pt x="81" y="45"/>
                </a:cubicBezTo>
                <a:cubicBezTo>
                  <a:pt x="89" y="35"/>
                  <a:pt x="89" y="35"/>
                  <a:pt x="89" y="35"/>
                </a:cubicBezTo>
                <a:cubicBezTo>
                  <a:pt x="86" y="30"/>
                  <a:pt x="86" y="30"/>
                  <a:pt x="86" y="30"/>
                </a:cubicBezTo>
                <a:lnTo>
                  <a:pt x="77" y="4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948" name="Freeform 34"/>
          <p:cNvSpPr>
            <a:spLocks noEditPoints="1"/>
          </p:cNvSpPr>
          <p:nvPr/>
        </p:nvSpPr>
        <p:spPr bwMode="auto">
          <a:xfrm>
            <a:off x="4261313" y="2790255"/>
            <a:ext cx="176132" cy="185998"/>
          </a:xfrm>
          <a:custGeom>
            <a:avLst/>
            <a:gdLst>
              <a:gd name="T0" fmla="*/ 40 w 62"/>
              <a:gd name="T1" fmla="*/ 61 h 63"/>
              <a:gd name="T2" fmla="*/ 28 w 62"/>
              <a:gd name="T3" fmla="*/ 62 h 63"/>
              <a:gd name="T4" fmla="*/ 16 w 62"/>
              <a:gd name="T5" fmla="*/ 58 h 63"/>
              <a:gd name="T6" fmla="*/ 7 w 62"/>
              <a:gd name="T7" fmla="*/ 51 h 63"/>
              <a:gd name="T8" fmla="*/ 2 w 62"/>
              <a:gd name="T9" fmla="*/ 41 h 63"/>
              <a:gd name="T10" fmla="*/ 1 w 62"/>
              <a:gd name="T11" fmla="*/ 29 h 63"/>
              <a:gd name="T12" fmla="*/ 4 w 62"/>
              <a:gd name="T13" fmla="*/ 18 h 63"/>
              <a:gd name="T14" fmla="*/ 11 w 62"/>
              <a:gd name="T15" fmla="*/ 8 h 63"/>
              <a:gd name="T16" fmla="*/ 22 w 62"/>
              <a:gd name="T17" fmla="*/ 2 h 63"/>
              <a:gd name="T18" fmla="*/ 35 w 62"/>
              <a:gd name="T19" fmla="*/ 1 h 63"/>
              <a:gd name="T20" fmla="*/ 46 w 62"/>
              <a:gd name="T21" fmla="*/ 5 h 63"/>
              <a:gd name="T22" fmla="*/ 55 w 62"/>
              <a:gd name="T23" fmla="*/ 12 h 63"/>
              <a:gd name="T24" fmla="*/ 61 w 62"/>
              <a:gd name="T25" fmla="*/ 22 h 63"/>
              <a:gd name="T26" fmla="*/ 62 w 62"/>
              <a:gd name="T27" fmla="*/ 34 h 63"/>
              <a:gd name="T28" fmla="*/ 59 w 62"/>
              <a:gd name="T29" fmla="*/ 45 h 63"/>
              <a:gd name="T30" fmla="*/ 51 w 62"/>
              <a:gd name="T31" fmla="*/ 55 h 63"/>
              <a:gd name="T32" fmla="*/ 40 w 62"/>
              <a:gd name="T33" fmla="*/ 61 h 63"/>
              <a:gd name="T34" fmla="*/ 18 w 62"/>
              <a:gd name="T35" fmla="*/ 36 h 63"/>
              <a:gd name="T36" fmla="*/ 21 w 62"/>
              <a:gd name="T37" fmla="*/ 41 h 63"/>
              <a:gd name="T38" fmla="*/ 25 w 62"/>
              <a:gd name="T39" fmla="*/ 45 h 63"/>
              <a:gd name="T40" fmla="*/ 30 w 62"/>
              <a:gd name="T41" fmla="*/ 47 h 63"/>
              <a:gd name="T42" fmla="*/ 36 w 62"/>
              <a:gd name="T43" fmla="*/ 47 h 63"/>
              <a:gd name="T44" fmla="*/ 42 w 62"/>
              <a:gd name="T45" fmla="*/ 43 h 63"/>
              <a:gd name="T46" fmla="*/ 45 w 62"/>
              <a:gd name="T47" fmla="*/ 39 h 63"/>
              <a:gd name="T48" fmla="*/ 45 w 62"/>
              <a:gd name="T49" fmla="*/ 33 h 63"/>
              <a:gd name="T50" fmla="*/ 44 w 62"/>
              <a:gd name="T51" fmla="*/ 27 h 63"/>
              <a:gd name="T52" fmla="*/ 42 w 62"/>
              <a:gd name="T53" fmla="*/ 22 h 63"/>
              <a:gd name="T54" fmla="*/ 38 w 62"/>
              <a:gd name="T55" fmla="*/ 18 h 63"/>
              <a:gd name="T56" fmla="*/ 33 w 62"/>
              <a:gd name="T57" fmla="*/ 16 h 63"/>
              <a:gd name="T58" fmla="*/ 26 w 62"/>
              <a:gd name="T59" fmla="*/ 16 h 63"/>
              <a:gd name="T60" fmla="*/ 21 w 62"/>
              <a:gd name="T61" fmla="*/ 19 h 63"/>
              <a:gd name="T62" fmla="*/ 18 w 62"/>
              <a:gd name="T63" fmla="*/ 24 h 63"/>
              <a:gd name="T64" fmla="*/ 17 w 62"/>
              <a:gd name="T65" fmla="*/ 30 h 63"/>
              <a:gd name="T66" fmla="*/ 18 w 62"/>
              <a:gd name="T67" fmla="*/ 36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62" h="63">
                <a:moveTo>
                  <a:pt x="40" y="61"/>
                </a:moveTo>
                <a:cubicBezTo>
                  <a:pt x="36" y="62"/>
                  <a:pt x="32" y="63"/>
                  <a:pt x="28" y="62"/>
                </a:cubicBezTo>
                <a:cubicBezTo>
                  <a:pt x="24" y="61"/>
                  <a:pt x="20" y="60"/>
                  <a:pt x="16" y="58"/>
                </a:cubicBezTo>
                <a:cubicBezTo>
                  <a:pt x="13" y="56"/>
                  <a:pt x="10" y="54"/>
                  <a:pt x="7" y="51"/>
                </a:cubicBezTo>
                <a:cubicBezTo>
                  <a:pt x="5" y="48"/>
                  <a:pt x="3" y="44"/>
                  <a:pt x="2" y="41"/>
                </a:cubicBezTo>
                <a:cubicBezTo>
                  <a:pt x="1" y="37"/>
                  <a:pt x="0" y="33"/>
                  <a:pt x="1" y="29"/>
                </a:cubicBezTo>
                <a:cubicBezTo>
                  <a:pt x="1" y="25"/>
                  <a:pt x="2" y="21"/>
                  <a:pt x="4" y="18"/>
                </a:cubicBezTo>
                <a:cubicBezTo>
                  <a:pt x="6" y="14"/>
                  <a:pt x="8" y="11"/>
                  <a:pt x="11" y="8"/>
                </a:cubicBezTo>
                <a:cubicBezTo>
                  <a:pt x="14" y="6"/>
                  <a:pt x="18" y="4"/>
                  <a:pt x="22" y="2"/>
                </a:cubicBezTo>
                <a:cubicBezTo>
                  <a:pt x="27" y="1"/>
                  <a:pt x="31" y="0"/>
                  <a:pt x="35" y="1"/>
                </a:cubicBezTo>
                <a:cubicBezTo>
                  <a:pt x="39" y="1"/>
                  <a:pt x="43" y="3"/>
                  <a:pt x="46" y="5"/>
                </a:cubicBezTo>
                <a:cubicBezTo>
                  <a:pt x="50" y="7"/>
                  <a:pt x="53" y="9"/>
                  <a:pt x="55" y="12"/>
                </a:cubicBezTo>
                <a:cubicBezTo>
                  <a:pt x="58" y="15"/>
                  <a:pt x="59" y="19"/>
                  <a:pt x="61" y="22"/>
                </a:cubicBezTo>
                <a:cubicBezTo>
                  <a:pt x="62" y="26"/>
                  <a:pt x="62" y="30"/>
                  <a:pt x="62" y="34"/>
                </a:cubicBezTo>
                <a:cubicBezTo>
                  <a:pt x="61" y="38"/>
                  <a:pt x="60" y="42"/>
                  <a:pt x="59" y="45"/>
                </a:cubicBezTo>
                <a:cubicBezTo>
                  <a:pt x="57" y="49"/>
                  <a:pt x="54" y="52"/>
                  <a:pt x="51" y="55"/>
                </a:cubicBezTo>
                <a:cubicBezTo>
                  <a:pt x="48" y="57"/>
                  <a:pt x="45" y="59"/>
                  <a:pt x="40" y="61"/>
                </a:cubicBezTo>
                <a:close/>
                <a:moveTo>
                  <a:pt x="18" y="36"/>
                </a:moveTo>
                <a:cubicBezTo>
                  <a:pt x="19" y="38"/>
                  <a:pt x="20" y="39"/>
                  <a:pt x="21" y="41"/>
                </a:cubicBezTo>
                <a:cubicBezTo>
                  <a:pt x="22" y="43"/>
                  <a:pt x="23" y="44"/>
                  <a:pt x="25" y="45"/>
                </a:cubicBezTo>
                <a:cubicBezTo>
                  <a:pt x="26" y="46"/>
                  <a:pt x="28" y="47"/>
                  <a:pt x="30" y="47"/>
                </a:cubicBezTo>
                <a:cubicBezTo>
                  <a:pt x="32" y="48"/>
                  <a:pt x="34" y="47"/>
                  <a:pt x="36" y="47"/>
                </a:cubicBezTo>
                <a:cubicBezTo>
                  <a:pt x="38" y="46"/>
                  <a:pt x="40" y="45"/>
                  <a:pt x="42" y="43"/>
                </a:cubicBezTo>
                <a:cubicBezTo>
                  <a:pt x="43" y="42"/>
                  <a:pt x="44" y="40"/>
                  <a:pt x="45" y="39"/>
                </a:cubicBezTo>
                <a:cubicBezTo>
                  <a:pt x="45" y="37"/>
                  <a:pt x="45" y="35"/>
                  <a:pt x="45" y="33"/>
                </a:cubicBezTo>
                <a:cubicBezTo>
                  <a:pt x="45" y="31"/>
                  <a:pt x="45" y="29"/>
                  <a:pt x="44" y="27"/>
                </a:cubicBezTo>
                <a:cubicBezTo>
                  <a:pt x="44" y="25"/>
                  <a:pt x="43" y="23"/>
                  <a:pt x="42" y="22"/>
                </a:cubicBezTo>
                <a:cubicBezTo>
                  <a:pt x="41" y="20"/>
                  <a:pt x="39" y="19"/>
                  <a:pt x="38" y="18"/>
                </a:cubicBezTo>
                <a:cubicBezTo>
                  <a:pt x="36" y="17"/>
                  <a:pt x="35" y="16"/>
                  <a:pt x="33" y="16"/>
                </a:cubicBezTo>
                <a:cubicBezTo>
                  <a:pt x="31" y="15"/>
                  <a:pt x="29" y="16"/>
                  <a:pt x="26" y="16"/>
                </a:cubicBezTo>
                <a:cubicBezTo>
                  <a:pt x="24" y="17"/>
                  <a:pt x="22" y="18"/>
                  <a:pt x="21" y="19"/>
                </a:cubicBezTo>
                <a:cubicBezTo>
                  <a:pt x="20" y="21"/>
                  <a:pt x="19" y="22"/>
                  <a:pt x="18" y="24"/>
                </a:cubicBezTo>
                <a:cubicBezTo>
                  <a:pt x="17" y="26"/>
                  <a:pt x="17" y="28"/>
                  <a:pt x="17" y="30"/>
                </a:cubicBezTo>
                <a:cubicBezTo>
                  <a:pt x="17" y="32"/>
                  <a:pt x="17" y="34"/>
                  <a:pt x="18" y="3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949" name="Freeform 35"/>
          <p:cNvSpPr>
            <a:spLocks noEditPoints="1"/>
          </p:cNvSpPr>
          <p:nvPr/>
        </p:nvSpPr>
        <p:spPr bwMode="auto">
          <a:xfrm>
            <a:off x="4438121" y="2747391"/>
            <a:ext cx="142198" cy="192701"/>
          </a:xfrm>
          <a:custGeom>
            <a:avLst/>
            <a:gdLst>
              <a:gd name="T0" fmla="*/ 12 w 50"/>
              <a:gd name="T1" fmla="*/ 65 h 65"/>
              <a:gd name="T2" fmla="*/ 0 w 50"/>
              <a:gd name="T3" fmla="*/ 6 h 65"/>
              <a:gd name="T4" fmla="*/ 26 w 50"/>
              <a:gd name="T5" fmla="*/ 1 h 65"/>
              <a:gd name="T6" fmla="*/ 34 w 50"/>
              <a:gd name="T7" fmla="*/ 1 h 65"/>
              <a:gd name="T8" fmla="*/ 41 w 50"/>
              <a:gd name="T9" fmla="*/ 4 h 65"/>
              <a:gd name="T10" fmla="*/ 47 w 50"/>
              <a:gd name="T11" fmla="*/ 10 h 65"/>
              <a:gd name="T12" fmla="*/ 50 w 50"/>
              <a:gd name="T13" fmla="*/ 17 h 65"/>
              <a:gd name="T14" fmla="*/ 50 w 50"/>
              <a:gd name="T15" fmla="*/ 25 h 65"/>
              <a:gd name="T16" fmla="*/ 47 w 50"/>
              <a:gd name="T17" fmla="*/ 32 h 65"/>
              <a:gd name="T18" fmla="*/ 42 w 50"/>
              <a:gd name="T19" fmla="*/ 38 h 65"/>
              <a:gd name="T20" fmla="*/ 34 w 50"/>
              <a:gd name="T21" fmla="*/ 42 h 65"/>
              <a:gd name="T22" fmla="*/ 25 w 50"/>
              <a:gd name="T23" fmla="*/ 44 h 65"/>
              <a:gd name="T24" fmla="*/ 28 w 50"/>
              <a:gd name="T25" fmla="*/ 62 h 65"/>
              <a:gd name="T26" fmla="*/ 12 w 50"/>
              <a:gd name="T27" fmla="*/ 65 h 65"/>
              <a:gd name="T28" fmla="*/ 22 w 50"/>
              <a:gd name="T29" fmla="*/ 29 h 65"/>
              <a:gd name="T30" fmla="*/ 30 w 50"/>
              <a:gd name="T31" fmla="*/ 28 h 65"/>
              <a:gd name="T32" fmla="*/ 33 w 50"/>
              <a:gd name="T33" fmla="*/ 26 h 65"/>
              <a:gd name="T34" fmla="*/ 33 w 50"/>
              <a:gd name="T35" fmla="*/ 20 h 65"/>
              <a:gd name="T36" fmla="*/ 31 w 50"/>
              <a:gd name="T37" fmla="*/ 16 h 65"/>
              <a:gd name="T38" fmla="*/ 27 w 50"/>
              <a:gd name="T39" fmla="*/ 15 h 65"/>
              <a:gd name="T40" fmla="*/ 19 w 50"/>
              <a:gd name="T41" fmla="*/ 17 h 65"/>
              <a:gd name="T42" fmla="*/ 22 w 50"/>
              <a:gd name="T43" fmla="*/ 29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0" h="65">
                <a:moveTo>
                  <a:pt x="12" y="65"/>
                </a:moveTo>
                <a:cubicBezTo>
                  <a:pt x="0" y="6"/>
                  <a:pt x="0" y="6"/>
                  <a:pt x="0" y="6"/>
                </a:cubicBezTo>
                <a:cubicBezTo>
                  <a:pt x="26" y="1"/>
                  <a:pt x="26" y="1"/>
                  <a:pt x="26" y="1"/>
                </a:cubicBezTo>
                <a:cubicBezTo>
                  <a:pt x="28" y="0"/>
                  <a:pt x="31" y="0"/>
                  <a:pt x="34" y="1"/>
                </a:cubicBezTo>
                <a:cubicBezTo>
                  <a:pt x="37" y="2"/>
                  <a:pt x="39" y="3"/>
                  <a:pt x="41" y="4"/>
                </a:cubicBezTo>
                <a:cubicBezTo>
                  <a:pt x="43" y="6"/>
                  <a:pt x="45" y="8"/>
                  <a:pt x="47" y="10"/>
                </a:cubicBezTo>
                <a:cubicBezTo>
                  <a:pt x="48" y="12"/>
                  <a:pt x="49" y="15"/>
                  <a:pt x="50" y="17"/>
                </a:cubicBezTo>
                <a:cubicBezTo>
                  <a:pt x="50" y="20"/>
                  <a:pt x="50" y="22"/>
                  <a:pt x="50" y="25"/>
                </a:cubicBezTo>
                <a:cubicBezTo>
                  <a:pt x="49" y="28"/>
                  <a:pt x="48" y="30"/>
                  <a:pt x="47" y="32"/>
                </a:cubicBezTo>
                <a:cubicBezTo>
                  <a:pt x="46" y="35"/>
                  <a:pt x="44" y="37"/>
                  <a:pt x="42" y="38"/>
                </a:cubicBezTo>
                <a:cubicBezTo>
                  <a:pt x="40" y="40"/>
                  <a:pt x="37" y="41"/>
                  <a:pt x="34" y="42"/>
                </a:cubicBezTo>
                <a:cubicBezTo>
                  <a:pt x="25" y="44"/>
                  <a:pt x="25" y="44"/>
                  <a:pt x="25" y="44"/>
                </a:cubicBezTo>
                <a:cubicBezTo>
                  <a:pt x="28" y="62"/>
                  <a:pt x="28" y="62"/>
                  <a:pt x="28" y="62"/>
                </a:cubicBezTo>
                <a:lnTo>
                  <a:pt x="12" y="65"/>
                </a:lnTo>
                <a:close/>
                <a:moveTo>
                  <a:pt x="22" y="29"/>
                </a:moveTo>
                <a:cubicBezTo>
                  <a:pt x="30" y="28"/>
                  <a:pt x="30" y="28"/>
                  <a:pt x="30" y="28"/>
                </a:cubicBezTo>
                <a:cubicBezTo>
                  <a:pt x="31" y="27"/>
                  <a:pt x="32" y="27"/>
                  <a:pt x="33" y="26"/>
                </a:cubicBezTo>
                <a:cubicBezTo>
                  <a:pt x="34" y="25"/>
                  <a:pt x="34" y="23"/>
                  <a:pt x="33" y="20"/>
                </a:cubicBezTo>
                <a:cubicBezTo>
                  <a:pt x="33" y="18"/>
                  <a:pt x="32" y="16"/>
                  <a:pt x="31" y="16"/>
                </a:cubicBezTo>
                <a:cubicBezTo>
                  <a:pt x="29" y="15"/>
                  <a:pt x="28" y="15"/>
                  <a:pt x="27" y="15"/>
                </a:cubicBezTo>
                <a:cubicBezTo>
                  <a:pt x="19" y="17"/>
                  <a:pt x="19" y="17"/>
                  <a:pt x="19" y="17"/>
                </a:cubicBezTo>
                <a:lnTo>
                  <a:pt x="22" y="2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950" name="组合 949"/>
          <p:cNvGrpSpPr/>
          <p:nvPr/>
        </p:nvGrpSpPr>
        <p:grpSpPr>
          <a:xfrm>
            <a:off x="1447697" y="4649420"/>
            <a:ext cx="2347970" cy="889732"/>
            <a:chOff x="7134862" y="3213812"/>
            <a:chExt cx="2347970" cy="889732"/>
          </a:xfrm>
        </p:grpSpPr>
        <p:sp>
          <p:nvSpPr>
            <p:cNvPr id="951" name="iŝļîdè"/>
            <p:cNvSpPr txBox="1"/>
            <p:nvPr/>
          </p:nvSpPr>
          <p:spPr>
            <a:xfrm flipH="1">
              <a:off x="7159246" y="3504304"/>
              <a:ext cx="2323586" cy="599240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zh-CN" sz="1100" dirty="0">
                  <a:solidFill>
                    <a:srgbClr val="000000"/>
                  </a:solidFill>
                  <a:latin typeface="Arial" panose="020B0604020202020204"/>
                </a:rPr>
                <a:t>Copy paste fonts. Choose the only option to retain text……</a:t>
              </a:r>
            </a:p>
          </p:txBody>
        </p:sp>
        <p:sp>
          <p:nvSpPr>
            <p:cNvPr id="952" name="iṡ1iḍê"/>
            <p:cNvSpPr/>
            <p:nvPr/>
          </p:nvSpPr>
          <p:spPr>
            <a:xfrm flipH="1">
              <a:off x="7134862" y="3213812"/>
              <a:ext cx="2323586" cy="507831"/>
            </a:xfrm>
            <a:prstGeom prst="rect">
              <a:avLst/>
            </a:prstGeom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sz="2000" b="1" dirty="0">
                  <a:solidFill>
                    <a:srgbClr val="000000"/>
                  </a:solidFill>
                  <a:latin typeface="Arial" panose="020B0604020202020204"/>
                </a:rPr>
                <a:t>Text here</a:t>
              </a:r>
              <a:endParaRPr lang="zh-CN" altLang="en-US" sz="2000" b="1" dirty="0">
                <a:solidFill>
                  <a:srgbClr val="000000"/>
                </a:solidFill>
                <a:latin typeface="Arial" panose="020B0604020202020204"/>
              </a:endParaRPr>
            </a:p>
          </p:txBody>
        </p:sp>
      </p:grpSp>
      <p:grpSp>
        <p:nvGrpSpPr>
          <p:cNvPr id="953" name="组合 952"/>
          <p:cNvGrpSpPr/>
          <p:nvPr/>
        </p:nvGrpSpPr>
        <p:grpSpPr>
          <a:xfrm>
            <a:off x="5944010" y="4649420"/>
            <a:ext cx="2347970" cy="889732"/>
            <a:chOff x="7134862" y="3213812"/>
            <a:chExt cx="2347970" cy="889732"/>
          </a:xfrm>
        </p:grpSpPr>
        <p:sp>
          <p:nvSpPr>
            <p:cNvPr id="954" name="iŝļîdè"/>
            <p:cNvSpPr txBox="1"/>
            <p:nvPr/>
          </p:nvSpPr>
          <p:spPr>
            <a:xfrm flipH="1">
              <a:off x="7159246" y="3504304"/>
              <a:ext cx="2323586" cy="599240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zh-CN" sz="1100" dirty="0">
                  <a:solidFill>
                    <a:srgbClr val="000000"/>
                  </a:solidFill>
                  <a:latin typeface="Arial" panose="020B0604020202020204"/>
                </a:rPr>
                <a:t>Copy paste fonts. Choose the only option to retain text……</a:t>
              </a:r>
            </a:p>
          </p:txBody>
        </p:sp>
        <p:sp>
          <p:nvSpPr>
            <p:cNvPr id="955" name="iṡ1iḍê"/>
            <p:cNvSpPr/>
            <p:nvPr/>
          </p:nvSpPr>
          <p:spPr>
            <a:xfrm flipH="1">
              <a:off x="7134862" y="3213812"/>
              <a:ext cx="2323586" cy="507831"/>
            </a:xfrm>
            <a:prstGeom prst="rect">
              <a:avLst/>
            </a:prstGeom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sz="2000" b="1" dirty="0">
                  <a:solidFill>
                    <a:srgbClr val="000000"/>
                  </a:solidFill>
                  <a:latin typeface="Arial" panose="020B0604020202020204"/>
                </a:rPr>
                <a:t>Text here</a:t>
              </a:r>
              <a:endParaRPr lang="zh-CN" altLang="en-US" sz="2000" b="1" dirty="0">
                <a:solidFill>
                  <a:srgbClr val="000000"/>
                </a:solidFill>
                <a:latin typeface="Arial" panose="020B0604020202020204"/>
              </a:endParaRPr>
            </a:p>
          </p:txBody>
        </p:sp>
      </p:grpSp>
      <p:grpSp>
        <p:nvGrpSpPr>
          <p:cNvPr id="956" name="组合 955"/>
          <p:cNvGrpSpPr/>
          <p:nvPr/>
        </p:nvGrpSpPr>
        <p:grpSpPr>
          <a:xfrm>
            <a:off x="3477487" y="976112"/>
            <a:ext cx="2347970" cy="889732"/>
            <a:chOff x="7134862" y="3213812"/>
            <a:chExt cx="2347970" cy="889732"/>
          </a:xfrm>
        </p:grpSpPr>
        <p:sp>
          <p:nvSpPr>
            <p:cNvPr id="957" name="iŝļîdè"/>
            <p:cNvSpPr txBox="1"/>
            <p:nvPr/>
          </p:nvSpPr>
          <p:spPr>
            <a:xfrm flipH="1">
              <a:off x="7159246" y="3504304"/>
              <a:ext cx="2323586" cy="599240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zh-CN" sz="1100" dirty="0">
                  <a:solidFill>
                    <a:srgbClr val="000000"/>
                  </a:solidFill>
                  <a:latin typeface="Arial" panose="020B0604020202020204"/>
                </a:rPr>
                <a:t>Copy paste fonts. Choose the only option to retain text……</a:t>
              </a:r>
            </a:p>
          </p:txBody>
        </p:sp>
        <p:sp>
          <p:nvSpPr>
            <p:cNvPr id="958" name="iṡ1iḍê"/>
            <p:cNvSpPr/>
            <p:nvPr/>
          </p:nvSpPr>
          <p:spPr>
            <a:xfrm flipH="1">
              <a:off x="7134862" y="3213812"/>
              <a:ext cx="2323586" cy="507831"/>
            </a:xfrm>
            <a:prstGeom prst="rect">
              <a:avLst/>
            </a:prstGeom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sz="2000" b="1" dirty="0">
                  <a:solidFill>
                    <a:srgbClr val="000000"/>
                  </a:solidFill>
                  <a:latin typeface="Arial" panose="020B0604020202020204"/>
                </a:rPr>
                <a:t>Text here</a:t>
              </a:r>
              <a:endParaRPr lang="zh-CN" altLang="en-US" sz="2000" b="1" dirty="0">
                <a:solidFill>
                  <a:srgbClr val="000000"/>
                </a:solidFill>
                <a:latin typeface="Arial" panose="020B0604020202020204"/>
              </a:endParaRPr>
            </a:p>
          </p:txBody>
        </p:sp>
      </p:grpSp>
      <p:grpSp>
        <p:nvGrpSpPr>
          <p:cNvPr id="959" name="组合 958"/>
          <p:cNvGrpSpPr/>
          <p:nvPr/>
        </p:nvGrpSpPr>
        <p:grpSpPr>
          <a:xfrm>
            <a:off x="7973800" y="976112"/>
            <a:ext cx="2347970" cy="889732"/>
            <a:chOff x="7134862" y="3213812"/>
            <a:chExt cx="2347970" cy="889732"/>
          </a:xfrm>
        </p:grpSpPr>
        <p:sp>
          <p:nvSpPr>
            <p:cNvPr id="960" name="iŝļîdè"/>
            <p:cNvSpPr txBox="1"/>
            <p:nvPr/>
          </p:nvSpPr>
          <p:spPr>
            <a:xfrm flipH="1">
              <a:off x="7159246" y="3504304"/>
              <a:ext cx="2323586" cy="599240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zh-CN" sz="1100" dirty="0">
                  <a:solidFill>
                    <a:srgbClr val="000000"/>
                  </a:solidFill>
                  <a:latin typeface="Arial" panose="020B0604020202020204"/>
                </a:rPr>
                <a:t>Copy paste fonts. Choose the only option to retain text……</a:t>
              </a:r>
            </a:p>
          </p:txBody>
        </p:sp>
        <p:sp>
          <p:nvSpPr>
            <p:cNvPr id="961" name="iṡ1iḍê"/>
            <p:cNvSpPr/>
            <p:nvPr/>
          </p:nvSpPr>
          <p:spPr>
            <a:xfrm flipH="1">
              <a:off x="7134862" y="3213812"/>
              <a:ext cx="2323586" cy="507831"/>
            </a:xfrm>
            <a:prstGeom prst="rect">
              <a:avLst/>
            </a:prstGeom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sz="2000" b="1" dirty="0">
                  <a:solidFill>
                    <a:srgbClr val="000000"/>
                  </a:solidFill>
                  <a:latin typeface="Arial" panose="020B0604020202020204"/>
                </a:rPr>
                <a:t>Text here</a:t>
              </a:r>
              <a:endParaRPr lang="zh-CN" altLang="en-US" sz="2000" b="1" dirty="0">
                <a:solidFill>
                  <a:srgbClr val="000000"/>
                </a:solidFill>
                <a:latin typeface="Arial" panose="020B0604020202020204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6"/>
          <p:cNvSpPr/>
          <p:nvPr/>
        </p:nvSpPr>
        <p:spPr bwMode="auto">
          <a:xfrm>
            <a:off x="2932113" y="4930775"/>
            <a:ext cx="1254125" cy="271463"/>
          </a:xfrm>
          <a:custGeom>
            <a:avLst/>
            <a:gdLst>
              <a:gd name="T0" fmla="*/ 790 w 790"/>
              <a:gd name="T1" fmla="*/ 78 h 171"/>
              <a:gd name="T2" fmla="*/ 722 w 790"/>
              <a:gd name="T3" fmla="*/ 0 h 171"/>
              <a:gd name="T4" fmla="*/ 0 w 790"/>
              <a:gd name="T5" fmla="*/ 95 h 171"/>
              <a:gd name="T6" fmla="*/ 69 w 790"/>
              <a:gd name="T7" fmla="*/ 171 h 171"/>
              <a:gd name="T8" fmla="*/ 790 w 790"/>
              <a:gd name="T9" fmla="*/ 78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90" h="171">
                <a:moveTo>
                  <a:pt x="790" y="78"/>
                </a:moveTo>
                <a:lnTo>
                  <a:pt x="722" y="0"/>
                </a:lnTo>
                <a:lnTo>
                  <a:pt x="0" y="95"/>
                </a:lnTo>
                <a:lnTo>
                  <a:pt x="69" y="171"/>
                </a:lnTo>
                <a:lnTo>
                  <a:pt x="790" y="78"/>
                </a:lnTo>
                <a:close/>
              </a:path>
            </a:pathLst>
          </a:custGeom>
          <a:solidFill>
            <a:srgbClr val="EEB4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" name="Freeform 7"/>
          <p:cNvSpPr/>
          <p:nvPr/>
        </p:nvSpPr>
        <p:spPr bwMode="auto">
          <a:xfrm>
            <a:off x="2932113" y="4930775"/>
            <a:ext cx="1254125" cy="271463"/>
          </a:xfrm>
          <a:custGeom>
            <a:avLst/>
            <a:gdLst>
              <a:gd name="T0" fmla="*/ 790 w 790"/>
              <a:gd name="T1" fmla="*/ 78 h 171"/>
              <a:gd name="T2" fmla="*/ 722 w 790"/>
              <a:gd name="T3" fmla="*/ 0 h 171"/>
              <a:gd name="T4" fmla="*/ 0 w 790"/>
              <a:gd name="T5" fmla="*/ 95 h 171"/>
              <a:gd name="T6" fmla="*/ 69 w 790"/>
              <a:gd name="T7" fmla="*/ 171 h 171"/>
              <a:gd name="T8" fmla="*/ 790 w 790"/>
              <a:gd name="T9" fmla="*/ 78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90" h="171">
                <a:moveTo>
                  <a:pt x="790" y="78"/>
                </a:moveTo>
                <a:lnTo>
                  <a:pt x="722" y="0"/>
                </a:lnTo>
                <a:lnTo>
                  <a:pt x="0" y="95"/>
                </a:lnTo>
                <a:lnTo>
                  <a:pt x="69" y="171"/>
                </a:lnTo>
                <a:lnTo>
                  <a:pt x="790" y="7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pic>
        <p:nvPicPr>
          <p:cNvPr id="1127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0988" y="4949825"/>
            <a:ext cx="100013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reeform 11"/>
          <p:cNvSpPr/>
          <p:nvPr/>
        </p:nvSpPr>
        <p:spPr bwMode="auto">
          <a:xfrm>
            <a:off x="4351338" y="4757738"/>
            <a:ext cx="1255713" cy="271463"/>
          </a:xfrm>
          <a:custGeom>
            <a:avLst/>
            <a:gdLst>
              <a:gd name="T0" fmla="*/ 791 w 791"/>
              <a:gd name="T1" fmla="*/ 76 h 171"/>
              <a:gd name="T2" fmla="*/ 722 w 791"/>
              <a:gd name="T3" fmla="*/ 0 h 171"/>
              <a:gd name="T4" fmla="*/ 0 w 791"/>
              <a:gd name="T5" fmla="*/ 92 h 171"/>
              <a:gd name="T6" fmla="*/ 69 w 791"/>
              <a:gd name="T7" fmla="*/ 171 h 171"/>
              <a:gd name="T8" fmla="*/ 791 w 791"/>
              <a:gd name="T9" fmla="*/ 76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91" h="171">
                <a:moveTo>
                  <a:pt x="791" y="76"/>
                </a:moveTo>
                <a:lnTo>
                  <a:pt x="722" y="0"/>
                </a:lnTo>
                <a:lnTo>
                  <a:pt x="0" y="92"/>
                </a:lnTo>
                <a:lnTo>
                  <a:pt x="69" y="171"/>
                </a:lnTo>
                <a:lnTo>
                  <a:pt x="791" y="76"/>
                </a:lnTo>
                <a:close/>
              </a:path>
            </a:pathLst>
          </a:custGeom>
          <a:solidFill>
            <a:srgbClr val="EEB4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" name="Freeform 12"/>
          <p:cNvSpPr/>
          <p:nvPr/>
        </p:nvSpPr>
        <p:spPr bwMode="auto">
          <a:xfrm>
            <a:off x="4351338" y="4757738"/>
            <a:ext cx="1255713" cy="271463"/>
          </a:xfrm>
          <a:custGeom>
            <a:avLst/>
            <a:gdLst>
              <a:gd name="T0" fmla="*/ 791 w 791"/>
              <a:gd name="T1" fmla="*/ 76 h 171"/>
              <a:gd name="T2" fmla="*/ 722 w 791"/>
              <a:gd name="T3" fmla="*/ 0 h 171"/>
              <a:gd name="T4" fmla="*/ 0 w 791"/>
              <a:gd name="T5" fmla="*/ 92 h 171"/>
              <a:gd name="T6" fmla="*/ 69 w 791"/>
              <a:gd name="T7" fmla="*/ 171 h 171"/>
              <a:gd name="T8" fmla="*/ 791 w 791"/>
              <a:gd name="T9" fmla="*/ 76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91" h="171">
                <a:moveTo>
                  <a:pt x="791" y="76"/>
                </a:moveTo>
                <a:lnTo>
                  <a:pt x="722" y="0"/>
                </a:lnTo>
                <a:lnTo>
                  <a:pt x="0" y="92"/>
                </a:lnTo>
                <a:lnTo>
                  <a:pt x="69" y="171"/>
                </a:lnTo>
                <a:lnTo>
                  <a:pt x="791" y="7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pic>
        <p:nvPicPr>
          <p:cNvPr id="11279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213" y="4773613"/>
            <a:ext cx="1016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reeform 16"/>
          <p:cNvSpPr/>
          <p:nvPr/>
        </p:nvSpPr>
        <p:spPr bwMode="auto">
          <a:xfrm>
            <a:off x="5772150" y="4573588"/>
            <a:ext cx="1254125" cy="269875"/>
          </a:xfrm>
          <a:custGeom>
            <a:avLst/>
            <a:gdLst>
              <a:gd name="T0" fmla="*/ 790 w 790"/>
              <a:gd name="T1" fmla="*/ 76 h 170"/>
              <a:gd name="T2" fmla="*/ 721 w 790"/>
              <a:gd name="T3" fmla="*/ 0 h 170"/>
              <a:gd name="T4" fmla="*/ 0 w 790"/>
              <a:gd name="T5" fmla="*/ 92 h 170"/>
              <a:gd name="T6" fmla="*/ 68 w 790"/>
              <a:gd name="T7" fmla="*/ 170 h 170"/>
              <a:gd name="T8" fmla="*/ 790 w 790"/>
              <a:gd name="T9" fmla="*/ 76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90" h="170">
                <a:moveTo>
                  <a:pt x="790" y="76"/>
                </a:moveTo>
                <a:lnTo>
                  <a:pt x="721" y="0"/>
                </a:lnTo>
                <a:lnTo>
                  <a:pt x="0" y="92"/>
                </a:lnTo>
                <a:lnTo>
                  <a:pt x="68" y="170"/>
                </a:lnTo>
                <a:lnTo>
                  <a:pt x="790" y="76"/>
                </a:lnTo>
                <a:close/>
              </a:path>
            </a:pathLst>
          </a:custGeom>
          <a:solidFill>
            <a:srgbClr val="EEB4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" name="Freeform 17"/>
          <p:cNvSpPr/>
          <p:nvPr/>
        </p:nvSpPr>
        <p:spPr bwMode="auto">
          <a:xfrm>
            <a:off x="5772150" y="4573588"/>
            <a:ext cx="1254125" cy="269875"/>
          </a:xfrm>
          <a:custGeom>
            <a:avLst/>
            <a:gdLst>
              <a:gd name="T0" fmla="*/ 790 w 790"/>
              <a:gd name="T1" fmla="*/ 76 h 170"/>
              <a:gd name="T2" fmla="*/ 721 w 790"/>
              <a:gd name="T3" fmla="*/ 0 h 170"/>
              <a:gd name="T4" fmla="*/ 0 w 790"/>
              <a:gd name="T5" fmla="*/ 92 h 170"/>
              <a:gd name="T6" fmla="*/ 68 w 790"/>
              <a:gd name="T7" fmla="*/ 170 h 170"/>
              <a:gd name="T8" fmla="*/ 790 w 790"/>
              <a:gd name="T9" fmla="*/ 76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90" h="170">
                <a:moveTo>
                  <a:pt x="790" y="76"/>
                </a:moveTo>
                <a:lnTo>
                  <a:pt x="721" y="0"/>
                </a:lnTo>
                <a:lnTo>
                  <a:pt x="0" y="92"/>
                </a:lnTo>
                <a:lnTo>
                  <a:pt x="68" y="170"/>
                </a:lnTo>
                <a:lnTo>
                  <a:pt x="790" y="7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pic>
        <p:nvPicPr>
          <p:cNvPr id="11284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38" y="4589463"/>
            <a:ext cx="1016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reeform 21"/>
          <p:cNvSpPr/>
          <p:nvPr/>
        </p:nvSpPr>
        <p:spPr bwMode="auto">
          <a:xfrm>
            <a:off x="7191375" y="4387850"/>
            <a:ext cx="1254125" cy="271463"/>
          </a:xfrm>
          <a:custGeom>
            <a:avLst/>
            <a:gdLst>
              <a:gd name="T0" fmla="*/ 790 w 790"/>
              <a:gd name="T1" fmla="*/ 79 h 171"/>
              <a:gd name="T2" fmla="*/ 722 w 790"/>
              <a:gd name="T3" fmla="*/ 0 h 171"/>
              <a:gd name="T4" fmla="*/ 0 w 790"/>
              <a:gd name="T5" fmla="*/ 93 h 171"/>
              <a:gd name="T6" fmla="*/ 69 w 790"/>
              <a:gd name="T7" fmla="*/ 171 h 171"/>
              <a:gd name="T8" fmla="*/ 790 w 790"/>
              <a:gd name="T9" fmla="*/ 79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90" h="171">
                <a:moveTo>
                  <a:pt x="790" y="79"/>
                </a:moveTo>
                <a:lnTo>
                  <a:pt x="722" y="0"/>
                </a:lnTo>
                <a:lnTo>
                  <a:pt x="0" y="93"/>
                </a:lnTo>
                <a:lnTo>
                  <a:pt x="69" y="171"/>
                </a:lnTo>
                <a:lnTo>
                  <a:pt x="790" y="79"/>
                </a:lnTo>
                <a:close/>
              </a:path>
            </a:pathLst>
          </a:custGeom>
          <a:solidFill>
            <a:srgbClr val="EEB4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Freeform 22"/>
          <p:cNvSpPr/>
          <p:nvPr/>
        </p:nvSpPr>
        <p:spPr bwMode="auto">
          <a:xfrm>
            <a:off x="7191375" y="4387850"/>
            <a:ext cx="1254125" cy="271463"/>
          </a:xfrm>
          <a:custGeom>
            <a:avLst/>
            <a:gdLst>
              <a:gd name="T0" fmla="*/ 790 w 790"/>
              <a:gd name="T1" fmla="*/ 79 h 171"/>
              <a:gd name="T2" fmla="*/ 722 w 790"/>
              <a:gd name="T3" fmla="*/ 0 h 171"/>
              <a:gd name="T4" fmla="*/ 0 w 790"/>
              <a:gd name="T5" fmla="*/ 93 h 171"/>
              <a:gd name="T6" fmla="*/ 69 w 790"/>
              <a:gd name="T7" fmla="*/ 171 h 171"/>
              <a:gd name="T8" fmla="*/ 790 w 790"/>
              <a:gd name="T9" fmla="*/ 79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90" h="171">
                <a:moveTo>
                  <a:pt x="790" y="79"/>
                </a:moveTo>
                <a:lnTo>
                  <a:pt x="722" y="0"/>
                </a:lnTo>
                <a:lnTo>
                  <a:pt x="0" y="93"/>
                </a:lnTo>
                <a:lnTo>
                  <a:pt x="69" y="171"/>
                </a:lnTo>
                <a:lnTo>
                  <a:pt x="790" y="7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pic>
        <p:nvPicPr>
          <p:cNvPr id="11289" name="Picture 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0250" y="4408488"/>
            <a:ext cx="100013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Freeform 26"/>
          <p:cNvSpPr/>
          <p:nvPr/>
        </p:nvSpPr>
        <p:spPr bwMode="auto">
          <a:xfrm>
            <a:off x="8612188" y="4233863"/>
            <a:ext cx="1017588" cy="241300"/>
          </a:xfrm>
          <a:custGeom>
            <a:avLst/>
            <a:gdLst>
              <a:gd name="T0" fmla="*/ 641 w 641"/>
              <a:gd name="T1" fmla="*/ 78 h 152"/>
              <a:gd name="T2" fmla="*/ 570 w 641"/>
              <a:gd name="T3" fmla="*/ 0 h 152"/>
              <a:gd name="T4" fmla="*/ 0 w 641"/>
              <a:gd name="T5" fmla="*/ 76 h 152"/>
              <a:gd name="T6" fmla="*/ 68 w 641"/>
              <a:gd name="T7" fmla="*/ 152 h 152"/>
              <a:gd name="T8" fmla="*/ 641 w 641"/>
              <a:gd name="T9" fmla="*/ 78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1" h="152">
                <a:moveTo>
                  <a:pt x="641" y="78"/>
                </a:moveTo>
                <a:lnTo>
                  <a:pt x="570" y="0"/>
                </a:lnTo>
                <a:lnTo>
                  <a:pt x="0" y="76"/>
                </a:lnTo>
                <a:lnTo>
                  <a:pt x="68" y="152"/>
                </a:lnTo>
                <a:lnTo>
                  <a:pt x="641" y="78"/>
                </a:lnTo>
                <a:close/>
              </a:path>
            </a:pathLst>
          </a:custGeom>
          <a:solidFill>
            <a:srgbClr val="EEB4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Freeform 27"/>
          <p:cNvSpPr/>
          <p:nvPr/>
        </p:nvSpPr>
        <p:spPr bwMode="auto">
          <a:xfrm>
            <a:off x="2932113" y="4208463"/>
            <a:ext cx="109538" cy="1001713"/>
          </a:xfrm>
          <a:custGeom>
            <a:avLst/>
            <a:gdLst>
              <a:gd name="T0" fmla="*/ 0 w 69"/>
              <a:gd name="T1" fmla="*/ 555 h 631"/>
              <a:gd name="T2" fmla="*/ 0 w 69"/>
              <a:gd name="T3" fmla="*/ 0 h 631"/>
              <a:gd name="T4" fmla="*/ 69 w 69"/>
              <a:gd name="T5" fmla="*/ 78 h 631"/>
              <a:gd name="T6" fmla="*/ 69 w 69"/>
              <a:gd name="T7" fmla="*/ 631 h 631"/>
              <a:gd name="T8" fmla="*/ 0 w 69"/>
              <a:gd name="T9" fmla="*/ 555 h 6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" h="631">
                <a:moveTo>
                  <a:pt x="0" y="555"/>
                </a:moveTo>
                <a:lnTo>
                  <a:pt x="0" y="0"/>
                </a:lnTo>
                <a:lnTo>
                  <a:pt x="69" y="78"/>
                </a:lnTo>
                <a:lnTo>
                  <a:pt x="69" y="631"/>
                </a:lnTo>
                <a:lnTo>
                  <a:pt x="0" y="555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" name="Freeform 28"/>
          <p:cNvSpPr/>
          <p:nvPr/>
        </p:nvSpPr>
        <p:spPr bwMode="auto">
          <a:xfrm>
            <a:off x="3041650" y="4184650"/>
            <a:ext cx="1144588" cy="1025525"/>
          </a:xfrm>
          <a:custGeom>
            <a:avLst/>
            <a:gdLst>
              <a:gd name="T0" fmla="*/ 0 w 721"/>
              <a:gd name="T1" fmla="*/ 646 h 646"/>
              <a:gd name="T2" fmla="*/ 0 w 721"/>
              <a:gd name="T3" fmla="*/ 93 h 646"/>
              <a:gd name="T4" fmla="*/ 721 w 721"/>
              <a:gd name="T5" fmla="*/ 0 h 646"/>
              <a:gd name="T6" fmla="*/ 721 w 721"/>
              <a:gd name="T7" fmla="*/ 553 h 646"/>
              <a:gd name="T8" fmla="*/ 0 w 721"/>
              <a:gd name="T9" fmla="*/ 646 h 6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1" h="646">
                <a:moveTo>
                  <a:pt x="0" y="646"/>
                </a:moveTo>
                <a:lnTo>
                  <a:pt x="0" y="93"/>
                </a:lnTo>
                <a:lnTo>
                  <a:pt x="721" y="0"/>
                </a:lnTo>
                <a:lnTo>
                  <a:pt x="721" y="553"/>
                </a:lnTo>
                <a:lnTo>
                  <a:pt x="0" y="646"/>
                </a:lnTo>
                <a:close/>
              </a:path>
            </a:pathLst>
          </a:custGeom>
          <a:solidFill>
            <a:srgbClr val="1A94B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" name="Freeform 29"/>
          <p:cNvSpPr/>
          <p:nvPr/>
        </p:nvSpPr>
        <p:spPr bwMode="auto">
          <a:xfrm>
            <a:off x="2932113" y="4060825"/>
            <a:ext cx="1254125" cy="271463"/>
          </a:xfrm>
          <a:custGeom>
            <a:avLst/>
            <a:gdLst>
              <a:gd name="T0" fmla="*/ 790 w 790"/>
              <a:gd name="T1" fmla="*/ 78 h 171"/>
              <a:gd name="T2" fmla="*/ 722 w 790"/>
              <a:gd name="T3" fmla="*/ 0 h 171"/>
              <a:gd name="T4" fmla="*/ 0 w 790"/>
              <a:gd name="T5" fmla="*/ 93 h 171"/>
              <a:gd name="T6" fmla="*/ 69 w 790"/>
              <a:gd name="T7" fmla="*/ 171 h 171"/>
              <a:gd name="T8" fmla="*/ 790 w 790"/>
              <a:gd name="T9" fmla="*/ 78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90" h="171">
                <a:moveTo>
                  <a:pt x="790" y="78"/>
                </a:moveTo>
                <a:lnTo>
                  <a:pt x="722" y="0"/>
                </a:lnTo>
                <a:lnTo>
                  <a:pt x="0" y="93"/>
                </a:lnTo>
                <a:lnTo>
                  <a:pt x="69" y="171"/>
                </a:lnTo>
                <a:lnTo>
                  <a:pt x="790" y="78"/>
                </a:lnTo>
                <a:close/>
              </a:path>
            </a:pathLst>
          </a:custGeom>
          <a:solidFill>
            <a:srgbClr val="E7E7E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7" name="Freeform 30"/>
          <p:cNvSpPr/>
          <p:nvPr/>
        </p:nvSpPr>
        <p:spPr bwMode="auto">
          <a:xfrm>
            <a:off x="3130550" y="4406900"/>
            <a:ext cx="192088" cy="196850"/>
          </a:xfrm>
          <a:custGeom>
            <a:avLst/>
            <a:gdLst>
              <a:gd name="T0" fmla="*/ 51 w 51"/>
              <a:gd name="T1" fmla="*/ 19 h 52"/>
              <a:gd name="T2" fmla="*/ 24 w 51"/>
              <a:gd name="T3" fmla="*/ 50 h 52"/>
              <a:gd name="T4" fmla="*/ 0 w 51"/>
              <a:gd name="T5" fmla="*/ 39 h 52"/>
              <a:gd name="T6" fmla="*/ 17 w 51"/>
              <a:gd name="T7" fmla="*/ 43 h 52"/>
              <a:gd name="T8" fmla="*/ 45 w 51"/>
              <a:gd name="T9" fmla="*/ 12 h 52"/>
              <a:gd name="T10" fmla="*/ 41 w 51"/>
              <a:gd name="T11" fmla="*/ 0 h 52"/>
              <a:gd name="T12" fmla="*/ 51 w 51"/>
              <a:gd name="T13" fmla="*/ 19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" h="52">
                <a:moveTo>
                  <a:pt x="51" y="19"/>
                </a:moveTo>
                <a:cubicBezTo>
                  <a:pt x="51" y="34"/>
                  <a:pt x="39" y="48"/>
                  <a:pt x="24" y="50"/>
                </a:cubicBezTo>
                <a:cubicBezTo>
                  <a:pt x="13" y="52"/>
                  <a:pt x="4" y="47"/>
                  <a:pt x="0" y="39"/>
                </a:cubicBezTo>
                <a:cubicBezTo>
                  <a:pt x="4" y="42"/>
                  <a:pt x="10" y="44"/>
                  <a:pt x="17" y="43"/>
                </a:cubicBezTo>
                <a:cubicBezTo>
                  <a:pt x="32" y="41"/>
                  <a:pt x="45" y="27"/>
                  <a:pt x="45" y="12"/>
                </a:cubicBezTo>
                <a:cubicBezTo>
                  <a:pt x="45" y="7"/>
                  <a:pt x="43" y="3"/>
                  <a:pt x="41" y="0"/>
                </a:cubicBezTo>
                <a:cubicBezTo>
                  <a:pt x="47" y="4"/>
                  <a:pt x="51" y="11"/>
                  <a:pt x="51" y="19"/>
                </a:cubicBezTo>
                <a:close/>
              </a:path>
            </a:pathLst>
          </a:custGeom>
          <a:solidFill>
            <a:srgbClr val="CECE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" name="Freeform 31"/>
          <p:cNvSpPr/>
          <p:nvPr/>
        </p:nvSpPr>
        <p:spPr bwMode="auto">
          <a:xfrm>
            <a:off x="3116263" y="4387850"/>
            <a:ext cx="184150" cy="185738"/>
          </a:xfrm>
          <a:custGeom>
            <a:avLst/>
            <a:gdLst>
              <a:gd name="T0" fmla="*/ 49 w 49"/>
              <a:gd name="T1" fmla="*/ 17 h 49"/>
              <a:gd name="T2" fmla="*/ 21 w 49"/>
              <a:gd name="T3" fmla="*/ 48 h 49"/>
              <a:gd name="T4" fmla="*/ 4 w 49"/>
              <a:gd name="T5" fmla="*/ 44 h 49"/>
              <a:gd name="T6" fmla="*/ 0 w 49"/>
              <a:gd name="T7" fmla="*/ 32 h 49"/>
              <a:gd name="T8" fmla="*/ 28 w 49"/>
              <a:gd name="T9" fmla="*/ 1 h 49"/>
              <a:gd name="T10" fmla="*/ 45 w 49"/>
              <a:gd name="T11" fmla="*/ 5 h 49"/>
              <a:gd name="T12" fmla="*/ 49 w 49"/>
              <a:gd name="T13" fmla="*/ 17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9" h="49">
                <a:moveTo>
                  <a:pt x="49" y="17"/>
                </a:moveTo>
                <a:cubicBezTo>
                  <a:pt x="49" y="32"/>
                  <a:pt x="36" y="46"/>
                  <a:pt x="21" y="48"/>
                </a:cubicBezTo>
                <a:cubicBezTo>
                  <a:pt x="14" y="49"/>
                  <a:pt x="8" y="47"/>
                  <a:pt x="4" y="44"/>
                </a:cubicBezTo>
                <a:cubicBezTo>
                  <a:pt x="2" y="40"/>
                  <a:pt x="0" y="36"/>
                  <a:pt x="0" y="32"/>
                </a:cubicBezTo>
                <a:cubicBezTo>
                  <a:pt x="0" y="17"/>
                  <a:pt x="13" y="3"/>
                  <a:pt x="28" y="1"/>
                </a:cubicBezTo>
                <a:cubicBezTo>
                  <a:pt x="35" y="0"/>
                  <a:pt x="41" y="1"/>
                  <a:pt x="45" y="5"/>
                </a:cubicBezTo>
                <a:cubicBezTo>
                  <a:pt x="47" y="8"/>
                  <a:pt x="49" y="12"/>
                  <a:pt x="49" y="17"/>
                </a:cubicBez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" name="Rectangle 36"/>
          <p:cNvSpPr>
            <a:spLocks noChangeArrowheads="1"/>
          </p:cNvSpPr>
          <p:nvPr/>
        </p:nvSpPr>
        <p:spPr bwMode="auto">
          <a:xfrm>
            <a:off x="3271838" y="4621213"/>
            <a:ext cx="841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2600" b="0" i="0" u="none" strike="noStrike" cap="none" normalizeH="0" baseline="0">
                <a:ln>
                  <a:noFill/>
                </a:ln>
                <a:solidFill>
                  <a:srgbClr val="E5E5E5"/>
                </a:solidFill>
                <a:effectLst/>
                <a:latin typeface="Times New Roman" panose="02020603050405020304" pitchFamily="18" charset="0"/>
              </a:rPr>
              <a:t>2016</a:t>
            </a: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Freeform 37"/>
          <p:cNvSpPr/>
          <p:nvPr/>
        </p:nvSpPr>
        <p:spPr bwMode="auto">
          <a:xfrm>
            <a:off x="3171825" y="4445000"/>
            <a:ext cx="98425" cy="101600"/>
          </a:xfrm>
          <a:custGeom>
            <a:avLst/>
            <a:gdLst>
              <a:gd name="T0" fmla="*/ 21 w 26"/>
              <a:gd name="T1" fmla="*/ 2 h 27"/>
              <a:gd name="T2" fmla="*/ 13 w 26"/>
              <a:gd name="T3" fmla="*/ 0 h 27"/>
              <a:gd name="T4" fmla="*/ 0 w 26"/>
              <a:gd name="T5" fmla="*/ 15 h 27"/>
              <a:gd name="T6" fmla="*/ 1 w 26"/>
              <a:gd name="T7" fmla="*/ 20 h 27"/>
              <a:gd name="T8" fmla="*/ 13 w 26"/>
              <a:gd name="T9" fmla="*/ 26 h 27"/>
              <a:gd name="T10" fmla="*/ 26 w 26"/>
              <a:gd name="T11" fmla="*/ 11 h 27"/>
              <a:gd name="T12" fmla="*/ 21 w 26"/>
              <a:gd name="T13" fmla="*/ 2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6" h="27">
                <a:moveTo>
                  <a:pt x="21" y="2"/>
                </a:moveTo>
                <a:cubicBezTo>
                  <a:pt x="19" y="0"/>
                  <a:pt x="16" y="0"/>
                  <a:pt x="13" y="0"/>
                </a:cubicBezTo>
                <a:cubicBezTo>
                  <a:pt x="6" y="1"/>
                  <a:pt x="0" y="8"/>
                  <a:pt x="0" y="15"/>
                </a:cubicBezTo>
                <a:cubicBezTo>
                  <a:pt x="0" y="17"/>
                  <a:pt x="1" y="19"/>
                  <a:pt x="1" y="20"/>
                </a:cubicBezTo>
                <a:cubicBezTo>
                  <a:pt x="4" y="24"/>
                  <a:pt x="8" y="27"/>
                  <a:pt x="13" y="26"/>
                </a:cubicBezTo>
                <a:cubicBezTo>
                  <a:pt x="20" y="25"/>
                  <a:pt x="26" y="18"/>
                  <a:pt x="26" y="11"/>
                </a:cubicBezTo>
                <a:cubicBezTo>
                  <a:pt x="26" y="7"/>
                  <a:pt x="24" y="4"/>
                  <a:pt x="21" y="2"/>
                </a:cubicBezTo>
                <a:close/>
              </a:path>
            </a:pathLst>
          </a:custGeom>
          <a:solidFill>
            <a:srgbClr val="092D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" name="Freeform 38"/>
          <p:cNvSpPr/>
          <p:nvPr/>
        </p:nvSpPr>
        <p:spPr bwMode="auto">
          <a:xfrm>
            <a:off x="3171825" y="2746375"/>
            <a:ext cx="98425" cy="101600"/>
          </a:xfrm>
          <a:custGeom>
            <a:avLst/>
            <a:gdLst>
              <a:gd name="T0" fmla="*/ 21 w 26"/>
              <a:gd name="T1" fmla="*/ 2 h 27"/>
              <a:gd name="T2" fmla="*/ 13 w 26"/>
              <a:gd name="T3" fmla="*/ 0 h 27"/>
              <a:gd name="T4" fmla="*/ 0 w 26"/>
              <a:gd name="T5" fmla="*/ 15 h 27"/>
              <a:gd name="T6" fmla="*/ 1 w 26"/>
              <a:gd name="T7" fmla="*/ 21 h 27"/>
              <a:gd name="T8" fmla="*/ 13 w 26"/>
              <a:gd name="T9" fmla="*/ 26 h 27"/>
              <a:gd name="T10" fmla="*/ 26 w 26"/>
              <a:gd name="T11" fmla="*/ 11 h 27"/>
              <a:gd name="T12" fmla="*/ 21 w 26"/>
              <a:gd name="T13" fmla="*/ 2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6" h="27">
                <a:moveTo>
                  <a:pt x="21" y="2"/>
                </a:moveTo>
                <a:cubicBezTo>
                  <a:pt x="19" y="0"/>
                  <a:pt x="16" y="0"/>
                  <a:pt x="13" y="0"/>
                </a:cubicBezTo>
                <a:cubicBezTo>
                  <a:pt x="6" y="1"/>
                  <a:pt x="0" y="8"/>
                  <a:pt x="0" y="15"/>
                </a:cubicBezTo>
                <a:cubicBezTo>
                  <a:pt x="0" y="17"/>
                  <a:pt x="1" y="19"/>
                  <a:pt x="1" y="21"/>
                </a:cubicBezTo>
                <a:cubicBezTo>
                  <a:pt x="4" y="24"/>
                  <a:pt x="8" y="27"/>
                  <a:pt x="13" y="26"/>
                </a:cubicBezTo>
                <a:cubicBezTo>
                  <a:pt x="20" y="25"/>
                  <a:pt x="26" y="18"/>
                  <a:pt x="26" y="11"/>
                </a:cubicBezTo>
                <a:cubicBezTo>
                  <a:pt x="26" y="7"/>
                  <a:pt x="24" y="4"/>
                  <a:pt x="21" y="2"/>
                </a:cubicBezTo>
                <a:close/>
              </a:path>
            </a:pathLst>
          </a:custGeom>
          <a:solidFill>
            <a:srgbClr val="092D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" name="Rectangle 39"/>
          <p:cNvSpPr>
            <a:spLocks noChangeArrowheads="1"/>
          </p:cNvSpPr>
          <p:nvPr/>
        </p:nvSpPr>
        <p:spPr bwMode="auto">
          <a:xfrm>
            <a:off x="3213100" y="2795588"/>
            <a:ext cx="15875" cy="1698625"/>
          </a:xfrm>
          <a:prstGeom prst="rect">
            <a:avLst/>
          </a:prstGeom>
          <a:solidFill>
            <a:srgbClr val="092D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" name="Freeform 40"/>
          <p:cNvSpPr/>
          <p:nvPr/>
        </p:nvSpPr>
        <p:spPr bwMode="auto">
          <a:xfrm>
            <a:off x="3213100" y="2795588"/>
            <a:ext cx="15875" cy="1698625"/>
          </a:xfrm>
          <a:custGeom>
            <a:avLst/>
            <a:gdLst>
              <a:gd name="T0" fmla="*/ 10 w 10"/>
              <a:gd name="T1" fmla="*/ 1070 h 1070"/>
              <a:gd name="T2" fmla="*/ 10 w 10"/>
              <a:gd name="T3" fmla="*/ 0 h 1070"/>
              <a:gd name="T4" fmla="*/ 0 w 10"/>
              <a:gd name="T5" fmla="*/ 0 h 1070"/>
              <a:gd name="T6" fmla="*/ 0 w 10"/>
              <a:gd name="T7" fmla="*/ 1070 h 10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" h="1070">
                <a:moveTo>
                  <a:pt x="10" y="1070"/>
                </a:moveTo>
                <a:lnTo>
                  <a:pt x="10" y="0"/>
                </a:lnTo>
                <a:lnTo>
                  <a:pt x="0" y="0"/>
                </a:lnTo>
                <a:lnTo>
                  <a:pt x="0" y="107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" name="Freeform 41"/>
          <p:cNvSpPr/>
          <p:nvPr/>
        </p:nvSpPr>
        <p:spPr bwMode="auto">
          <a:xfrm>
            <a:off x="4351338" y="4022725"/>
            <a:ext cx="109538" cy="1006475"/>
          </a:xfrm>
          <a:custGeom>
            <a:avLst/>
            <a:gdLst>
              <a:gd name="T0" fmla="*/ 0 w 69"/>
              <a:gd name="T1" fmla="*/ 555 h 634"/>
              <a:gd name="T2" fmla="*/ 0 w 69"/>
              <a:gd name="T3" fmla="*/ 0 h 634"/>
              <a:gd name="T4" fmla="*/ 69 w 69"/>
              <a:gd name="T5" fmla="*/ 79 h 634"/>
              <a:gd name="T6" fmla="*/ 69 w 69"/>
              <a:gd name="T7" fmla="*/ 634 h 634"/>
              <a:gd name="T8" fmla="*/ 0 w 69"/>
              <a:gd name="T9" fmla="*/ 555 h 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" h="634">
                <a:moveTo>
                  <a:pt x="0" y="555"/>
                </a:moveTo>
                <a:lnTo>
                  <a:pt x="0" y="0"/>
                </a:lnTo>
                <a:lnTo>
                  <a:pt x="69" y="79"/>
                </a:lnTo>
                <a:lnTo>
                  <a:pt x="69" y="634"/>
                </a:lnTo>
                <a:lnTo>
                  <a:pt x="0" y="555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9" name="Freeform 42"/>
          <p:cNvSpPr/>
          <p:nvPr/>
        </p:nvSpPr>
        <p:spPr bwMode="auto">
          <a:xfrm>
            <a:off x="4460875" y="4000500"/>
            <a:ext cx="1146175" cy="1028700"/>
          </a:xfrm>
          <a:custGeom>
            <a:avLst/>
            <a:gdLst>
              <a:gd name="T0" fmla="*/ 0 w 722"/>
              <a:gd name="T1" fmla="*/ 648 h 648"/>
              <a:gd name="T2" fmla="*/ 0 w 722"/>
              <a:gd name="T3" fmla="*/ 93 h 648"/>
              <a:gd name="T4" fmla="*/ 722 w 722"/>
              <a:gd name="T5" fmla="*/ 0 h 648"/>
              <a:gd name="T6" fmla="*/ 722 w 722"/>
              <a:gd name="T7" fmla="*/ 553 h 648"/>
              <a:gd name="T8" fmla="*/ 0 w 722"/>
              <a:gd name="T9" fmla="*/ 648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2" h="648">
                <a:moveTo>
                  <a:pt x="0" y="648"/>
                </a:moveTo>
                <a:lnTo>
                  <a:pt x="0" y="93"/>
                </a:lnTo>
                <a:lnTo>
                  <a:pt x="722" y="0"/>
                </a:lnTo>
                <a:lnTo>
                  <a:pt x="722" y="553"/>
                </a:lnTo>
                <a:lnTo>
                  <a:pt x="0" y="648"/>
                </a:lnTo>
                <a:close/>
              </a:path>
            </a:pathLst>
          </a:custGeom>
          <a:solidFill>
            <a:srgbClr val="1A94B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0" name="Freeform 43"/>
          <p:cNvSpPr/>
          <p:nvPr/>
        </p:nvSpPr>
        <p:spPr bwMode="auto">
          <a:xfrm>
            <a:off x="4351338" y="3876675"/>
            <a:ext cx="1255713" cy="271463"/>
          </a:xfrm>
          <a:custGeom>
            <a:avLst/>
            <a:gdLst>
              <a:gd name="T0" fmla="*/ 791 w 791"/>
              <a:gd name="T1" fmla="*/ 78 h 171"/>
              <a:gd name="T2" fmla="*/ 722 w 791"/>
              <a:gd name="T3" fmla="*/ 0 h 171"/>
              <a:gd name="T4" fmla="*/ 0 w 791"/>
              <a:gd name="T5" fmla="*/ 92 h 171"/>
              <a:gd name="T6" fmla="*/ 69 w 791"/>
              <a:gd name="T7" fmla="*/ 171 h 171"/>
              <a:gd name="T8" fmla="*/ 791 w 791"/>
              <a:gd name="T9" fmla="*/ 78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91" h="171">
                <a:moveTo>
                  <a:pt x="791" y="78"/>
                </a:moveTo>
                <a:lnTo>
                  <a:pt x="722" y="0"/>
                </a:lnTo>
                <a:lnTo>
                  <a:pt x="0" y="92"/>
                </a:lnTo>
                <a:lnTo>
                  <a:pt x="69" y="171"/>
                </a:lnTo>
                <a:lnTo>
                  <a:pt x="791" y="78"/>
                </a:lnTo>
                <a:close/>
              </a:path>
            </a:pathLst>
          </a:custGeom>
          <a:solidFill>
            <a:srgbClr val="E7E7E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" name="Freeform 44"/>
          <p:cNvSpPr/>
          <p:nvPr/>
        </p:nvSpPr>
        <p:spPr bwMode="auto">
          <a:xfrm>
            <a:off x="4551363" y="4222750"/>
            <a:ext cx="190500" cy="195263"/>
          </a:xfrm>
          <a:custGeom>
            <a:avLst/>
            <a:gdLst>
              <a:gd name="T0" fmla="*/ 51 w 51"/>
              <a:gd name="T1" fmla="*/ 19 h 52"/>
              <a:gd name="T2" fmla="*/ 24 w 51"/>
              <a:gd name="T3" fmla="*/ 51 h 52"/>
              <a:gd name="T4" fmla="*/ 0 w 51"/>
              <a:gd name="T5" fmla="*/ 39 h 52"/>
              <a:gd name="T6" fmla="*/ 17 w 51"/>
              <a:gd name="T7" fmla="*/ 43 h 52"/>
              <a:gd name="T8" fmla="*/ 45 w 51"/>
              <a:gd name="T9" fmla="*/ 12 h 52"/>
              <a:gd name="T10" fmla="*/ 41 w 51"/>
              <a:gd name="T11" fmla="*/ 0 h 52"/>
              <a:gd name="T12" fmla="*/ 51 w 51"/>
              <a:gd name="T13" fmla="*/ 19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" h="52">
                <a:moveTo>
                  <a:pt x="51" y="19"/>
                </a:moveTo>
                <a:cubicBezTo>
                  <a:pt x="51" y="35"/>
                  <a:pt x="39" y="48"/>
                  <a:pt x="24" y="51"/>
                </a:cubicBezTo>
                <a:cubicBezTo>
                  <a:pt x="13" y="52"/>
                  <a:pt x="4" y="47"/>
                  <a:pt x="0" y="39"/>
                </a:cubicBezTo>
                <a:cubicBezTo>
                  <a:pt x="4" y="42"/>
                  <a:pt x="10" y="44"/>
                  <a:pt x="17" y="43"/>
                </a:cubicBezTo>
                <a:cubicBezTo>
                  <a:pt x="32" y="41"/>
                  <a:pt x="45" y="27"/>
                  <a:pt x="45" y="12"/>
                </a:cubicBezTo>
                <a:cubicBezTo>
                  <a:pt x="45" y="7"/>
                  <a:pt x="43" y="3"/>
                  <a:pt x="41" y="0"/>
                </a:cubicBezTo>
                <a:cubicBezTo>
                  <a:pt x="47" y="4"/>
                  <a:pt x="51" y="11"/>
                  <a:pt x="51" y="19"/>
                </a:cubicBezTo>
                <a:close/>
              </a:path>
            </a:pathLst>
          </a:custGeom>
          <a:solidFill>
            <a:srgbClr val="CECE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" name="Freeform 45"/>
          <p:cNvSpPr/>
          <p:nvPr/>
        </p:nvSpPr>
        <p:spPr bwMode="auto">
          <a:xfrm>
            <a:off x="4535488" y="4203700"/>
            <a:ext cx="184150" cy="184150"/>
          </a:xfrm>
          <a:custGeom>
            <a:avLst/>
            <a:gdLst>
              <a:gd name="T0" fmla="*/ 49 w 49"/>
              <a:gd name="T1" fmla="*/ 17 h 49"/>
              <a:gd name="T2" fmla="*/ 21 w 49"/>
              <a:gd name="T3" fmla="*/ 48 h 49"/>
              <a:gd name="T4" fmla="*/ 4 w 49"/>
              <a:gd name="T5" fmla="*/ 44 h 49"/>
              <a:gd name="T6" fmla="*/ 0 w 49"/>
              <a:gd name="T7" fmla="*/ 32 h 49"/>
              <a:gd name="T8" fmla="*/ 28 w 49"/>
              <a:gd name="T9" fmla="*/ 1 h 49"/>
              <a:gd name="T10" fmla="*/ 45 w 49"/>
              <a:gd name="T11" fmla="*/ 5 h 49"/>
              <a:gd name="T12" fmla="*/ 49 w 49"/>
              <a:gd name="T13" fmla="*/ 17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9" h="49">
                <a:moveTo>
                  <a:pt x="49" y="17"/>
                </a:moveTo>
                <a:cubicBezTo>
                  <a:pt x="49" y="32"/>
                  <a:pt x="36" y="46"/>
                  <a:pt x="21" y="48"/>
                </a:cubicBezTo>
                <a:cubicBezTo>
                  <a:pt x="14" y="49"/>
                  <a:pt x="8" y="47"/>
                  <a:pt x="4" y="44"/>
                </a:cubicBezTo>
                <a:cubicBezTo>
                  <a:pt x="2" y="41"/>
                  <a:pt x="0" y="36"/>
                  <a:pt x="0" y="32"/>
                </a:cubicBezTo>
                <a:cubicBezTo>
                  <a:pt x="0" y="17"/>
                  <a:pt x="13" y="3"/>
                  <a:pt x="28" y="1"/>
                </a:cubicBezTo>
                <a:cubicBezTo>
                  <a:pt x="35" y="0"/>
                  <a:pt x="41" y="1"/>
                  <a:pt x="45" y="5"/>
                </a:cubicBezTo>
                <a:cubicBezTo>
                  <a:pt x="47" y="8"/>
                  <a:pt x="49" y="12"/>
                  <a:pt x="49" y="17"/>
                </a:cubicBez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7" name="Rectangle 50"/>
          <p:cNvSpPr>
            <a:spLocks noChangeArrowheads="1"/>
          </p:cNvSpPr>
          <p:nvPr/>
        </p:nvSpPr>
        <p:spPr bwMode="auto">
          <a:xfrm>
            <a:off x="4692650" y="4437063"/>
            <a:ext cx="8397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2600" b="0" i="0" u="none" strike="noStrike" cap="none" normalizeH="0" baseline="0">
                <a:ln>
                  <a:noFill/>
                </a:ln>
                <a:solidFill>
                  <a:srgbClr val="E5E5E5"/>
                </a:solidFill>
                <a:effectLst/>
                <a:latin typeface="Times New Roman" panose="02020603050405020304" pitchFamily="18" charset="0"/>
              </a:rPr>
              <a:t>2017</a:t>
            </a: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Freeform 51"/>
          <p:cNvSpPr/>
          <p:nvPr/>
        </p:nvSpPr>
        <p:spPr bwMode="auto">
          <a:xfrm>
            <a:off x="4592638" y="4260850"/>
            <a:ext cx="96838" cy="101600"/>
          </a:xfrm>
          <a:custGeom>
            <a:avLst/>
            <a:gdLst>
              <a:gd name="T0" fmla="*/ 21 w 26"/>
              <a:gd name="T1" fmla="*/ 2 h 27"/>
              <a:gd name="T2" fmla="*/ 13 w 26"/>
              <a:gd name="T3" fmla="*/ 0 h 27"/>
              <a:gd name="T4" fmla="*/ 0 w 26"/>
              <a:gd name="T5" fmla="*/ 15 h 27"/>
              <a:gd name="T6" fmla="*/ 1 w 26"/>
              <a:gd name="T7" fmla="*/ 21 h 27"/>
              <a:gd name="T8" fmla="*/ 13 w 26"/>
              <a:gd name="T9" fmla="*/ 26 h 27"/>
              <a:gd name="T10" fmla="*/ 26 w 26"/>
              <a:gd name="T11" fmla="*/ 11 h 27"/>
              <a:gd name="T12" fmla="*/ 21 w 26"/>
              <a:gd name="T13" fmla="*/ 2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6" h="27">
                <a:moveTo>
                  <a:pt x="21" y="2"/>
                </a:moveTo>
                <a:cubicBezTo>
                  <a:pt x="19" y="1"/>
                  <a:pt x="16" y="0"/>
                  <a:pt x="13" y="0"/>
                </a:cubicBezTo>
                <a:cubicBezTo>
                  <a:pt x="6" y="1"/>
                  <a:pt x="0" y="8"/>
                  <a:pt x="0" y="15"/>
                </a:cubicBezTo>
                <a:cubicBezTo>
                  <a:pt x="0" y="17"/>
                  <a:pt x="0" y="19"/>
                  <a:pt x="1" y="21"/>
                </a:cubicBezTo>
                <a:cubicBezTo>
                  <a:pt x="4" y="24"/>
                  <a:pt x="8" y="27"/>
                  <a:pt x="13" y="26"/>
                </a:cubicBezTo>
                <a:cubicBezTo>
                  <a:pt x="20" y="25"/>
                  <a:pt x="26" y="18"/>
                  <a:pt x="26" y="11"/>
                </a:cubicBezTo>
                <a:cubicBezTo>
                  <a:pt x="26" y="7"/>
                  <a:pt x="24" y="4"/>
                  <a:pt x="21" y="2"/>
                </a:cubicBezTo>
                <a:close/>
              </a:path>
            </a:pathLst>
          </a:custGeom>
          <a:solidFill>
            <a:srgbClr val="092D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9" name="Freeform 52"/>
          <p:cNvSpPr/>
          <p:nvPr/>
        </p:nvSpPr>
        <p:spPr bwMode="auto">
          <a:xfrm>
            <a:off x="4592638" y="2746375"/>
            <a:ext cx="96838" cy="101600"/>
          </a:xfrm>
          <a:custGeom>
            <a:avLst/>
            <a:gdLst>
              <a:gd name="T0" fmla="*/ 21 w 26"/>
              <a:gd name="T1" fmla="*/ 2 h 27"/>
              <a:gd name="T2" fmla="*/ 13 w 26"/>
              <a:gd name="T3" fmla="*/ 0 h 27"/>
              <a:gd name="T4" fmla="*/ 0 w 26"/>
              <a:gd name="T5" fmla="*/ 15 h 27"/>
              <a:gd name="T6" fmla="*/ 1 w 26"/>
              <a:gd name="T7" fmla="*/ 21 h 27"/>
              <a:gd name="T8" fmla="*/ 13 w 26"/>
              <a:gd name="T9" fmla="*/ 26 h 27"/>
              <a:gd name="T10" fmla="*/ 26 w 26"/>
              <a:gd name="T11" fmla="*/ 11 h 27"/>
              <a:gd name="T12" fmla="*/ 21 w 26"/>
              <a:gd name="T13" fmla="*/ 2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6" h="27">
                <a:moveTo>
                  <a:pt x="21" y="2"/>
                </a:moveTo>
                <a:cubicBezTo>
                  <a:pt x="19" y="0"/>
                  <a:pt x="16" y="0"/>
                  <a:pt x="13" y="0"/>
                </a:cubicBezTo>
                <a:cubicBezTo>
                  <a:pt x="6" y="1"/>
                  <a:pt x="0" y="8"/>
                  <a:pt x="0" y="15"/>
                </a:cubicBezTo>
                <a:cubicBezTo>
                  <a:pt x="0" y="17"/>
                  <a:pt x="0" y="19"/>
                  <a:pt x="1" y="21"/>
                </a:cubicBezTo>
                <a:cubicBezTo>
                  <a:pt x="4" y="24"/>
                  <a:pt x="8" y="27"/>
                  <a:pt x="13" y="26"/>
                </a:cubicBezTo>
                <a:cubicBezTo>
                  <a:pt x="20" y="25"/>
                  <a:pt x="26" y="18"/>
                  <a:pt x="26" y="11"/>
                </a:cubicBezTo>
                <a:cubicBezTo>
                  <a:pt x="26" y="7"/>
                  <a:pt x="24" y="4"/>
                  <a:pt x="21" y="2"/>
                </a:cubicBezTo>
                <a:close/>
              </a:path>
            </a:pathLst>
          </a:custGeom>
          <a:solidFill>
            <a:srgbClr val="092D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0" name="Rectangle 53"/>
          <p:cNvSpPr>
            <a:spLocks noChangeArrowheads="1"/>
          </p:cNvSpPr>
          <p:nvPr/>
        </p:nvSpPr>
        <p:spPr bwMode="auto">
          <a:xfrm>
            <a:off x="4633913" y="2795588"/>
            <a:ext cx="14288" cy="1514475"/>
          </a:xfrm>
          <a:prstGeom prst="rect">
            <a:avLst/>
          </a:prstGeom>
          <a:solidFill>
            <a:srgbClr val="092D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1" name="Freeform 54"/>
          <p:cNvSpPr/>
          <p:nvPr/>
        </p:nvSpPr>
        <p:spPr bwMode="auto">
          <a:xfrm>
            <a:off x="4633913" y="2795588"/>
            <a:ext cx="14288" cy="1514475"/>
          </a:xfrm>
          <a:custGeom>
            <a:avLst/>
            <a:gdLst>
              <a:gd name="T0" fmla="*/ 9 w 9"/>
              <a:gd name="T1" fmla="*/ 954 h 954"/>
              <a:gd name="T2" fmla="*/ 9 w 9"/>
              <a:gd name="T3" fmla="*/ 0 h 954"/>
              <a:gd name="T4" fmla="*/ 0 w 9"/>
              <a:gd name="T5" fmla="*/ 0 h 954"/>
              <a:gd name="T6" fmla="*/ 0 w 9"/>
              <a:gd name="T7" fmla="*/ 954 h 9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" h="954">
                <a:moveTo>
                  <a:pt x="9" y="954"/>
                </a:moveTo>
                <a:lnTo>
                  <a:pt x="9" y="0"/>
                </a:lnTo>
                <a:lnTo>
                  <a:pt x="0" y="0"/>
                </a:lnTo>
                <a:lnTo>
                  <a:pt x="0" y="95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2" name="Freeform 55"/>
          <p:cNvSpPr/>
          <p:nvPr/>
        </p:nvSpPr>
        <p:spPr bwMode="auto">
          <a:xfrm>
            <a:off x="5772150" y="3841750"/>
            <a:ext cx="107950" cy="1001713"/>
          </a:xfrm>
          <a:custGeom>
            <a:avLst/>
            <a:gdLst>
              <a:gd name="T0" fmla="*/ 0 w 68"/>
              <a:gd name="T1" fmla="*/ 553 h 631"/>
              <a:gd name="T2" fmla="*/ 0 w 68"/>
              <a:gd name="T3" fmla="*/ 0 h 631"/>
              <a:gd name="T4" fmla="*/ 68 w 68"/>
              <a:gd name="T5" fmla="*/ 76 h 631"/>
              <a:gd name="T6" fmla="*/ 68 w 68"/>
              <a:gd name="T7" fmla="*/ 631 h 631"/>
              <a:gd name="T8" fmla="*/ 0 w 68"/>
              <a:gd name="T9" fmla="*/ 553 h 6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8" h="631">
                <a:moveTo>
                  <a:pt x="0" y="553"/>
                </a:moveTo>
                <a:lnTo>
                  <a:pt x="0" y="0"/>
                </a:lnTo>
                <a:lnTo>
                  <a:pt x="68" y="76"/>
                </a:lnTo>
                <a:lnTo>
                  <a:pt x="68" y="631"/>
                </a:lnTo>
                <a:lnTo>
                  <a:pt x="0" y="553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9525">
            <a:solidFill>
              <a:srgbClr val="000000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3" name="Freeform 56"/>
          <p:cNvSpPr/>
          <p:nvPr/>
        </p:nvSpPr>
        <p:spPr bwMode="auto">
          <a:xfrm>
            <a:off x="5880100" y="3816350"/>
            <a:ext cx="1146175" cy="1027113"/>
          </a:xfrm>
          <a:custGeom>
            <a:avLst/>
            <a:gdLst>
              <a:gd name="T0" fmla="*/ 0 w 722"/>
              <a:gd name="T1" fmla="*/ 647 h 647"/>
              <a:gd name="T2" fmla="*/ 0 w 722"/>
              <a:gd name="T3" fmla="*/ 92 h 647"/>
              <a:gd name="T4" fmla="*/ 722 w 722"/>
              <a:gd name="T5" fmla="*/ 0 h 647"/>
              <a:gd name="T6" fmla="*/ 722 w 722"/>
              <a:gd name="T7" fmla="*/ 553 h 647"/>
              <a:gd name="T8" fmla="*/ 0 w 722"/>
              <a:gd name="T9" fmla="*/ 647 h 6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2" h="647">
                <a:moveTo>
                  <a:pt x="0" y="647"/>
                </a:moveTo>
                <a:lnTo>
                  <a:pt x="0" y="92"/>
                </a:lnTo>
                <a:lnTo>
                  <a:pt x="722" y="0"/>
                </a:lnTo>
                <a:lnTo>
                  <a:pt x="722" y="553"/>
                </a:lnTo>
                <a:lnTo>
                  <a:pt x="0" y="647"/>
                </a:lnTo>
                <a:close/>
              </a:path>
            </a:pathLst>
          </a:custGeom>
          <a:solidFill>
            <a:srgbClr val="1A94B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4" name="Freeform 57"/>
          <p:cNvSpPr/>
          <p:nvPr/>
        </p:nvSpPr>
        <p:spPr bwMode="auto">
          <a:xfrm>
            <a:off x="5772150" y="3692525"/>
            <a:ext cx="1254125" cy="269875"/>
          </a:xfrm>
          <a:custGeom>
            <a:avLst/>
            <a:gdLst>
              <a:gd name="T0" fmla="*/ 790 w 790"/>
              <a:gd name="T1" fmla="*/ 78 h 170"/>
              <a:gd name="T2" fmla="*/ 721 w 790"/>
              <a:gd name="T3" fmla="*/ 0 h 170"/>
              <a:gd name="T4" fmla="*/ 0 w 790"/>
              <a:gd name="T5" fmla="*/ 94 h 170"/>
              <a:gd name="T6" fmla="*/ 68 w 790"/>
              <a:gd name="T7" fmla="*/ 170 h 170"/>
              <a:gd name="T8" fmla="*/ 790 w 790"/>
              <a:gd name="T9" fmla="*/ 78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90" h="170">
                <a:moveTo>
                  <a:pt x="790" y="78"/>
                </a:moveTo>
                <a:lnTo>
                  <a:pt x="721" y="0"/>
                </a:lnTo>
                <a:lnTo>
                  <a:pt x="0" y="94"/>
                </a:lnTo>
                <a:lnTo>
                  <a:pt x="68" y="170"/>
                </a:lnTo>
                <a:lnTo>
                  <a:pt x="790" y="78"/>
                </a:lnTo>
                <a:close/>
              </a:path>
            </a:pathLst>
          </a:custGeom>
          <a:solidFill>
            <a:srgbClr val="E7E7E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5" name="Freeform 58"/>
          <p:cNvSpPr/>
          <p:nvPr/>
        </p:nvSpPr>
        <p:spPr bwMode="auto">
          <a:xfrm>
            <a:off x="5942805" y="4040982"/>
            <a:ext cx="195263" cy="195263"/>
          </a:xfrm>
          <a:custGeom>
            <a:avLst/>
            <a:gdLst>
              <a:gd name="T0" fmla="*/ 52 w 52"/>
              <a:gd name="T1" fmla="*/ 20 h 52"/>
              <a:gd name="T2" fmla="*/ 25 w 52"/>
              <a:gd name="T3" fmla="*/ 51 h 52"/>
              <a:gd name="T4" fmla="*/ 0 w 52"/>
              <a:gd name="T5" fmla="*/ 39 h 52"/>
              <a:gd name="T6" fmla="*/ 18 w 52"/>
              <a:gd name="T7" fmla="*/ 43 h 52"/>
              <a:gd name="T8" fmla="*/ 45 w 52"/>
              <a:gd name="T9" fmla="*/ 12 h 52"/>
              <a:gd name="T10" fmla="*/ 42 w 52"/>
              <a:gd name="T11" fmla="*/ 0 h 52"/>
              <a:gd name="T12" fmla="*/ 52 w 52"/>
              <a:gd name="T13" fmla="*/ 2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2" h="52">
                <a:moveTo>
                  <a:pt x="52" y="20"/>
                </a:moveTo>
                <a:cubicBezTo>
                  <a:pt x="52" y="35"/>
                  <a:pt x="40" y="49"/>
                  <a:pt x="25" y="51"/>
                </a:cubicBezTo>
                <a:cubicBezTo>
                  <a:pt x="14" y="52"/>
                  <a:pt x="5" y="47"/>
                  <a:pt x="0" y="39"/>
                </a:cubicBezTo>
                <a:cubicBezTo>
                  <a:pt x="5" y="43"/>
                  <a:pt x="11" y="44"/>
                  <a:pt x="18" y="43"/>
                </a:cubicBezTo>
                <a:cubicBezTo>
                  <a:pt x="33" y="41"/>
                  <a:pt x="45" y="27"/>
                  <a:pt x="45" y="12"/>
                </a:cubicBezTo>
                <a:cubicBezTo>
                  <a:pt x="45" y="8"/>
                  <a:pt x="44" y="3"/>
                  <a:pt x="42" y="0"/>
                </a:cubicBezTo>
                <a:cubicBezTo>
                  <a:pt x="48" y="4"/>
                  <a:pt x="52" y="11"/>
                  <a:pt x="52" y="20"/>
                </a:cubicBezTo>
                <a:close/>
              </a:path>
            </a:pathLst>
          </a:custGeom>
          <a:solidFill>
            <a:srgbClr val="CECE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6" name="Freeform 59"/>
          <p:cNvSpPr/>
          <p:nvPr/>
        </p:nvSpPr>
        <p:spPr bwMode="auto">
          <a:xfrm>
            <a:off x="5956300" y="4019550"/>
            <a:ext cx="179388" cy="184150"/>
          </a:xfrm>
          <a:custGeom>
            <a:avLst/>
            <a:gdLst>
              <a:gd name="T0" fmla="*/ 48 w 48"/>
              <a:gd name="T1" fmla="*/ 17 h 49"/>
              <a:gd name="T2" fmla="*/ 21 w 48"/>
              <a:gd name="T3" fmla="*/ 48 h 49"/>
              <a:gd name="T4" fmla="*/ 3 w 48"/>
              <a:gd name="T5" fmla="*/ 44 h 49"/>
              <a:gd name="T6" fmla="*/ 0 w 48"/>
              <a:gd name="T7" fmla="*/ 32 h 49"/>
              <a:gd name="T8" fmla="*/ 28 w 48"/>
              <a:gd name="T9" fmla="*/ 1 h 49"/>
              <a:gd name="T10" fmla="*/ 45 w 48"/>
              <a:gd name="T11" fmla="*/ 5 h 49"/>
              <a:gd name="T12" fmla="*/ 48 w 48"/>
              <a:gd name="T13" fmla="*/ 17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8" h="49">
                <a:moveTo>
                  <a:pt x="48" y="17"/>
                </a:moveTo>
                <a:cubicBezTo>
                  <a:pt x="48" y="32"/>
                  <a:pt x="36" y="46"/>
                  <a:pt x="21" y="48"/>
                </a:cubicBezTo>
                <a:cubicBezTo>
                  <a:pt x="14" y="49"/>
                  <a:pt x="8" y="48"/>
                  <a:pt x="3" y="44"/>
                </a:cubicBezTo>
                <a:cubicBezTo>
                  <a:pt x="1" y="41"/>
                  <a:pt x="0" y="37"/>
                  <a:pt x="0" y="32"/>
                </a:cubicBezTo>
                <a:cubicBezTo>
                  <a:pt x="0" y="17"/>
                  <a:pt x="13" y="3"/>
                  <a:pt x="28" y="1"/>
                </a:cubicBezTo>
                <a:cubicBezTo>
                  <a:pt x="34" y="0"/>
                  <a:pt x="41" y="2"/>
                  <a:pt x="45" y="5"/>
                </a:cubicBezTo>
                <a:cubicBezTo>
                  <a:pt x="47" y="8"/>
                  <a:pt x="48" y="13"/>
                  <a:pt x="48" y="17"/>
                </a:cubicBez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1" name="Rectangle 64"/>
          <p:cNvSpPr>
            <a:spLocks noChangeArrowheads="1"/>
          </p:cNvSpPr>
          <p:nvPr/>
        </p:nvSpPr>
        <p:spPr bwMode="auto">
          <a:xfrm>
            <a:off x="6111875" y="4252913"/>
            <a:ext cx="8413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2600" b="0" i="0" u="none" strike="noStrike" cap="none" normalizeH="0" baseline="0">
                <a:ln>
                  <a:noFill/>
                </a:ln>
                <a:solidFill>
                  <a:srgbClr val="E5E5E5"/>
                </a:solidFill>
                <a:effectLst/>
                <a:latin typeface="Times New Roman" panose="02020603050405020304" pitchFamily="18" charset="0"/>
              </a:rPr>
              <a:t>2018</a:t>
            </a: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Freeform 65"/>
          <p:cNvSpPr/>
          <p:nvPr/>
        </p:nvSpPr>
        <p:spPr bwMode="auto">
          <a:xfrm>
            <a:off x="6011863" y="4075113"/>
            <a:ext cx="98425" cy="103188"/>
          </a:xfrm>
          <a:custGeom>
            <a:avLst/>
            <a:gdLst>
              <a:gd name="T0" fmla="*/ 21 w 26"/>
              <a:gd name="T1" fmla="*/ 2 h 27"/>
              <a:gd name="T2" fmla="*/ 13 w 26"/>
              <a:gd name="T3" fmla="*/ 0 h 27"/>
              <a:gd name="T4" fmla="*/ 0 w 26"/>
              <a:gd name="T5" fmla="*/ 15 h 27"/>
              <a:gd name="T6" fmla="*/ 1 w 26"/>
              <a:gd name="T7" fmla="*/ 21 h 27"/>
              <a:gd name="T8" fmla="*/ 13 w 26"/>
              <a:gd name="T9" fmla="*/ 26 h 27"/>
              <a:gd name="T10" fmla="*/ 26 w 26"/>
              <a:gd name="T11" fmla="*/ 12 h 27"/>
              <a:gd name="T12" fmla="*/ 21 w 26"/>
              <a:gd name="T13" fmla="*/ 2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6" h="27">
                <a:moveTo>
                  <a:pt x="21" y="2"/>
                </a:moveTo>
                <a:cubicBezTo>
                  <a:pt x="19" y="1"/>
                  <a:pt x="16" y="0"/>
                  <a:pt x="13" y="0"/>
                </a:cubicBezTo>
                <a:cubicBezTo>
                  <a:pt x="6" y="1"/>
                  <a:pt x="0" y="8"/>
                  <a:pt x="0" y="15"/>
                </a:cubicBezTo>
                <a:cubicBezTo>
                  <a:pt x="0" y="17"/>
                  <a:pt x="0" y="19"/>
                  <a:pt x="1" y="21"/>
                </a:cubicBezTo>
                <a:cubicBezTo>
                  <a:pt x="4" y="25"/>
                  <a:pt x="8" y="27"/>
                  <a:pt x="13" y="26"/>
                </a:cubicBezTo>
                <a:cubicBezTo>
                  <a:pt x="20" y="25"/>
                  <a:pt x="26" y="19"/>
                  <a:pt x="26" y="12"/>
                </a:cubicBezTo>
                <a:cubicBezTo>
                  <a:pt x="26" y="8"/>
                  <a:pt x="24" y="4"/>
                  <a:pt x="21" y="2"/>
                </a:cubicBezTo>
                <a:close/>
              </a:path>
            </a:pathLst>
          </a:custGeom>
          <a:solidFill>
            <a:srgbClr val="092D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3" name="Freeform 66"/>
          <p:cNvSpPr/>
          <p:nvPr/>
        </p:nvSpPr>
        <p:spPr bwMode="auto">
          <a:xfrm>
            <a:off x="6011863" y="2746375"/>
            <a:ext cx="98425" cy="101600"/>
          </a:xfrm>
          <a:custGeom>
            <a:avLst/>
            <a:gdLst>
              <a:gd name="T0" fmla="*/ 21 w 26"/>
              <a:gd name="T1" fmla="*/ 2 h 27"/>
              <a:gd name="T2" fmla="*/ 13 w 26"/>
              <a:gd name="T3" fmla="*/ 0 h 27"/>
              <a:gd name="T4" fmla="*/ 0 w 26"/>
              <a:gd name="T5" fmla="*/ 15 h 27"/>
              <a:gd name="T6" fmla="*/ 1 w 26"/>
              <a:gd name="T7" fmla="*/ 21 h 27"/>
              <a:gd name="T8" fmla="*/ 13 w 26"/>
              <a:gd name="T9" fmla="*/ 26 h 27"/>
              <a:gd name="T10" fmla="*/ 26 w 26"/>
              <a:gd name="T11" fmla="*/ 11 h 27"/>
              <a:gd name="T12" fmla="*/ 21 w 26"/>
              <a:gd name="T13" fmla="*/ 2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6" h="27">
                <a:moveTo>
                  <a:pt x="21" y="2"/>
                </a:moveTo>
                <a:cubicBezTo>
                  <a:pt x="19" y="0"/>
                  <a:pt x="16" y="0"/>
                  <a:pt x="13" y="0"/>
                </a:cubicBezTo>
                <a:cubicBezTo>
                  <a:pt x="6" y="1"/>
                  <a:pt x="0" y="8"/>
                  <a:pt x="0" y="15"/>
                </a:cubicBezTo>
                <a:cubicBezTo>
                  <a:pt x="0" y="17"/>
                  <a:pt x="0" y="19"/>
                  <a:pt x="1" y="21"/>
                </a:cubicBezTo>
                <a:cubicBezTo>
                  <a:pt x="4" y="24"/>
                  <a:pt x="8" y="27"/>
                  <a:pt x="13" y="26"/>
                </a:cubicBezTo>
                <a:cubicBezTo>
                  <a:pt x="20" y="25"/>
                  <a:pt x="26" y="18"/>
                  <a:pt x="26" y="11"/>
                </a:cubicBezTo>
                <a:cubicBezTo>
                  <a:pt x="26" y="7"/>
                  <a:pt x="24" y="4"/>
                  <a:pt x="21" y="2"/>
                </a:cubicBezTo>
                <a:close/>
              </a:path>
            </a:pathLst>
          </a:custGeom>
          <a:solidFill>
            <a:srgbClr val="092D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4" name="Rectangle 67"/>
          <p:cNvSpPr>
            <a:spLocks noChangeArrowheads="1"/>
          </p:cNvSpPr>
          <p:nvPr/>
        </p:nvSpPr>
        <p:spPr bwMode="auto">
          <a:xfrm>
            <a:off x="6053138" y="2795588"/>
            <a:ext cx="15875" cy="1328738"/>
          </a:xfrm>
          <a:prstGeom prst="rect">
            <a:avLst/>
          </a:prstGeom>
          <a:solidFill>
            <a:srgbClr val="092D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5" name="Freeform 68"/>
          <p:cNvSpPr/>
          <p:nvPr/>
        </p:nvSpPr>
        <p:spPr bwMode="auto">
          <a:xfrm>
            <a:off x="6053138" y="2795588"/>
            <a:ext cx="15875" cy="1328738"/>
          </a:xfrm>
          <a:custGeom>
            <a:avLst/>
            <a:gdLst>
              <a:gd name="T0" fmla="*/ 10 w 10"/>
              <a:gd name="T1" fmla="*/ 837 h 837"/>
              <a:gd name="T2" fmla="*/ 10 w 10"/>
              <a:gd name="T3" fmla="*/ 0 h 837"/>
              <a:gd name="T4" fmla="*/ 0 w 10"/>
              <a:gd name="T5" fmla="*/ 0 h 837"/>
              <a:gd name="T6" fmla="*/ 0 w 10"/>
              <a:gd name="T7" fmla="*/ 837 h 8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" h="837">
                <a:moveTo>
                  <a:pt x="10" y="837"/>
                </a:moveTo>
                <a:lnTo>
                  <a:pt x="10" y="0"/>
                </a:lnTo>
                <a:lnTo>
                  <a:pt x="0" y="0"/>
                </a:lnTo>
                <a:lnTo>
                  <a:pt x="0" y="83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6" name="Freeform 69"/>
          <p:cNvSpPr/>
          <p:nvPr/>
        </p:nvSpPr>
        <p:spPr bwMode="auto">
          <a:xfrm>
            <a:off x="7191375" y="3657600"/>
            <a:ext cx="109538" cy="1001713"/>
          </a:xfrm>
          <a:custGeom>
            <a:avLst/>
            <a:gdLst>
              <a:gd name="T0" fmla="*/ 0 w 69"/>
              <a:gd name="T1" fmla="*/ 553 h 631"/>
              <a:gd name="T2" fmla="*/ 0 w 69"/>
              <a:gd name="T3" fmla="*/ 0 h 631"/>
              <a:gd name="T4" fmla="*/ 69 w 69"/>
              <a:gd name="T5" fmla="*/ 76 h 631"/>
              <a:gd name="T6" fmla="*/ 69 w 69"/>
              <a:gd name="T7" fmla="*/ 631 h 631"/>
              <a:gd name="T8" fmla="*/ 0 w 69"/>
              <a:gd name="T9" fmla="*/ 553 h 6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" h="631">
                <a:moveTo>
                  <a:pt x="0" y="553"/>
                </a:moveTo>
                <a:lnTo>
                  <a:pt x="0" y="0"/>
                </a:lnTo>
                <a:lnTo>
                  <a:pt x="69" y="76"/>
                </a:lnTo>
                <a:lnTo>
                  <a:pt x="69" y="631"/>
                </a:lnTo>
                <a:lnTo>
                  <a:pt x="0" y="553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9525">
            <a:solidFill>
              <a:srgbClr val="000000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7" name="Freeform 70"/>
          <p:cNvSpPr/>
          <p:nvPr/>
        </p:nvSpPr>
        <p:spPr bwMode="auto">
          <a:xfrm>
            <a:off x="7300913" y="3632200"/>
            <a:ext cx="1144588" cy="1027113"/>
          </a:xfrm>
          <a:custGeom>
            <a:avLst/>
            <a:gdLst>
              <a:gd name="T0" fmla="*/ 0 w 721"/>
              <a:gd name="T1" fmla="*/ 647 h 647"/>
              <a:gd name="T2" fmla="*/ 0 w 721"/>
              <a:gd name="T3" fmla="*/ 92 h 647"/>
              <a:gd name="T4" fmla="*/ 721 w 721"/>
              <a:gd name="T5" fmla="*/ 0 h 647"/>
              <a:gd name="T6" fmla="*/ 721 w 721"/>
              <a:gd name="T7" fmla="*/ 555 h 647"/>
              <a:gd name="T8" fmla="*/ 0 w 721"/>
              <a:gd name="T9" fmla="*/ 647 h 6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1" h="647">
                <a:moveTo>
                  <a:pt x="0" y="647"/>
                </a:moveTo>
                <a:lnTo>
                  <a:pt x="0" y="92"/>
                </a:lnTo>
                <a:lnTo>
                  <a:pt x="721" y="0"/>
                </a:lnTo>
                <a:lnTo>
                  <a:pt x="721" y="555"/>
                </a:lnTo>
                <a:lnTo>
                  <a:pt x="0" y="647"/>
                </a:lnTo>
                <a:close/>
              </a:path>
            </a:pathLst>
          </a:custGeom>
          <a:solidFill>
            <a:srgbClr val="1A94B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8" name="Freeform 71"/>
          <p:cNvSpPr/>
          <p:nvPr/>
        </p:nvSpPr>
        <p:spPr bwMode="auto">
          <a:xfrm>
            <a:off x="7191375" y="3506788"/>
            <a:ext cx="1254125" cy="271463"/>
          </a:xfrm>
          <a:custGeom>
            <a:avLst/>
            <a:gdLst>
              <a:gd name="T0" fmla="*/ 790 w 790"/>
              <a:gd name="T1" fmla="*/ 79 h 171"/>
              <a:gd name="T2" fmla="*/ 722 w 790"/>
              <a:gd name="T3" fmla="*/ 0 h 171"/>
              <a:gd name="T4" fmla="*/ 0 w 790"/>
              <a:gd name="T5" fmla="*/ 95 h 171"/>
              <a:gd name="T6" fmla="*/ 69 w 790"/>
              <a:gd name="T7" fmla="*/ 171 h 171"/>
              <a:gd name="T8" fmla="*/ 790 w 790"/>
              <a:gd name="T9" fmla="*/ 79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90" h="171">
                <a:moveTo>
                  <a:pt x="790" y="79"/>
                </a:moveTo>
                <a:lnTo>
                  <a:pt x="722" y="0"/>
                </a:lnTo>
                <a:lnTo>
                  <a:pt x="0" y="95"/>
                </a:lnTo>
                <a:lnTo>
                  <a:pt x="69" y="171"/>
                </a:lnTo>
                <a:lnTo>
                  <a:pt x="790" y="79"/>
                </a:lnTo>
                <a:close/>
              </a:path>
            </a:pathLst>
          </a:custGeom>
          <a:solidFill>
            <a:srgbClr val="E7E7E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9" name="Freeform 72"/>
          <p:cNvSpPr/>
          <p:nvPr/>
        </p:nvSpPr>
        <p:spPr bwMode="auto">
          <a:xfrm>
            <a:off x="7386638" y="3854450"/>
            <a:ext cx="195263" cy="195263"/>
          </a:xfrm>
          <a:custGeom>
            <a:avLst/>
            <a:gdLst>
              <a:gd name="T0" fmla="*/ 52 w 52"/>
              <a:gd name="T1" fmla="*/ 20 h 52"/>
              <a:gd name="T2" fmla="*/ 25 w 52"/>
              <a:gd name="T3" fmla="*/ 51 h 52"/>
              <a:gd name="T4" fmla="*/ 0 w 52"/>
              <a:gd name="T5" fmla="*/ 39 h 52"/>
              <a:gd name="T6" fmla="*/ 18 w 52"/>
              <a:gd name="T7" fmla="*/ 43 h 52"/>
              <a:gd name="T8" fmla="*/ 45 w 52"/>
              <a:gd name="T9" fmla="*/ 12 h 52"/>
              <a:gd name="T10" fmla="*/ 42 w 52"/>
              <a:gd name="T11" fmla="*/ 0 h 52"/>
              <a:gd name="T12" fmla="*/ 52 w 52"/>
              <a:gd name="T13" fmla="*/ 2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2" h="52">
                <a:moveTo>
                  <a:pt x="52" y="20"/>
                </a:moveTo>
                <a:cubicBezTo>
                  <a:pt x="52" y="35"/>
                  <a:pt x="40" y="49"/>
                  <a:pt x="25" y="51"/>
                </a:cubicBezTo>
                <a:cubicBezTo>
                  <a:pt x="14" y="52"/>
                  <a:pt x="5" y="48"/>
                  <a:pt x="0" y="39"/>
                </a:cubicBezTo>
                <a:cubicBezTo>
                  <a:pt x="5" y="43"/>
                  <a:pt x="11" y="44"/>
                  <a:pt x="18" y="43"/>
                </a:cubicBezTo>
                <a:cubicBezTo>
                  <a:pt x="33" y="41"/>
                  <a:pt x="45" y="28"/>
                  <a:pt x="45" y="12"/>
                </a:cubicBezTo>
                <a:cubicBezTo>
                  <a:pt x="45" y="8"/>
                  <a:pt x="44" y="4"/>
                  <a:pt x="42" y="0"/>
                </a:cubicBezTo>
                <a:cubicBezTo>
                  <a:pt x="48" y="4"/>
                  <a:pt x="52" y="11"/>
                  <a:pt x="52" y="20"/>
                </a:cubicBezTo>
                <a:close/>
              </a:path>
            </a:pathLst>
          </a:custGeom>
          <a:solidFill>
            <a:srgbClr val="CECE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0" name="Freeform 73"/>
          <p:cNvSpPr/>
          <p:nvPr/>
        </p:nvSpPr>
        <p:spPr bwMode="auto">
          <a:xfrm>
            <a:off x="7375525" y="3835400"/>
            <a:ext cx="180975" cy="184150"/>
          </a:xfrm>
          <a:custGeom>
            <a:avLst/>
            <a:gdLst>
              <a:gd name="T0" fmla="*/ 48 w 48"/>
              <a:gd name="T1" fmla="*/ 17 h 49"/>
              <a:gd name="T2" fmla="*/ 21 w 48"/>
              <a:gd name="T3" fmla="*/ 48 h 49"/>
              <a:gd name="T4" fmla="*/ 3 w 48"/>
              <a:gd name="T5" fmla="*/ 44 h 49"/>
              <a:gd name="T6" fmla="*/ 0 w 48"/>
              <a:gd name="T7" fmla="*/ 32 h 49"/>
              <a:gd name="T8" fmla="*/ 28 w 48"/>
              <a:gd name="T9" fmla="*/ 1 h 49"/>
              <a:gd name="T10" fmla="*/ 45 w 48"/>
              <a:gd name="T11" fmla="*/ 5 h 49"/>
              <a:gd name="T12" fmla="*/ 48 w 48"/>
              <a:gd name="T13" fmla="*/ 17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8" h="49">
                <a:moveTo>
                  <a:pt x="48" y="17"/>
                </a:moveTo>
                <a:cubicBezTo>
                  <a:pt x="48" y="33"/>
                  <a:pt x="36" y="46"/>
                  <a:pt x="21" y="48"/>
                </a:cubicBezTo>
                <a:cubicBezTo>
                  <a:pt x="14" y="49"/>
                  <a:pt x="8" y="48"/>
                  <a:pt x="3" y="44"/>
                </a:cubicBezTo>
                <a:cubicBezTo>
                  <a:pt x="1" y="41"/>
                  <a:pt x="0" y="37"/>
                  <a:pt x="0" y="32"/>
                </a:cubicBezTo>
                <a:cubicBezTo>
                  <a:pt x="0" y="17"/>
                  <a:pt x="13" y="3"/>
                  <a:pt x="28" y="1"/>
                </a:cubicBezTo>
                <a:cubicBezTo>
                  <a:pt x="34" y="0"/>
                  <a:pt x="41" y="2"/>
                  <a:pt x="45" y="5"/>
                </a:cubicBezTo>
                <a:cubicBezTo>
                  <a:pt x="47" y="9"/>
                  <a:pt x="48" y="13"/>
                  <a:pt x="48" y="17"/>
                </a:cubicBez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265" name="Rectangle 78"/>
          <p:cNvSpPr>
            <a:spLocks noChangeArrowheads="1"/>
          </p:cNvSpPr>
          <p:nvPr/>
        </p:nvSpPr>
        <p:spPr bwMode="auto">
          <a:xfrm>
            <a:off x="7531100" y="4068763"/>
            <a:ext cx="6668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600" b="0" i="0" u="none" strike="noStrike" cap="none" normalizeH="0" baseline="0" dirty="0">
                <a:ln>
                  <a:noFill/>
                </a:ln>
                <a:solidFill>
                  <a:srgbClr val="E5E5E5"/>
                </a:solidFill>
                <a:effectLst/>
                <a:latin typeface="Times New Roman" panose="02020603050405020304" pitchFamily="18" charset="0"/>
              </a:rPr>
              <a:t>2020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266" name="Freeform 79"/>
          <p:cNvSpPr/>
          <p:nvPr/>
        </p:nvSpPr>
        <p:spPr bwMode="auto">
          <a:xfrm>
            <a:off x="7432675" y="3890963"/>
            <a:ext cx="96838" cy="101600"/>
          </a:xfrm>
          <a:custGeom>
            <a:avLst/>
            <a:gdLst>
              <a:gd name="T0" fmla="*/ 21 w 26"/>
              <a:gd name="T1" fmla="*/ 2 h 27"/>
              <a:gd name="T2" fmla="*/ 13 w 26"/>
              <a:gd name="T3" fmla="*/ 1 h 27"/>
              <a:gd name="T4" fmla="*/ 0 w 26"/>
              <a:gd name="T5" fmla="*/ 15 h 27"/>
              <a:gd name="T6" fmla="*/ 1 w 26"/>
              <a:gd name="T7" fmla="*/ 21 h 27"/>
              <a:gd name="T8" fmla="*/ 13 w 26"/>
              <a:gd name="T9" fmla="*/ 26 h 27"/>
              <a:gd name="T10" fmla="*/ 26 w 26"/>
              <a:gd name="T11" fmla="*/ 12 h 27"/>
              <a:gd name="T12" fmla="*/ 21 w 26"/>
              <a:gd name="T13" fmla="*/ 2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6" h="27">
                <a:moveTo>
                  <a:pt x="21" y="2"/>
                </a:moveTo>
                <a:cubicBezTo>
                  <a:pt x="19" y="1"/>
                  <a:pt x="16" y="0"/>
                  <a:pt x="13" y="1"/>
                </a:cubicBezTo>
                <a:cubicBezTo>
                  <a:pt x="6" y="2"/>
                  <a:pt x="0" y="8"/>
                  <a:pt x="0" y="15"/>
                </a:cubicBezTo>
                <a:cubicBezTo>
                  <a:pt x="0" y="17"/>
                  <a:pt x="0" y="19"/>
                  <a:pt x="1" y="21"/>
                </a:cubicBezTo>
                <a:cubicBezTo>
                  <a:pt x="3" y="25"/>
                  <a:pt x="8" y="27"/>
                  <a:pt x="13" y="26"/>
                </a:cubicBezTo>
                <a:cubicBezTo>
                  <a:pt x="20" y="25"/>
                  <a:pt x="26" y="19"/>
                  <a:pt x="26" y="12"/>
                </a:cubicBezTo>
                <a:cubicBezTo>
                  <a:pt x="26" y="8"/>
                  <a:pt x="24" y="4"/>
                  <a:pt x="21" y="2"/>
                </a:cubicBezTo>
                <a:close/>
              </a:path>
            </a:pathLst>
          </a:custGeom>
          <a:solidFill>
            <a:srgbClr val="092D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267" name="Freeform 80"/>
          <p:cNvSpPr/>
          <p:nvPr/>
        </p:nvSpPr>
        <p:spPr bwMode="auto">
          <a:xfrm>
            <a:off x="7432675" y="2746375"/>
            <a:ext cx="96838" cy="101600"/>
          </a:xfrm>
          <a:custGeom>
            <a:avLst/>
            <a:gdLst>
              <a:gd name="T0" fmla="*/ 21 w 26"/>
              <a:gd name="T1" fmla="*/ 2 h 27"/>
              <a:gd name="T2" fmla="*/ 13 w 26"/>
              <a:gd name="T3" fmla="*/ 0 h 27"/>
              <a:gd name="T4" fmla="*/ 0 w 26"/>
              <a:gd name="T5" fmla="*/ 15 h 27"/>
              <a:gd name="T6" fmla="*/ 1 w 26"/>
              <a:gd name="T7" fmla="*/ 21 h 27"/>
              <a:gd name="T8" fmla="*/ 13 w 26"/>
              <a:gd name="T9" fmla="*/ 26 h 27"/>
              <a:gd name="T10" fmla="*/ 26 w 26"/>
              <a:gd name="T11" fmla="*/ 11 h 27"/>
              <a:gd name="T12" fmla="*/ 21 w 26"/>
              <a:gd name="T13" fmla="*/ 2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6" h="27">
                <a:moveTo>
                  <a:pt x="21" y="2"/>
                </a:moveTo>
                <a:cubicBezTo>
                  <a:pt x="19" y="0"/>
                  <a:pt x="16" y="0"/>
                  <a:pt x="13" y="0"/>
                </a:cubicBezTo>
                <a:cubicBezTo>
                  <a:pt x="6" y="1"/>
                  <a:pt x="0" y="8"/>
                  <a:pt x="0" y="15"/>
                </a:cubicBezTo>
                <a:cubicBezTo>
                  <a:pt x="0" y="17"/>
                  <a:pt x="0" y="19"/>
                  <a:pt x="1" y="21"/>
                </a:cubicBezTo>
                <a:cubicBezTo>
                  <a:pt x="3" y="24"/>
                  <a:pt x="8" y="27"/>
                  <a:pt x="13" y="26"/>
                </a:cubicBezTo>
                <a:cubicBezTo>
                  <a:pt x="20" y="25"/>
                  <a:pt x="26" y="18"/>
                  <a:pt x="26" y="11"/>
                </a:cubicBezTo>
                <a:cubicBezTo>
                  <a:pt x="26" y="7"/>
                  <a:pt x="24" y="4"/>
                  <a:pt x="21" y="2"/>
                </a:cubicBezTo>
                <a:close/>
              </a:path>
            </a:pathLst>
          </a:custGeom>
          <a:solidFill>
            <a:srgbClr val="092D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268" name="Rectangle 81"/>
          <p:cNvSpPr>
            <a:spLocks noChangeArrowheads="1"/>
          </p:cNvSpPr>
          <p:nvPr/>
        </p:nvSpPr>
        <p:spPr bwMode="auto">
          <a:xfrm>
            <a:off x="7469188" y="2795588"/>
            <a:ext cx="19050" cy="1144588"/>
          </a:xfrm>
          <a:prstGeom prst="rect">
            <a:avLst/>
          </a:prstGeom>
          <a:solidFill>
            <a:srgbClr val="092D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270" name="Freeform 82"/>
          <p:cNvSpPr/>
          <p:nvPr/>
        </p:nvSpPr>
        <p:spPr bwMode="auto">
          <a:xfrm>
            <a:off x="7469188" y="2795588"/>
            <a:ext cx="19050" cy="1144588"/>
          </a:xfrm>
          <a:custGeom>
            <a:avLst/>
            <a:gdLst>
              <a:gd name="T0" fmla="*/ 12 w 12"/>
              <a:gd name="T1" fmla="*/ 721 h 721"/>
              <a:gd name="T2" fmla="*/ 12 w 12"/>
              <a:gd name="T3" fmla="*/ 0 h 721"/>
              <a:gd name="T4" fmla="*/ 0 w 12"/>
              <a:gd name="T5" fmla="*/ 0 h 721"/>
              <a:gd name="T6" fmla="*/ 0 w 12"/>
              <a:gd name="T7" fmla="*/ 721 h 7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" h="721">
                <a:moveTo>
                  <a:pt x="12" y="721"/>
                </a:moveTo>
                <a:lnTo>
                  <a:pt x="12" y="0"/>
                </a:lnTo>
                <a:lnTo>
                  <a:pt x="0" y="0"/>
                </a:lnTo>
                <a:lnTo>
                  <a:pt x="0" y="721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271" name="Freeform 83"/>
          <p:cNvSpPr/>
          <p:nvPr/>
        </p:nvSpPr>
        <p:spPr bwMode="auto">
          <a:xfrm>
            <a:off x="8612188" y="3457575"/>
            <a:ext cx="236538" cy="139700"/>
          </a:xfrm>
          <a:custGeom>
            <a:avLst/>
            <a:gdLst>
              <a:gd name="T0" fmla="*/ 78 w 149"/>
              <a:gd name="T1" fmla="*/ 0 h 88"/>
              <a:gd name="T2" fmla="*/ 0 w 149"/>
              <a:gd name="T3" fmla="*/ 10 h 88"/>
              <a:gd name="T4" fmla="*/ 68 w 149"/>
              <a:gd name="T5" fmla="*/ 88 h 88"/>
              <a:gd name="T6" fmla="*/ 149 w 149"/>
              <a:gd name="T7" fmla="*/ 76 h 88"/>
              <a:gd name="T8" fmla="*/ 78 w 149"/>
              <a:gd name="T9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" h="88">
                <a:moveTo>
                  <a:pt x="78" y="0"/>
                </a:moveTo>
                <a:lnTo>
                  <a:pt x="0" y="10"/>
                </a:lnTo>
                <a:lnTo>
                  <a:pt x="68" y="88"/>
                </a:lnTo>
                <a:lnTo>
                  <a:pt x="149" y="76"/>
                </a:lnTo>
                <a:lnTo>
                  <a:pt x="78" y="0"/>
                </a:lnTo>
                <a:close/>
              </a:path>
            </a:pathLst>
          </a:custGeom>
          <a:solidFill>
            <a:srgbClr val="E7E7E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275" name="Freeform 84"/>
          <p:cNvSpPr/>
          <p:nvPr/>
        </p:nvSpPr>
        <p:spPr bwMode="auto">
          <a:xfrm>
            <a:off x="8612188" y="3473450"/>
            <a:ext cx="107950" cy="1001713"/>
          </a:xfrm>
          <a:custGeom>
            <a:avLst/>
            <a:gdLst>
              <a:gd name="T0" fmla="*/ 0 w 68"/>
              <a:gd name="T1" fmla="*/ 555 h 631"/>
              <a:gd name="T2" fmla="*/ 0 w 68"/>
              <a:gd name="T3" fmla="*/ 0 h 631"/>
              <a:gd name="T4" fmla="*/ 68 w 68"/>
              <a:gd name="T5" fmla="*/ 78 h 631"/>
              <a:gd name="T6" fmla="*/ 68 w 68"/>
              <a:gd name="T7" fmla="*/ 631 h 631"/>
              <a:gd name="T8" fmla="*/ 0 w 68"/>
              <a:gd name="T9" fmla="*/ 555 h 6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8" h="631">
                <a:moveTo>
                  <a:pt x="0" y="555"/>
                </a:moveTo>
                <a:lnTo>
                  <a:pt x="0" y="0"/>
                </a:lnTo>
                <a:lnTo>
                  <a:pt x="68" y="78"/>
                </a:lnTo>
                <a:lnTo>
                  <a:pt x="68" y="631"/>
                </a:lnTo>
                <a:lnTo>
                  <a:pt x="0" y="555"/>
                </a:lnTo>
                <a:close/>
              </a:path>
            </a:pathLst>
          </a:custGeom>
          <a:solidFill>
            <a:srgbClr val="0828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276" name="Freeform 85"/>
          <p:cNvSpPr/>
          <p:nvPr/>
        </p:nvSpPr>
        <p:spPr bwMode="auto">
          <a:xfrm>
            <a:off x="8736013" y="3240088"/>
            <a:ext cx="112713" cy="338138"/>
          </a:xfrm>
          <a:custGeom>
            <a:avLst/>
            <a:gdLst>
              <a:gd name="T0" fmla="*/ 0 w 71"/>
              <a:gd name="T1" fmla="*/ 137 h 213"/>
              <a:gd name="T2" fmla="*/ 0 w 71"/>
              <a:gd name="T3" fmla="*/ 0 h 213"/>
              <a:gd name="T4" fmla="*/ 71 w 71"/>
              <a:gd name="T5" fmla="*/ 76 h 213"/>
              <a:gd name="T6" fmla="*/ 71 w 71"/>
              <a:gd name="T7" fmla="*/ 213 h 213"/>
              <a:gd name="T8" fmla="*/ 0 w 71"/>
              <a:gd name="T9" fmla="*/ 137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213">
                <a:moveTo>
                  <a:pt x="0" y="137"/>
                </a:moveTo>
                <a:lnTo>
                  <a:pt x="0" y="0"/>
                </a:lnTo>
                <a:lnTo>
                  <a:pt x="71" y="76"/>
                </a:lnTo>
                <a:lnTo>
                  <a:pt x="71" y="213"/>
                </a:lnTo>
                <a:lnTo>
                  <a:pt x="0" y="137"/>
                </a:lnTo>
                <a:close/>
              </a:path>
            </a:pathLst>
          </a:custGeom>
          <a:solidFill>
            <a:srgbClr val="E7E7E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280" name="Freeform 86"/>
          <p:cNvSpPr/>
          <p:nvPr/>
        </p:nvSpPr>
        <p:spPr bwMode="auto">
          <a:xfrm>
            <a:off x="8720138" y="3360738"/>
            <a:ext cx="909638" cy="1114425"/>
          </a:xfrm>
          <a:custGeom>
            <a:avLst/>
            <a:gdLst>
              <a:gd name="T0" fmla="*/ 0 w 573"/>
              <a:gd name="T1" fmla="*/ 702 h 702"/>
              <a:gd name="T2" fmla="*/ 0 w 573"/>
              <a:gd name="T3" fmla="*/ 149 h 702"/>
              <a:gd name="T4" fmla="*/ 81 w 573"/>
              <a:gd name="T5" fmla="*/ 137 h 702"/>
              <a:gd name="T6" fmla="*/ 81 w 573"/>
              <a:gd name="T7" fmla="*/ 0 h 702"/>
              <a:gd name="T8" fmla="*/ 573 w 573"/>
              <a:gd name="T9" fmla="*/ 628 h 702"/>
              <a:gd name="T10" fmla="*/ 0 w 573"/>
              <a:gd name="T11" fmla="*/ 702 h 7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3" h="702">
                <a:moveTo>
                  <a:pt x="0" y="702"/>
                </a:moveTo>
                <a:lnTo>
                  <a:pt x="0" y="149"/>
                </a:lnTo>
                <a:lnTo>
                  <a:pt x="81" y="137"/>
                </a:lnTo>
                <a:lnTo>
                  <a:pt x="81" y="0"/>
                </a:lnTo>
                <a:lnTo>
                  <a:pt x="573" y="628"/>
                </a:lnTo>
                <a:lnTo>
                  <a:pt x="0" y="702"/>
                </a:lnTo>
                <a:close/>
              </a:path>
            </a:pathLst>
          </a:custGeom>
          <a:solidFill>
            <a:srgbClr val="1A94B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430" name="组合 429"/>
          <p:cNvGrpSpPr/>
          <p:nvPr/>
        </p:nvGrpSpPr>
        <p:grpSpPr>
          <a:xfrm>
            <a:off x="3768879" y="1439943"/>
            <a:ext cx="2241974" cy="963559"/>
            <a:chOff x="7523108" y="3331677"/>
            <a:chExt cx="2241974" cy="963559"/>
          </a:xfrm>
        </p:grpSpPr>
        <p:sp>
          <p:nvSpPr>
            <p:cNvPr id="431" name="矩形 430"/>
            <p:cNvSpPr/>
            <p:nvPr/>
          </p:nvSpPr>
          <p:spPr>
            <a:xfrm>
              <a:off x="7523108" y="3331677"/>
              <a:ext cx="2241974" cy="36234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标题文字添加</a:t>
              </a:r>
            </a:p>
          </p:txBody>
        </p:sp>
        <p:sp>
          <p:nvSpPr>
            <p:cNvPr id="432" name="文本框 17"/>
            <p:cNvSpPr txBox="1"/>
            <p:nvPr/>
          </p:nvSpPr>
          <p:spPr>
            <a:xfrm>
              <a:off x="7523108" y="3641467"/>
              <a:ext cx="2161612" cy="65376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14000"/>
                </a:lnSpc>
              </a:pPr>
              <a:r>
                <a:rPr lang="en-US" altLang="zh-CN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print the presentation and make it into a film to be used in a wider field.</a:t>
              </a:r>
            </a:p>
          </p:txBody>
        </p:sp>
      </p:grpSp>
      <p:grpSp>
        <p:nvGrpSpPr>
          <p:cNvPr id="433" name="组合 432"/>
          <p:cNvGrpSpPr/>
          <p:nvPr/>
        </p:nvGrpSpPr>
        <p:grpSpPr>
          <a:xfrm>
            <a:off x="1417761" y="1439943"/>
            <a:ext cx="2241974" cy="963559"/>
            <a:chOff x="7523108" y="3331677"/>
            <a:chExt cx="2241974" cy="963559"/>
          </a:xfrm>
        </p:grpSpPr>
        <p:sp>
          <p:nvSpPr>
            <p:cNvPr id="434" name="矩形 433"/>
            <p:cNvSpPr/>
            <p:nvPr/>
          </p:nvSpPr>
          <p:spPr>
            <a:xfrm>
              <a:off x="7523108" y="3331677"/>
              <a:ext cx="2241974" cy="36234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标题文字添加</a:t>
              </a:r>
            </a:p>
          </p:txBody>
        </p:sp>
        <p:sp>
          <p:nvSpPr>
            <p:cNvPr id="435" name="文本框 17"/>
            <p:cNvSpPr txBox="1"/>
            <p:nvPr/>
          </p:nvSpPr>
          <p:spPr>
            <a:xfrm>
              <a:off x="7523108" y="3641467"/>
              <a:ext cx="2161612" cy="65376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14000"/>
                </a:lnSpc>
              </a:pPr>
              <a:r>
                <a:rPr lang="en-US" altLang="zh-CN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print the presentation and make it into a film to be used in a wider field.</a:t>
              </a:r>
            </a:p>
          </p:txBody>
        </p:sp>
      </p:grpSp>
      <p:grpSp>
        <p:nvGrpSpPr>
          <p:cNvPr id="436" name="组合 435"/>
          <p:cNvGrpSpPr/>
          <p:nvPr/>
        </p:nvGrpSpPr>
        <p:grpSpPr>
          <a:xfrm>
            <a:off x="8301501" y="1439943"/>
            <a:ext cx="2241974" cy="963559"/>
            <a:chOff x="7523108" y="3331677"/>
            <a:chExt cx="2241974" cy="963559"/>
          </a:xfrm>
        </p:grpSpPr>
        <p:sp>
          <p:nvSpPr>
            <p:cNvPr id="437" name="矩形 436"/>
            <p:cNvSpPr/>
            <p:nvPr/>
          </p:nvSpPr>
          <p:spPr>
            <a:xfrm>
              <a:off x="7523108" y="3331677"/>
              <a:ext cx="2241974" cy="36234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标题文字添加</a:t>
              </a:r>
            </a:p>
          </p:txBody>
        </p:sp>
        <p:sp>
          <p:nvSpPr>
            <p:cNvPr id="438" name="文本框 17"/>
            <p:cNvSpPr txBox="1"/>
            <p:nvPr/>
          </p:nvSpPr>
          <p:spPr>
            <a:xfrm>
              <a:off x="7523108" y="3641467"/>
              <a:ext cx="2161612" cy="65376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14000"/>
                </a:lnSpc>
              </a:pPr>
              <a:r>
                <a:rPr lang="en-US" altLang="zh-CN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print the presentation and make it into a film to be used in a wider field.</a:t>
              </a:r>
            </a:p>
          </p:txBody>
        </p:sp>
      </p:grpSp>
      <p:grpSp>
        <p:nvGrpSpPr>
          <p:cNvPr id="439" name="组合 438"/>
          <p:cNvGrpSpPr/>
          <p:nvPr/>
        </p:nvGrpSpPr>
        <p:grpSpPr>
          <a:xfrm>
            <a:off x="5950383" y="1439943"/>
            <a:ext cx="2241974" cy="963559"/>
            <a:chOff x="7523108" y="3331677"/>
            <a:chExt cx="2241974" cy="963559"/>
          </a:xfrm>
        </p:grpSpPr>
        <p:sp>
          <p:nvSpPr>
            <p:cNvPr id="440" name="矩形 439"/>
            <p:cNvSpPr/>
            <p:nvPr/>
          </p:nvSpPr>
          <p:spPr>
            <a:xfrm>
              <a:off x="7523108" y="3331677"/>
              <a:ext cx="2241974" cy="36234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标题文字添加</a:t>
              </a:r>
            </a:p>
          </p:txBody>
        </p:sp>
        <p:sp>
          <p:nvSpPr>
            <p:cNvPr id="441" name="文本框 17"/>
            <p:cNvSpPr txBox="1"/>
            <p:nvPr/>
          </p:nvSpPr>
          <p:spPr>
            <a:xfrm>
              <a:off x="7523108" y="3641467"/>
              <a:ext cx="2161612" cy="65376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14000"/>
                </a:lnSpc>
              </a:pPr>
              <a:r>
                <a:rPr lang="en-US" altLang="zh-CN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print the presentation and make it into a film to be used in a wider field.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1947" cy="6858000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5620685" y="1053923"/>
            <a:ext cx="687581" cy="750463"/>
            <a:chOff x="615950" y="5226050"/>
            <a:chExt cx="1058863" cy="1155700"/>
          </a:xfrm>
          <a:solidFill>
            <a:srgbClr val="1A94BC"/>
          </a:solidFill>
        </p:grpSpPr>
        <p:sp>
          <p:nvSpPr>
            <p:cNvPr id="4" name="Rectangle 17"/>
            <p:cNvSpPr>
              <a:spLocks noChangeArrowheads="1"/>
            </p:cNvSpPr>
            <p:nvPr/>
          </p:nvSpPr>
          <p:spPr bwMode="auto">
            <a:xfrm>
              <a:off x="615950" y="5226050"/>
              <a:ext cx="300038" cy="11557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" name="Freeform 18"/>
            <p:cNvSpPr/>
            <p:nvPr/>
          </p:nvSpPr>
          <p:spPr bwMode="auto">
            <a:xfrm>
              <a:off x="1406525" y="5448300"/>
              <a:ext cx="268288" cy="933450"/>
            </a:xfrm>
            <a:custGeom>
              <a:avLst/>
              <a:gdLst>
                <a:gd name="T0" fmla="*/ 169 w 169"/>
                <a:gd name="T1" fmla="*/ 588 h 588"/>
                <a:gd name="T2" fmla="*/ 0 w 169"/>
                <a:gd name="T3" fmla="*/ 588 h 588"/>
                <a:gd name="T4" fmla="*/ 0 w 169"/>
                <a:gd name="T5" fmla="*/ 169 h 588"/>
                <a:gd name="T6" fmla="*/ 169 w 169"/>
                <a:gd name="T7" fmla="*/ 0 h 588"/>
                <a:gd name="T8" fmla="*/ 169 w 169"/>
                <a:gd name="T9" fmla="*/ 588 h 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" h="588">
                  <a:moveTo>
                    <a:pt x="169" y="588"/>
                  </a:moveTo>
                  <a:lnTo>
                    <a:pt x="0" y="588"/>
                  </a:lnTo>
                  <a:lnTo>
                    <a:pt x="0" y="169"/>
                  </a:lnTo>
                  <a:lnTo>
                    <a:pt x="169" y="0"/>
                  </a:lnTo>
                  <a:lnTo>
                    <a:pt x="169" y="58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" name="Freeform 19"/>
            <p:cNvSpPr/>
            <p:nvPr/>
          </p:nvSpPr>
          <p:spPr bwMode="auto">
            <a:xfrm>
              <a:off x="1406525" y="5226050"/>
              <a:ext cx="268288" cy="428625"/>
            </a:xfrm>
            <a:custGeom>
              <a:avLst/>
              <a:gdLst>
                <a:gd name="T0" fmla="*/ 169 w 169"/>
                <a:gd name="T1" fmla="*/ 110 h 270"/>
                <a:gd name="T2" fmla="*/ 0 w 169"/>
                <a:gd name="T3" fmla="*/ 270 h 270"/>
                <a:gd name="T4" fmla="*/ 0 w 169"/>
                <a:gd name="T5" fmla="*/ 0 h 270"/>
                <a:gd name="T6" fmla="*/ 169 w 169"/>
                <a:gd name="T7" fmla="*/ 0 h 270"/>
                <a:gd name="T8" fmla="*/ 169 w 169"/>
                <a:gd name="T9" fmla="*/ 11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" h="270">
                  <a:moveTo>
                    <a:pt x="169" y="110"/>
                  </a:moveTo>
                  <a:lnTo>
                    <a:pt x="0" y="270"/>
                  </a:lnTo>
                  <a:lnTo>
                    <a:pt x="0" y="0"/>
                  </a:lnTo>
                  <a:lnTo>
                    <a:pt x="169" y="0"/>
                  </a:lnTo>
                  <a:lnTo>
                    <a:pt x="169" y="1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20"/>
            <p:cNvSpPr/>
            <p:nvPr/>
          </p:nvSpPr>
          <p:spPr bwMode="auto">
            <a:xfrm>
              <a:off x="963613" y="5257800"/>
              <a:ext cx="395288" cy="1093788"/>
            </a:xfrm>
            <a:custGeom>
              <a:avLst/>
              <a:gdLst>
                <a:gd name="T0" fmla="*/ 249 w 249"/>
                <a:gd name="T1" fmla="*/ 309 h 689"/>
                <a:gd name="T2" fmla="*/ 0 w 249"/>
                <a:gd name="T3" fmla="*/ 0 h 689"/>
                <a:gd name="T4" fmla="*/ 0 w 249"/>
                <a:gd name="T5" fmla="*/ 369 h 689"/>
                <a:gd name="T6" fmla="*/ 249 w 249"/>
                <a:gd name="T7" fmla="*/ 689 h 689"/>
                <a:gd name="T8" fmla="*/ 249 w 249"/>
                <a:gd name="T9" fmla="*/ 30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9" h="689">
                  <a:moveTo>
                    <a:pt x="249" y="309"/>
                  </a:moveTo>
                  <a:lnTo>
                    <a:pt x="0" y="0"/>
                  </a:lnTo>
                  <a:lnTo>
                    <a:pt x="0" y="369"/>
                  </a:lnTo>
                  <a:lnTo>
                    <a:pt x="249" y="689"/>
                  </a:lnTo>
                  <a:lnTo>
                    <a:pt x="249" y="30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4800071" y="1840397"/>
            <a:ext cx="26726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rgbClr val="1A94BC"/>
                </a:solidFill>
                <a:latin typeface="微软雅黑" panose="020B0503020204020204" pitchFamily="34" charset="-122"/>
              </a:rPr>
              <a:t>COMPANY  NAME</a:t>
            </a:r>
            <a:endParaRPr lang="zh-CN" altLang="en-US" sz="2000" b="1" dirty="0">
              <a:solidFill>
                <a:srgbClr val="1A94BC"/>
              </a:solidFill>
              <a:latin typeface="微软雅黑" panose="020B0503020204020204" pitchFamily="34" charset="-122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1087729" y="2816166"/>
            <a:ext cx="9996487" cy="1015634"/>
          </a:xfrm>
          <a:prstGeom prst="rect">
            <a:avLst/>
          </a:prstGeom>
          <a:noFill/>
        </p:spPr>
        <p:txBody>
          <a:bodyPr wrap="square" lIns="91413" tIns="45706" rIns="91413" bIns="45706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6000" b="1" dirty="0">
                <a:solidFill>
                  <a:srgbClr val="1A94BC"/>
                </a:solidFill>
                <a:latin typeface="微软雅黑" panose="020B0503020204020204" pitchFamily="34" charset="-122"/>
                <a:cs typeface="+mn-ea"/>
                <a:sym typeface="+mn-lt"/>
              </a:rPr>
              <a:t>谢谢观看  </a:t>
            </a:r>
            <a:r>
              <a:rPr lang="en-US" altLang="zh-CN" sz="6000" b="1" dirty="0">
                <a:solidFill>
                  <a:srgbClr val="1A94BC"/>
                </a:solidFill>
                <a:latin typeface="微软雅黑" panose="020B0503020204020204" pitchFamily="34" charset="-122"/>
                <a:cs typeface="+mn-ea"/>
                <a:sym typeface="+mn-lt"/>
              </a:rPr>
              <a:t>THANKS</a:t>
            </a:r>
            <a:endParaRPr lang="zh-CN" altLang="en-US" sz="6000" b="1" dirty="0">
              <a:solidFill>
                <a:srgbClr val="1A94BC"/>
              </a:solidFill>
              <a:latin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4326916" y="4900704"/>
            <a:ext cx="4666038" cy="409198"/>
            <a:chOff x="4351968" y="4562359"/>
            <a:chExt cx="4666038" cy="409198"/>
          </a:xfrm>
        </p:grpSpPr>
        <p:sp>
          <p:nvSpPr>
            <p:cNvPr id="12" name="圆角矩形 2"/>
            <p:cNvSpPr/>
            <p:nvPr/>
          </p:nvSpPr>
          <p:spPr>
            <a:xfrm>
              <a:off x="4351968" y="4572166"/>
              <a:ext cx="370821" cy="370768"/>
            </a:xfrm>
            <a:prstGeom prst="ellipse">
              <a:avLst/>
            </a:prstGeom>
            <a:solidFill>
              <a:srgbClr val="1A94BC"/>
            </a:solidFill>
            <a:ln w="254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9pPr>
            </a:lstStyle>
            <a:p>
              <a:pPr algn="ctr">
                <a:defRPr/>
              </a:pPr>
              <a:endParaRPr lang="zh-CN" altLang="en-US" sz="1400" b="1">
                <a:solidFill>
                  <a:prstClr val="black"/>
                </a:solidFill>
                <a:latin typeface="Arial" panose="020B0604020202020204"/>
                <a:sym typeface="Arial" panose="020B0604020202020204" pitchFamily="34" charset="0"/>
              </a:endParaRPr>
            </a:p>
          </p:txBody>
        </p:sp>
        <p:sp>
          <p:nvSpPr>
            <p:cNvPr id="13" name="student-graduation-cap-shape_52041"/>
            <p:cNvSpPr>
              <a:spLocks noChangeAspect="1"/>
            </p:cNvSpPr>
            <p:nvPr/>
          </p:nvSpPr>
          <p:spPr bwMode="auto">
            <a:xfrm>
              <a:off x="4456823" y="4658671"/>
              <a:ext cx="153299" cy="184628"/>
            </a:xfrm>
            <a:custGeom>
              <a:avLst/>
              <a:gdLst>
                <a:gd name="connsiteX0" fmla="*/ 56671 w 279400"/>
                <a:gd name="connsiteY0" fmla="*/ 192087 h 336550"/>
                <a:gd name="connsiteX1" fmla="*/ 224047 w 279400"/>
                <a:gd name="connsiteY1" fmla="*/ 192087 h 336550"/>
                <a:gd name="connsiteX2" fmla="*/ 279400 w 279400"/>
                <a:gd name="connsiteY2" fmla="*/ 247752 h 336550"/>
                <a:gd name="connsiteX3" fmla="*/ 279400 w 279400"/>
                <a:gd name="connsiteY3" fmla="*/ 336550 h 336550"/>
                <a:gd name="connsiteX4" fmla="*/ 176602 w 279400"/>
                <a:gd name="connsiteY4" fmla="*/ 336550 h 336550"/>
                <a:gd name="connsiteX5" fmla="*/ 158151 w 279400"/>
                <a:gd name="connsiteY5" fmla="*/ 245101 h 336550"/>
                <a:gd name="connsiteX6" fmla="*/ 151562 w 279400"/>
                <a:gd name="connsiteY6" fmla="*/ 239800 h 336550"/>
                <a:gd name="connsiteX7" fmla="*/ 167377 w 279400"/>
                <a:gd name="connsiteY7" fmla="*/ 213293 h 336550"/>
                <a:gd name="connsiteX8" fmla="*/ 167377 w 279400"/>
                <a:gd name="connsiteY8" fmla="*/ 209317 h 336550"/>
                <a:gd name="connsiteX9" fmla="*/ 163423 w 279400"/>
                <a:gd name="connsiteY9" fmla="*/ 207991 h 336550"/>
                <a:gd name="connsiteX10" fmla="*/ 121249 w 279400"/>
                <a:gd name="connsiteY10" fmla="*/ 207991 h 336550"/>
                <a:gd name="connsiteX11" fmla="*/ 118613 w 279400"/>
                <a:gd name="connsiteY11" fmla="*/ 209317 h 336550"/>
                <a:gd name="connsiteX12" fmla="*/ 118613 w 279400"/>
                <a:gd name="connsiteY12" fmla="*/ 213293 h 336550"/>
                <a:gd name="connsiteX13" fmla="*/ 134429 w 279400"/>
                <a:gd name="connsiteY13" fmla="*/ 239800 h 336550"/>
                <a:gd name="connsiteX14" fmla="*/ 126521 w 279400"/>
                <a:gd name="connsiteY14" fmla="*/ 245101 h 336550"/>
                <a:gd name="connsiteX15" fmla="*/ 110706 w 279400"/>
                <a:gd name="connsiteY15" fmla="*/ 336550 h 336550"/>
                <a:gd name="connsiteX16" fmla="*/ 0 w 279400"/>
                <a:gd name="connsiteY16" fmla="*/ 336550 h 336550"/>
                <a:gd name="connsiteX17" fmla="*/ 0 w 279400"/>
                <a:gd name="connsiteY17" fmla="*/ 247752 h 336550"/>
                <a:gd name="connsiteX18" fmla="*/ 56671 w 279400"/>
                <a:gd name="connsiteY18" fmla="*/ 192087 h 336550"/>
                <a:gd name="connsiteX19" fmla="*/ 138907 w 279400"/>
                <a:gd name="connsiteY19" fmla="*/ 0 h 336550"/>
                <a:gd name="connsiteX20" fmla="*/ 219076 w 279400"/>
                <a:gd name="connsiteY20" fmla="*/ 80169 h 336550"/>
                <a:gd name="connsiteX21" fmla="*/ 138907 w 279400"/>
                <a:gd name="connsiteY21" fmla="*/ 160338 h 336550"/>
                <a:gd name="connsiteX22" fmla="*/ 58738 w 279400"/>
                <a:gd name="connsiteY22" fmla="*/ 80169 h 336550"/>
                <a:gd name="connsiteX23" fmla="*/ 138907 w 279400"/>
                <a:gd name="connsiteY23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79400" h="336550">
                  <a:moveTo>
                    <a:pt x="56671" y="192087"/>
                  </a:moveTo>
                  <a:cubicBezTo>
                    <a:pt x="56671" y="192087"/>
                    <a:pt x="56671" y="192087"/>
                    <a:pt x="224047" y="192087"/>
                  </a:cubicBezTo>
                  <a:cubicBezTo>
                    <a:pt x="254360" y="192087"/>
                    <a:pt x="279400" y="217269"/>
                    <a:pt x="279400" y="247752"/>
                  </a:cubicBezTo>
                  <a:cubicBezTo>
                    <a:pt x="279400" y="247752"/>
                    <a:pt x="279400" y="247752"/>
                    <a:pt x="279400" y="336550"/>
                  </a:cubicBezTo>
                  <a:cubicBezTo>
                    <a:pt x="279400" y="336550"/>
                    <a:pt x="279400" y="336550"/>
                    <a:pt x="176602" y="336550"/>
                  </a:cubicBezTo>
                  <a:cubicBezTo>
                    <a:pt x="176602" y="336550"/>
                    <a:pt x="176602" y="336550"/>
                    <a:pt x="158151" y="245101"/>
                  </a:cubicBezTo>
                  <a:cubicBezTo>
                    <a:pt x="158151" y="242450"/>
                    <a:pt x="154197" y="239800"/>
                    <a:pt x="151562" y="239800"/>
                  </a:cubicBezTo>
                  <a:cubicBezTo>
                    <a:pt x="151562" y="239800"/>
                    <a:pt x="151562" y="239800"/>
                    <a:pt x="167377" y="213293"/>
                  </a:cubicBezTo>
                  <a:cubicBezTo>
                    <a:pt x="167377" y="211967"/>
                    <a:pt x="167377" y="210642"/>
                    <a:pt x="167377" y="209317"/>
                  </a:cubicBezTo>
                  <a:cubicBezTo>
                    <a:pt x="166059" y="207991"/>
                    <a:pt x="164741" y="207991"/>
                    <a:pt x="163423" y="207991"/>
                  </a:cubicBezTo>
                  <a:cubicBezTo>
                    <a:pt x="163423" y="207991"/>
                    <a:pt x="163423" y="207991"/>
                    <a:pt x="121249" y="207991"/>
                  </a:cubicBezTo>
                  <a:cubicBezTo>
                    <a:pt x="119931" y="207991"/>
                    <a:pt x="118613" y="207991"/>
                    <a:pt x="118613" y="209317"/>
                  </a:cubicBezTo>
                  <a:cubicBezTo>
                    <a:pt x="117296" y="210642"/>
                    <a:pt x="117296" y="211967"/>
                    <a:pt x="118613" y="213293"/>
                  </a:cubicBezTo>
                  <a:cubicBezTo>
                    <a:pt x="118613" y="213293"/>
                    <a:pt x="118613" y="213293"/>
                    <a:pt x="134429" y="239800"/>
                  </a:cubicBezTo>
                  <a:cubicBezTo>
                    <a:pt x="130475" y="239800"/>
                    <a:pt x="127839" y="242450"/>
                    <a:pt x="126521" y="245101"/>
                  </a:cubicBezTo>
                  <a:cubicBezTo>
                    <a:pt x="126521" y="245101"/>
                    <a:pt x="126521" y="245101"/>
                    <a:pt x="110706" y="336550"/>
                  </a:cubicBezTo>
                  <a:cubicBezTo>
                    <a:pt x="110706" y="336550"/>
                    <a:pt x="110706" y="336550"/>
                    <a:pt x="0" y="336550"/>
                  </a:cubicBezTo>
                  <a:cubicBezTo>
                    <a:pt x="0" y="336550"/>
                    <a:pt x="0" y="336550"/>
                    <a:pt x="0" y="247752"/>
                  </a:cubicBezTo>
                  <a:cubicBezTo>
                    <a:pt x="0" y="217269"/>
                    <a:pt x="25040" y="192087"/>
                    <a:pt x="56671" y="192087"/>
                  </a:cubicBezTo>
                  <a:close/>
                  <a:moveTo>
                    <a:pt x="138907" y="0"/>
                  </a:moveTo>
                  <a:cubicBezTo>
                    <a:pt x="183183" y="0"/>
                    <a:pt x="219076" y="35893"/>
                    <a:pt x="219076" y="80169"/>
                  </a:cubicBezTo>
                  <a:cubicBezTo>
                    <a:pt x="219076" y="124445"/>
                    <a:pt x="183183" y="160338"/>
                    <a:pt x="138907" y="160338"/>
                  </a:cubicBezTo>
                  <a:cubicBezTo>
                    <a:pt x="94631" y="160338"/>
                    <a:pt x="58738" y="124445"/>
                    <a:pt x="58738" y="80169"/>
                  </a:cubicBezTo>
                  <a:cubicBezTo>
                    <a:pt x="58738" y="35893"/>
                    <a:pt x="94631" y="0"/>
                    <a:pt x="138907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9pPr>
            </a:lstStyle>
            <a:p>
              <a:pPr>
                <a:defRPr/>
              </a:pPr>
              <a:endParaRPr lang="zh-CN" altLang="en-US" sz="1400" b="1" dirty="0">
                <a:solidFill>
                  <a:prstClr val="black"/>
                </a:solidFill>
                <a:latin typeface="Arial" panose="020B0604020202020204"/>
                <a:sym typeface="Arial" panose="020B0604020202020204" pitchFamily="34" charset="0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4714977" y="4602225"/>
              <a:ext cx="18645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9pPr>
            </a:lstStyle>
            <a:p>
              <a:pPr>
                <a:defRPr/>
              </a:pPr>
              <a:r>
                <a:rPr lang="zh-CN" altLang="en-US" b="1" dirty="0">
                  <a:solidFill>
                    <a:prstClr val="black"/>
                  </a:solidFill>
                  <a:latin typeface="Arial" panose="020B0604020202020204"/>
                  <a:sym typeface="Arial" panose="020B0604020202020204" pitchFamily="34" charset="0"/>
                </a:rPr>
                <a:t>汇报人：</a:t>
              </a:r>
            </a:p>
          </p:txBody>
        </p:sp>
        <p:sp>
          <p:nvSpPr>
            <p:cNvPr id="15" name="圆角矩形 2"/>
            <p:cNvSpPr/>
            <p:nvPr/>
          </p:nvSpPr>
          <p:spPr>
            <a:xfrm>
              <a:off x="6322140" y="4578018"/>
              <a:ext cx="370834" cy="370958"/>
            </a:xfrm>
            <a:prstGeom prst="ellipse">
              <a:avLst/>
            </a:prstGeom>
            <a:solidFill>
              <a:srgbClr val="1A94BC"/>
            </a:solidFill>
            <a:ln w="254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9pPr>
            </a:lstStyle>
            <a:p>
              <a:pPr algn="ctr">
                <a:defRPr/>
              </a:pPr>
              <a:endParaRPr lang="zh-CN" altLang="en-US" sz="1400" b="1">
                <a:solidFill>
                  <a:prstClr val="black"/>
                </a:solidFill>
                <a:latin typeface="Arial" panose="020B0604020202020204"/>
                <a:sym typeface="Arial" panose="020B0604020202020204" pitchFamily="34" charset="0"/>
              </a:endParaRPr>
            </a:p>
          </p:txBody>
        </p:sp>
        <p:sp>
          <p:nvSpPr>
            <p:cNvPr id="16" name="student-graduation-cap-shape_52041"/>
            <p:cNvSpPr>
              <a:spLocks noChangeAspect="1"/>
            </p:cNvSpPr>
            <p:nvPr/>
          </p:nvSpPr>
          <p:spPr bwMode="auto">
            <a:xfrm>
              <a:off x="6415748" y="4671559"/>
              <a:ext cx="178566" cy="184724"/>
            </a:xfrm>
            <a:custGeom>
              <a:avLst/>
              <a:gdLst>
                <a:gd name="connsiteX0" fmla="*/ 233363 w 325438"/>
                <a:gd name="connsiteY0" fmla="*/ 249238 h 336550"/>
                <a:gd name="connsiteX1" fmla="*/ 279401 w 325438"/>
                <a:gd name="connsiteY1" fmla="*/ 249238 h 336550"/>
                <a:gd name="connsiteX2" fmla="*/ 279401 w 325438"/>
                <a:gd name="connsiteY2" fmla="*/ 290513 h 336550"/>
                <a:gd name="connsiteX3" fmla="*/ 233363 w 325438"/>
                <a:gd name="connsiteY3" fmla="*/ 290513 h 336550"/>
                <a:gd name="connsiteX4" fmla="*/ 171450 w 325438"/>
                <a:gd name="connsiteY4" fmla="*/ 249238 h 336550"/>
                <a:gd name="connsiteX5" fmla="*/ 217488 w 325438"/>
                <a:gd name="connsiteY5" fmla="*/ 249238 h 336550"/>
                <a:gd name="connsiteX6" fmla="*/ 217488 w 325438"/>
                <a:gd name="connsiteY6" fmla="*/ 290513 h 336550"/>
                <a:gd name="connsiteX7" fmla="*/ 171450 w 325438"/>
                <a:gd name="connsiteY7" fmla="*/ 290513 h 336550"/>
                <a:gd name="connsiteX8" fmla="*/ 107950 w 325438"/>
                <a:gd name="connsiteY8" fmla="*/ 249238 h 336550"/>
                <a:gd name="connsiteX9" fmla="*/ 155575 w 325438"/>
                <a:gd name="connsiteY9" fmla="*/ 249238 h 336550"/>
                <a:gd name="connsiteX10" fmla="*/ 155575 w 325438"/>
                <a:gd name="connsiteY10" fmla="*/ 290513 h 336550"/>
                <a:gd name="connsiteX11" fmla="*/ 107950 w 325438"/>
                <a:gd name="connsiteY11" fmla="*/ 290513 h 336550"/>
                <a:gd name="connsiteX12" fmla="*/ 46038 w 325438"/>
                <a:gd name="connsiteY12" fmla="*/ 249238 h 336550"/>
                <a:gd name="connsiteX13" fmla="*/ 93663 w 325438"/>
                <a:gd name="connsiteY13" fmla="*/ 249238 h 336550"/>
                <a:gd name="connsiteX14" fmla="*/ 93663 w 325438"/>
                <a:gd name="connsiteY14" fmla="*/ 290513 h 336550"/>
                <a:gd name="connsiteX15" fmla="*/ 46038 w 325438"/>
                <a:gd name="connsiteY15" fmla="*/ 290513 h 336550"/>
                <a:gd name="connsiteX16" fmla="*/ 233363 w 325438"/>
                <a:gd name="connsiteY16" fmla="*/ 195263 h 336550"/>
                <a:gd name="connsiteX17" fmla="*/ 279401 w 325438"/>
                <a:gd name="connsiteY17" fmla="*/ 195263 h 336550"/>
                <a:gd name="connsiteX18" fmla="*/ 279401 w 325438"/>
                <a:gd name="connsiteY18" fmla="*/ 234951 h 336550"/>
                <a:gd name="connsiteX19" fmla="*/ 233363 w 325438"/>
                <a:gd name="connsiteY19" fmla="*/ 234951 h 336550"/>
                <a:gd name="connsiteX20" fmla="*/ 171450 w 325438"/>
                <a:gd name="connsiteY20" fmla="*/ 195263 h 336550"/>
                <a:gd name="connsiteX21" fmla="*/ 217488 w 325438"/>
                <a:gd name="connsiteY21" fmla="*/ 195263 h 336550"/>
                <a:gd name="connsiteX22" fmla="*/ 217488 w 325438"/>
                <a:gd name="connsiteY22" fmla="*/ 234951 h 336550"/>
                <a:gd name="connsiteX23" fmla="*/ 171450 w 325438"/>
                <a:gd name="connsiteY23" fmla="*/ 234951 h 336550"/>
                <a:gd name="connsiteX24" fmla="*/ 107950 w 325438"/>
                <a:gd name="connsiteY24" fmla="*/ 195263 h 336550"/>
                <a:gd name="connsiteX25" fmla="*/ 155575 w 325438"/>
                <a:gd name="connsiteY25" fmla="*/ 195263 h 336550"/>
                <a:gd name="connsiteX26" fmla="*/ 155575 w 325438"/>
                <a:gd name="connsiteY26" fmla="*/ 234951 h 336550"/>
                <a:gd name="connsiteX27" fmla="*/ 107950 w 325438"/>
                <a:gd name="connsiteY27" fmla="*/ 234951 h 336550"/>
                <a:gd name="connsiteX28" fmla="*/ 46038 w 325438"/>
                <a:gd name="connsiteY28" fmla="*/ 195263 h 336550"/>
                <a:gd name="connsiteX29" fmla="*/ 93663 w 325438"/>
                <a:gd name="connsiteY29" fmla="*/ 195263 h 336550"/>
                <a:gd name="connsiteX30" fmla="*/ 93663 w 325438"/>
                <a:gd name="connsiteY30" fmla="*/ 234951 h 336550"/>
                <a:gd name="connsiteX31" fmla="*/ 46038 w 325438"/>
                <a:gd name="connsiteY31" fmla="*/ 234951 h 336550"/>
                <a:gd name="connsiteX32" fmla="*/ 233363 w 325438"/>
                <a:gd name="connsiteY32" fmla="*/ 139700 h 336550"/>
                <a:gd name="connsiteX33" fmla="*/ 279401 w 325438"/>
                <a:gd name="connsiteY33" fmla="*/ 139700 h 336550"/>
                <a:gd name="connsiteX34" fmla="*/ 279401 w 325438"/>
                <a:gd name="connsiteY34" fmla="*/ 180975 h 336550"/>
                <a:gd name="connsiteX35" fmla="*/ 233363 w 325438"/>
                <a:gd name="connsiteY35" fmla="*/ 180975 h 336550"/>
                <a:gd name="connsiteX36" fmla="*/ 171450 w 325438"/>
                <a:gd name="connsiteY36" fmla="*/ 139700 h 336550"/>
                <a:gd name="connsiteX37" fmla="*/ 217488 w 325438"/>
                <a:gd name="connsiteY37" fmla="*/ 139700 h 336550"/>
                <a:gd name="connsiteX38" fmla="*/ 217488 w 325438"/>
                <a:gd name="connsiteY38" fmla="*/ 180975 h 336550"/>
                <a:gd name="connsiteX39" fmla="*/ 171450 w 325438"/>
                <a:gd name="connsiteY39" fmla="*/ 180975 h 336550"/>
                <a:gd name="connsiteX40" fmla="*/ 107950 w 325438"/>
                <a:gd name="connsiteY40" fmla="*/ 139700 h 336550"/>
                <a:gd name="connsiteX41" fmla="*/ 155575 w 325438"/>
                <a:gd name="connsiteY41" fmla="*/ 139700 h 336550"/>
                <a:gd name="connsiteX42" fmla="*/ 155575 w 325438"/>
                <a:gd name="connsiteY42" fmla="*/ 180975 h 336550"/>
                <a:gd name="connsiteX43" fmla="*/ 107950 w 325438"/>
                <a:gd name="connsiteY43" fmla="*/ 180975 h 336550"/>
                <a:gd name="connsiteX44" fmla="*/ 49167 w 325438"/>
                <a:gd name="connsiteY44" fmla="*/ 38100 h 336550"/>
                <a:gd name="connsiteX45" fmla="*/ 25400 w 325438"/>
                <a:gd name="connsiteY45" fmla="*/ 61753 h 336550"/>
                <a:gd name="connsiteX46" fmla="*/ 25400 w 325438"/>
                <a:gd name="connsiteY46" fmla="*/ 289085 h 336550"/>
                <a:gd name="connsiteX47" fmla="*/ 49167 w 325438"/>
                <a:gd name="connsiteY47" fmla="*/ 312738 h 336550"/>
                <a:gd name="connsiteX48" fmla="*/ 276271 w 325438"/>
                <a:gd name="connsiteY48" fmla="*/ 312738 h 336550"/>
                <a:gd name="connsiteX49" fmla="*/ 300038 w 325438"/>
                <a:gd name="connsiteY49" fmla="*/ 289085 h 336550"/>
                <a:gd name="connsiteX50" fmla="*/ 300038 w 325438"/>
                <a:gd name="connsiteY50" fmla="*/ 61753 h 336550"/>
                <a:gd name="connsiteX51" fmla="*/ 276271 w 325438"/>
                <a:gd name="connsiteY51" fmla="*/ 38100 h 336550"/>
                <a:gd name="connsiteX52" fmla="*/ 269669 w 325438"/>
                <a:gd name="connsiteY52" fmla="*/ 38100 h 336550"/>
                <a:gd name="connsiteX53" fmla="*/ 269669 w 325438"/>
                <a:gd name="connsiteY53" fmla="*/ 63067 h 336550"/>
                <a:gd name="connsiteX54" fmla="*/ 276271 w 325438"/>
                <a:gd name="connsiteY54" fmla="*/ 74894 h 336550"/>
                <a:gd name="connsiteX55" fmla="*/ 260427 w 325438"/>
                <a:gd name="connsiteY55" fmla="*/ 90662 h 336550"/>
                <a:gd name="connsiteX56" fmla="*/ 244582 w 325438"/>
                <a:gd name="connsiteY56" fmla="*/ 74894 h 336550"/>
                <a:gd name="connsiteX57" fmla="*/ 249864 w 325438"/>
                <a:gd name="connsiteY57" fmla="*/ 63067 h 336550"/>
                <a:gd name="connsiteX58" fmla="*/ 249864 w 325438"/>
                <a:gd name="connsiteY58" fmla="*/ 38100 h 336550"/>
                <a:gd name="connsiteX59" fmla="*/ 231379 w 325438"/>
                <a:gd name="connsiteY59" fmla="*/ 38100 h 336550"/>
                <a:gd name="connsiteX60" fmla="*/ 231379 w 325438"/>
                <a:gd name="connsiteY60" fmla="*/ 63067 h 336550"/>
                <a:gd name="connsiteX61" fmla="*/ 236660 w 325438"/>
                <a:gd name="connsiteY61" fmla="*/ 74894 h 336550"/>
                <a:gd name="connsiteX62" fmla="*/ 220816 w 325438"/>
                <a:gd name="connsiteY62" fmla="*/ 90662 h 336550"/>
                <a:gd name="connsiteX63" fmla="*/ 204971 w 325438"/>
                <a:gd name="connsiteY63" fmla="*/ 74894 h 336550"/>
                <a:gd name="connsiteX64" fmla="*/ 210253 w 325438"/>
                <a:gd name="connsiteY64" fmla="*/ 63067 h 336550"/>
                <a:gd name="connsiteX65" fmla="*/ 210253 w 325438"/>
                <a:gd name="connsiteY65" fmla="*/ 38100 h 336550"/>
                <a:gd name="connsiteX66" fmla="*/ 191767 w 325438"/>
                <a:gd name="connsiteY66" fmla="*/ 38100 h 336550"/>
                <a:gd name="connsiteX67" fmla="*/ 191767 w 325438"/>
                <a:gd name="connsiteY67" fmla="*/ 63067 h 336550"/>
                <a:gd name="connsiteX68" fmla="*/ 198369 w 325438"/>
                <a:gd name="connsiteY68" fmla="*/ 74894 h 336550"/>
                <a:gd name="connsiteX69" fmla="*/ 182525 w 325438"/>
                <a:gd name="connsiteY69" fmla="*/ 90662 h 336550"/>
                <a:gd name="connsiteX70" fmla="*/ 166680 w 325438"/>
                <a:gd name="connsiteY70" fmla="*/ 74894 h 336550"/>
                <a:gd name="connsiteX71" fmla="*/ 171962 w 325438"/>
                <a:gd name="connsiteY71" fmla="*/ 63067 h 336550"/>
                <a:gd name="connsiteX72" fmla="*/ 171962 w 325438"/>
                <a:gd name="connsiteY72" fmla="*/ 38100 h 336550"/>
                <a:gd name="connsiteX73" fmla="*/ 153476 w 325438"/>
                <a:gd name="connsiteY73" fmla="*/ 38100 h 336550"/>
                <a:gd name="connsiteX74" fmla="*/ 153476 w 325438"/>
                <a:gd name="connsiteY74" fmla="*/ 63067 h 336550"/>
                <a:gd name="connsiteX75" fmla="*/ 158758 w 325438"/>
                <a:gd name="connsiteY75" fmla="*/ 74894 h 336550"/>
                <a:gd name="connsiteX76" fmla="*/ 142913 w 325438"/>
                <a:gd name="connsiteY76" fmla="*/ 90662 h 336550"/>
                <a:gd name="connsiteX77" fmla="*/ 127069 w 325438"/>
                <a:gd name="connsiteY77" fmla="*/ 74894 h 336550"/>
                <a:gd name="connsiteX78" fmla="*/ 133671 w 325438"/>
                <a:gd name="connsiteY78" fmla="*/ 63067 h 336550"/>
                <a:gd name="connsiteX79" fmla="*/ 133671 w 325438"/>
                <a:gd name="connsiteY79" fmla="*/ 38100 h 336550"/>
                <a:gd name="connsiteX80" fmla="*/ 115186 w 325438"/>
                <a:gd name="connsiteY80" fmla="*/ 38100 h 336550"/>
                <a:gd name="connsiteX81" fmla="*/ 115186 w 325438"/>
                <a:gd name="connsiteY81" fmla="*/ 63067 h 336550"/>
                <a:gd name="connsiteX82" fmla="*/ 120467 w 325438"/>
                <a:gd name="connsiteY82" fmla="*/ 74894 h 336550"/>
                <a:gd name="connsiteX83" fmla="*/ 104623 w 325438"/>
                <a:gd name="connsiteY83" fmla="*/ 90662 h 336550"/>
                <a:gd name="connsiteX84" fmla="*/ 88778 w 325438"/>
                <a:gd name="connsiteY84" fmla="*/ 74894 h 336550"/>
                <a:gd name="connsiteX85" fmla="*/ 94060 w 325438"/>
                <a:gd name="connsiteY85" fmla="*/ 63067 h 336550"/>
                <a:gd name="connsiteX86" fmla="*/ 94060 w 325438"/>
                <a:gd name="connsiteY86" fmla="*/ 38100 h 336550"/>
                <a:gd name="connsiteX87" fmla="*/ 75574 w 325438"/>
                <a:gd name="connsiteY87" fmla="*/ 38100 h 336550"/>
                <a:gd name="connsiteX88" fmla="*/ 75574 w 325438"/>
                <a:gd name="connsiteY88" fmla="*/ 63067 h 336550"/>
                <a:gd name="connsiteX89" fmla="*/ 80856 w 325438"/>
                <a:gd name="connsiteY89" fmla="*/ 74894 h 336550"/>
                <a:gd name="connsiteX90" fmla="*/ 65011 w 325438"/>
                <a:gd name="connsiteY90" fmla="*/ 90662 h 336550"/>
                <a:gd name="connsiteX91" fmla="*/ 49167 w 325438"/>
                <a:gd name="connsiteY91" fmla="*/ 74894 h 336550"/>
                <a:gd name="connsiteX92" fmla="*/ 55769 w 325438"/>
                <a:gd name="connsiteY92" fmla="*/ 63067 h 336550"/>
                <a:gd name="connsiteX93" fmla="*/ 55769 w 325438"/>
                <a:gd name="connsiteY93" fmla="*/ 38100 h 336550"/>
                <a:gd name="connsiteX94" fmla="*/ 49167 w 325438"/>
                <a:gd name="connsiteY94" fmla="*/ 38100 h 336550"/>
                <a:gd name="connsiteX95" fmla="*/ 65315 w 325438"/>
                <a:gd name="connsiteY95" fmla="*/ 4763 h 336550"/>
                <a:gd name="connsiteX96" fmla="*/ 61913 w 325438"/>
                <a:gd name="connsiteY96" fmla="*/ 10110 h 336550"/>
                <a:gd name="connsiteX97" fmla="*/ 61913 w 325438"/>
                <a:gd name="connsiteY97" fmla="*/ 75616 h 336550"/>
                <a:gd name="connsiteX98" fmla="*/ 65315 w 325438"/>
                <a:gd name="connsiteY98" fmla="*/ 80963 h 336550"/>
                <a:gd name="connsiteX99" fmla="*/ 69851 w 325438"/>
                <a:gd name="connsiteY99" fmla="*/ 75616 h 336550"/>
                <a:gd name="connsiteX100" fmla="*/ 69851 w 325438"/>
                <a:gd name="connsiteY100" fmla="*/ 10110 h 336550"/>
                <a:gd name="connsiteX101" fmla="*/ 65315 w 325438"/>
                <a:gd name="connsiteY101" fmla="*/ 4763 h 336550"/>
                <a:gd name="connsiteX102" fmla="*/ 104776 w 325438"/>
                <a:gd name="connsiteY102" fmla="*/ 4763 h 336550"/>
                <a:gd name="connsiteX103" fmla="*/ 100013 w 325438"/>
                <a:gd name="connsiteY103" fmla="*/ 10110 h 336550"/>
                <a:gd name="connsiteX104" fmla="*/ 100013 w 325438"/>
                <a:gd name="connsiteY104" fmla="*/ 75616 h 336550"/>
                <a:gd name="connsiteX105" fmla="*/ 104776 w 325438"/>
                <a:gd name="connsiteY105" fmla="*/ 80963 h 336550"/>
                <a:gd name="connsiteX106" fmla="*/ 109538 w 325438"/>
                <a:gd name="connsiteY106" fmla="*/ 75616 h 336550"/>
                <a:gd name="connsiteX107" fmla="*/ 109538 w 325438"/>
                <a:gd name="connsiteY107" fmla="*/ 10110 h 336550"/>
                <a:gd name="connsiteX108" fmla="*/ 104776 w 325438"/>
                <a:gd name="connsiteY108" fmla="*/ 4763 h 336550"/>
                <a:gd name="connsiteX109" fmla="*/ 142876 w 325438"/>
                <a:gd name="connsiteY109" fmla="*/ 4763 h 336550"/>
                <a:gd name="connsiteX110" fmla="*/ 138113 w 325438"/>
                <a:gd name="connsiteY110" fmla="*/ 10110 h 336550"/>
                <a:gd name="connsiteX111" fmla="*/ 138113 w 325438"/>
                <a:gd name="connsiteY111" fmla="*/ 75616 h 336550"/>
                <a:gd name="connsiteX112" fmla="*/ 142876 w 325438"/>
                <a:gd name="connsiteY112" fmla="*/ 80963 h 336550"/>
                <a:gd name="connsiteX113" fmla="*/ 147638 w 325438"/>
                <a:gd name="connsiteY113" fmla="*/ 75616 h 336550"/>
                <a:gd name="connsiteX114" fmla="*/ 147638 w 325438"/>
                <a:gd name="connsiteY114" fmla="*/ 10110 h 336550"/>
                <a:gd name="connsiteX115" fmla="*/ 142876 w 325438"/>
                <a:gd name="connsiteY115" fmla="*/ 4763 h 336550"/>
                <a:gd name="connsiteX116" fmla="*/ 182563 w 325438"/>
                <a:gd name="connsiteY116" fmla="*/ 4763 h 336550"/>
                <a:gd name="connsiteX117" fmla="*/ 177800 w 325438"/>
                <a:gd name="connsiteY117" fmla="*/ 10110 h 336550"/>
                <a:gd name="connsiteX118" fmla="*/ 177800 w 325438"/>
                <a:gd name="connsiteY118" fmla="*/ 75616 h 336550"/>
                <a:gd name="connsiteX119" fmla="*/ 182563 w 325438"/>
                <a:gd name="connsiteY119" fmla="*/ 80963 h 336550"/>
                <a:gd name="connsiteX120" fmla="*/ 187325 w 325438"/>
                <a:gd name="connsiteY120" fmla="*/ 75616 h 336550"/>
                <a:gd name="connsiteX121" fmla="*/ 187325 w 325438"/>
                <a:gd name="connsiteY121" fmla="*/ 10110 h 336550"/>
                <a:gd name="connsiteX122" fmla="*/ 182563 w 325438"/>
                <a:gd name="connsiteY122" fmla="*/ 4763 h 336550"/>
                <a:gd name="connsiteX123" fmla="*/ 220663 w 325438"/>
                <a:gd name="connsiteY123" fmla="*/ 4763 h 336550"/>
                <a:gd name="connsiteX124" fmla="*/ 215900 w 325438"/>
                <a:gd name="connsiteY124" fmla="*/ 10110 h 336550"/>
                <a:gd name="connsiteX125" fmla="*/ 215900 w 325438"/>
                <a:gd name="connsiteY125" fmla="*/ 75616 h 336550"/>
                <a:gd name="connsiteX126" fmla="*/ 220663 w 325438"/>
                <a:gd name="connsiteY126" fmla="*/ 80963 h 336550"/>
                <a:gd name="connsiteX127" fmla="*/ 225425 w 325438"/>
                <a:gd name="connsiteY127" fmla="*/ 75616 h 336550"/>
                <a:gd name="connsiteX128" fmla="*/ 225425 w 325438"/>
                <a:gd name="connsiteY128" fmla="*/ 10110 h 336550"/>
                <a:gd name="connsiteX129" fmla="*/ 220663 w 325438"/>
                <a:gd name="connsiteY129" fmla="*/ 4763 h 336550"/>
                <a:gd name="connsiteX130" fmla="*/ 260124 w 325438"/>
                <a:gd name="connsiteY130" fmla="*/ 4763 h 336550"/>
                <a:gd name="connsiteX131" fmla="*/ 255588 w 325438"/>
                <a:gd name="connsiteY131" fmla="*/ 10110 h 336550"/>
                <a:gd name="connsiteX132" fmla="*/ 255588 w 325438"/>
                <a:gd name="connsiteY132" fmla="*/ 75616 h 336550"/>
                <a:gd name="connsiteX133" fmla="*/ 260124 w 325438"/>
                <a:gd name="connsiteY133" fmla="*/ 80963 h 336550"/>
                <a:gd name="connsiteX134" fmla="*/ 263526 w 325438"/>
                <a:gd name="connsiteY134" fmla="*/ 75616 h 336550"/>
                <a:gd name="connsiteX135" fmla="*/ 263526 w 325438"/>
                <a:gd name="connsiteY135" fmla="*/ 10110 h 336550"/>
                <a:gd name="connsiteX136" fmla="*/ 260124 w 325438"/>
                <a:gd name="connsiteY136" fmla="*/ 4763 h 336550"/>
                <a:gd name="connsiteX137" fmla="*/ 64823 w 325438"/>
                <a:gd name="connsiteY137" fmla="*/ 0 h 336550"/>
                <a:gd name="connsiteX138" fmla="*/ 75406 w 325438"/>
                <a:gd name="connsiteY138" fmla="*/ 10517 h 336550"/>
                <a:gd name="connsiteX139" fmla="*/ 75406 w 325438"/>
                <a:gd name="connsiteY139" fmla="*/ 14461 h 336550"/>
                <a:gd name="connsiteX140" fmla="*/ 93927 w 325438"/>
                <a:gd name="connsiteY140" fmla="*/ 14461 h 336550"/>
                <a:gd name="connsiteX141" fmla="*/ 93927 w 325438"/>
                <a:gd name="connsiteY141" fmla="*/ 10517 h 336550"/>
                <a:gd name="connsiteX142" fmla="*/ 104511 w 325438"/>
                <a:gd name="connsiteY142" fmla="*/ 0 h 336550"/>
                <a:gd name="connsiteX143" fmla="*/ 115094 w 325438"/>
                <a:gd name="connsiteY143" fmla="*/ 10517 h 336550"/>
                <a:gd name="connsiteX144" fmla="*/ 115094 w 325438"/>
                <a:gd name="connsiteY144" fmla="*/ 14461 h 336550"/>
                <a:gd name="connsiteX145" fmla="*/ 133615 w 325438"/>
                <a:gd name="connsiteY145" fmla="*/ 14461 h 336550"/>
                <a:gd name="connsiteX146" fmla="*/ 133615 w 325438"/>
                <a:gd name="connsiteY146" fmla="*/ 10517 h 336550"/>
                <a:gd name="connsiteX147" fmla="*/ 142875 w 325438"/>
                <a:gd name="connsiteY147" fmla="*/ 0 h 336550"/>
                <a:gd name="connsiteX148" fmla="*/ 153459 w 325438"/>
                <a:gd name="connsiteY148" fmla="*/ 10517 h 336550"/>
                <a:gd name="connsiteX149" fmla="*/ 153459 w 325438"/>
                <a:gd name="connsiteY149" fmla="*/ 14461 h 336550"/>
                <a:gd name="connsiteX150" fmla="*/ 171980 w 325438"/>
                <a:gd name="connsiteY150" fmla="*/ 14461 h 336550"/>
                <a:gd name="connsiteX151" fmla="*/ 171980 w 325438"/>
                <a:gd name="connsiteY151" fmla="*/ 10517 h 336550"/>
                <a:gd name="connsiteX152" fmla="*/ 182563 w 325438"/>
                <a:gd name="connsiteY152" fmla="*/ 0 h 336550"/>
                <a:gd name="connsiteX153" fmla="*/ 191823 w 325438"/>
                <a:gd name="connsiteY153" fmla="*/ 10517 h 336550"/>
                <a:gd name="connsiteX154" fmla="*/ 191823 w 325438"/>
                <a:gd name="connsiteY154" fmla="*/ 14461 h 336550"/>
                <a:gd name="connsiteX155" fmla="*/ 210344 w 325438"/>
                <a:gd name="connsiteY155" fmla="*/ 14461 h 336550"/>
                <a:gd name="connsiteX156" fmla="*/ 210344 w 325438"/>
                <a:gd name="connsiteY156" fmla="*/ 10517 h 336550"/>
                <a:gd name="connsiteX157" fmla="*/ 220927 w 325438"/>
                <a:gd name="connsiteY157" fmla="*/ 0 h 336550"/>
                <a:gd name="connsiteX158" fmla="*/ 231511 w 325438"/>
                <a:gd name="connsiteY158" fmla="*/ 10517 h 336550"/>
                <a:gd name="connsiteX159" fmla="*/ 231511 w 325438"/>
                <a:gd name="connsiteY159" fmla="*/ 14461 h 336550"/>
                <a:gd name="connsiteX160" fmla="*/ 250032 w 325438"/>
                <a:gd name="connsiteY160" fmla="*/ 14461 h 336550"/>
                <a:gd name="connsiteX161" fmla="*/ 250032 w 325438"/>
                <a:gd name="connsiteY161" fmla="*/ 10517 h 336550"/>
                <a:gd name="connsiteX162" fmla="*/ 260615 w 325438"/>
                <a:gd name="connsiteY162" fmla="*/ 0 h 336550"/>
                <a:gd name="connsiteX163" fmla="*/ 269875 w 325438"/>
                <a:gd name="connsiteY163" fmla="*/ 10517 h 336550"/>
                <a:gd name="connsiteX164" fmla="*/ 269875 w 325438"/>
                <a:gd name="connsiteY164" fmla="*/ 14461 h 336550"/>
                <a:gd name="connsiteX165" fmla="*/ 276490 w 325438"/>
                <a:gd name="connsiteY165" fmla="*/ 14461 h 336550"/>
                <a:gd name="connsiteX166" fmla="*/ 325438 w 325438"/>
                <a:gd name="connsiteY166" fmla="*/ 61789 h 336550"/>
                <a:gd name="connsiteX167" fmla="*/ 325438 w 325438"/>
                <a:gd name="connsiteY167" fmla="*/ 289223 h 336550"/>
                <a:gd name="connsiteX168" fmla="*/ 276490 w 325438"/>
                <a:gd name="connsiteY168" fmla="*/ 336550 h 336550"/>
                <a:gd name="connsiteX169" fmla="*/ 48948 w 325438"/>
                <a:gd name="connsiteY169" fmla="*/ 336550 h 336550"/>
                <a:gd name="connsiteX170" fmla="*/ 0 w 325438"/>
                <a:gd name="connsiteY170" fmla="*/ 289223 h 336550"/>
                <a:gd name="connsiteX171" fmla="*/ 0 w 325438"/>
                <a:gd name="connsiteY171" fmla="*/ 61789 h 336550"/>
                <a:gd name="connsiteX172" fmla="*/ 48948 w 325438"/>
                <a:gd name="connsiteY172" fmla="*/ 14461 h 336550"/>
                <a:gd name="connsiteX173" fmla="*/ 55563 w 325438"/>
                <a:gd name="connsiteY173" fmla="*/ 14461 h 336550"/>
                <a:gd name="connsiteX174" fmla="*/ 55563 w 325438"/>
                <a:gd name="connsiteY174" fmla="*/ 10517 h 336550"/>
                <a:gd name="connsiteX175" fmla="*/ 64823 w 325438"/>
                <a:gd name="connsiteY175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</a:cxnLst>
              <a:rect l="l" t="t" r="r" b="b"/>
              <a:pathLst>
                <a:path w="325438" h="336550">
                  <a:moveTo>
                    <a:pt x="233363" y="249238"/>
                  </a:moveTo>
                  <a:lnTo>
                    <a:pt x="279401" y="249238"/>
                  </a:lnTo>
                  <a:lnTo>
                    <a:pt x="279401" y="290513"/>
                  </a:lnTo>
                  <a:lnTo>
                    <a:pt x="233363" y="290513"/>
                  </a:lnTo>
                  <a:close/>
                  <a:moveTo>
                    <a:pt x="171450" y="249238"/>
                  </a:moveTo>
                  <a:lnTo>
                    <a:pt x="217488" y="249238"/>
                  </a:lnTo>
                  <a:lnTo>
                    <a:pt x="217488" y="290513"/>
                  </a:lnTo>
                  <a:lnTo>
                    <a:pt x="171450" y="290513"/>
                  </a:lnTo>
                  <a:close/>
                  <a:moveTo>
                    <a:pt x="107950" y="249238"/>
                  </a:moveTo>
                  <a:lnTo>
                    <a:pt x="155575" y="249238"/>
                  </a:lnTo>
                  <a:lnTo>
                    <a:pt x="155575" y="290513"/>
                  </a:lnTo>
                  <a:lnTo>
                    <a:pt x="107950" y="290513"/>
                  </a:lnTo>
                  <a:close/>
                  <a:moveTo>
                    <a:pt x="46038" y="249238"/>
                  </a:moveTo>
                  <a:lnTo>
                    <a:pt x="93663" y="249238"/>
                  </a:lnTo>
                  <a:lnTo>
                    <a:pt x="93663" y="290513"/>
                  </a:lnTo>
                  <a:lnTo>
                    <a:pt x="46038" y="290513"/>
                  </a:lnTo>
                  <a:close/>
                  <a:moveTo>
                    <a:pt x="233363" y="195263"/>
                  </a:moveTo>
                  <a:lnTo>
                    <a:pt x="279401" y="195263"/>
                  </a:lnTo>
                  <a:lnTo>
                    <a:pt x="279401" y="234951"/>
                  </a:lnTo>
                  <a:lnTo>
                    <a:pt x="233363" y="234951"/>
                  </a:lnTo>
                  <a:close/>
                  <a:moveTo>
                    <a:pt x="171450" y="195263"/>
                  </a:moveTo>
                  <a:lnTo>
                    <a:pt x="217488" y="195263"/>
                  </a:lnTo>
                  <a:lnTo>
                    <a:pt x="217488" y="234951"/>
                  </a:lnTo>
                  <a:lnTo>
                    <a:pt x="171450" y="234951"/>
                  </a:lnTo>
                  <a:close/>
                  <a:moveTo>
                    <a:pt x="107950" y="195263"/>
                  </a:moveTo>
                  <a:lnTo>
                    <a:pt x="155575" y="195263"/>
                  </a:lnTo>
                  <a:lnTo>
                    <a:pt x="155575" y="234951"/>
                  </a:lnTo>
                  <a:lnTo>
                    <a:pt x="107950" y="234951"/>
                  </a:lnTo>
                  <a:close/>
                  <a:moveTo>
                    <a:pt x="46038" y="195263"/>
                  </a:moveTo>
                  <a:lnTo>
                    <a:pt x="93663" y="195263"/>
                  </a:lnTo>
                  <a:lnTo>
                    <a:pt x="93663" y="234951"/>
                  </a:lnTo>
                  <a:lnTo>
                    <a:pt x="46038" y="234951"/>
                  </a:lnTo>
                  <a:close/>
                  <a:moveTo>
                    <a:pt x="233363" y="139700"/>
                  </a:moveTo>
                  <a:lnTo>
                    <a:pt x="279401" y="139700"/>
                  </a:lnTo>
                  <a:lnTo>
                    <a:pt x="279401" y="180975"/>
                  </a:lnTo>
                  <a:lnTo>
                    <a:pt x="233363" y="180975"/>
                  </a:lnTo>
                  <a:close/>
                  <a:moveTo>
                    <a:pt x="171450" y="139700"/>
                  </a:moveTo>
                  <a:lnTo>
                    <a:pt x="217488" y="139700"/>
                  </a:lnTo>
                  <a:lnTo>
                    <a:pt x="217488" y="180975"/>
                  </a:lnTo>
                  <a:lnTo>
                    <a:pt x="171450" y="180975"/>
                  </a:lnTo>
                  <a:close/>
                  <a:moveTo>
                    <a:pt x="107950" y="139700"/>
                  </a:moveTo>
                  <a:lnTo>
                    <a:pt x="155575" y="139700"/>
                  </a:lnTo>
                  <a:lnTo>
                    <a:pt x="155575" y="180975"/>
                  </a:lnTo>
                  <a:lnTo>
                    <a:pt x="107950" y="180975"/>
                  </a:lnTo>
                  <a:close/>
                  <a:moveTo>
                    <a:pt x="49167" y="38100"/>
                  </a:moveTo>
                  <a:cubicBezTo>
                    <a:pt x="35963" y="38100"/>
                    <a:pt x="25400" y="48613"/>
                    <a:pt x="25400" y="61753"/>
                  </a:cubicBezTo>
                  <a:cubicBezTo>
                    <a:pt x="25400" y="61753"/>
                    <a:pt x="25400" y="61753"/>
                    <a:pt x="25400" y="289085"/>
                  </a:cubicBezTo>
                  <a:cubicBezTo>
                    <a:pt x="25400" y="302226"/>
                    <a:pt x="35963" y="312738"/>
                    <a:pt x="49167" y="312738"/>
                  </a:cubicBezTo>
                  <a:cubicBezTo>
                    <a:pt x="49167" y="312738"/>
                    <a:pt x="49167" y="312738"/>
                    <a:pt x="276271" y="312738"/>
                  </a:cubicBezTo>
                  <a:cubicBezTo>
                    <a:pt x="289475" y="312738"/>
                    <a:pt x="300038" y="302226"/>
                    <a:pt x="300038" y="289085"/>
                  </a:cubicBezTo>
                  <a:cubicBezTo>
                    <a:pt x="300038" y="289085"/>
                    <a:pt x="300038" y="289085"/>
                    <a:pt x="300038" y="61753"/>
                  </a:cubicBezTo>
                  <a:cubicBezTo>
                    <a:pt x="300038" y="48613"/>
                    <a:pt x="289475" y="38100"/>
                    <a:pt x="276271" y="38100"/>
                  </a:cubicBezTo>
                  <a:cubicBezTo>
                    <a:pt x="276271" y="38100"/>
                    <a:pt x="276271" y="38100"/>
                    <a:pt x="269669" y="38100"/>
                  </a:cubicBezTo>
                  <a:cubicBezTo>
                    <a:pt x="269669" y="38100"/>
                    <a:pt x="269669" y="38100"/>
                    <a:pt x="269669" y="63067"/>
                  </a:cubicBezTo>
                  <a:cubicBezTo>
                    <a:pt x="273631" y="65695"/>
                    <a:pt x="276271" y="70951"/>
                    <a:pt x="276271" y="74894"/>
                  </a:cubicBezTo>
                  <a:cubicBezTo>
                    <a:pt x="276271" y="84092"/>
                    <a:pt x="268349" y="90662"/>
                    <a:pt x="260427" y="90662"/>
                  </a:cubicBezTo>
                  <a:cubicBezTo>
                    <a:pt x="251184" y="90662"/>
                    <a:pt x="244582" y="84092"/>
                    <a:pt x="244582" y="74894"/>
                  </a:cubicBezTo>
                  <a:cubicBezTo>
                    <a:pt x="244582" y="70951"/>
                    <a:pt x="245903" y="65695"/>
                    <a:pt x="249864" y="63067"/>
                  </a:cubicBezTo>
                  <a:cubicBezTo>
                    <a:pt x="249864" y="63067"/>
                    <a:pt x="249864" y="63067"/>
                    <a:pt x="249864" y="38100"/>
                  </a:cubicBezTo>
                  <a:cubicBezTo>
                    <a:pt x="249864" y="38100"/>
                    <a:pt x="249864" y="38100"/>
                    <a:pt x="231379" y="38100"/>
                  </a:cubicBezTo>
                  <a:cubicBezTo>
                    <a:pt x="231379" y="38100"/>
                    <a:pt x="231379" y="38100"/>
                    <a:pt x="231379" y="63067"/>
                  </a:cubicBezTo>
                  <a:cubicBezTo>
                    <a:pt x="234019" y="65695"/>
                    <a:pt x="236660" y="70951"/>
                    <a:pt x="236660" y="74894"/>
                  </a:cubicBezTo>
                  <a:cubicBezTo>
                    <a:pt x="236660" y="84092"/>
                    <a:pt x="230058" y="90662"/>
                    <a:pt x="220816" y="90662"/>
                  </a:cubicBezTo>
                  <a:cubicBezTo>
                    <a:pt x="212893" y="90662"/>
                    <a:pt x="204971" y="84092"/>
                    <a:pt x="204971" y="74894"/>
                  </a:cubicBezTo>
                  <a:cubicBezTo>
                    <a:pt x="204971" y="70951"/>
                    <a:pt x="207612" y="65695"/>
                    <a:pt x="210253" y="63067"/>
                  </a:cubicBezTo>
                  <a:cubicBezTo>
                    <a:pt x="210253" y="63067"/>
                    <a:pt x="210253" y="63067"/>
                    <a:pt x="210253" y="38100"/>
                  </a:cubicBezTo>
                  <a:cubicBezTo>
                    <a:pt x="210253" y="38100"/>
                    <a:pt x="210253" y="38100"/>
                    <a:pt x="191767" y="38100"/>
                  </a:cubicBezTo>
                  <a:cubicBezTo>
                    <a:pt x="191767" y="38100"/>
                    <a:pt x="191767" y="38100"/>
                    <a:pt x="191767" y="63067"/>
                  </a:cubicBezTo>
                  <a:cubicBezTo>
                    <a:pt x="195728" y="65695"/>
                    <a:pt x="198369" y="70951"/>
                    <a:pt x="198369" y="74894"/>
                  </a:cubicBezTo>
                  <a:cubicBezTo>
                    <a:pt x="198369" y="84092"/>
                    <a:pt x="190447" y="90662"/>
                    <a:pt x="182525" y="90662"/>
                  </a:cubicBezTo>
                  <a:cubicBezTo>
                    <a:pt x="173282" y="90662"/>
                    <a:pt x="166680" y="84092"/>
                    <a:pt x="166680" y="74894"/>
                  </a:cubicBezTo>
                  <a:cubicBezTo>
                    <a:pt x="166680" y="70951"/>
                    <a:pt x="168001" y="65695"/>
                    <a:pt x="171962" y="63067"/>
                  </a:cubicBezTo>
                  <a:cubicBezTo>
                    <a:pt x="171962" y="63067"/>
                    <a:pt x="171962" y="63067"/>
                    <a:pt x="171962" y="38100"/>
                  </a:cubicBezTo>
                  <a:cubicBezTo>
                    <a:pt x="171962" y="38100"/>
                    <a:pt x="171962" y="38100"/>
                    <a:pt x="153476" y="38100"/>
                  </a:cubicBezTo>
                  <a:cubicBezTo>
                    <a:pt x="153476" y="38100"/>
                    <a:pt x="153476" y="38100"/>
                    <a:pt x="153476" y="63067"/>
                  </a:cubicBezTo>
                  <a:cubicBezTo>
                    <a:pt x="157438" y="65695"/>
                    <a:pt x="158758" y="70951"/>
                    <a:pt x="158758" y="74894"/>
                  </a:cubicBezTo>
                  <a:cubicBezTo>
                    <a:pt x="158758" y="84092"/>
                    <a:pt x="152156" y="90662"/>
                    <a:pt x="142913" y="90662"/>
                  </a:cubicBezTo>
                  <a:cubicBezTo>
                    <a:pt x="134991" y="90662"/>
                    <a:pt x="127069" y="84092"/>
                    <a:pt x="127069" y="74894"/>
                  </a:cubicBezTo>
                  <a:cubicBezTo>
                    <a:pt x="127069" y="70951"/>
                    <a:pt x="129710" y="65695"/>
                    <a:pt x="133671" y="63067"/>
                  </a:cubicBezTo>
                  <a:cubicBezTo>
                    <a:pt x="133671" y="63067"/>
                    <a:pt x="133671" y="63067"/>
                    <a:pt x="133671" y="38100"/>
                  </a:cubicBezTo>
                  <a:cubicBezTo>
                    <a:pt x="133671" y="38100"/>
                    <a:pt x="133671" y="38100"/>
                    <a:pt x="115186" y="38100"/>
                  </a:cubicBezTo>
                  <a:cubicBezTo>
                    <a:pt x="115186" y="38100"/>
                    <a:pt x="115186" y="38100"/>
                    <a:pt x="115186" y="63067"/>
                  </a:cubicBezTo>
                  <a:cubicBezTo>
                    <a:pt x="117826" y="65695"/>
                    <a:pt x="120467" y="70951"/>
                    <a:pt x="120467" y="74894"/>
                  </a:cubicBezTo>
                  <a:cubicBezTo>
                    <a:pt x="120467" y="84092"/>
                    <a:pt x="112545" y="90662"/>
                    <a:pt x="104623" y="90662"/>
                  </a:cubicBezTo>
                  <a:cubicBezTo>
                    <a:pt x="95380" y="90662"/>
                    <a:pt x="88778" y="84092"/>
                    <a:pt x="88778" y="74894"/>
                  </a:cubicBezTo>
                  <a:cubicBezTo>
                    <a:pt x="88778" y="70951"/>
                    <a:pt x="91419" y="65695"/>
                    <a:pt x="94060" y="63067"/>
                  </a:cubicBezTo>
                  <a:cubicBezTo>
                    <a:pt x="94060" y="63067"/>
                    <a:pt x="94060" y="63067"/>
                    <a:pt x="94060" y="38100"/>
                  </a:cubicBezTo>
                  <a:cubicBezTo>
                    <a:pt x="94060" y="38100"/>
                    <a:pt x="94060" y="38100"/>
                    <a:pt x="75574" y="38100"/>
                  </a:cubicBezTo>
                  <a:cubicBezTo>
                    <a:pt x="75574" y="38100"/>
                    <a:pt x="75574" y="38100"/>
                    <a:pt x="75574" y="63067"/>
                  </a:cubicBezTo>
                  <a:cubicBezTo>
                    <a:pt x="79535" y="65695"/>
                    <a:pt x="80856" y="70951"/>
                    <a:pt x="80856" y="74894"/>
                  </a:cubicBezTo>
                  <a:cubicBezTo>
                    <a:pt x="80856" y="84092"/>
                    <a:pt x="74254" y="90662"/>
                    <a:pt x="65011" y="90662"/>
                  </a:cubicBezTo>
                  <a:cubicBezTo>
                    <a:pt x="57089" y="90662"/>
                    <a:pt x="49167" y="84092"/>
                    <a:pt x="49167" y="74894"/>
                  </a:cubicBezTo>
                  <a:cubicBezTo>
                    <a:pt x="49167" y="70951"/>
                    <a:pt x="51808" y="65695"/>
                    <a:pt x="55769" y="63067"/>
                  </a:cubicBezTo>
                  <a:cubicBezTo>
                    <a:pt x="55769" y="63067"/>
                    <a:pt x="55769" y="63067"/>
                    <a:pt x="55769" y="38100"/>
                  </a:cubicBezTo>
                  <a:cubicBezTo>
                    <a:pt x="55769" y="38100"/>
                    <a:pt x="55769" y="38100"/>
                    <a:pt x="49167" y="38100"/>
                  </a:cubicBezTo>
                  <a:close/>
                  <a:moveTo>
                    <a:pt x="65315" y="4763"/>
                  </a:moveTo>
                  <a:cubicBezTo>
                    <a:pt x="63047" y="4763"/>
                    <a:pt x="61913" y="7437"/>
                    <a:pt x="61913" y="10110"/>
                  </a:cubicBezTo>
                  <a:lnTo>
                    <a:pt x="61913" y="75616"/>
                  </a:lnTo>
                  <a:cubicBezTo>
                    <a:pt x="61913" y="79626"/>
                    <a:pt x="63047" y="80963"/>
                    <a:pt x="65315" y="80963"/>
                  </a:cubicBezTo>
                  <a:cubicBezTo>
                    <a:pt x="68717" y="80963"/>
                    <a:pt x="69851" y="79626"/>
                    <a:pt x="69851" y="75616"/>
                  </a:cubicBezTo>
                  <a:cubicBezTo>
                    <a:pt x="69851" y="75616"/>
                    <a:pt x="69851" y="75616"/>
                    <a:pt x="69851" y="10110"/>
                  </a:cubicBezTo>
                  <a:cubicBezTo>
                    <a:pt x="69851" y="7437"/>
                    <a:pt x="68717" y="4763"/>
                    <a:pt x="65315" y="4763"/>
                  </a:cubicBezTo>
                  <a:close/>
                  <a:moveTo>
                    <a:pt x="104776" y="4763"/>
                  </a:moveTo>
                  <a:cubicBezTo>
                    <a:pt x="102394" y="4763"/>
                    <a:pt x="100013" y="7437"/>
                    <a:pt x="100013" y="10110"/>
                  </a:cubicBezTo>
                  <a:lnTo>
                    <a:pt x="100013" y="75616"/>
                  </a:lnTo>
                  <a:cubicBezTo>
                    <a:pt x="100013" y="79626"/>
                    <a:pt x="102394" y="80963"/>
                    <a:pt x="104776" y="80963"/>
                  </a:cubicBezTo>
                  <a:cubicBezTo>
                    <a:pt x="107157" y="80963"/>
                    <a:pt x="109538" y="79626"/>
                    <a:pt x="109538" y="75616"/>
                  </a:cubicBezTo>
                  <a:cubicBezTo>
                    <a:pt x="109538" y="75616"/>
                    <a:pt x="109538" y="75616"/>
                    <a:pt x="109538" y="10110"/>
                  </a:cubicBezTo>
                  <a:cubicBezTo>
                    <a:pt x="109538" y="7437"/>
                    <a:pt x="107157" y="4763"/>
                    <a:pt x="104776" y="4763"/>
                  </a:cubicBezTo>
                  <a:close/>
                  <a:moveTo>
                    <a:pt x="142876" y="4763"/>
                  </a:moveTo>
                  <a:cubicBezTo>
                    <a:pt x="140494" y="4763"/>
                    <a:pt x="138113" y="7437"/>
                    <a:pt x="138113" y="10110"/>
                  </a:cubicBezTo>
                  <a:lnTo>
                    <a:pt x="138113" y="75616"/>
                  </a:lnTo>
                  <a:cubicBezTo>
                    <a:pt x="138113" y="79626"/>
                    <a:pt x="140494" y="80963"/>
                    <a:pt x="142876" y="80963"/>
                  </a:cubicBezTo>
                  <a:cubicBezTo>
                    <a:pt x="145257" y="80963"/>
                    <a:pt x="147638" y="79626"/>
                    <a:pt x="147638" y="75616"/>
                  </a:cubicBezTo>
                  <a:cubicBezTo>
                    <a:pt x="147638" y="75616"/>
                    <a:pt x="147638" y="75616"/>
                    <a:pt x="147638" y="10110"/>
                  </a:cubicBezTo>
                  <a:cubicBezTo>
                    <a:pt x="147638" y="7437"/>
                    <a:pt x="145257" y="4763"/>
                    <a:pt x="142876" y="4763"/>
                  </a:cubicBezTo>
                  <a:close/>
                  <a:moveTo>
                    <a:pt x="182563" y="4763"/>
                  </a:moveTo>
                  <a:cubicBezTo>
                    <a:pt x="180181" y="4763"/>
                    <a:pt x="177800" y="7437"/>
                    <a:pt x="177800" y="10110"/>
                  </a:cubicBezTo>
                  <a:lnTo>
                    <a:pt x="177800" y="75616"/>
                  </a:lnTo>
                  <a:cubicBezTo>
                    <a:pt x="177800" y="79626"/>
                    <a:pt x="180181" y="80963"/>
                    <a:pt x="182563" y="80963"/>
                  </a:cubicBezTo>
                  <a:cubicBezTo>
                    <a:pt x="184944" y="80963"/>
                    <a:pt x="187325" y="79626"/>
                    <a:pt x="187325" y="75616"/>
                  </a:cubicBezTo>
                  <a:cubicBezTo>
                    <a:pt x="187325" y="75616"/>
                    <a:pt x="187325" y="75616"/>
                    <a:pt x="187325" y="10110"/>
                  </a:cubicBezTo>
                  <a:cubicBezTo>
                    <a:pt x="187325" y="7437"/>
                    <a:pt x="184944" y="4763"/>
                    <a:pt x="182563" y="4763"/>
                  </a:cubicBezTo>
                  <a:close/>
                  <a:moveTo>
                    <a:pt x="220663" y="4763"/>
                  </a:moveTo>
                  <a:cubicBezTo>
                    <a:pt x="218281" y="4763"/>
                    <a:pt x="215900" y="7437"/>
                    <a:pt x="215900" y="10110"/>
                  </a:cubicBezTo>
                  <a:lnTo>
                    <a:pt x="215900" y="75616"/>
                  </a:lnTo>
                  <a:cubicBezTo>
                    <a:pt x="215900" y="79626"/>
                    <a:pt x="218281" y="80963"/>
                    <a:pt x="220663" y="80963"/>
                  </a:cubicBezTo>
                  <a:cubicBezTo>
                    <a:pt x="223044" y="80963"/>
                    <a:pt x="225425" y="79626"/>
                    <a:pt x="225425" y="75616"/>
                  </a:cubicBezTo>
                  <a:cubicBezTo>
                    <a:pt x="225425" y="75616"/>
                    <a:pt x="225425" y="75616"/>
                    <a:pt x="225425" y="10110"/>
                  </a:cubicBezTo>
                  <a:cubicBezTo>
                    <a:pt x="225425" y="7437"/>
                    <a:pt x="223044" y="4763"/>
                    <a:pt x="220663" y="4763"/>
                  </a:cubicBezTo>
                  <a:close/>
                  <a:moveTo>
                    <a:pt x="260124" y="4763"/>
                  </a:moveTo>
                  <a:cubicBezTo>
                    <a:pt x="256722" y="4763"/>
                    <a:pt x="255588" y="7437"/>
                    <a:pt x="255588" y="10110"/>
                  </a:cubicBezTo>
                  <a:lnTo>
                    <a:pt x="255588" y="75616"/>
                  </a:lnTo>
                  <a:cubicBezTo>
                    <a:pt x="255588" y="79626"/>
                    <a:pt x="256722" y="80963"/>
                    <a:pt x="260124" y="80963"/>
                  </a:cubicBezTo>
                  <a:cubicBezTo>
                    <a:pt x="262392" y="80963"/>
                    <a:pt x="263526" y="79626"/>
                    <a:pt x="263526" y="75616"/>
                  </a:cubicBezTo>
                  <a:cubicBezTo>
                    <a:pt x="263526" y="75616"/>
                    <a:pt x="263526" y="75616"/>
                    <a:pt x="263526" y="10110"/>
                  </a:cubicBezTo>
                  <a:cubicBezTo>
                    <a:pt x="263526" y="7437"/>
                    <a:pt x="262392" y="4763"/>
                    <a:pt x="260124" y="4763"/>
                  </a:cubicBezTo>
                  <a:close/>
                  <a:moveTo>
                    <a:pt x="64823" y="0"/>
                  </a:moveTo>
                  <a:cubicBezTo>
                    <a:pt x="71438" y="0"/>
                    <a:pt x="75406" y="3944"/>
                    <a:pt x="75406" y="10517"/>
                  </a:cubicBezTo>
                  <a:cubicBezTo>
                    <a:pt x="75406" y="10517"/>
                    <a:pt x="75406" y="10517"/>
                    <a:pt x="75406" y="14461"/>
                  </a:cubicBezTo>
                  <a:cubicBezTo>
                    <a:pt x="75406" y="14461"/>
                    <a:pt x="75406" y="14461"/>
                    <a:pt x="93927" y="14461"/>
                  </a:cubicBezTo>
                  <a:cubicBezTo>
                    <a:pt x="93927" y="14461"/>
                    <a:pt x="93927" y="14461"/>
                    <a:pt x="93927" y="10517"/>
                  </a:cubicBezTo>
                  <a:cubicBezTo>
                    <a:pt x="93927" y="3944"/>
                    <a:pt x="99219" y="0"/>
                    <a:pt x="104511" y="0"/>
                  </a:cubicBezTo>
                  <a:cubicBezTo>
                    <a:pt x="109802" y="0"/>
                    <a:pt x="115094" y="3944"/>
                    <a:pt x="115094" y="10517"/>
                  </a:cubicBezTo>
                  <a:cubicBezTo>
                    <a:pt x="115094" y="10517"/>
                    <a:pt x="115094" y="10517"/>
                    <a:pt x="115094" y="14461"/>
                  </a:cubicBezTo>
                  <a:cubicBezTo>
                    <a:pt x="115094" y="14461"/>
                    <a:pt x="115094" y="14461"/>
                    <a:pt x="133615" y="14461"/>
                  </a:cubicBezTo>
                  <a:cubicBezTo>
                    <a:pt x="133615" y="14461"/>
                    <a:pt x="133615" y="14461"/>
                    <a:pt x="133615" y="10517"/>
                  </a:cubicBezTo>
                  <a:cubicBezTo>
                    <a:pt x="133615" y="3944"/>
                    <a:pt x="137584" y="0"/>
                    <a:pt x="142875" y="0"/>
                  </a:cubicBezTo>
                  <a:cubicBezTo>
                    <a:pt x="149490" y="0"/>
                    <a:pt x="153459" y="3944"/>
                    <a:pt x="153459" y="10517"/>
                  </a:cubicBezTo>
                  <a:cubicBezTo>
                    <a:pt x="153459" y="10517"/>
                    <a:pt x="153459" y="10517"/>
                    <a:pt x="153459" y="14461"/>
                  </a:cubicBezTo>
                  <a:cubicBezTo>
                    <a:pt x="153459" y="14461"/>
                    <a:pt x="153459" y="14461"/>
                    <a:pt x="171980" y="14461"/>
                  </a:cubicBezTo>
                  <a:cubicBezTo>
                    <a:pt x="171980" y="14461"/>
                    <a:pt x="171980" y="14461"/>
                    <a:pt x="171980" y="10517"/>
                  </a:cubicBezTo>
                  <a:cubicBezTo>
                    <a:pt x="171980" y="3944"/>
                    <a:pt x="175948" y="0"/>
                    <a:pt x="182563" y="0"/>
                  </a:cubicBezTo>
                  <a:cubicBezTo>
                    <a:pt x="187855" y="0"/>
                    <a:pt x="191823" y="3944"/>
                    <a:pt x="191823" y="10517"/>
                  </a:cubicBezTo>
                  <a:cubicBezTo>
                    <a:pt x="191823" y="10517"/>
                    <a:pt x="191823" y="10517"/>
                    <a:pt x="191823" y="14461"/>
                  </a:cubicBezTo>
                  <a:cubicBezTo>
                    <a:pt x="191823" y="14461"/>
                    <a:pt x="191823" y="14461"/>
                    <a:pt x="210344" y="14461"/>
                  </a:cubicBezTo>
                  <a:cubicBezTo>
                    <a:pt x="210344" y="14461"/>
                    <a:pt x="210344" y="14461"/>
                    <a:pt x="210344" y="10517"/>
                  </a:cubicBezTo>
                  <a:cubicBezTo>
                    <a:pt x="210344" y="3944"/>
                    <a:pt x="215636" y="0"/>
                    <a:pt x="220927" y="0"/>
                  </a:cubicBezTo>
                  <a:cubicBezTo>
                    <a:pt x="226219" y="0"/>
                    <a:pt x="231511" y="3944"/>
                    <a:pt x="231511" y="10517"/>
                  </a:cubicBezTo>
                  <a:cubicBezTo>
                    <a:pt x="231511" y="10517"/>
                    <a:pt x="231511" y="10517"/>
                    <a:pt x="231511" y="14461"/>
                  </a:cubicBezTo>
                  <a:cubicBezTo>
                    <a:pt x="231511" y="14461"/>
                    <a:pt x="231511" y="14461"/>
                    <a:pt x="250032" y="14461"/>
                  </a:cubicBezTo>
                  <a:cubicBezTo>
                    <a:pt x="250032" y="14461"/>
                    <a:pt x="250032" y="14461"/>
                    <a:pt x="250032" y="10517"/>
                  </a:cubicBezTo>
                  <a:cubicBezTo>
                    <a:pt x="250032" y="3944"/>
                    <a:pt x="254000" y="0"/>
                    <a:pt x="260615" y="0"/>
                  </a:cubicBezTo>
                  <a:cubicBezTo>
                    <a:pt x="265907" y="0"/>
                    <a:pt x="269875" y="3944"/>
                    <a:pt x="269875" y="10517"/>
                  </a:cubicBezTo>
                  <a:cubicBezTo>
                    <a:pt x="269875" y="10517"/>
                    <a:pt x="269875" y="10517"/>
                    <a:pt x="269875" y="14461"/>
                  </a:cubicBezTo>
                  <a:cubicBezTo>
                    <a:pt x="269875" y="14461"/>
                    <a:pt x="269875" y="14461"/>
                    <a:pt x="276490" y="14461"/>
                  </a:cubicBezTo>
                  <a:cubicBezTo>
                    <a:pt x="302948" y="14461"/>
                    <a:pt x="325438" y="35496"/>
                    <a:pt x="325438" y="61789"/>
                  </a:cubicBezTo>
                  <a:cubicBezTo>
                    <a:pt x="325438" y="61789"/>
                    <a:pt x="325438" y="61789"/>
                    <a:pt x="325438" y="289223"/>
                  </a:cubicBezTo>
                  <a:cubicBezTo>
                    <a:pt x="325438" y="315516"/>
                    <a:pt x="302948" y="336550"/>
                    <a:pt x="276490" y="336550"/>
                  </a:cubicBezTo>
                  <a:cubicBezTo>
                    <a:pt x="276490" y="336550"/>
                    <a:pt x="276490" y="336550"/>
                    <a:pt x="48948" y="336550"/>
                  </a:cubicBezTo>
                  <a:cubicBezTo>
                    <a:pt x="22490" y="336550"/>
                    <a:pt x="0" y="315516"/>
                    <a:pt x="0" y="289223"/>
                  </a:cubicBezTo>
                  <a:cubicBezTo>
                    <a:pt x="0" y="289223"/>
                    <a:pt x="0" y="289223"/>
                    <a:pt x="0" y="61789"/>
                  </a:cubicBezTo>
                  <a:cubicBezTo>
                    <a:pt x="0" y="35496"/>
                    <a:pt x="22490" y="14461"/>
                    <a:pt x="48948" y="14461"/>
                  </a:cubicBezTo>
                  <a:cubicBezTo>
                    <a:pt x="48948" y="14461"/>
                    <a:pt x="48948" y="14461"/>
                    <a:pt x="55563" y="14461"/>
                  </a:cubicBezTo>
                  <a:cubicBezTo>
                    <a:pt x="55563" y="14461"/>
                    <a:pt x="55563" y="14461"/>
                    <a:pt x="55563" y="10517"/>
                  </a:cubicBezTo>
                  <a:cubicBezTo>
                    <a:pt x="55563" y="3944"/>
                    <a:pt x="59531" y="0"/>
                    <a:pt x="6482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9pPr>
            </a:lstStyle>
            <a:p>
              <a:pPr>
                <a:defRPr/>
              </a:pPr>
              <a:endParaRPr lang="zh-CN" altLang="en-US" sz="1400" b="1" dirty="0">
                <a:solidFill>
                  <a:prstClr val="black"/>
                </a:solidFill>
                <a:latin typeface="Arial" panose="020B0604020202020204"/>
                <a:sym typeface="Arial" panose="020B0604020202020204" pitchFamily="34" charset="0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6684404" y="4562359"/>
              <a:ext cx="23336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</a:defRPr>
              </a:lvl9pPr>
            </a:lstStyle>
            <a:p>
              <a:pPr>
                <a:defRPr/>
              </a:pPr>
              <a:r>
                <a:rPr lang="zh-CN" altLang="en-US" b="1" dirty="0">
                  <a:solidFill>
                    <a:prstClr val="black"/>
                  </a:solidFill>
                  <a:latin typeface="Arial" panose="020B0604020202020204"/>
                  <a:sym typeface="Arial" panose="020B0604020202020204" pitchFamily="34" charset="0"/>
                </a:rPr>
                <a:t>时间：</a:t>
              </a: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reeform 5"/>
          <p:cNvSpPr/>
          <p:nvPr/>
        </p:nvSpPr>
        <p:spPr bwMode="auto">
          <a:xfrm>
            <a:off x="4512563" y="-25773"/>
            <a:ext cx="3165968" cy="1340143"/>
          </a:xfrm>
          <a:custGeom>
            <a:avLst/>
            <a:gdLst/>
            <a:ahLst/>
            <a:cxnLst/>
            <a:rect l="l" t="t" r="r" b="b"/>
            <a:pathLst>
              <a:path w="1212931" h="513429">
                <a:moveTo>
                  <a:pt x="0" y="0"/>
                </a:moveTo>
                <a:lnTo>
                  <a:pt x="1212931" y="0"/>
                </a:lnTo>
                <a:cubicBezTo>
                  <a:pt x="1210875" y="8189"/>
                  <a:pt x="1207259" y="15721"/>
                  <a:pt x="1202896" y="22772"/>
                </a:cubicBezTo>
                <a:lnTo>
                  <a:pt x="956422" y="454561"/>
                </a:lnTo>
                <a:cubicBezTo>
                  <a:pt x="946115" y="471761"/>
                  <a:pt x="931774" y="486697"/>
                  <a:pt x="913401" y="497559"/>
                </a:cubicBezTo>
                <a:cubicBezTo>
                  <a:pt x="894131" y="508874"/>
                  <a:pt x="873069" y="513853"/>
                  <a:pt x="852006" y="513401"/>
                </a:cubicBezTo>
                <a:lnTo>
                  <a:pt x="358161" y="513401"/>
                </a:lnTo>
                <a:cubicBezTo>
                  <a:pt x="338443" y="513401"/>
                  <a:pt x="317829" y="508422"/>
                  <a:pt x="299456" y="497559"/>
                </a:cubicBezTo>
                <a:cubicBezTo>
                  <a:pt x="281082" y="486697"/>
                  <a:pt x="266294" y="471761"/>
                  <a:pt x="256435" y="454109"/>
                </a:cubicBezTo>
                <a:lnTo>
                  <a:pt x="8616" y="20509"/>
                </a:lnTo>
                <a:close/>
              </a:path>
            </a:pathLst>
          </a:custGeom>
          <a:solidFill>
            <a:srgbClr val="C8001C"/>
          </a:solidFill>
          <a:ln w="9525" cap="flat">
            <a:noFill/>
            <a:prstDash val="solid"/>
            <a:miter lim="800000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wrap="square" lIns="91398" tIns="45699" rIns="91398" bIns="45699" numCol="1" anchor="t" anchorCtr="0" compatLnSpc="1"/>
          <a:lstStyle/>
          <a:p>
            <a:endParaRPr lang="zh-CN" altLang="en-US" sz="1705">
              <a:solidFill>
                <a:prstClr val="black"/>
              </a:solidFill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sp>
        <p:nvSpPr>
          <p:cNvPr id="67" name="TextBox 59"/>
          <p:cNvSpPr txBox="1">
            <a:spLocks noChangeArrowheads="1"/>
          </p:cNvSpPr>
          <p:nvPr/>
        </p:nvSpPr>
        <p:spPr bwMode="auto">
          <a:xfrm>
            <a:off x="4512563" y="192475"/>
            <a:ext cx="3310826" cy="90364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3765">
              <a:lnSpc>
                <a:spcPct val="120000"/>
              </a:lnSpc>
              <a:defRPr/>
            </a:pPr>
            <a:r>
              <a:rPr lang="zh-CN" altLang="en-US" sz="4800" b="1" kern="0" dirty="0">
                <a:solidFill>
                  <a:prstClr val="white"/>
                </a:solidFill>
                <a:latin typeface="Calibri" panose="020F0502020204030204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目录</a:t>
            </a:r>
            <a:endParaRPr lang="en-US" altLang="zh-CN" sz="4000" b="1" kern="0" dirty="0">
              <a:solidFill>
                <a:prstClr val="white"/>
              </a:solidFill>
              <a:latin typeface="Calibri" panose="020F0502020204030204"/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sp>
        <p:nvSpPr>
          <p:cNvPr id="69" name="Freeform 5"/>
          <p:cNvSpPr/>
          <p:nvPr/>
        </p:nvSpPr>
        <p:spPr bwMode="auto">
          <a:xfrm>
            <a:off x="1864308" y="2997153"/>
            <a:ext cx="1183438" cy="1067004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rgbClr val="C8001C"/>
          </a:solidFill>
          <a:ln w="9525" cap="flat">
            <a:noFill/>
            <a:prstDash val="solid"/>
            <a:miter lim="800000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wrap="square" lIns="91398" tIns="45699" rIns="91398" bIns="45699" numCol="1" anchor="t" anchorCtr="0" compatLnSpc="1"/>
          <a:lstStyle/>
          <a:p>
            <a:endParaRPr lang="zh-CN" altLang="en-US" sz="1705">
              <a:solidFill>
                <a:srgbClr val="3CCCC7"/>
              </a:solidFill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sp>
        <p:nvSpPr>
          <p:cNvPr id="70" name="文本框 9"/>
          <p:cNvSpPr txBox="1"/>
          <p:nvPr/>
        </p:nvSpPr>
        <p:spPr>
          <a:xfrm>
            <a:off x="1417660" y="4214769"/>
            <a:ext cx="2102061" cy="559435"/>
          </a:xfrm>
          <a:prstGeom prst="rect">
            <a:avLst/>
          </a:prstGeom>
          <a:noFill/>
        </p:spPr>
        <p:txBody>
          <a:bodyPr wrap="square" lIns="68548" tIns="34274" rIns="68548" bIns="34274" rtlCol="0">
            <a:spAutoFit/>
          </a:bodyPr>
          <a:lstStyle/>
          <a:p>
            <a:pPr marL="0" lvl="1" algn="ctr"/>
            <a:r>
              <a:rPr lang="zh-CN" altLang="en-US" sz="2000" b="1" dirty="0">
                <a:solidFill>
                  <a:srgbClr val="C8001C"/>
                </a:solidFill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年度工作概述</a:t>
            </a:r>
            <a:endParaRPr lang="en-US" altLang="zh-CN" sz="2000" b="1" dirty="0">
              <a:solidFill>
                <a:srgbClr val="C8001C"/>
              </a:solidFill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  <a:p>
            <a:pPr marL="0" lvl="1" algn="ctr"/>
            <a:r>
              <a:rPr lang="zh-CN" altLang="en-US" sz="1200" dirty="0">
                <a:solidFill>
                  <a:srgbClr val="C8001C"/>
                </a:solidFill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（添加二级标题）</a:t>
            </a:r>
          </a:p>
        </p:txBody>
      </p:sp>
      <p:sp>
        <p:nvSpPr>
          <p:cNvPr id="71" name="Freeform 5"/>
          <p:cNvSpPr/>
          <p:nvPr/>
        </p:nvSpPr>
        <p:spPr bwMode="auto">
          <a:xfrm>
            <a:off x="3690672" y="2997153"/>
            <a:ext cx="1183438" cy="1067004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rgbClr val="C8001C"/>
          </a:solidFill>
          <a:ln w="9525" cap="flat">
            <a:noFill/>
            <a:prstDash val="solid"/>
            <a:miter lim="800000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wrap="square" lIns="91398" tIns="45699" rIns="91398" bIns="45699" numCol="1" anchor="t" anchorCtr="0" compatLnSpc="1"/>
          <a:lstStyle/>
          <a:p>
            <a:endParaRPr lang="zh-CN" altLang="en-US" sz="1705">
              <a:solidFill>
                <a:srgbClr val="3CCCC7"/>
              </a:solidFill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sp>
        <p:nvSpPr>
          <p:cNvPr id="72" name="Freeform 5"/>
          <p:cNvSpPr/>
          <p:nvPr/>
        </p:nvSpPr>
        <p:spPr bwMode="auto">
          <a:xfrm>
            <a:off x="5504282" y="2997153"/>
            <a:ext cx="1183438" cy="1067004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rgbClr val="C8001C"/>
          </a:solidFill>
          <a:ln w="9525" cap="flat">
            <a:noFill/>
            <a:prstDash val="solid"/>
            <a:miter lim="800000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wrap="square" lIns="91398" tIns="45699" rIns="91398" bIns="45699" numCol="1" anchor="t" anchorCtr="0" compatLnSpc="1"/>
          <a:lstStyle/>
          <a:p>
            <a:endParaRPr lang="zh-CN" altLang="en-US" sz="1705">
              <a:solidFill>
                <a:prstClr val="black"/>
              </a:solidFill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sp>
        <p:nvSpPr>
          <p:cNvPr id="73" name="Freeform 5"/>
          <p:cNvSpPr/>
          <p:nvPr/>
        </p:nvSpPr>
        <p:spPr bwMode="auto">
          <a:xfrm>
            <a:off x="7339039" y="2997153"/>
            <a:ext cx="1183438" cy="1067004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rgbClr val="C8001C"/>
          </a:solidFill>
          <a:ln w="9525" cap="flat">
            <a:noFill/>
            <a:prstDash val="solid"/>
            <a:miter lim="800000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wrap="square" lIns="91398" tIns="45699" rIns="91398" bIns="45699" numCol="1" anchor="t" anchorCtr="0" compatLnSpc="1"/>
          <a:lstStyle/>
          <a:p>
            <a:endParaRPr lang="zh-CN" altLang="en-US" sz="1705">
              <a:solidFill>
                <a:srgbClr val="3CCCC7"/>
              </a:solidFill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sp>
        <p:nvSpPr>
          <p:cNvPr id="74" name="Freeform 5"/>
          <p:cNvSpPr/>
          <p:nvPr/>
        </p:nvSpPr>
        <p:spPr bwMode="auto">
          <a:xfrm>
            <a:off x="9201427" y="2997153"/>
            <a:ext cx="1183438" cy="1067004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rgbClr val="C8001C"/>
          </a:solidFill>
          <a:ln w="9525" cap="flat">
            <a:noFill/>
            <a:prstDash val="solid"/>
            <a:miter lim="800000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wrap="square" lIns="91398" tIns="45699" rIns="91398" bIns="45699" numCol="1" anchor="t" anchorCtr="0" compatLnSpc="1"/>
          <a:lstStyle/>
          <a:p>
            <a:endParaRPr lang="zh-CN" altLang="en-US" sz="1705">
              <a:solidFill>
                <a:srgbClr val="3CCCC7"/>
              </a:solidFill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sp>
        <p:nvSpPr>
          <p:cNvPr id="75" name="KSO_Shape"/>
          <p:cNvSpPr/>
          <p:nvPr/>
        </p:nvSpPr>
        <p:spPr bwMode="auto">
          <a:xfrm>
            <a:off x="3996908" y="3309881"/>
            <a:ext cx="599327" cy="457088"/>
          </a:xfrm>
          <a:custGeom>
            <a:avLst/>
            <a:gdLst>
              <a:gd name="T0" fmla="*/ 432030 w 2125663"/>
              <a:gd name="T1" fmla="*/ 1344893 h 1811338"/>
              <a:gd name="T2" fmla="*/ 462740 w 2125663"/>
              <a:gd name="T3" fmla="*/ 1477960 h 1811338"/>
              <a:gd name="T4" fmla="*/ 513638 w 2125663"/>
              <a:gd name="T5" fmla="*/ 1557743 h 1811338"/>
              <a:gd name="T6" fmla="*/ 516481 w 2125663"/>
              <a:gd name="T7" fmla="*/ 1336346 h 1811338"/>
              <a:gd name="T8" fmla="*/ 503401 w 2125663"/>
              <a:gd name="T9" fmla="*/ 1310416 h 1811338"/>
              <a:gd name="T10" fmla="*/ 515913 w 2125663"/>
              <a:gd name="T11" fmla="*/ 1250009 h 1811338"/>
              <a:gd name="T12" fmla="*/ 618846 w 2125663"/>
              <a:gd name="T13" fmla="*/ 1242885 h 1811338"/>
              <a:gd name="T14" fmla="*/ 643583 w 2125663"/>
              <a:gd name="T15" fmla="*/ 1263116 h 1811338"/>
              <a:gd name="T16" fmla="*/ 642446 w 2125663"/>
              <a:gd name="T17" fmla="*/ 1324948 h 1811338"/>
              <a:gd name="T18" fmla="*/ 619414 w 2125663"/>
              <a:gd name="T19" fmla="*/ 1342899 h 1811338"/>
              <a:gd name="T20" fmla="*/ 664057 w 2125663"/>
              <a:gd name="T21" fmla="*/ 1524691 h 1811338"/>
              <a:gd name="T22" fmla="*/ 704434 w 2125663"/>
              <a:gd name="T23" fmla="*/ 1417553 h 1811338"/>
              <a:gd name="T24" fmla="*/ 725191 w 2125663"/>
              <a:gd name="T25" fmla="*/ 1259697 h 1811338"/>
              <a:gd name="T26" fmla="*/ 857412 w 2125663"/>
              <a:gd name="T27" fmla="*/ 1192451 h 1811338"/>
              <a:gd name="T28" fmla="*/ 923096 w 2125663"/>
              <a:gd name="T29" fmla="*/ 1212682 h 1811338"/>
              <a:gd name="T30" fmla="*/ 970013 w 2125663"/>
              <a:gd name="T31" fmla="*/ 1259697 h 1811338"/>
              <a:gd name="T32" fmla="*/ 990201 w 2125663"/>
              <a:gd name="T33" fmla="*/ 1325233 h 1811338"/>
              <a:gd name="T34" fmla="*/ 980818 w 2125663"/>
              <a:gd name="T35" fmla="*/ 1537228 h 1811338"/>
              <a:gd name="T36" fmla="*/ 935891 w 2125663"/>
              <a:gd name="T37" fmla="*/ 1570566 h 1811338"/>
              <a:gd name="T38" fmla="*/ 798837 w 2125663"/>
              <a:gd name="T39" fmla="*/ 1607608 h 1811338"/>
              <a:gd name="T40" fmla="*/ 617424 w 2125663"/>
              <a:gd name="T41" fmla="*/ 1622140 h 1811338"/>
              <a:gd name="T42" fmla="*/ 428049 w 2125663"/>
              <a:gd name="T43" fmla="*/ 1615872 h 1811338"/>
              <a:gd name="T44" fmla="*/ 264551 w 2125663"/>
              <a:gd name="T45" fmla="*/ 1588232 h 1811338"/>
              <a:gd name="T46" fmla="*/ 180669 w 2125663"/>
              <a:gd name="T47" fmla="*/ 1549481 h 1811338"/>
              <a:gd name="T48" fmla="*/ 159912 w 2125663"/>
              <a:gd name="T49" fmla="*/ 1517283 h 1811338"/>
              <a:gd name="T50" fmla="*/ 167873 w 2125663"/>
              <a:gd name="T51" fmla="*/ 1284201 h 1811338"/>
              <a:gd name="T52" fmla="*/ 205123 w 2125663"/>
              <a:gd name="T53" fmla="*/ 1228638 h 1811338"/>
              <a:gd name="T54" fmla="*/ 264266 w 2125663"/>
              <a:gd name="T55" fmla="*/ 1196440 h 1811338"/>
              <a:gd name="T56" fmla="*/ 421225 w 2125663"/>
              <a:gd name="T57" fmla="*/ 1183048 h 1811338"/>
              <a:gd name="T58" fmla="*/ 433514 w 2125663"/>
              <a:gd name="T59" fmla="*/ 761303 h 1811338"/>
              <a:gd name="T60" fmla="*/ 391450 w 2125663"/>
              <a:gd name="T61" fmla="*/ 813630 h 1811338"/>
              <a:gd name="T62" fmla="*/ 379229 w 2125663"/>
              <a:gd name="T63" fmla="*/ 902075 h 1811338"/>
              <a:gd name="T64" fmla="*/ 414756 w 2125663"/>
              <a:gd name="T65" fmla="*/ 1016114 h 1811338"/>
              <a:gd name="T66" fmla="*/ 487516 w 2125663"/>
              <a:gd name="T67" fmla="*/ 1099439 h 1811338"/>
              <a:gd name="T68" fmla="*/ 567666 w 2125663"/>
              <a:gd name="T69" fmla="*/ 1135272 h 1811338"/>
              <a:gd name="T70" fmla="*/ 645542 w 2125663"/>
              <a:gd name="T71" fmla="*/ 1111099 h 1811338"/>
              <a:gd name="T72" fmla="*/ 722282 w 2125663"/>
              <a:gd name="T73" fmla="*/ 1035452 h 1811338"/>
              <a:gd name="T74" fmla="*/ 767757 w 2125663"/>
              <a:gd name="T75" fmla="*/ 926248 h 1811338"/>
              <a:gd name="T76" fmla="*/ 666290 w 2125663"/>
              <a:gd name="T77" fmla="*/ 863967 h 1811338"/>
              <a:gd name="T78" fmla="*/ 546918 w 2125663"/>
              <a:gd name="T79" fmla="*/ 832116 h 1811338"/>
              <a:gd name="T80" fmla="*/ 484389 w 2125663"/>
              <a:gd name="T81" fmla="*/ 790595 h 1811338"/>
              <a:gd name="T82" fmla="*/ 452273 w 2125663"/>
              <a:gd name="T83" fmla="*/ 760734 h 1811338"/>
              <a:gd name="T84" fmla="*/ 568234 w 2125663"/>
              <a:gd name="T85" fmla="*/ 587258 h 1811338"/>
              <a:gd name="T86" fmla="*/ 631616 w 2125663"/>
              <a:gd name="T87" fmla="*/ 594937 h 1811338"/>
              <a:gd name="T88" fmla="*/ 705513 w 2125663"/>
              <a:gd name="T89" fmla="*/ 631054 h 1811338"/>
              <a:gd name="T90" fmla="*/ 790210 w 2125663"/>
              <a:gd name="T91" fmla="*/ 732864 h 1811338"/>
              <a:gd name="T92" fmla="*/ 826306 w 2125663"/>
              <a:gd name="T93" fmla="*/ 873920 h 1811338"/>
              <a:gd name="T94" fmla="*/ 818064 w 2125663"/>
              <a:gd name="T95" fmla="*/ 959237 h 1811338"/>
              <a:gd name="T96" fmla="*/ 780831 w 2125663"/>
              <a:gd name="T97" fmla="*/ 1048534 h 1811338"/>
              <a:gd name="T98" fmla="*/ 687607 w 2125663"/>
              <a:gd name="T99" fmla="*/ 1148922 h 1811338"/>
              <a:gd name="T100" fmla="*/ 588983 w 2125663"/>
              <a:gd name="T101" fmla="*/ 1190727 h 1811338"/>
              <a:gd name="T102" fmla="*/ 525033 w 2125663"/>
              <a:gd name="T103" fmla="*/ 1182480 h 1811338"/>
              <a:gd name="T104" fmla="*/ 421293 w 2125663"/>
              <a:gd name="T105" fmla="*/ 1115081 h 1811338"/>
              <a:gd name="T106" fmla="*/ 345406 w 2125663"/>
              <a:gd name="T107" fmla="*/ 1002463 h 1811338"/>
              <a:gd name="T108" fmla="*/ 325511 w 2125663"/>
              <a:gd name="T109" fmla="*/ 929092 h 1811338"/>
              <a:gd name="T110" fmla="*/ 330627 w 2125663"/>
              <a:gd name="T111" fmla="*/ 813915 h 1811338"/>
              <a:gd name="T112" fmla="*/ 388324 w 2125663"/>
              <a:gd name="T113" fmla="*/ 686510 h 1811338"/>
              <a:gd name="T114" fmla="*/ 482400 w 2125663"/>
              <a:gd name="T115" fmla="*/ 608303 h 1811338"/>
              <a:gd name="T116" fmla="*/ 542939 w 2125663"/>
              <a:gd name="T117" fmla="*/ 589534 h 1811338"/>
              <a:gd name="T118" fmla="*/ 0 w 2125663"/>
              <a:gd name="T119" fmla="*/ 0 h 1811338"/>
              <a:gd name="T120" fmla="*/ 174993 w 2125663"/>
              <a:gd name="T121" fmla="*/ 1118883 h 181133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2125663" h="1811338">
                <a:moveTo>
                  <a:pt x="470017" y="1320800"/>
                </a:moveTo>
                <a:lnTo>
                  <a:pt x="470335" y="1343069"/>
                </a:lnTo>
                <a:lnTo>
                  <a:pt x="471286" y="1364382"/>
                </a:lnTo>
                <a:lnTo>
                  <a:pt x="472238" y="1385696"/>
                </a:lnTo>
                <a:lnTo>
                  <a:pt x="473190" y="1406374"/>
                </a:lnTo>
                <a:lnTo>
                  <a:pt x="474459" y="1426415"/>
                </a:lnTo>
                <a:lnTo>
                  <a:pt x="476363" y="1446139"/>
                </a:lnTo>
                <a:lnTo>
                  <a:pt x="478267" y="1464908"/>
                </a:lnTo>
                <a:lnTo>
                  <a:pt x="480170" y="1483677"/>
                </a:lnTo>
                <a:lnTo>
                  <a:pt x="482074" y="1501491"/>
                </a:lnTo>
                <a:lnTo>
                  <a:pt x="484612" y="1518988"/>
                </a:lnTo>
                <a:lnTo>
                  <a:pt x="487468" y="1535530"/>
                </a:lnTo>
                <a:lnTo>
                  <a:pt x="490323" y="1552072"/>
                </a:lnTo>
                <a:lnTo>
                  <a:pt x="493179" y="1567660"/>
                </a:lnTo>
                <a:lnTo>
                  <a:pt x="496352" y="1582611"/>
                </a:lnTo>
                <a:lnTo>
                  <a:pt x="500159" y="1597563"/>
                </a:lnTo>
                <a:lnTo>
                  <a:pt x="503649" y="1611560"/>
                </a:lnTo>
                <a:lnTo>
                  <a:pt x="507774" y="1624921"/>
                </a:lnTo>
                <a:lnTo>
                  <a:pt x="511899" y="1637646"/>
                </a:lnTo>
                <a:lnTo>
                  <a:pt x="516341" y="1650052"/>
                </a:lnTo>
                <a:lnTo>
                  <a:pt x="520783" y="1661505"/>
                </a:lnTo>
                <a:lnTo>
                  <a:pt x="525859" y="1672639"/>
                </a:lnTo>
                <a:lnTo>
                  <a:pt x="530936" y="1683137"/>
                </a:lnTo>
                <a:lnTo>
                  <a:pt x="536329" y="1692998"/>
                </a:lnTo>
                <a:lnTo>
                  <a:pt x="541723" y="1702224"/>
                </a:lnTo>
                <a:lnTo>
                  <a:pt x="547752" y="1710813"/>
                </a:lnTo>
                <a:lnTo>
                  <a:pt x="553463" y="1718766"/>
                </a:lnTo>
                <a:lnTo>
                  <a:pt x="559808" y="1726083"/>
                </a:lnTo>
                <a:lnTo>
                  <a:pt x="566154" y="1732763"/>
                </a:lnTo>
                <a:lnTo>
                  <a:pt x="573134" y="1739125"/>
                </a:lnTo>
                <a:lnTo>
                  <a:pt x="580114" y="1744215"/>
                </a:lnTo>
                <a:lnTo>
                  <a:pt x="587412" y="1749305"/>
                </a:lnTo>
                <a:lnTo>
                  <a:pt x="594709" y="1753123"/>
                </a:lnTo>
                <a:lnTo>
                  <a:pt x="594709" y="1499901"/>
                </a:lnTo>
                <a:lnTo>
                  <a:pt x="591537" y="1499264"/>
                </a:lnTo>
                <a:lnTo>
                  <a:pt x="588047" y="1498310"/>
                </a:lnTo>
                <a:lnTo>
                  <a:pt x="584874" y="1497038"/>
                </a:lnTo>
                <a:lnTo>
                  <a:pt x="582018" y="1495765"/>
                </a:lnTo>
                <a:lnTo>
                  <a:pt x="579163" y="1494175"/>
                </a:lnTo>
                <a:lnTo>
                  <a:pt x="576307" y="1491948"/>
                </a:lnTo>
                <a:lnTo>
                  <a:pt x="573769" y="1489721"/>
                </a:lnTo>
                <a:lnTo>
                  <a:pt x="571548" y="1487494"/>
                </a:lnTo>
                <a:lnTo>
                  <a:pt x="569327" y="1484949"/>
                </a:lnTo>
                <a:lnTo>
                  <a:pt x="567106" y="1482404"/>
                </a:lnTo>
                <a:lnTo>
                  <a:pt x="565519" y="1479223"/>
                </a:lnTo>
                <a:lnTo>
                  <a:pt x="564250" y="1476360"/>
                </a:lnTo>
                <a:lnTo>
                  <a:pt x="563298" y="1473179"/>
                </a:lnTo>
                <a:lnTo>
                  <a:pt x="562347" y="1469998"/>
                </a:lnTo>
                <a:lnTo>
                  <a:pt x="562029" y="1466180"/>
                </a:lnTo>
                <a:lnTo>
                  <a:pt x="561712" y="1462999"/>
                </a:lnTo>
                <a:lnTo>
                  <a:pt x="561712" y="1425143"/>
                </a:lnTo>
                <a:lnTo>
                  <a:pt x="562029" y="1421007"/>
                </a:lnTo>
                <a:lnTo>
                  <a:pt x="562664" y="1417508"/>
                </a:lnTo>
                <a:lnTo>
                  <a:pt x="563616" y="1414009"/>
                </a:lnTo>
                <a:lnTo>
                  <a:pt x="564885" y="1410191"/>
                </a:lnTo>
                <a:lnTo>
                  <a:pt x="566154" y="1407010"/>
                </a:lnTo>
                <a:lnTo>
                  <a:pt x="568375" y="1403829"/>
                </a:lnTo>
                <a:lnTo>
                  <a:pt x="570596" y="1400966"/>
                </a:lnTo>
                <a:lnTo>
                  <a:pt x="572817" y="1398103"/>
                </a:lnTo>
                <a:lnTo>
                  <a:pt x="575673" y="1395558"/>
                </a:lnTo>
                <a:lnTo>
                  <a:pt x="578528" y="1393649"/>
                </a:lnTo>
                <a:lnTo>
                  <a:pt x="581701" y="1391741"/>
                </a:lnTo>
                <a:lnTo>
                  <a:pt x="584874" y="1390150"/>
                </a:lnTo>
                <a:lnTo>
                  <a:pt x="588364" y="1388878"/>
                </a:lnTo>
                <a:lnTo>
                  <a:pt x="592171" y="1387605"/>
                </a:lnTo>
                <a:lnTo>
                  <a:pt x="595979" y="1386969"/>
                </a:lnTo>
                <a:lnTo>
                  <a:pt x="599786" y="1386969"/>
                </a:lnTo>
                <a:lnTo>
                  <a:pt x="682597" y="1386969"/>
                </a:lnTo>
                <a:lnTo>
                  <a:pt x="686721" y="1386969"/>
                </a:lnTo>
                <a:lnTo>
                  <a:pt x="690529" y="1387605"/>
                </a:lnTo>
                <a:lnTo>
                  <a:pt x="694019" y="1388878"/>
                </a:lnTo>
                <a:lnTo>
                  <a:pt x="697826" y="1390150"/>
                </a:lnTo>
                <a:lnTo>
                  <a:pt x="700999" y="1391741"/>
                </a:lnTo>
                <a:lnTo>
                  <a:pt x="704172" y="1393649"/>
                </a:lnTo>
                <a:lnTo>
                  <a:pt x="707345" y="1395558"/>
                </a:lnTo>
                <a:lnTo>
                  <a:pt x="709883" y="1398103"/>
                </a:lnTo>
                <a:lnTo>
                  <a:pt x="712104" y="1400966"/>
                </a:lnTo>
                <a:lnTo>
                  <a:pt x="714325" y="1403829"/>
                </a:lnTo>
                <a:lnTo>
                  <a:pt x="716229" y="1407010"/>
                </a:lnTo>
                <a:lnTo>
                  <a:pt x="718132" y="1410191"/>
                </a:lnTo>
                <a:lnTo>
                  <a:pt x="719402" y="1414009"/>
                </a:lnTo>
                <a:lnTo>
                  <a:pt x="720353" y="1417508"/>
                </a:lnTo>
                <a:lnTo>
                  <a:pt x="720671" y="1421007"/>
                </a:lnTo>
                <a:lnTo>
                  <a:pt x="720988" y="1425143"/>
                </a:lnTo>
                <a:lnTo>
                  <a:pt x="720988" y="1462999"/>
                </a:lnTo>
                <a:lnTo>
                  <a:pt x="720988" y="1466180"/>
                </a:lnTo>
                <a:lnTo>
                  <a:pt x="720353" y="1469998"/>
                </a:lnTo>
                <a:lnTo>
                  <a:pt x="719719" y="1473179"/>
                </a:lnTo>
                <a:lnTo>
                  <a:pt x="718450" y="1476360"/>
                </a:lnTo>
                <a:lnTo>
                  <a:pt x="716863" y="1479223"/>
                </a:lnTo>
                <a:lnTo>
                  <a:pt x="715277" y="1482404"/>
                </a:lnTo>
                <a:lnTo>
                  <a:pt x="713373" y="1484949"/>
                </a:lnTo>
                <a:lnTo>
                  <a:pt x="711469" y="1487494"/>
                </a:lnTo>
                <a:lnTo>
                  <a:pt x="708931" y="1489721"/>
                </a:lnTo>
                <a:lnTo>
                  <a:pt x="706710" y="1491948"/>
                </a:lnTo>
                <a:lnTo>
                  <a:pt x="703537" y="1494175"/>
                </a:lnTo>
                <a:lnTo>
                  <a:pt x="700682" y="1495765"/>
                </a:lnTo>
                <a:lnTo>
                  <a:pt x="697826" y="1497038"/>
                </a:lnTo>
                <a:lnTo>
                  <a:pt x="694653" y="1498310"/>
                </a:lnTo>
                <a:lnTo>
                  <a:pt x="691163" y="1499264"/>
                </a:lnTo>
                <a:lnTo>
                  <a:pt x="687991" y="1499901"/>
                </a:lnTo>
                <a:lnTo>
                  <a:pt x="687991" y="1753123"/>
                </a:lnTo>
                <a:lnTo>
                  <a:pt x="695605" y="1749305"/>
                </a:lnTo>
                <a:lnTo>
                  <a:pt x="702586" y="1744215"/>
                </a:lnTo>
                <a:lnTo>
                  <a:pt x="709566" y="1739125"/>
                </a:lnTo>
                <a:lnTo>
                  <a:pt x="716229" y="1732763"/>
                </a:lnTo>
                <a:lnTo>
                  <a:pt x="722892" y="1726083"/>
                </a:lnTo>
                <a:lnTo>
                  <a:pt x="729237" y="1718766"/>
                </a:lnTo>
                <a:lnTo>
                  <a:pt x="734948" y="1710813"/>
                </a:lnTo>
                <a:lnTo>
                  <a:pt x="740977" y="1702224"/>
                </a:lnTo>
                <a:lnTo>
                  <a:pt x="746371" y="1692998"/>
                </a:lnTo>
                <a:lnTo>
                  <a:pt x="751447" y="1683137"/>
                </a:lnTo>
                <a:lnTo>
                  <a:pt x="756841" y="1672639"/>
                </a:lnTo>
                <a:lnTo>
                  <a:pt x="761600" y="1661505"/>
                </a:lnTo>
                <a:lnTo>
                  <a:pt x="766359" y="1650052"/>
                </a:lnTo>
                <a:lnTo>
                  <a:pt x="770801" y="1637646"/>
                </a:lnTo>
                <a:lnTo>
                  <a:pt x="774926" y="1624921"/>
                </a:lnTo>
                <a:lnTo>
                  <a:pt x="779051" y="1611560"/>
                </a:lnTo>
                <a:lnTo>
                  <a:pt x="782541" y="1597563"/>
                </a:lnTo>
                <a:lnTo>
                  <a:pt x="786031" y="1582611"/>
                </a:lnTo>
                <a:lnTo>
                  <a:pt x="789521" y="1567660"/>
                </a:lnTo>
                <a:lnTo>
                  <a:pt x="792377" y="1552072"/>
                </a:lnTo>
                <a:lnTo>
                  <a:pt x="795232" y="1535530"/>
                </a:lnTo>
                <a:lnTo>
                  <a:pt x="797770" y="1518988"/>
                </a:lnTo>
                <a:lnTo>
                  <a:pt x="800626" y="1501491"/>
                </a:lnTo>
                <a:lnTo>
                  <a:pt x="802530" y="1483677"/>
                </a:lnTo>
                <a:lnTo>
                  <a:pt x="804751" y="1464908"/>
                </a:lnTo>
                <a:lnTo>
                  <a:pt x="806337" y="1446139"/>
                </a:lnTo>
                <a:lnTo>
                  <a:pt x="807923" y="1426415"/>
                </a:lnTo>
                <a:lnTo>
                  <a:pt x="809193" y="1406374"/>
                </a:lnTo>
                <a:lnTo>
                  <a:pt x="810779" y="1385696"/>
                </a:lnTo>
                <a:lnTo>
                  <a:pt x="811731" y="1364382"/>
                </a:lnTo>
                <a:lnTo>
                  <a:pt x="812365" y="1343069"/>
                </a:lnTo>
                <a:lnTo>
                  <a:pt x="813000" y="1320800"/>
                </a:lnTo>
                <a:lnTo>
                  <a:pt x="840921" y="1322709"/>
                </a:lnTo>
                <a:lnTo>
                  <a:pt x="866621" y="1324300"/>
                </a:lnTo>
                <a:lnTo>
                  <a:pt x="909771" y="1327481"/>
                </a:lnTo>
                <a:lnTo>
                  <a:pt x="938644" y="1330026"/>
                </a:lnTo>
                <a:lnTo>
                  <a:pt x="948797" y="1330980"/>
                </a:lnTo>
                <a:lnTo>
                  <a:pt x="956729" y="1331298"/>
                </a:lnTo>
                <a:lnTo>
                  <a:pt x="964661" y="1331934"/>
                </a:lnTo>
                <a:lnTo>
                  <a:pt x="972593" y="1332889"/>
                </a:lnTo>
                <a:lnTo>
                  <a:pt x="980208" y="1334161"/>
                </a:lnTo>
                <a:lnTo>
                  <a:pt x="987823" y="1335752"/>
                </a:lnTo>
                <a:lnTo>
                  <a:pt x="995437" y="1337979"/>
                </a:lnTo>
                <a:lnTo>
                  <a:pt x="1002418" y="1340205"/>
                </a:lnTo>
                <a:lnTo>
                  <a:pt x="1009715" y="1343387"/>
                </a:lnTo>
                <a:lnTo>
                  <a:pt x="1016378" y="1346250"/>
                </a:lnTo>
                <a:lnTo>
                  <a:pt x="1023358" y="1349749"/>
                </a:lnTo>
                <a:lnTo>
                  <a:pt x="1030021" y="1353885"/>
                </a:lnTo>
                <a:lnTo>
                  <a:pt x="1036050" y="1357702"/>
                </a:lnTo>
                <a:lnTo>
                  <a:pt x="1042395" y="1361837"/>
                </a:lnTo>
                <a:lnTo>
                  <a:pt x="1048106" y="1366927"/>
                </a:lnTo>
                <a:lnTo>
                  <a:pt x="1053817" y="1371699"/>
                </a:lnTo>
                <a:lnTo>
                  <a:pt x="1059211" y="1377107"/>
                </a:lnTo>
                <a:lnTo>
                  <a:pt x="1064605" y="1382197"/>
                </a:lnTo>
                <a:lnTo>
                  <a:pt x="1069364" y="1388241"/>
                </a:lnTo>
                <a:lnTo>
                  <a:pt x="1073806" y="1393967"/>
                </a:lnTo>
                <a:lnTo>
                  <a:pt x="1078248" y="1400012"/>
                </a:lnTo>
                <a:lnTo>
                  <a:pt x="1082373" y="1406374"/>
                </a:lnTo>
                <a:lnTo>
                  <a:pt x="1085863" y="1413054"/>
                </a:lnTo>
                <a:lnTo>
                  <a:pt x="1089670" y="1419735"/>
                </a:lnTo>
                <a:lnTo>
                  <a:pt x="1092843" y="1426734"/>
                </a:lnTo>
                <a:lnTo>
                  <a:pt x="1095381" y="1433732"/>
                </a:lnTo>
                <a:lnTo>
                  <a:pt x="1097920" y="1441049"/>
                </a:lnTo>
                <a:lnTo>
                  <a:pt x="1100141" y="1448684"/>
                </a:lnTo>
                <a:lnTo>
                  <a:pt x="1101727" y="1456000"/>
                </a:lnTo>
                <a:lnTo>
                  <a:pt x="1103314" y="1463635"/>
                </a:lnTo>
                <a:lnTo>
                  <a:pt x="1104265" y="1471588"/>
                </a:lnTo>
                <a:lnTo>
                  <a:pt x="1104900" y="1479541"/>
                </a:lnTo>
                <a:lnTo>
                  <a:pt x="1104900" y="1487494"/>
                </a:lnTo>
                <a:lnTo>
                  <a:pt x="1104900" y="1686000"/>
                </a:lnTo>
                <a:lnTo>
                  <a:pt x="1104900" y="1690135"/>
                </a:lnTo>
                <a:lnTo>
                  <a:pt x="1104265" y="1693953"/>
                </a:lnTo>
                <a:lnTo>
                  <a:pt x="1103631" y="1697770"/>
                </a:lnTo>
                <a:lnTo>
                  <a:pt x="1102362" y="1701906"/>
                </a:lnTo>
                <a:lnTo>
                  <a:pt x="1101093" y="1705405"/>
                </a:lnTo>
                <a:lnTo>
                  <a:pt x="1099189" y="1709222"/>
                </a:lnTo>
                <a:lnTo>
                  <a:pt x="1096968" y="1713040"/>
                </a:lnTo>
                <a:lnTo>
                  <a:pt x="1094430" y="1716221"/>
                </a:lnTo>
                <a:lnTo>
                  <a:pt x="1091891" y="1719720"/>
                </a:lnTo>
                <a:lnTo>
                  <a:pt x="1089036" y="1722901"/>
                </a:lnTo>
                <a:lnTo>
                  <a:pt x="1085546" y="1726719"/>
                </a:lnTo>
                <a:lnTo>
                  <a:pt x="1082056" y="1729900"/>
                </a:lnTo>
                <a:lnTo>
                  <a:pt x="1078248" y="1732763"/>
                </a:lnTo>
                <a:lnTo>
                  <a:pt x="1074124" y="1736262"/>
                </a:lnTo>
                <a:lnTo>
                  <a:pt x="1069682" y="1739125"/>
                </a:lnTo>
                <a:lnTo>
                  <a:pt x="1065240" y="1741989"/>
                </a:lnTo>
                <a:lnTo>
                  <a:pt x="1055404" y="1748033"/>
                </a:lnTo>
                <a:lnTo>
                  <a:pt x="1044299" y="1753441"/>
                </a:lnTo>
                <a:lnTo>
                  <a:pt x="1032560" y="1758531"/>
                </a:lnTo>
                <a:lnTo>
                  <a:pt x="1019868" y="1763939"/>
                </a:lnTo>
                <a:lnTo>
                  <a:pt x="1005908" y="1768392"/>
                </a:lnTo>
                <a:lnTo>
                  <a:pt x="991630" y="1773164"/>
                </a:lnTo>
                <a:lnTo>
                  <a:pt x="976718" y="1777300"/>
                </a:lnTo>
                <a:lnTo>
                  <a:pt x="960854" y="1781117"/>
                </a:lnTo>
                <a:lnTo>
                  <a:pt x="944038" y="1784934"/>
                </a:lnTo>
                <a:lnTo>
                  <a:pt x="927222" y="1788434"/>
                </a:lnTo>
                <a:lnTo>
                  <a:pt x="909454" y="1791615"/>
                </a:lnTo>
                <a:lnTo>
                  <a:pt x="891369" y="1794796"/>
                </a:lnTo>
                <a:lnTo>
                  <a:pt x="872332" y="1797341"/>
                </a:lnTo>
                <a:lnTo>
                  <a:pt x="853295" y="1799886"/>
                </a:lnTo>
                <a:lnTo>
                  <a:pt x="833941" y="1801795"/>
                </a:lnTo>
                <a:lnTo>
                  <a:pt x="813952" y="1804022"/>
                </a:lnTo>
                <a:lnTo>
                  <a:pt x="793328" y="1805930"/>
                </a:lnTo>
                <a:lnTo>
                  <a:pt x="773022" y="1807203"/>
                </a:lnTo>
                <a:lnTo>
                  <a:pt x="752399" y="1808475"/>
                </a:lnTo>
                <a:lnTo>
                  <a:pt x="731458" y="1809748"/>
                </a:lnTo>
                <a:lnTo>
                  <a:pt x="710200" y="1810384"/>
                </a:lnTo>
                <a:lnTo>
                  <a:pt x="688942" y="1811020"/>
                </a:lnTo>
                <a:lnTo>
                  <a:pt x="667684" y="1811338"/>
                </a:lnTo>
                <a:lnTo>
                  <a:pt x="646427" y="1811338"/>
                </a:lnTo>
                <a:lnTo>
                  <a:pt x="625486" y="1811338"/>
                </a:lnTo>
                <a:lnTo>
                  <a:pt x="603911" y="1811020"/>
                </a:lnTo>
                <a:lnTo>
                  <a:pt x="582653" y="1810384"/>
                </a:lnTo>
                <a:lnTo>
                  <a:pt x="561395" y="1809748"/>
                </a:lnTo>
                <a:lnTo>
                  <a:pt x="540137" y="1808475"/>
                </a:lnTo>
                <a:lnTo>
                  <a:pt x="518879" y="1807203"/>
                </a:lnTo>
                <a:lnTo>
                  <a:pt x="498573" y="1805930"/>
                </a:lnTo>
                <a:lnTo>
                  <a:pt x="477632" y="1804022"/>
                </a:lnTo>
                <a:lnTo>
                  <a:pt x="457326" y="1801795"/>
                </a:lnTo>
                <a:lnTo>
                  <a:pt x="437337" y="1799886"/>
                </a:lnTo>
                <a:lnTo>
                  <a:pt x="417983" y="1797341"/>
                </a:lnTo>
                <a:lnTo>
                  <a:pt x="398629" y="1794796"/>
                </a:lnTo>
                <a:lnTo>
                  <a:pt x="379909" y="1791615"/>
                </a:lnTo>
                <a:lnTo>
                  <a:pt x="361824" y="1788434"/>
                </a:lnTo>
                <a:lnTo>
                  <a:pt x="344056" y="1784934"/>
                </a:lnTo>
                <a:lnTo>
                  <a:pt x="327240" y="1781117"/>
                </a:lnTo>
                <a:lnTo>
                  <a:pt x="310741" y="1777300"/>
                </a:lnTo>
                <a:lnTo>
                  <a:pt x="295195" y="1773164"/>
                </a:lnTo>
                <a:lnTo>
                  <a:pt x="280600" y="1768392"/>
                </a:lnTo>
                <a:lnTo>
                  <a:pt x="266322" y="1763939"/>
                </a:lnTo>
                <a:lnTo>
                  <a:pt x="252996" y="1758531"/>
                </a:lnTo>
                <a:lnTo>
                  <a:pt x="240622" y="1753441"/>
                </a:lnTo>
                <a:lnTo>
                  <a:pt x="229517" y="1748033"/>
                </a:lnTo>
                <a:lnTo>
                  <a:pt x="219047" y="1741989"/>
                </a:lnTo>
                <a:lnTo>
                  <a:pt x="214288" y="1739125"/>
                </a:lnTo>
                <a:lnTo>
                  <a:pt x="209846" y="1736262"/>
                </a:lnTo>
                <a:lnTo>
                  <a:pt x="205404" y="1732763"/>
                </a:lnTo>
                <a:lnTo>
                  <a:pt x="201596" y="1729900"/>
                </a:lnTo>
                <a:lnTo>
                  <a:pt x="198106" y="1726719"/>
                </a:lnTo>
                <a:lnTo>
                  <a:pt x="194299" y="1722901"/>
                </a:lnTo>
                <a:lnTo>
                  <a:pt x="191443" y="1719720"/>
                </a:lnTo>
                <a:lnTo>
                  <a:pt x="188588" y="1716221"/>
                </a:lnTo>
                <a:lnTo>
                  <a:pt x="186367" y="1713040"/>
                </a:lnTo>
                <a:lnTo>
                  <a:pt x="183828" y="1709222"/>
                </a:lnTo>
                <a:lnTo>
                  <a:pt x="181925" y="1705405"/>
                </a:lnTo>
                <a:lnTo>
                  <a:pt x="180338" y="1701906"/>
                </a:lnTo>
                <a:lnTo>
                  <a:pt x="179386" y="1697770"/>
                </a:lnTo>
                <a:lnTo>
                  <a:pt x="178435" y="1693953"/>
                </a:lnTo>
                <a:lnTo>
                  <a:pt x="177800" y="1690135"/>
                </a:lnTo>
                <a:lnTo>
                  <a:pt x="177800" y="1686000"/>
                </a:lnTo>
                <a:lnTo>
                  <a:pt x="177800" y="1487494"/>
                </a:lnTo>
                <a:lnTo>
                  <a:pt x="178117" y="1479541"/>
                </a:lnTo>
                <a:lnTo>
                  <a:pt x="178435" y="1471588"/>
                </a:lnTo>
                <a:lnTo>
                  <a:pt x="179386" y="1463635"/>
                </a:lnTo>
                <a:lnTo>
                  <a:pt x="180973" y="1456000"/>
                </a:lnTo>
                <a:lnTo>
                  <a:pt x="182559" y="1448684"/>
                </a:lnTo>
                <a:lnTo>
                  <a:pt x="184463" y="1441049"/>
                </a:lnTo>
                <a:lnTo>
                  <a:pt x="187318" y="1433732"/>
                </a:lnTo>
                <a:lnTo>
                  <a:pt x="190174" y="1426734"/>
                </a:lnTo>
                <a:lnTo>
                  <a:pt x="193030" y="1419735"/>
                </a:lnTo>
                <a:lnTo>
                  <a:pt x="196520" y="1413054"/>
                </a:lnTo>
                <a:lnTo>
                  <a:pt x="200327" y="1406374"/>
                </a:lnTo>
                <a:lnTo>
                  <a:pt x="204452" y="1400012"/>
                </a:lnTo>
                <a:lnTo>
                  <a:pt x="208576" y="1393967"/>
                </a:lnTo>
                <a:lnTo>
                  <a:pt x="213336" y="1388241"/>
                </a:lnTo>
                <a:lnTo>
                  <a:pt x="218095" y="1382197"/>
                </a:lnTo>
                <a:lnTo>
                  <a:pt x="223489" y="1377107"/>
                </a:lnTo>
                <a:lnTo>
                  <a:pt x="228883" y="1371699"/>
                </a:lnTo>
                <a:lnTo>
                  <a:pt x="234594" y="1366927"/>
                </a:lnTo>
                <a:lnTo>
                  <a:pt x="240305" y="1361837"/>
                </a:lnTo>
                <a:lnTo>
                  <a:pt x="246650" y="1357702"/>
                </a:lnTo>
                <a:lnTo>
                  <a:pt x="252679" y="1353885"/>
                </a:lnTo>
                <a:lnTo>
                  <a:pt x="259659" y="1349749"/>
                </a:lnTo>
                <a:lnTo>
                  <a:pt x="266005" y="1346250"/>
                </a:lnTo>
                <a:lnTo>
                  <a:pt x="272985" y="1343387"/>
                </a:lnTo>
                <a:lnTo>
                  <a:pt x="280282" y="1340205"/>
                </a:lnTo>
                <a:lnTo>
                  <a:pt x="287263" y="1337979"/>
                </a:lnTo>
                <a:lnTo>
                  <a:pt x="294877" y="1335752"/>
                </a:lnTo>
                <a:lnTo>
                  <a:pt x="302492" y="1334161"/>
                </a:lnTo>
                <a:lnTo>
                  <a:pt x="310107" y="1332889"/>
                </a:lnTo>
                <a:lnTo>
                  <a:pt x="318039" y="1331934"/>
                </a:lnTo>
                <a:lnTo>
                  <a:pt x="325971" y="1331298"/>
                </a:lnTo>
                <a:lnTo>
                  <a:pt x="333903" y="1330980"/>
                </a:lnTo>
                <a:lnTo>
                  <a:pt x="344056" y="1330026"/>
                </a:lnTo>
                <a:lnTo>
                  <a:pt x="372929" y="1327481"/>
                </a:lnTo>
                <a:lnTo>
                  <a:pt x="415762" y="1324300"/>
                </a:lnTo>
                <a:lnTo>
                  <a:pt x="441779" y="1322709"/>
                </a:lnTo>
                <a:lnTo>
                  <a:pt x="470017" y="1320800"/>
                </a:lnTo>
                <a:close/>
                <a:moveTo>
                  <a:pt x="1004887" y="995363"/>
                </a:moveTo>
                <a:lnTo>
                  <a:pt x="1176337" y="995363"/>
                </a:lnTo>
                <a:lnTo>
                  <a:pt x="1176337" y="1265238"/>
                </a:lnTo>
                <a:lnTo>
                  <a:pt x="1004887" y="1265238"/>
                </a:lnTo>
                <a:lnTo>
                  <a:pt x="1004887" y="995363"/>
                </a:lnTo>
                <a:close/>
                <a:moveTo>
                  <a:pt x="493561" y="847408"/>
                </a:moveTo>
                <a:lnTo>
                  <a:pt x="491024" y="847726"/>
                </a:lnTo>
                <a:lnTo>
                  <a:pt x="488804" y="848043"/>
                </a:lnTo>
                <a:lnTo>
                  <a:pt x="485950" y="848996"/>
                </a:lnTo>
                <a:lnTo>
                  <a:pt x="483730" y="849948"/>
                </a:lnTo>
                <a:lnTo>
                  <a:pt x="481510" y="851218"/>
                </a:lnTo>
                <a:lnTo>
                  <a:pt x="479290" y="852806"/>
                </a:lnTo>
                <a:lnTo>
                  <a:pt x="475167" y="856933"/>
                </a:lnTo>
                <a:lnTo>
                  <a:pt x="470727" y="861061"/>
                </a:lnTo>
                <a:lnTo>
                  <a:pt x="466604" y="865823"/>
                </a:lnTo>
                <a:lnTo>
                  <a:pt x="462482" y="871221"/>
                </a:lnTo>
                <a:lnTo>
                  <a:pt x="454553" y="882651"/>
                </a:lnTo>
                <a:lnTo>
                  <a:pt x="448527" y="890906"/>
                </a:lnTo>
                <a:lnTo>
                  <a:pt x="442819" y="899478"/>
                </a:lnTo>
                <a:lnTo>
                  <a:pt x="436793" y="908368"/>
                </a:lnTo>
                <a:lnTo>
                  <a:pt x="431402" y="917893"/>
                </a:lnTo>
                <a:lnTo>
                  <a:pt x="429499" y="926783"/>
                </a:lnTo>
                <a:lnTo>
                  <a:pt x="427596" y="935673"/>
                </a:lnTo>
                <a:lnTo>
                  <a:pt x="426010" y="945198"/>
                </a:lnTo>
                <a:lnTo>
                  <a:pt x="424742" y="954406"/>
                </a:lnTo>
                <a:lnTo>
                  <a:pt x="423790" y="963931"/>
                </a:lnTo>
                <a:lnTo>
                  <a:pt x="423156" y="973773"/>
                </a:lnTo>
                <a:lnTo>
                  <a:pt x="422839" y="982981"/>
                </a:lnTo>
                <a:lnTo>
                  <a:pt x="422839" y="992823"/>
                </a:lnTo>
                <a:lnTo>
                  <a:pt x="423156" y="1007111"/>
                </a:lnTo>
                <a:lnTo>
                  <a:pt x="424107" y="1020764"/>
                </a:lnTo>
                <a:lnTo>
                  <a:pt x="426010" y="1034099"/>
                </a:lnTo>
                <a:lnTo>
                  <a:pt x="428547" y="1047434"/>
                </a:lnTo>
                <a:lnTo>
                  <a:pt x="432036" y="1060769"/>
                </a:lnTo>
                <a:lnTo>
                  <a:pt x="435525" y="1073469"/>
                </a:lnTo>
                <a:lnTo>
                  <a:pt x="439965" y="1086169"/>
                </a:lnTo>
                <a:lnTo>
                  <a:pt x="445039" y="1098551"/>
                </a:lnTo>
                <a:lnTo>
                  <a:pt x="450430" y="1110934"/>
                </a:lnTo>
                <a:lnTo>
                  <a:pt x="456456" y="1122999"/>
                </a:lnTo>
                <a:lnTo>
                  <a:pt x="462799" y="1134429"/>
                </a:lnTo>
                <a:lnTo>
                  <a:pt x="469459" y="1145541"/>
                </a:lnTo>
                <a:lnTo>
                  <a:pt x="477070" y="1156019"/>
                </a:lnTo>
                <a:lnTo>
                  <a:pt x="484364" y="1166496"/>
                </a:lnTo>
                <a:lnTo>
                  <a:pt x="492293" y="1176656"/>
                </a:lnTo>
                <a:lnTo>
                  <a:pt x="500539" y="1186181"/>
                </a:lnTo>
                <a:lnTo>
                  <a:pt x="508784" y="1195389"/>
                </a:lnTo>
                <a:lnTo>
                  <a:pt x="517347" y="1204279"/>
                </a:lnTo>
                <a:lnTo>
                  <a:pt x="526227" y="1212216"/>
                </a:lnTo>
                <a:lnTo>
                  <a:pt x="535107" y="1220154"/>
                </a:lnTo>
                <a:lnTo>
                  <a:pt x="543987" y="1227456"/>
                </a:lnTo>
                <a:lnTo>
                  <a:pt x="553184" y="1234124"/>
                </a:lnTo>
                <a:lnTo>
                  <a:pt x="562381" y="1240474"/>
                </a:lnTo>
                <a:lnTo>
                  <a:pt x="571578" y="1245871"/>
                </a:lnTo>
                <a:lnTo>
                  <a:pt x="580775" y="1250951"/>
                </a:lnTo>
                <a:lnTo>
                  <a:pt x="589655" y="1255079"/>
                </a:lnTo>
                <a:lnTo>
                  <a:pt x="598853" y="1258889"/>
                </a:lnTo>
                <a:lnTo>
                  <a:pt x="607732" y="1262381"/>
                </a:lnTo>
                <a:lnTo>
                  <a:pt x="616612" y="1264604"/>
                </a:lnTo>
                <a:lnTo>
                  <a:pt x="624858" y="1266509"/>
                </a:lnTo>
                <a:lnTo>
                  <a:pt x="633421" y="1267461"/>
                </a:lnTo>
                <a:lnTo>
                  <a:pt x="641349" y="1267779"/>
                </a:lnTo>
                <a:lnTo>
                  <a:pt x="649595" y="1267461"/>
                </a:lnTo>
                <a:lnTo>
                  <a:pt x="657524" y="1266509"/>
                </a:lnTo>
                <a:lnTo>
                  <a:pt x="666404" y="1264604"/>
                </a:lnTo>
                <a:lnTo>
                  <a:pt x="674967" y="1262381"/>
                </a:lnTo>
                <a:lnTo>
                  <a:pt x="684164" y="1258889"/>
                </a:lnTo>
                <a:lnTo>
                  <a:pt x="692726" y="1255079"/>
                </a:lnTo>
                <a:lnTo>
                  <a:pt x="701924" y="1250951"/>
                </a:lnTo>
                <a:lnTo>
                  <a:pt x="711121" y="1245871"/>
                </a:lnTo>
                <a:lnTo>
                  <a:pt x="720318" y="1240474"/>
                </a:lnTo>
                <a:lnTo>
                  <a:pt x="729515" y="1234124"/>
                </a:lnTo>
                <a:lnTo>
                  <a:pt x="738395" y="1227456"/>
                </a:lnTo>
                <a:lnTo>
                  <a:pt x="747592" y="1220154"/>
                </a:lnTo>
                <a:lnTo>
                  <a:pt x="756472" y="1212216"/>
                </a:lnTo>
                <a:lnTo>
                  <a:pt x="765352" y="1204279"/>
                </a:lnTo>
                <a:lnTo>
                  <a:pt x="773915" y="1195389"/>
                </a:lnTo>
                <a:lnTo>
                  <a:pt x="782160" y="1186181"/>
                </a:lnTo>
                <a:lnTo>
                  <a:pt x="790406" y="1176656"/>
                </a:lnTo>
                <a:lnTo>
                  <a:pt x="798652" y="1166496"/>
                </a:lnTo>
                <a:lnTo>
                  <a:pt x="805946" y="1156019"/>
                </a:lnTo>
                <a:lnTo>
                  <a:pt x="813240" y="1145541"/>
                </a:lnTo>
                <a:lnTo>
                  <a:pt x="819900" y="1134429"/>
                </a:lnTo>
                <a:lnTo>
                  <a:pt x="826243" y="1122999"/>
                </a:lnTo>
                <a:lnTo>
                  <a:pt x="831952" y="1110934"/>
                </a:lnTo>
                <a:lnTo>
                  <a:pt x="837660" y="1098551"/>
                </a:lnTo>
                <a:lnTo>
                  <a:pt x="842417" y="1086169"/>
                </a:lnTo>
                <a:lnTo>
                  <a:pt x="847174" y="1073469"/>
                </a:lnTo>
                <a:lnTo>
                  <a:pt x="850980" y="1060769"/>
                </a:lnTo>
                <a:lnTo>
                  <a:pt x="853834" y="1047434"/>
                </a:lnTo>
                <a:lnTo>
                  <a:pt x="856689" y="1034099"/>
                </a:lnTo>
                <a:lnTo>
                  <a:pt x="858592" y="1020764"/>
                </a:lnTo>
                <a:lnTo>
                  <a:pt x="859543" y="1007111"/>
                </a:lnTo>
                <a:lnTo>
                  <a:pt x="860177" y="992823"/>
                </a:lnTo>
                <a:lnTo>
                  <a:pt x="859860" y="984886"/>
                </a:lnTo>
                <a:lnTo>
                  <a:pt x="859543" y="976313"/>
                </a:lnTo>
                <a:lnTo>
                  <a:pt x="837343" y="975361"/>
                </a:lnTo>
                <a:lnTo>
                  <a:pt x="814509" y="973773"/>
                </a:lnTo>
                <a:lnTo>
                  <a:pt x="791040" y="970916"/>
                </a:lnTo>
                <a:lnTo>
                  <a:pt x="767255" y="968058"/>
                </a:lnTo>
                <a:lnTo>
                  <a:pt x="743469" y="964566"/>
                </a:lnTo>
                <a:lnTo>
                  <a:pt x="719366" y="960438"/>
                </a:lnTo>
                <a:lnTo>
                  <a:pt x="695898" y="955041"/>
                </a:lnTo>
                <a:lnTo>
                  <a:pt x="684481" y="952501"/>
                </a:lnTo>
                <a:lnTo>
                  <a:pt x="673064" y="949643"/>
                </a:lnTo>
                <a:lnTo>
                  <a:pt x="661964" y="946468"/>
                </a:lnTo>
                <a:lnTo>
                  <a:pt x="651181" y="943293"/>
                </a:lnTo>
                <a:lnTo>
                  <a:pt x="640398" y="940118"/>
                </a:lnTo>
                <a:lnTo>
                  <a:pt x="629932" y="936308"/>
                </a:lnTo>
                <a:lnTo>
                  <a:pt x="620101" y="932816"/>
                </a:lnTo>
                <a:lnTo>
                  <a:pt x="610270" y="929006"/>
                </a:lnTo>
                <a:lnTo>
                  <a:pt x="601073" y="924878"/>
                </a:lnTo>
                <a:lnTo>
                  <a:pt x="592510" y="921068"/>
                </a:lnTo>
                <a:lnTo>
                  <a:pt x="583947" y="916941"/>
                </a:lnTo>
                <a:lnTo>
                  <a:pt x="576018" y="912178"/>
                </a:lnTo>
                <a:lnTo>
                  <a:pt x="568724" y="907733"/>
                </a:lnTo>
                <a:lnTo>
                  <a:pt x="561747" y="903288"/>
                </a:lnTo>
                <a:lnTo>
                  <a:pt x="555404" y="898208"/>
                </a:lnTo>
                <a:lnTo>
                  <a:pt x="550013" y="893128"/>
                </a:lnTo>
                <a:lnTo>
                  <a:pt x="544938" y="887731"/>
                </a:lnTo>
                <a:lnTo>
                  <a:pt x="540498" y="882651"/>
                </a:lnTo>
                <a:lnTo>
                  <a:pt x="536376" y="876936"/>
                </a:lnTo>
                <a:lnTo>
                  <a:pt x="532253" y="872173"/>
                </a:lnTo>
                <a:lnTo>
                  <a:pt x="528447" y="867728"/>
                </a:lnTo>
                <a:lnTo>
                  <a:pt x="524641" y="863601"/>
                </a:lnTo>
                <a:lnTo>
                  <a:pt x="520836" y="860426"/>
                </a:lnTo>
                <a:lnTo>
                  <a:pt x="517347" y="857251"/>
                </a:lnTo>
                <a:lnTo>
                  <a:pt x="514176" y="854393"/>
                </a:lnTo>
                <a:lnTo>
                  <a:pt x="511004" y="852488"/>
                </a:lnTo>
                <a:lnTo>
                  <a:pt x="507833" y="850583"/>
                </a:lnTo>
                <a:lnTo>
                  <a:pt x="504661" y="849313"/>
                </a:lnTo>
                <a:lnTo>
                  <a:pt x="501807" y="848361"/>
                </a:lnTo>
                <a:lnTo>
                  <a:pt x="499270" y="847726"/>
                </a:lnTo>
                <a:lnTo>
                  <a:pt x="496099" y="847408"/>
                </a:lnTo>
                <a:lnTo>
                  <a:pt x="493561" y="847408"/>
                </a:lnTo>
                <a:close/>
                <a:moveTo>
                  <a:pt x="1304925" y="828675"/>
                </a:moveTo>
                <a:lnTo>
                  <a:pt x="1476375" y="828675"/>
                </a:lnTo>
                <a:lnTo>
                  <a:pt x="1476375" y="1252538"/>
                </a:lnTo>
                <a:lnTo>
                  <a:pt x="1304925" y="1252538"/>
                </a:lnTo>
                <a:lnTo>
                  <a:pt x="1304925" y="828675"/>
                </a:lnTo>
                <a:close/>
                <a:moveTo>
                  <a:pt x="634055" y="655638"/>
                </a:moveTo>
                <a:lnTo>
                  <a:pt x="641349" y="655638"/>
                </a:lnTo>
                <a:lnTo>
                  <a:pt x="648644" y="655638"/>
                </a:lnTo>
                <a:lnTo>
                  <a:pt x="655938" y="655956"/>
                </a:lnTo>
                <a:lnTo>
                  <a:pt x="662915" y="656591"/>
                </a:lnTo>
                <a:lnTo>
                  <a:pt x="669892" y="657226"/>
                </a:lnTo>
                <a:lnTo>
                  <a:pt x="677187" y="658178"/>
                </a:lnTo>
                <a:lnTo>
                  <a:pt x="684164" y="659766"/>
                </a:lnTo>
                <a:lnTo>
                  <a:pt x="691141" y="661036"/>
                </a:lnTo>
                <a:lnTo>
                  <a:pt x="698118" y="662623"/>
                </a:lnTo>
                <a:lnTo>
                  <a:pt x="704778" y="664211"/>
                </a:lnTo>
                <a:lnTo>
                  <a:pt x="711438" y="666433"/>
                </a:lnTo>
                <a:lnTo>
                  <a:pt x="718415" y="668338"/>
                </a:lnTo>
                <a:lnTo>
                  <a:pt x="724758" y="670878"/>
                </a:lnTo>
                <a:lnTo>
                  <a:pt x="731418" y="673418"/>
                </a:lnTo>
                <a:lnTo>
                  <a:pt x="737761" y="676276"/>
                </a:lnTo>
                <a:lnTo>
                  <a:pt x="744421" y="679133"/>
                </a:lnTo>
                <a:lnTo>
                  <a:pt x="750446" y="682308"/>
                </a:lnTo>
                <a:lnTo>
                  <a:pt x="763132" y="688976"/>
                </a:lnTo>
                <a:lnTo>
                  <a:pt x="775500" y="696596"/>
                </a:lnTo>
                <a:lnTo>
                  <a:pt x="787235" y="704533"/>
                </a:lnTo>
                <a:lnTo>
                  <a:pt x="798652" y="713423"/>
                </a:lnTo>
                <a:lnTo>
                  <a:pt x="809435" y="722631"/>
                </a:lnTo>
                <a:lnTo>
                  <a:pt x="819900" y="732791"/>
                </a:lnTo>
                <a:lnTo>
                  <a:pt x="830049" y="743586"/>
                </a:lnTo>
                <a:lnTo>
                  <a:pt x="839880" y="754698"/>
                </a:lnTo>
                <a:lnTo>
                  <a:pt x="849394" y="766446"/>
                </a:lnTo>
                <a:lnTo>
                  <a:pt x="858274" y="778511"/>
                </a:lnTo>
                <a:lnTo>
                  <a:pt x="866520" y="791211"/>
                </a:lnTo>
                <a:lnTo>
                  <a:pt x="874449" y="804546"/>
                </a:lnTo>
                <a:lnTo>
                  <a:pt x="881743" y="818198"/>
                </a:lnTo>
                <a:lnTo>
                  <a:pt x="888403" y="832168"/>
                </a:lnTo>
                <a:lnTo>
                  <a:pt x="894746" y="847091"/>
                </a:lnTo>
                <a:lnTo>
                  <a:pt x="900137" y="861696"/>
                </a:lnTo>
                <a:lnTo>
                  <a:pt x="905529" y="876936"/>
                </a:lnTo>
                <a:lnTo>
                  <a:pt x="909651" y="892811"/>
                </a:lnTo>
                <a:lnTo>
                  <a:pt x="913457" y="908686"/>
                </a:lnTo>
                <a:lnTo>
                  <a:pt x="916946" y="924878"/>
                </a:lnTo>
                <a:lnTo>
                  <a:pt x="919166" y="941706"/>
                </a:lnTo>
                <a:lnTo>
                  <a:pt x="921068" y="958533"/>
                </a:lnTo>
                <a:lnTo>
                  <a:pt x="922020" y="975678"/>
                </a:lnTo>
                <a:lnTo>
                  <a:pt x="922337" y="992823"/>
                </a:lnTo>
                <a:lnTo>
                  <a:pt x="922337" y="1002031"/>
                </a:lnTo>
                <a:lnTo>
                  <a:pt x="922020" y="1010921"/>
                </a:lnTo>
                <a:lnTo>
                  <a:pt x="921386" y="1019811"/>
                </a:lnTo>
                <a:lnTo>
                  <a:pt x="920434" y="1028384"/>
                </a:lnTo>
                <a:lnTo>
                  <a:pt x="919483" y="1037274"/>
                </a:lnTo>
                <a:lnTo>
                  <a:pt x="918214" y="1045846"/>
                </a:lnTo>
                <a:lnTo>
                  <a:pt x="916628" y="1054419"/>
                </a:lnTo>
                <a:lnTo>
                  <a:pt x="915043" y="1062674"/>
                </a:lnTo>
                <a:lnTo>
                  <a:pt x="912823" y="1070929"/>
                </a:lnTo>
                <a:lnTo>
                  <a:pt x="910603" y="1079501"/>
                </a:lnTo>
                <a:lnTo>
                  <a:pt x="908383" y="1087756"/>
                </a:lnTo>
                <a:lnTo>
                  <a:pt x="906163" y="1095694"/>
                </a:lnTo>
                <a:lnTo>
                  <a:pt x="903309" y="1103631"/>
                </a:lnTo>
                <a:lnTo>
                  <a:pt x="900137" y="1111569"/>
                </a:lnTo>
                <a:lnTo>
                  <a:pt x="897283" y="1119189"/>
                </a:lnTo>
                <a:lnTo>
                  <a:pt x="894111" y="1126809"/>
                </a:lnTo>
                <a:lnTo>
                  <a:pt x="887134" y="1141731"/>
                </a:lnTo>
                <a:lnTo>
                  <a:pt x="879523" y="1156336"/>
                </a:lnTo>
                <a:lnTo>
                  <a:pt x="871277" y="1170624"/>
                </a:lnTo>
                <a:lnTo>
                  <a:pt x="862714" y="1184276"/>
                </a:lnTo>
                <a:lnTo>
                  <a:pt x="853517" y="1197611"/>
                </a:lnTo>
                <a:lnTo>
                  <a:pt x="843686" y="1209994"/>
                </a:lnTo>
                <a:lnTo>
                  <a:pt x="833854" y="1222376"/>
                </a:lnTo>
                <a:lnTo>
                  <a:pt x="823389" y="1233806"/>
                </a:lnTo>
                <a:lnTo>
                  <a:pt x="812606" y="1244919"/>
                </a:lnTo>
                <a:lnTo>
                  <a:pt x="801823" y="1255396"/>
                </a:lnTo>
                <a:lnTo>
                  <a:pt x="790406" y="1265239"/>
                </a:lnTo>
                <a:lnTo>
                  <a:pt x="778989" y="1274446"/>
                </a:lnTo>
                <a:lnTo>
                  <a:pt x="767255" y="1282701"/>
                </a:lnTo>
                <a:lnTo>
                  <a:pt x="755521" y="1290956"/>
                </a:lnTo>
                <a:lnTo>
                  <a:pt x="743786" y="1298259"/>
                </a:lnTo>
                <a:lnTo>
                  <a:pt x="732052" y="1304609"/>
                </a:lnTo>
                <a:lnTo>
                  <a:pt x="720318" y="1310641"/>
                </a:lnTo>
                <a:lnTo>
                  <a:pt x="708584" y="1315721"/>
                </a:lnTo>
                <a:lnTo>
                  <a:pt x="696849" y="1320166"/>
                </a:lnTo>
                <a:lnTo>
                  <a:pt x="685432" y="1323659"/>
                </a:lnTo>
                <a:lnTo>
                  <a:pt x="674015" y="1326516"/>
                </a:lnTo>
                <a:lnTo>
                  <a:pt x="662915" y="1328421"/>
                </a:lnTo>
                <a:lnTo>
                  <a:pt x="657207" y="1329374"/>
                </a:lnTo>
                <a:lnTo>
                  <a:pt x="652132" y="1329691"/>
                </a:lnTo>
                <a:lnTo>
                  <a:pt x="646424" y="1330009"/>
                </a:lnTo>
                <a:lnTo>
                  <a:pt x="641349" y="1330326"/>
                </a:lnTo>
                <a:lnTo>
                  <a:pt x="635958" y="1330009"/>
                </a:lnTo>
                <a:lnTo>
                  <a:pt x="630884" y="1329691"/>
                </a:lnTo>
                <a:lnTo>
                  <a:pt x="625492" y="1329374"/>
                </a:lnTo>
                <a:lnTo>
                  <a:pt x="620101" y="1328421"/>
                </a:lnTo>
                <a:lnTo>
                  <a:pt x="609001" y="1326516"/>
                </a:lnTo>
                <a:lnTo>
                  <a:pt x="597584" y="1323659"/>
                </a:lnTo>
                <a:lnTo>
                  <a:pt x="585850" y="1320166"/>
                </a:lnTo>
                <a:lnTo>
                  <a:pt x="574433" y="1315721"/>
                </a:lnTo>
                <a:lnTo>
                  <a:pt x="562698" y="1310641"/>
                </a:lnTo>
                <a:lnTo>
                  <a:pt x="550647" y="1304609"/>
                </a:lnTo>
                <a:lnTo>
                  <a:pt x="538913" y="1298259"/>
                </a:lnTo>
                <a:lnTo>
                  <a:pt x="527179" y="1290956"/>
                </a:lnTo>
                <a:lnTo>
                  <a:pt x="515444" y="1282701"/>
                </a:lnTo>
                <a:lnTo>
                  <a:pt x="503710" y="1274446"/>
                </a:lnTo>
                <a:lnTo>
                  <a:pt x="492293" y="1265239"/>
                </a:lnTo>
                <a:lnTo>
                  <a:pt x="481193" y="1255396"/>
                </a:lnTo>
                <a:lnTo>
                  <a:pt x="470093" y="1244919"/>
                </a:lnTo>
                <a:lnTo>
                  <a:pt x="459310" y="1233806"/>
                </a:lnTo>
                <a:lnTo>
                  <a:pt x="448845" y="1222376"/>
                </a:lnTo>
                <a:lnTo>
                  <a:pt x="438696" y="1209994"/>
                </a:lnTo>
                <a:lnTo>
                  <a:pt x="429499" y="1197611"/>
                </a:lnTo>
                <a:lnTo>
                  <a:pt x="419985" y="1184276"/>
                </a:lnTo>
                <a:lnTo>
                  <a:pt x="411422" y="1170624"/>
                </a:lnTo>
                <a:lnTo>
                  <a:pt x="403176" y="1156336"/>
                </a:lnTo>
                <a:lnTo>
                  <a:pt x="395565" y="1141731"/>
                </a:lnTo>
                <a:lnTo>
                  <a:pt x="388588" y="1126809"/>
                </a:lnTo>
                <a:lnTo>
                  <a:pt x="385416" y="1119189"/>
                </a:lnTo>
                <a:lnTo>
                  <a:pt x="382245" y="1111569"/>
                </a:lnTo>
                <a:lnTo>
                  <a:pt x="379390" y="1103631"/>
                </a:lnTo>
                <a:lnTo>
                  <a:pt x="376853" y="1095694"/>
                </a:lnTo>
                <a:lnTo>
                  <a:pt x="374316" y="1087756"/>
                </a:lnTo>
                <a:lnTo>
                  <a:pt x="372096" y="1079501"/>
                </a:lnTo>
                <a:lnTo>
                  <a:pt x="369559" y="1070929"/>
                </a:lnTo>
                <a:lnTo>
                  <a:pt x="367656" y="1062674"/>
                </a:lnTo>
                <a:lnTo>
                  <a:pt x="366071" y="1054419"/>
                </a:lnTo>
                <a:lnTo>
                  <a:pt x="364485" y="1045846"/>
                </a:lnTo>
                <a:lnTo>
                  <a:pt x="363216" y="1037274"/>
                </a:lnTo>
                <a:lnTo>
                  <a:pt x="362265" y="1028384"/>
                </a:lnTo>
                <a:lnTo>
                  <a:pt x="361313" y="1019811"/>
                </a:lnTo>
                <a:lnTo>
                  <a:pt x="360996" y="1010921"/>
                </a:lnTo>
                <a:lnTo>
                  <a:pt x="360362" y="1002031"/>
                </a:lnTo>
                <a:lnTo>
                  <a:pt x="360362" y="992823"/>
                </a:lnTo>
                <a:lnTo>
                  <a:pt x="360679" y="975678"/>
                </a:lnTo>
                <a:lnTo>
                  <a:pt x="361948" y="958533"/>
                </a:lnTo>
                <a:lnTo>
                  <a:pt x="363533" y="941706"/>
                </a:lnTo>
                <a:lnTo>
                  <a:pt x="366071" y="924878"/>
                </a:lnTo>
                <a:lnTo>
                  <a:pt x="368925" y="908686"/>
                </a:lnTo>
                <a:lnTo>
                  <a:pt x="373048" y="892811"/>
                </a:lnTo>
                <a:lnTo>
                  <a:pt x="377171" y="876936"/>
                </a:lnTo>
                <a:lnTo>
                  <a:pt x="382245" y="861696"/>
                </a:lnTo>
                <a:lnTo>
                  <a:pt x="387953" y="847091"/>
                </a:lnTo>
                <a:lnTo>
                  <a:pt x="393979" y="832168"/>
                </a:lnTo>
                <a:lnTo>
                  <a:pt x="400956" y="818198"/>
                </a:lnTo>
                <a:lnTo>
                  <a:pt x="408568" y="804546"/>
                </a:lnTo>
                <a:lnTo>
                  <a:pt x="416179" y="791211"/>
                </a:lnTo>
                <a:lnTo>
                  <a:pt x="424425" y="778511"/>
                </a:lnTo>
                <a:lnTo>
                  <a:pt x="433305" y="766446"/>
                </a:lnTo>
                <a:lnTo>
                  <a:pt x="442819" y="754698"/>
                </a:lnTo>
                <a:lnTo>
                  <a:pt x="452650" y="743586"/>
                </a:lnTo>
                <a:lnTo>
                  <a:pt x="462482" y="732791"/>
                </a:lnTo>
                <a:lnTo>
                  <a:pt x="473264" y="722631"/>
                </a:lnTo>
                <a:lnTo>
                  <a:pt x="484047" y="713423"/>
                </a:lnTo>
                <a:lnTo>
                  <a:pt x="495464" y="704533"/>
                </a:lnTo>
                <a:lnTo>
                  <a:pt x="507516" y="696596"/>
                </a:lnTo>
                <a:lnTo>
                  <a:pt x="519567" y="688976"/>
                </a:lnTo>
                <a:lnTo>
                  <a:pt x="531936" y="682308"/>
                </a:lnTo>
                <a:lnTo>
                  <a:pt x="538278" y="679133"/>
                </a:lnTo>
                <a:lnTo>
                  <a:pt x="544938" y="676276"/>
                </a:lnTo>
                <a:lnTo>
                  <a:pt x="551281" y="673418"/>
                </a:lnTo>
                <a:lnTo>
                  <a:pt x="557941" y="670878"/>
                </a:lnTo>
                <a:lnTo>
                  <a:pt x="564284" y="668338"/>
                </a:lnTo>
                <a:lnTo>
                  <a:pt x="571261" y="666433"/>
                </a:lnTo>
                <a:lnTo>
                  <a:pt x="577921" y="664211"/>
                </a:lnTo>
                <a:lnTo>
                  <a:pt x="584898" y="662623"/>
                </a:lnTo>
                <a:lnTo>
                  <a:pt x="591875" y="661036"/>
                </a:lnTo>
                <a:lnTo>
                  <a:pt x="598535" y="659766"/>
                </a:lnTo>
                <a:lnTo>
                  <a:pt x="605830" y="658178"/>
                </a:lnTo>
                <a:lnTo>
                  <a:pt x="612490" y="657226"/>
                </a:lnTo>
                <a:lnTo>
                  <a:pt x="619784" y="656591"/>
                </a:lnTo>
                <a:lnTo>
                  <a:pt x="627078" y="655956"/>
                </a:lnTo>
                <a:lnTo>
                  <a:pt x="634055" y="655638"/>
                </a:lnTo>
                <a:close/>
                <a:moveTo>
                  <a:pt x="1604962" y="463550"/>
                </a:moveTo>
                <a:lnTo>
                  <a:pt x="1776412" y="463550"/>
                </a:lnTo>
                <a:lnTo>
                  <a:pt x="1776412" y="1252538"/>
                </a:lnTo>
                <a:lnTo>
                  <a:pt x="1604962" y="1252538"/>
                </a:lnTo>
                <a:lnTo>
                  <a:pt x="1604962" y="463550"/>
                </a:lnTo>
                <a:close/>
                <a:moveTo>
                  <a:pt x="0" y="0"/>
                </a:moveTo>
                <a:lnTo>
                  <a:pt x="2125663" y="0"/>
                </a:lnTo>
                <a:lnTo>
                  <a:pt x="2125663" y="171553"/>
                </a:lnTo>
                <a:lnTo>
                  <a:pt x="2039621" y="171553"/>
                </a:lnTo>
                <a:lnTo>
                  <a:pt x="2039621" y="1577975"/>
                </a:lnTo>
                <a:lnTo>
                  <a:pt x="1252220" y="1577975"/>
                </a:lnTo>
                <a:lnTo>
                  <a:pt x="1252220" y="1449310"/>
                </a:lnTo>
                <a:lnTo>
                  <a:pt x="1911033" y="1449310"/>
                </a:lnTo>
                <a:lnTo>
                  <a:pt x="1911033" y="171553"/>
                </a:lnTo>
                <a:lnTo>
                  <a:pt x="195263" y="171553"/>
                </a:lnTo>
                <a:lnTo>
                  <a:pt x="195263" y="1249164"/>
                </a:lnTo>
                <a:lnTo>
                  <a:pt x="66675" y="1249164"/>
                </a:lnTo>
                <a:lnTo>
                  <a:pt x="66675" y="171553"/>
                </a:lnTo>
                <a:lnTo>
                  <a:pt x="0" y="17155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 sz="1705">
              <a:solidFill>
                <a:srgbClr val="1C666E"/>
              </a:solidFill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sp>
        <p:nvSpPr>
          <p:cNvPr id="76" name="KSO_Shape"/>
          <p:cNvSpPr/>
          <p:nvPr/>
        </p:nvSpPr>
        <p:spPr bwMode="auto">
          <a:xfrm>
            <a:off x="5796648" y="3253406"/>
            <a:ext cx="587250" cy="581379"/>
          </a:xfrm>
          <a:custGeom>
            <a:avLst/>
            <a:gdLst>
              <a:gd name="T0" fmla="*/ 615878 w 2390775"/>
              <a:gd name="T1" fmla="*/ 1467970 h 2365376"/>
              <a:gd name="T2" fmla="*/ 587250 w 2390775"/>
              <a:gd name="T3" fmla="*/ 1401697 h 2365376"/>
              <a:gd name="T4" fmla="*/ 1282649 w 2390775"/>
              <a:gd name="T5" fmla="*/ 1393474 h 2365376"/>
              <a:gd name="T6" fmla="*/ 1180915 w 2390775"/>
              <a:gd name="T7" fmla="*/ 1446870 h 2365376"/>
              <a:gd name="T8" fmla="*/ 1210073 w 2390775"/>
              <a:gd name="T9" fmla="*/ 1382167 h 2365376"/>
              <a:gd name="T10" fmla="*/ 653657 w 2390775"/>
              <a:gd name="T11" fmla="*/ 1314699 h 2365376"/>
              <a:gd name="T12" fmla="*/ 646041 w 2390775"/>
              <a:gd name="T13" fmla="*/ 1180275 h 2365376"/>
              <a:gd name="T14" fmla="*/ 589870 w 2390775"/>
              <a:gd name="T15" fmla="*/ 1105327 h 2365376"/>
              <a:gd name="T16" fmla="*/ 599516 w 2390775"/>
              <a:gd name="T17" fmla="*/ 1141280 h 2365376"/>
              <a:gd name="T18" fmla="*/ 579914 w 2390775"/>
              <a:gd name="T19" fmla="*/ 1158779 h 2365376"/>
              <a:gd name="T20" fmla="*/ 541333 w 2390775"/>
              <a:gd name="T21" fmla="*/ 1105965 h 2365376"/>
              <a:gd name="T22" fmla="*/ 1137260 w 2390775"/>
              <a:gd name="T23" fmla="*/ 1009231 h 2365376"/>
              <a:gd name="T24" fmla="*/ 1143562 w 2390775"/>
              <a:gd name="T25" fmla="*/ 1026145 h 2365376"/>
              <a:gd name="T26" fmla="*/ 1096615 w 2390775"/>
              <a:gd name="T27" fmla="*/ 1069549 h 2365376"/>
              <a:gd name="T28" fmla="*/ 1102602 w 2390775"/>
              <a:gd name="T29" fmla="*/ 1001572 h 2365376"/>
              <a:gd name="T30" fmla="*/ 972739 w 2390775"/>
              <a:gd name="T31" fmla="*/ 835988 h 2365376"/>
              <a:gd name="T32" fmla="*/ 989500 w 2390775"/>
              <a:gd name="T33" fmla="*/ 1138672 h 2365376"/>
              <a:gd name="T34" fmla="*/ 639427 w 2390775"/>
              <a:gd name="T35" fmla="*/ 1423644 h 2365376"/>
              <a:gd name="T36" fmla="*/ 599898 w 2390775"/>
              <a:gd name="T37" fmla="*/ 1003302 h 2365376"/>
              <a:gd name="T38" fmla="*/ 529694 w 2390775"/>
              <a:gd name="T39" fmla="*/ 1090596 h 2365376"/>
              <a:gd name="T40" fmla="*/ 602428 w 2390775"/>
              <a:gd name="T41" fmla="*/ 868249 h 2365376"/>
              <a:gd name="T42" fmla="*/ 861740 w 2390775"/>
              <a:gd name="T43" fmla="*/ 924231 h 2365376"/>
              <a:gd name="T44" fmla="*/ 755609 w 2390775"/>
              <a:gd name="T45" fmla="*/ 542052 h 2365376"/>
              <a:gd name="T46" fmla="*/ 929665 w 2390775"/>
              <a:gd name="T47" fmla="*/ 525915 h 2365376"/>
              <a:gd name="T48" fmla="*/ 909019 w 2390775"/>
              <a:gd name="T49" fmla="*/ 571798 h 2365376"/>
              <a:gd name="T50" fmla="*/ 936652 w 2390775"/>
              <a:gd name="T51" fmla="*/ 586353 h 2365376"/>
              <a:gd name="T52" fmla="*/ 928394 w 2390775"/>
              <a:gd name="T53" fmla="*/ 688879 h 2365376"/>
              <a:gd name="T54" fmla="*/ 840414 w 2390775"/>
              <a:gd name="T55" fmla="*/ 772101 h 2365376"/>
              <a:gd name="T56" fmla="*/ 742269 w 2390775"/>
              <a:gd name="T57" fmla="*/ 675588 h 2365376"/>
              <a:gd name="T58" fmla="*/ 738139 w 2390775"/>
              <a:gd name="T59" fmla="*/ 608504 h 2365376"/>
              <a:gd name="T60" fmla="*/ 761643 w 2390775"/>
              <a:gd name="T61" fmla="*/ 510093 h 2365376"/>
              <a:gd name="T62" fmla="*/ 617010 w 2390775"/>
              <a:gd name="T63" fmla="*/ 449064 h 2365376"/>
              <a:gd name="T64" fmla="*/ 350272 w 2390775"/>
              <a:gd name="T65" fmla="*/ 638327 h 2365376"/>
              <a:gd name="T66" fmla="*/ 215163 w 2390775"/>
              <a:gd name="T67" fmla="*/ 939947 h 2365376"/>
              <a:gd name="T68" fmla="*/ 256613 w 2390775"/>
              <a:gd name="T69" fmla="*/ 1277331 h 2365376"/>
              <a:gd name="T70" fmla="*/ 458486 w 2390775"/>
              <a:gd name="T71" fmla="*/ 1534008 h 2365376"/>
              <a:gd name="T72" fmla="*/ 767308 w 2390775"/>
              <a:gd name="T73" fmla="*/ 1655225 h 2365376"/>
              <a:gd name="T74" fmla="*/ 1101127 w 2390775"/>
              <a:gd name="T75" fmla="*/ 1596674 h 2365376"/>
              <a:gd name="T76" fmla="*/ 1347614 w 2390775"/>
              <a:gd name="T77" fmla="*/ 1383040 h 2365376"/>
              <a:gd name="T78" fmla="*/ 1453614 w 2390775"/>
              <a:gd name="T79" fmla="*/ 1066861 h 2365376"/>
              <a:gd name="T80" fmla="*/ 1378939 w 2390775"/>
              <a:gd name="T81" fmla="*/ 738024 h 2365376"/>
              <a:gd name="T82" fmla="*/ 1153652 w 2390775"/>
              <a:gd name="T83" fmla="*/ 501602 h 2365376"/>
              <a:gd name="T84" fmla="*/ 831224 w 2390775"/>
              <a:gd name="T85" fmla="*/ 411085 h 2365376"/>
              <a:gd name="T86" fmla="*/ 989432 w 2390775"/>
              <a:gd name="T87" fmla="*/ 315187 h 2365376"/>
              <a:gd name="T88" fmla="*/ 1471649 w 2390775"/>
              <a:gd name="T89" fmla="*/ 671876 h 2365376"/>
              <a:gd name="T90" fmla="*/ 1554866 w 2390775"/>
              <a:gd name="T91" fmla="*/ 1171938 h 2365376"/>
              <a:gd name="T92" fmla="*/ 1239716 w 2390775"/>
              <a:gd name="T93" fmla="*/ 1647313 h 2365376"/>
              <a:gd name="T94" fmla="*/ 646121 w 2390775"/>
              <a:gd name="T95" fmla="*/ 1748275 h 2365376"/>
              <a:gd name="T96" fmla="*/ 110112 w 2390775"/>
              <a:gd name="T97" fmla="*/ 1186813 h 2365376"/>
              <a:gd name="T98" fmla="*/ 251551 w 2390775"/>
              <a:gd name="T99" fmla="*/ 580725 h 2365376"/>
              <a:gd name="T100" fmla="*/ 1549044 w 2390775"/>
              <a:gd name="T101" fmla="*/ 160116 h 2365376"/>
              <a:gd name="T102" fmla="*/ 1461002 w 2390775"/>
              <a:gd name="T103" fmla="*/ 284475 h 2365376"/>
              <a:gd name="T104" fmla="*/ 1550307 w 2390775"/>
              <a:gd name="T105" fmla="*/ 426554 h 2365376"/>
              <a:gd name="T106" fmla="*/ 1719764 w 2390775"/>
              <a:gd name="T107" fmla="*/ 380038 h 2365376"/>
              <a:gd name="T108" fmla="*/ 1735543 w 2390775"/>
              <a:gd name="T109" fmla="*/ 232579 h 2365376"/>
              <a:gd name="T110" fmla="*/ 1705909 w 2390775"/>
              <a:gd name="T111" fmla="*/ 94508 h 2365376"/>
              <a:gd name="T112" fmla="*/ 1774050 w 2390775"/>
              <a:gd name="T113" fmla="*/ 148403 h 2365376"/>
              <a:gd name="T114" fmla="*/ 1781614 w 2390775"/>
              <a:gd name="T115" fmla="*/ 428769 h 2365376"/>
              <a:gd name="T116" fmla="*/ 1600166 w 2390775"/>
              <a:gd name="T117" fmla="*/ 516104 h 2365376"/>
              <a:gd name="T118" fmla="*/ 1452167 w 2390775"/>
              <a:gd name="T119" fmla="*/ 455349 h 2365376"/>
              <a:gd name="T120" fmla="*/ 1310478 w 2390775"/>
              <a:gd name="T121" fmla="*/ 259477 h 2365376"/>
              <a:gd name="T122" fmla="*/ 1562614 w 2390775"/>
              <a:gd name="T123" fmla="*/ 74046 h 236537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390775" h="2365376">
                <a:moveTo>
                  <a:pt x="761351" y="1739900"/>
                </a:moveTo>
                <a:lnTo>
                  <a:pt x="791690" y="1805294"/>
                </a:lnTo>
                <a:lnTo>
                  <a:pt x="794883" y="1808051"/>
                </a:lnTo>
                <a:lnTo>
                  <a:pt x="797278" y="1811991"/>
                </a:lnTo>
                <a:lnTo>
                  <a:pt x="800871" y="1817112"/>
                </a:lnTo>
                <a:lnTo>
                  <a:pt x="803266" y="1822233"/>
                </a:lnTo>
                <a:lnTo>
                  <a:pt x="804065" y="1825384"/>
                </a:lnTo>
                <a:lnTo>
                  <a:pt x="804863" y="1828536"/>
                </a:lnTo>
                <a:lnTo>
                  <a:pt x="804863" y="1831687"/>
                </a:lnTo>
                <a:lnTo>
                  <a:pt x="804863" y="1834839"/>
                </a:lnTo>
                <a:lnTo>
                  <a:pt x="804065" y="1837990"/>
                </a:lnTo>
                <a:lnTo>
                  <a:pt x="802867" y="1841142"/>
                </a:lnTo>
                <a:lnTo>
                  <a:pt x="801670" y="1842718"/>
                </a:lnTo>
                <a:lnTo>
                  <a:pt x="799674" y="1844687"/>
                </a:lnTo>
                <a:lnTo>
                  <a:pt x="797278" y="1845475"/>
                </a:lnTo>
                <a:lnTo>
                  <a:pt x="794484" y="1845869"/>
                </a:lnTo>
                <a:lnTo>
                  <a:pt x="790891" y="1846263"/>
                </a:lnTo>
                <a:lnTo>
                  <a:pt x="787698" y="1845869"/>
                </a:lnTo>
                <a:lnTo>
                  <a:pt x="784105" y="1845475"/>
                </a:lnTo>
                <a:lnTo>
                  <a:pt x="780512" y="1844293"/>
                </a:lnTo>
                <a:lnTo>
                  <a:pt x="776520" y="1842718"/>
                </a:lnTo>
                <a:lnTo>
                  <a:pt x="772927" y="1841142"/>
                </a:lnTo>
                <a:lnTo>
                  <a:pt x="768935" y="1839172"/>
                </a:lnTo>
                <a:lnTo>
                  <a:pt x="765343" y="1836809"/>
                </a:lnTo>
                <a:lnTo>
                  <a:pt x="761750" y="1834051"/>
                </a:lnTo>
                <a:lnTo>
                  <a:pt x="758955" y="1831294"/>
                </a:lnTo>
                <a:lnTo>
                  <a:pt x="756161" y="1827748"/>
                </a:lnTo>
                <a:lnTo>
                  <a:pt x="754165" y="1824597"/>
                </a:lnTo>
                <a:lnTo>
                  <a:pt x="748975" y="1815536"/>
                </a:lnTo>
                <a:lnTo>
                  <a:pt x="745782" y="1808839"/>
                </a:lnTo>
                <a:lnTo>
                  <a:pt x="743387" y="1803718"/>
                </a:lnTo>
                <a:lnTo>
                  <a:pt x="742588" y="1799385"/>
                </a:lnTo>
                <a:lnTo>
                  <a:pt x="742588" y="1795051"/>
                </a:lnTo>
                <a:lnTo>
                  <a:pt x="743387" y="1790718"/>
                </a:lnTo>
                <a:lnTo>
                  <a:pt x="746181" y="1778112"/>
                </a:lnTo>
                <a:lnTo>
                  <a:pt x="746979" y="1774173"/>
                </a:lnTo>
                <a:lnTo>
                  <a:pt x="746979" y="1772203"/>
                </a:lnTo>
                <a:lnTo>
                  <a:pt x="746181" y="1771021"/>
                </a:lnTo>
                <a:lnTo>
                  <a:pt x="745383" y="1770627"/>
                </a:lnTo>
                <a:lnTo>
                  <a:pt x="742987" y="1770627"/>
                </a:lnTo>
                <a:lnTo>
                  <a:pt x="742189" y="1770233"/>
                </a:lnTo>
                <a:lnTo>
                  <a:pt x="741790" y="1769839"/>
                </a:lnTo>
                <a:lnTo>
                  <a:pt x="738596" y="1761961"/>
                </a:lnTo>
                <a:lnTo>
                  <a:pt x="736999" y="1758021"/>
                </a:lnTo>
                <a:lnTo>
                  <a:pt x="736600" y="1756052"/>
                </a:lnTo>
                <a:lnTo>
                  <a:pt x="736600" y="1754476"/>
                </a:lnTo>
                <a:lnTo>
                  <a:pt x="742189" y="1750536"/>
                </a:lnTo>
                <a:lnTo>
                  <a:pt x="747379" y="1747385"/>
                </a:lnTo>
                <a:lnTo>
                  <a:pt x="750971" y="1745021"/>
                </a:lnTo>
                <a:lnTo>
                  <a:pt x="754165" y="1743839"/>
                </a:lnTo>
                <a:lnTo>
                  <a:pt x="758556" y="1741870"/>
                </a:lnTo>
                <a:lnTo>
                  <a:pt x="759754" y="1741870"/>
                </a:lnTo>
                <a:lnTo>
                  <a:pt x="761351" y="1739900"/>
                </a:lnTo>
                <a:close/>
                <a:moveTo>
                  <a:pt x="1554438" y="1730375"/>
                </a:moveTo>
                <a:lnTo>
                  <a:pt x="1565575" y="1730375"/>
                </a:lnTo>
                <a:lnTo>
                  <a:pt x="1575916" y="1730375"/>
                </a:lnTo>
                <a:lnTo>
                  <a:pt x="1586258" y="1731163"/>
                </a:lnTo>
                <a:lnTo>
                  <a:pt x="1591031" y="1731951"/>
                </a:lnTo>
                <a:lnTo>
                  <a:pt x="1595008" y="1733133"/>
                </a:lnTo>
                <a:lnTo>
                  <a:pt x="1598986" y="1734314"/>
                </a:lnTo>
                <a:lnTo>
                  <a:pt x="1602168" y="1735890"/>
                </a:lnTo>
                <a:lnTo>
                  <a:pt x="1605350" y="1737860"/>
                </a:lnTo>
                <a:lnTo>
                  <a:pt x="1607339" y="1739830"/>
                </a:lnTo>
                <a:lnTo>
                  <a:pt x="1608929" y="1741799"/>
                </a:lnTo>
                <a:lnTo>
                  <a:pt x="1609725" y="1744951"/>
                </a:lnTo>
                <a:lnTo>
                  <a:pt x="1609725" y="1747708"/>
                </a:lnTo>
                <a:lnTo>
                  <a:pt x="1608929" y="1751648"/>
                </a:lnTo>
                <a:lnTo>
                  <a:pt x="1607339" y="1755193"/>
                </a:lnTo>
                <a:lnTo>
                  <a:pt x="1604554" y="1759920"/>
                </a:lnTo>
                <a:lnTo>
                  <a:pt x="1600577" y="1764648"/>
                </a:lnTo>
                <a:lnTo>
                  <a:pt x="1595804" y="1769769"/>
                </a:lnTo>
                <a:lnTo>
                  <a:pt x="1589042" y="1776072"/>
                </a:lnTo>
                <a:lnTo>
                  <a:pt x="1582678" y="1781193"/>
                </a:lnTo>
                <a:lnTo>
                  <a:pt x="1576314" y="1786314"/>
                </a:lnTo>
                <a:lnTo>
                  <a:pt x="1570348" y="1790647"/>
                </a:lnTo>
                <a:lnTo>
                  <a:pt x="1563586" y="1794193"/>
                </a:lnTo>
                <a:lnTo>
                  <a:pt x="1557222" y="1797738"/>
                </a:lnTo>
                <a:lnTo>
                  <a:pt x="1550461" y="1800496"/>
                </a:lnTo>
                <a:lnTo>
                  <a:pt x="1544097" y="1802466"/>
                </a:lnTo>
                <a:lnTo>
                  <a:pt x="1537733" y="1804829"/>
                </a:lnTo>
                <a:lnTo>
                  <a:pt x="1530971" y="1806799"/>
                </a:lnTo>
                <a:lnTo>
                  <a:pt x="1524607" y="1807981"/>
                </a:lnTo>
                <a:lnTo>
                  <a:pt x="1518243" y="1809163"/>
                </a:lnTo>
                <a:lnTo>
                  <a:pt x="1505117" y="1811132"/>
                </a:lnTo>
                <a:lnTo>
                  <a:pt x="1491992" y="1812314"/>
                </a:lnTo>
                <a:lnTo>
                  <a:pt x="1486026" y="1813102"/>
                </a:lnTo>
                <a:lnTo>
                  <a:pt x="1483241" y="1813890"/>
                </a:lnTo>
                <a:lnTo>
                  <a:pt x="1482048" y="1814678"/>
                </a:lnTo>
                <a:lnTo>
                  <a:pt x="1481253" y="1815072"/>
                </a:lnTo>
                <a:lnTo>
                  <a:pt x="1480855" y="1815859"/>
                </a:lnTo>
                <a:lnTo>
                  <a:pt x="1480855" y="1817041"/>
                </a:lnTo>
                <a:lnTo>
                  <a:pt x="1481253" y="1818617"/>
                </a:lnTo>
                <a:lnTo>
                  <a:pt x="1482048" y="1819799"/>
                </a:lnTo>
                <a:lnTo>
                  <a:pt x="1482048" y="1821375"/>
                </a:lnTo>
                <a:lnTo>
                  <a:pt x="1482048" y="1821769"/>
                </a:lnTo>
                <a:lnTo>
                  <a:pt x="1480855" y="1822556"/>
                </a:lnTo>
                <a:lnTo>
                  <a:pt x="1471309" y="1830829"/>
                </a:lnTo>
                <a:lnTo>
                  <a:pt x="1465343" y="1834375"/>
                </a:lnTo>
                <a:lnTo>
                  <a:pt x="1463354" y="1835556"/>
                </a:lnTo>
                <a:lnTo>
                  <a:pt x="1461365" y="1836738"/>
                </a:lnTo>
                <a:lnTo>
                  <a:pt x="1452615" y="1830041"/>
                </a:lnTo>
                <a:lnTo>
                  <a:pt x="1445853" y="1824132"/>
                </a:lnTo>
                <a:lnTo>
                  <a:pt x="1440285" y="1819405"/>
                </a:lnTo>
                <a:lnTo>
                  <a:pt x="1437103" y="1815072"/>
                </a:lnTo>
                <a:lnTo>
                  <a:pt x="1434716" y="1812314"/>
                </a:lnTo>
                <a:lnTo>
                  <a:pt x="1433125" y="1810344"/>
                </a:lnTo>
                <a:lnTo>
                  <a:pt x="1432330" y="1808375"/>
                </a:lnTo>
                <a:lnTo>
                  <a:pt x="1428750" y="1806799"/>
                </a:lnTo>
                <a:lnTo>
                  <a:pt x="1512675" y="1734314"/>
                </a:lnTo>
                <a:lnTo>
                  <a:pt x="1518641" y="1733527"/>
                </a:lnTo>
                <a:lnTo>
                  <a:pt x="1533755" y="1731951"/>
                </a:lnTo>
                <a:lnTo>
                  <a:pt x="1543699" y="1731163"/>
                </a:lnTo>
                <a:lnTo>
                  <a:pt x="1554438" y="1730375"/>
                </a:lnTo>
                <a:close/>
                <a:moveTo>
                  <a:pt x="588962" y="1535113"/>
                </a:moveTo>
                <a:lnTo>
                  <a:pt x="694496" y="1535113"/>
                </a:lnTo>
                <a:lnTo>
                  <a:pt x="694496" y="1557872"/>
                </a:lnTo>
                <a:lnTo>
                  <a:pt x="694894" y="1558271"/>
                </a:lnTo>
                <a:lnTo>
                  <a:pt x="696885" y="1560268"/>
                </a:lnTo>
                <a:lnTo>
                  <a:pt x="698478" y="1560667"/>
                </a:lnTo>
                <a:lnTo>
                  <a:pt x="700469" y="1561466"/>
                </a:lnTo>
                <a:lnTo>
                  <a:pt x="704053" y="1561865"/>
                </a:lnTo>
                <a:lnTo>
                  <a:pt x="707239" y="1561865"/>
                </a:lnTo>
                <a:lnTo>
                  <a:pt x="711222" y="1561865"/>
                </a:lnTo>
                <a:lnTo>
                  <a:pt x="714407" y="1561466"/>
                </a:lnTo>
                <a:lnTo>
                  <a:pt x="716797" y="1560667"/>
                </a:lnTo>
                <a:lnTo>
                  <a:pt x="718390" y="1560268"/>
                </a:lnTo>
                <a:lnTo>
                  <a:pt x="720381" y="1558271"/>
                </a:lnTo>
                <a:lnTo>
                  <a:pt x="720779" y="1557872"/>
                </a:lnTo>
                <a:lnTo>
                  <a:pt x="720779" y="1535113"/>
                </a:lnTo>
                <a:lnTo>
                  <a:pt x="820737" y="1535113"/>
                </a:lnTo>
                <a:lnTo>
                  <a:pt x="820737" y="1644117"/>
                </a:lnTo>
                <a:lnTo>
                  <a:pt x="820339" y="1648908"/>
                </a:lnTo>
                <a:lnTo>
                  <a:pt x="819144" y="1652901"/>
                </a:lnTo>
                <a:lnTo>
                  <a:pt x="816755" y="1656894"/>
                </a:lnTo>
                <a:lnTo>
                  <a:pt x="814365" y="1660088"/>
                </a:lnTo>
                <a:lnTo>
                  <a:pt x="810781" y="1663283"/>
                </a:lnTo>
                <a:lnTo>
                  <a:pt x="806799" y="1665279"/>
                </a:lnTo>
                <a:lnTo>
                  <a:pt x="802418" y="1666477"/>
                </a:lnTo>
                <a:lnTo>
                  <a:pt x="797639" y="1666876"/>
                </a:lnTo>
                <a:lnTo>
                  <a:pt x="612060" y="1666876"/>
                </a:lnTo>
                <a:lnTo>
                  <a:pt x="607281" y="1666477"/>
                </a:lnTo>
                <a:lnTo>
                  <a:pt x="602901" y="1665279"/>
                </a:lnTo>
                <a:lnTo>
                  <a:pt x="598918" y="1663283"/>
                </a:lnTo>
                <a:lnTo>
                  <a:pt x="595732" y="1660088"/>
                </a:lnTo>
                <a:lnTo>
                  <a:pt x="592546" y="1656894"/>
                </a:lnTo>
                <a:lnTo>
                  <a:pt x="590555" y="1652901"/>
                </a:lnTo>
                <a:lnTo>
                  <a:pt x="589360" y="1648908"/>
                </a:lnTo>
                <a:lnTo>
                  <a:pt x="588962" y="1644117"/>
                </a:lnTo>
                <a:lnTo>
                  <a:pt x="588962" y="1535113"/>
                </a:lnTo>
                <a:close/>
                <a:moveTo>
                  <a:pt x="612060" y="1476375"/>
                </a:moveTo>
                <a:lnTo>
                  <a:pt x="797639" y="1476375"/>
                </a:lnTo>
                <a:lnTo>
                  <a:pt x="802418" y="1476769"/>
                </a:lnTo>
                <a:lnTo>
                  <a:pt x="806799" y="1477950"/>
                </a:lnTo>
                <a:lnTo>
                  <a:pt x="810781" y="1480312"/>
                </a:lnTo>
                <a:lnTo>
                  <a:pt x="814365" y="1483068"/>
                </a:lnTo>
                <a:lnTo>
                  <a:pt x="816755" y="1486611"/>
                </a:lnTo>
                <a:lnTo>
                  <a:pt x="819144" y="1490155"/>
                </a:lnTo>
                <a:lnTo>
                  <a:pt x="820339" y="1494485"/>
                </a:lnTo>
                <a:lnTo>
                  <a:pt x="820737" y="1498816"/>
                </a:lnTo>
                <a:lnTo>
                  <a:pt x="820737" y="1525588"/>
                </a:lnTo>
                <a:lnTo>
                  <a:pt x="588962" y="1525588"/>
                </a:lnTo>
                <a:lnTo>
                  <a:pt x="588962" y="1498816"/>
                </a:lnTo>
                <a:lnTo>
                  <a:pt x="589360" y="1494485"/>
                </a:lnTo>
                <a:lnTo>
                  <a:pt x="590555" y="1490155"/>
                </a:lnTo>
                <a:lnTo>
                  <a:pt x="592546" y="1486611"/>
                </a:lnTo>
                <a:lnTo>
                  <a:pt x="595732" y="1483068"/>
                </a:lnTo>
                <a:lnTo>
                  <a:pt x="598918" y="1480312"/>
                </a:lnTo>
                <a:lnTo>
                  <a:pt x="602901" y="1477950"/>
                </a:lnTo>
                <a:lnTo>
                  <a:pt x="607281" y="1476769"/>
                </a:lnTo>
                <a:lnTo>
                  <a:pt x="612060" y="1476375"/>
                </a:lnTo>
                <a:close/>
                <a:moveTo>
                  <a:pt x="725449" y="1381125"/>
                </a:moveTo>
                <a:lnTo>
                  <a:pt x="730525" y="1381524"/>
                </a:lnTo>
                <a:lnTo>
                  <a:pt x="732087" y="1381524"/>
                </a:lnTo>
                <a:lnTo>
                  <a:pt x="734430" y="1382322"/>
                </a:lnTo>
                <a:lnTo>
                  <a:pt x="737554" y="1384317"/>
                </a:lnTo>
                <a:lnTo>
                  <a:pt x="740287" y="1386312"/>
                </a:lnTo>
                <a:lnTo>
                  <a:pt x="743411" y="1389505"/>
                </a:lnTo>
                <a:lnTo>
                  <a:pt x="746535" y="1393096"/>
                </a:lnTo>
                <a:lnTo>
                  <a:pt x="749659" y="1397486"/>
                </a:lnTo>
                <a:lnTo>
                  <a:pt x="755906" y="1407063"/>
                </a:lnTo>
                <a:lnTo>
                  <a:pt x="761373" y="1417837"/>
                </a:lnTo>
                <a:lnTo>
                  <a:pt x="766059" y="1427813"/>
                </a:lnTo>
                <a:lnTo>
                  <a:pt x="769182" y="1437390"/>
                </a:lnTo>
                <a:lnTo>
                  <a:pt x="770744" y="1441780"/>
                </a:lnTo>
                <a:lnTo>
                  <a:pt x="771525" y="1445770"/>
                </a:lnTo>
                <a:lnTo>
                  <a:pt x="771525" y="1448164"/>
                </a:lnTo>
                <a:lnTo>
                  <a:pt x="771525" y="1450159"/>
                </a:lnTo>
                <a:lnTo>
                  <a:pt x="770744" y="1451357"/>
                </a:lnTo>
                <a:lnTo>
                  <a:pt x="769182" y="1452155"/>
                </a:lnTo>
                <a:lnTo>
                  <a:pt x="768011" y="1452155"/>
                </a:lnTo>
                <a:lnTo>
                  <a:pt x="766449" y="1450958"/>
                </a:lnTo>
                <a:lnTo>
                  <a:pt x="764887" y="1449760"/>
                </a:lnTo>
                <a:lnTo>
                  <a:pt x="762544" y="1448563"/>
                </a:lnTo>
                <a:lnTo>
                  <a:pt x="759030" y="1444174"/>
                </a:lnTo>
                <a:lnTo>
                  <a:pt x="755516" y="1439784"/>
                </a:lnTo>
                <a:lnTo>
                  <a:pt x="753173" y="1434996"/>
                </a:lnTo>
                <a:lnTo>
                  <a:pt x="752392" y="1433400"/>
                </a:lnTo>
                <a:lnTo>
                  <a:pt x="752392" y="1431404"/>
                </a:lnTo>
                <a:lnTo>
                  <a:pt x="752001" y="1428611"/>
                </a:lnTo>
                <a:lnTo>
                  <a:pt x="750830" y="1426616"/>
                </a:lnTo>
                <a:lnTo>
                  <a:pt x="748878" y="1425419"/>
                </a:lnTo>
                <a:lnTo>
                  <a:pt x="746925" y="1425020"/>
                </a:lnTo>
                <a:lnTo>
                  <a:pt x="746144" y="1425419"/>
                </a:lnTo>
                <a:lnTo>
                  <a:pt x="745363" y="1425818"/>
                </a:lnTo>
                <a:lnTo>
                  <a:pt x="744582" y="1426616"/>
                </a:lnTo>
                <a:lnTo>
                  <a:pt x="743411" y="1427414"/>
                </a:lnTo>
                <a:lnTo>
                  <a:pt x="742630" y="1428611"/>
                </a:lnTo>
                <a:lnTo>
                  <a:pt x="742240" y="1430207"/>
                </a:lnTo>
                <a:lnTo>
                  <a:pt x="741849" y="1432602"/>
                </a:lnTo>
                <a:lnTo>
                  <a:pt x="741849" y="1434597"/>
                </a:lnTo>
                <a:lnTo>
                  <a:pt x="741459" y="1439385"/>
                </a:lnTo>
                <a:lnTo>
                  <a:pt x="740678" y="1443376"/>
                </a:lnTo>
                <a:lnTo>
                  <a:pt x="739897" y="1445371"/>
                </a:lnTo>
                <a:lnTo>
                  <a:pt x="739116" y="1446967"/>
                </a:lnTo>
                <a:lnTo>
                  <a:pt x="737944" y="1448164"/>
                </a:lnTo>
                <a:lnTo>
                  <a:pt x="735992" y="1449361"/>
                </a:lnTo>
                <a:lnTo>
                  <a:pt x="734430" y="1450558"/>
                </a:lnTo>
                <a:lnTo>
                  <a:pt x="732868" y="1452155"/>
                </a:lnTo>
                <a:lnTo>
                  <a:pt x="730525" y="1452953"/>
                </a:lnTo>
                <a:lnTo>
                  <a:pt x="727792" y="1453352"/>
                </a:lnTo>
                <a:lnTo>
                  <a:pt x="721935" y="1454150"/>
                </a:lnTo>
                <a:lnTo>
                  <a:pt x="715297" y="1454150"/>
                </a:lnTo>
                <a:lnTo>
                  <a:pt x="712173" y="1453751"/>
                </a:lnTo>
                <a:lnTo>
                  <a:pt x="709049" y="1452953"/>
                </a:lnTo>
                <a:lnTo>
                  <a:pt x="706706" y="1452155"/>
                </a:lnTo>
                <a:lnTo>
                  <a:pt x="703973" y="1450558"/>
                </a:lnTo>
                <a:lnTo>
                  <a:pt x="701240" y="1448962"/>
                </a:lnTo>
                <a:lnTo>
                  <a:pt x="699287" y="1447366"/>
                </a:lnTo>
                <a:lnTo>
                  <a:pt x="694992" y="1442977"/>
                </a:lnTo>
                <a:lnTo>
                  <a:pt x="691478" y="1438188"/>
                </a:lnTo>
                <a:lnTo>
                  <a:pt x="687963" y="1432602"/>
                </a:lnTo>
                <a:lnTo>
                  <a:pt x="685230" y="1427015"/>
                </a:lnTo>
                <a:lnTo>
                  <a:pt x="682497" y="1421029"/>
                </a:lnTo>
                <a:lnTo>
                  <a:pt x="680544" y="1415044"/>
                </a:lnTo>
                <a:lnTo>
                  <a:pt x="678982" y="1409058"/>
                </a:lnTo>
                <a:lnTo>
                  <a:pt x="676249" y="1399082"/>
                </a:lnTo>
                <a:lnTo>
                  <a:pt x="675078" y="1392298"/>
                </a:lnTo>
                <a:lnTo>
                  <a:pt x="674687" y="1389106"/>
                </a:lnTo>
                <a:lnTo>
                  <a:pt x="674687" y="1388707"/>
                </a:lnTo>
                <a:lnTo>
                  <a:pt x="675078" y="1388308"/>
                </a:lnTo>
                <a:lnTo>
                  <a:pt x="676249" y="1387909"/>
                </a:lnTo>
                <a:lnTo>
                  <a:pt x="679373" y="1387111"/>
                </a:lnTo>
                <a:lnTo>
                  <a:pt x="683278" y="1385913"/>
                </a:lnTo>
                <a:lnTo>
                  <a:pt x="689525" y="1384716"/>
                </a:lnTo>
                <a:lnTo>
                  <a:pt x="698897" y="1383120"/>
                </a:lnTo>
                <a:lnTo>
                  <a:pt x="715297" y="1381524"/>
                </a:lnTo>
                <a:lnTo>
                  <a:pt x="725449" y="1381125"/>
                </a:lnTo>
                <a:close/>
                <a:moveTo>
                  <a:pt x="1433588" y="1247775"/>
                </a:moveTo>
                <a:lnTo>
                  <a:pt x="1439124" y="1247775"/>
                </a:lnTo>
                <a:lnTo>
                  <a:pt x="1444264" y="1248175"/>
                </a:lnTo>
                <a:lnTo>
                  <a:pt x="1448614" y="1248976"/>
                </a:lnTo>
                <a:lnTo>
                  <a:pt x="1451382" y="1249776"/>
                </a:lnTo>
                <a:lnTo>
                  <a:pt x="1453359" y="1250977"/>
                </a:lnTo>
                <a:lnTo>
                  <a:pt x="1454150" y="1252178"/>
                </a:lnTo>
                <a:lnTo>
                  <a:pt x="1454150" y="1253779"/>
                </a:lnTo>
                <a:lnTo>
                  <a:pt x="1453359" y="1255380"/>
                </a:lnTo>
                <a:lnTo>
                  <a:pt x="1452173" y="1256981"/>
                </a:lnTo>
                <a:lnTo>
                  <a:pt x="1450196" y="1258582"/>
                </a:lnTo>
                <a:lnTo>
                  <a:pt x="1447428" y="1260183"/>
                </a:lnTo>
                <a:lnTo>
                  <a:pt x="1441892" y="1262985"/>
                </a:lnTo>
                <a:lnTo>
                  <a:pt x="1435565" y="1264986"/>
                </a:lnTo>
                <a:lnTo>
                  <a:pt x="1432402" y="1265387"/>
                </a:lnTo>
                <a:lnTo>
                  <a:pt x="1429634" y="1265787"/>
                </a:lnTo>
                <a:lnTo>
                  <a:pt x="1427261" y="1265787"/>
                </a:lnTo>
                <a:lnTo>
                  <a:pt x="1425284" y="1265387"/>
                </a:lnTo>
                <a:lnTo>
                  <a:pt x="1423703" y="1264986"/>
                </a:lnTo>
                <a:lnTo>
                  <a:pt x="1422516" y="1264586"/>
                </a:lnTo>
                <a:lnTo>
                  <a:pt x="1420539" y="1264586"/>
                </a:lnTo>
                <a:lnTo>
                  <a:pt x="1419353" y="1264986"/>
                </a:lnTo>
                <a:lnTo>
                  <a:pt x="1418562" y="1265787"/>
                </a:lnTo>
                <a:lnTo>
                  <a:pt x="1417376" y="1266588"/>
                </a:lnTo>
                <a:lnTo>
                  <a:pt x="1416980" y="1267388"/>
                </a:lnTo>
                <a:lnTo>
                  <a:pt x="1416585" y="1268589"/>
                </a:lnTo>
                <a:lnTo>
                  <a:pt x="1416190" y="1269790"/>
                </a:lnTo>
                <a:lnTo>
                  <a:pt x="1416585" y="1270990"/>
                </a:lnTo>
                <a:lnTo>
                  <a:pt x="1416585" y="1272191"/>
                </a:lnTo>
                <a:lnTo>
                  <a:pt x="1417376" y="1273392"/>
                </a:lnTo>
                <a:lnTo>
                  <a:pt x="1418562" y="1274993"/>
                </a:lnTo>
                <a:lnTo>
                  <a:pt x="1419748" y="1276194"/>
                </a:lnTo>
                <a:lnTo>
                  <a:pt x="1422121" y="1277395"/>
                </a:lnTo>
                <a:lnTo>
                  <a:pt x="1424098" y="1278596"/>
                </a:lnTo>
                <a:lnTo>
                  <a:pt x="1428843" y="1280597"/>
                </a:lnTo>
                <a:lnTo>
                  <a:pt x="1430820" y="1282198"/>
                </a:lnTo>
                <a:lnTo>
                  <a:pt x="1432402" y="1283799"/>
                </a:lnTo>
                <a:lnTo>
                  <a:pt x="1433588" y="1285000"/>
                </a:lnTo>
                <a:lnTo>
                  <a:pt x="1435170" y="1287001"/>
                </a:lnTo>
                <a:lnTo>
                  <a:pt x="1436356" y="1289003"/>
                </a:lnTo>
                <a:lnTo>
                  <a:pt x="1436751" y="1291404"/>
                </a:lnTo>
                <a:lnTo>
                  <a:pt x="1437542" y="1293406"/>
                </a:lnTo>
                <a:lnTo>
                  <a:pt x="1437542" y="1296608"/>
                </a:lnTo>
                <a:lnTo>
                  <a:pt x="1437542" y="1299009"/>
                </a:lnTo>
                <a:lnTo>
                  <a:pt x="1437147" y="1302612"/>
                </a:lnTo>
                <a:lnTo>
                  <a:pt x="1436356" y="1305414"/>
                </a:lnTo>
                <a:lnTo>
                  <a:pt x="1435170" y="1309416"/>
                </a:lnTo>
                <a:lnTo>
                  <a:pt x="1431611" y="1317422"/>
                </a:lnTo>
                <a:lnTo>
                  <a:pt x="1430029" y="1320624"/>
                </a:lnTo>
                <a:lnTo>
                  <a:pt x="1428052" y="1323826"/>
                </a:lnTo>
                <a:lnTo>
                  <a:pt x="1425680" y="1326628"/>
                </a:lnTo>
                <a:lnTo>
                  <a:pt x="1423307" y="1328629"/>
                </a:lnTo>
                <a:lnTo>
                  <a:pt x="1420539" y="1331431"/>
                </a:lnTo>
                <a:lnTo>
                  <a:pt x="1417771" y="1333032"/>
                </a:lnTo>
                <a:lnTo>
                  <a:pt x="1414608" y="1334633"/>
                </a:lnTo>
                <a:lnTo>
                  <a:pt x="1411445" y="1336635"/>
                </a:lnTo>
                <a:lnTo>
                  <a:pt x="1404722" y="1338636"/>
                </a:lnTo>
                <a:lnTo>
                  <a:pt x="1397605" y="1340237"/>
                </a:lnTo>
                <a:lnTo>
                  <a:pt x="1390487" y="1341038"/>
                </a:lnTo>
                <a:lnTo>
                  <a:pt x="1383370" y="1341438"/>
                </a:lnTo>
                <a:lnTo>
                  <a:pt x="1376252" y="1341438"/>
                </a:lnTo>
                <a:lnTo>
                  <a:pt x="1369530" y="1341038"/>
                </a:lnTo>
                <a:lnTo>
                  <a:pt x="1358063" y="1339437"/>
                </a:lnTo>
                <a:lnTo>
                  <a:pt x="1350154" y="1338236"/>
                </a:lnTo>
                <a:lnTo>
                  <a:pt x="1347386" y="1337435"/>
                </a:lnTo>
                <a:lnTo>
                  <a:pt x="1347386" y="1337835"/>
                </a:lnTo>
                <a:lnTo>
                  <a:pt x="1346991" y="1337435"/>
                </a:lnTo>
                <a:lnTo>
                  <a:pt x="1346200" y="1337035"/>
                </a:lnTo>
                <a:lnTo>
                  <a:pt x="1346200" y="1334633"/>
                </a:lnTo>
                <a:lnTo>
                  <a:pt x="1346991" y="1331831"/>
                </a:lnTo>
                <a:lnTo>
                  <a:pt x="1347782" y="1326228"/>
                </a:lnTo>
                <a:lnTo>
                  <a:pt x="1349363" y="1318623"/>
                </a:lnTo>
                <a:lnTo>
                  <a:pt x="1351736" y="1307415"/>
                </a:lnTo>
                <a:lnTo>
                  <a:pt x="1355295" y="1296608"/>
                </a:lnTo>
                <a:lnTo>
                  <a:pt x="1357667" y="1287402"/>
                </a:lnTo>
                <a:lnTo>
                  <a:pt x="1361621" y="1275794"/>
                </a:lnTo>
                <a:lnTo>
                  <a:pt x="1363994" y="1270190"/>
                </a:lnTo>
                <a:lnTo>
                  <a:pt x="1364785" y="1268589"/>
                </a:lnTo>
                <a:lnTo>
                  <a:pt x="1366762" y="1265787"/>
                </a:lnTo>
                <a:lnTo>
                  <a:pt x="1369925" y="1262985"/>
                </a:lnTo>
                <a:lnTo>
                  <a:pt x="1373484" y="1260183"/>
                </a:lnTo>
                <a:lnTo>
                  <a:pt x="1378229" y="1258182"/>
                </a:lnTo>
                <a:lnTo>
                  <a:pt x="1383765" y="1256181"/>
                </a:lnTo>
                <a:lnTo>
                  <a:pt x="1389301" y="1253779"/>
                </a:lnTo>
                <a:lnTo>
                  <a:pt x="1395628" y="1252578"/>
                </a:lnTo>
                <a:lnTo>
                  <a:pt x="1401954" y="1250977"/>
                </a:lnTo>
                <a:lnTo>
                  <a:pt x="1415399" y="1248976"/>
                </a:lnTo>
                <a:lnTo>
                  <a:pt x="1428052" y="1248175"/>
                </a:lnTo>
                <a:lnTo>
                  <a:pt x="1433588" y="1247775"/>
                </a:lnTo>
                <a:close/>
                <a:moveTo>
                  <a:pt x="1155700" y="965200"/>
                </a:moveTo>
                <a:lnTo>
                  <a:pt x="1161653" y="965597"/>
                </a:lnTo>
                <a:lnTo>
                  <a:pt x="1167209" y="966787"/>
                </a:lnTo>
                <a:lnTo>
                  <a:pt x="1172766" y="968770"/>
                </a:lnTo>
                <a:lnTo>
                  <a:pt x="1177925" y="971944"/>
                </a:lnTo>
                <a:lnTo>
                  <a:pt x="1182687" y="975514"/>
                </a:lnTo>
                <a:lnTo>
                  <a:pt x="1187450" y="980274"/>
                </a:lnTo>
                <a:lnTo>
                  <a:pt x="1192213" y="985431"/>
                </a:lnTo>
                <a:lnTo>
                  <a:pt x="1196181" y="991381"/>
                </a:lnTo>
                <a:lnTo>
                  <a:pt x="1200150" y="998125"/>
                </a:lnTo>
                <a:lnTo>
                  <a:pt x="1204119" y="1005265"/>
                </a:lnTo>
                <a:lnTo>
                  <a:pt x="1207691" y="1012802"/>
                </a:lnTo>
                <a:lnTo>
                  <a:pt x="1211659" y="1021133"/>
                </a:lnTo>
                <a:lnTo>
                  <a:pt x="1214437" y="1029860"/>
                </a:lnTo>
                <a:lnTo>
                  <a:pt x="1217613" y="1038984"/>
                </a:lnTo>
                <a:lnTo>
                  <a:pt x="1220787" y="1048504"/>
                </a:lnTo>
                <a:lnTo>
                  <a:pt x="1225947" y="1068338"/>
                </a:lnTo>
                <a:lnTo>
                  <a:pt x="1230313" y="1089363"/>
                </a:lnTo>
                <a:lnTo>
                  <a:pt x="1234678" y="1111180"/>
                </a:lnTo>
                <a:lnTo>
                  <a:pt x="1237853" y="1133792"/>
                </a:lnTo>
                <a:lnTo>
                  <a:pt x="1241028" y="1155609"/>
                </a:lnTo>
                <a:lnTo>
                  <a:pt x="1243013" y="1177824"/>
                </a:lnTo>
                <a:lnTo>
                  <a:pt x="1245394" y="1198848"/>
                </a:lnTo>
                <a:lnTo>
                  <a:pt x="1246981" y="1219476"/>
                </a:lnTo>
                <a:lnTo>
                  <a:pt x="1246187" y="1186551"/>
                </a:lnTo>
                <a:lnTo>
                  <a:pt x="1342231" y="1244467"/>
                </a:lnTo>
                <a:lnTo>
                  <a:pt x="1323181" y="1340465"/>
                </a:lnTo>
                <a:lnTo>
                  <a:pt x="1248966" y="1309524"/>
                </a:lnTo>
                <a:lnTo>
                  <a:pt x="1245394" y="1284929"/>
                </a:lnTo>
                <a:lnTo>
                  <a:pt x="1239441" y="1242087"/>
                </a:lnTo>
                <a:lnTo>
                  <a:pt x="1231106" y="1373787"/>
                </a:lnTo>
                <a:lnTo>
                  <a:pt x="1230709" y="1379737"/>
                </a:lnTo>
                <a:lnTo>
                  <a:pt x="1230313" y="1386084"/>
                </a:lnTo>
                <a:lnTo>
                  <a:pt x="1230709" y="1392431"/>
                </a:lnTo>
                <a:lnTo>
                  <a:pt x="1232297" y="1399968"/>
                </a:lnTo>
                <a:lnTo>
                  <a:pt x="1234281" y="1407902"/>
                </a:lnTo>
                <a:lnTo>
                  <a:pt x="1237059" y="1417422"/>
                </a:lnTo>
                <a:lnTo>
                  <a:pt x="1241822" y="1428133"/>
                </a:lnTo>
                <a:lnTo>
                  <a:pt x="1247775" y="1440430"/>
                </a:lnTo>
                <a:lnTo>
                  <a:pt x="1231106" y="1440430"/>
                </a:lnTo>
                <a:lnTo>
                  <a:pt x="1242219" y="1446380"/>
                </a:lnTo>
                <a:lnTo>
                  <a:pt x="1256109" y="1453124"/>
                </a:lnTo>
                <a:lnTo>
                  <a:pt x="1287066" y="1467405"/>
                </a:lnTo>
                <a:lnTo>
                  <a:pt x="1313259" y="1479305"/>
                </a:lnTo>
                <a:lnTo>
                  <a:pt x="1323975" y="1483669"/>
                </a:lnTo>
                <a:lnTo>
                  <a:pt x="1501775" y="1720491"/>
                </a:lnTo>
                <a:lnTo>
                  <a:pt x="1401763" y="1798638"/>
                </a:lnTo>
                <a:lnTo>
                  <a:pt x="1210469" y="1576494"/>
                </a:lnTo>
                <a:lnTo>
                  <a:pt x="1080294" y="1561816"/>
                </a:lnTo>
                <a:lnTo>
                  <a:pt x="1080294" y="1563800"/>
                </a:lnTo>
                <a:lnTo>
                  <a:pt x="1080294" y="1567370"/>
                </a:lnTo>
                <a:lnTo>
                  <a:pt x="1079500" y="1575700"/>
                </a:lnTo>
                <a:lnTo>
                  <a:pt x="1077516" y="1587601"/>
                </a:lnTo>
                <a:lnTo>
                  <a:pt x="1074341" y="1601088"/>
                </a:lnTo>
                <a:lnTo>
                  <a:pt x="1066403" y="1633220"/>
                </a:lnTo>
                <a:lnTo>
                  <a:pt x="1056878" y="1669318"/>
                </a:lnTo>
                <a:lnTo>
                  <a:pt x="1046956" y="1703830"/>
                </a:lnTo>
                <a:lnTo>
                  <a:pt x="1038622" y="1733582"/>
                </a:lnTo>
                <a:lnTo>
                  <a:pt x="1030288" y="1762540"/>
                </a:lnTo>
                <a:lnTo>
                  <a:pt x="802481" y="1785548"/>
                </a:lnTo>
                <a:lnTo>
                  <a:pt x="770731" y="1731201"/>
                </a:lnTo>
                <a:lnTo>
                  <a:pt x="904081" y="1706210"/>
                </a:lnTo>
                <a:lnTo>
                  <a:pt x="903685" y="1489619"/>
                </a:lnTo>
                <a:lnTo>
                  <a:pt x="871935" y="1482479"/>
                </a:lnTo>
                <a:lnTo>
                  <a:pt x="869950" y="1471768"/>
                </a:lnTo>
                <a:lnTo>
                  <a:pt x="867966" y="1461851"/>
                </a:lnTo>
                <a:lnTo>
                  <a:pt x="866378" y="1453124"/>
                </a:lnTo>
                <a:lnTo>
                  <a:pt x="864791" y="1445190"/>
                </a:lnTo>
                <a:lnTo>
                  <a:pt x="863600" y="1428926"/>
                </a:lnTo>
                <a:lnTo>
                  <a:pt x="862806" y="1413455"/>
                </a:lnTo>
                <a:lnTo>
                  <a:pt x="862013" y="1373787"/>
                </a:lnTo>
                <a:lnTo>
                  <a:pt x="860822" y="1346812"/>
                </a:lnTo>
                <a:lnTo>
                  <a:pt x="858044" y="1312697"/>
                </a:lnTo>
                <a:lnTo>
                  <a:pt x="854472" y="1175444"/>
                </a:lnTo>
                <a:lnTo>
                  <a:pt x="843756" y="1181791"/>
                </a:lnTo>
                <a:lnTo>
                  <a:pt x="818753" y="1197658"/>
                </a:lnTo>
                <a:lnTo>
                  <a:pt x="802878" y="1208369"/>
                </a:lnTo>
                <a:lnTo>
                  <a:pt x="786606" y="1219476"/>
                </a:lnTo>
                <a:lnTo>
                  <a:pt x="770731" y="1230980"/>
                </a:lnTo>
                <a:lnTo>
                  <a:pt x="756841" y="1242087"/>
                </a:lnTo>
                <a:lnTo>
                  <a:pt x="754460" y="1250021"/>
                </a:lnTo>
                <a:lnTo>
                  <a:pt x="752872" y="1258351"/>
                </a:lnTo>
                <a:lnTo>
                  <a:pt x="752078" y="1266681"/>
                </a:lnTo>
                <a:lnTo>
                  <a:pt x="751285" y="1275805"/>
                </a:lnTo>
                <a:lnTo>
                  <a:pt x="751285" y="1284532"/>
                </a:lnTo>
                <a:lnTo>
                  <a:pt x="751681" y="1292863"/>
                </a:lnTo>
                <a:lnTo>
                  <a:pt x="752078" y="1301590"/>
                </a:lnTo>
                <a:lnTo>
                  <a:pt x="752872" y="1310317"/>
                </a:lnTo>
                <a:lnTo>
                  <a:pt x="754856" y="1325788"/>
                </a:lnTo>
                <a:lnTo>
                  <a:pt x="756444" y="1339275"/>
                </a:lnTo>
                <a:lnTo>
                  <a:pt x="758031" y="1350382"/>
                </a:lnTo>
                <a:lnTo>
                  <a:pt x="758031" y="1354349"/>
                </a:lnTo>
                <a:lnTo>
                  <a:pt x="756841" y="1357523"/>
                </a:lnTo>
                <a:lnTo>
                  <a:pt x="727869" y="1355539"/>
                </a:lnTo>
                <a:lnTo>
                  <a:pt x="715566" y="1354746"/>
                </a:lnTo>
                <a:lnTo>
                  <a:pt x="709613" y="1354746"/>
                </a:lnTo>
                <a:lnTo>
                  <a:pt x="704453" y="1355143"/>
                </a:lnTo>
                <a:lnTo>
                  <a:pt x="698897" y="1355539"/>
                </a:lnTo>
                <a:lnTo>
                  <a:pt x="693341" y="1356729"/>
                </a:lnTo>
                <a:lnTo>
                  <a:pt x="687785" y="1357919"/>
                </a:lnTo>
                <a:lnTo>
                  <a:pt x="682228" y="1359903"/>
                </a:lnTo>
                <a:lnTo>
                  <a:pt x="677069" y="1361886"/>
                </a:lnTo>
                <a:lnTo>
                  <a:pt x="671116" y="1364663"/>
                </a:lnTo>
                <a:lnTo>
                  <a:pt x="664766" y="1367836"/>
                </a:lnTo>
                <a:lnTo>
                  <a:pt x="658416" y="1372200"/>
                </a:lnTo>
                <a:lnTo>
                  <a:pt x="657225" y="1367043"/>
                </a:lnTo>
                <a:lnTo>
                  <a:pt x="655241" y="1361093"/>
                </a:lnTo>
                <a:lnTo>
                  <a:pt x="654050" y="1355143"/>
                </a:lnTo>
                <a:lnTo>
                  <a:pt x="653256" y="1348399"/>
                </a:lnTo>
                <a:lnTo>
                  <a:pt x="651669" y="1333325"/>
                </a:lnTo>
                <a:lnTo>
                  <a:pt x="650875" y="1316267"/>
                </a:lnTo>
                <a:lnTo>
                  <a:pt x="650875" y="1296830"/>
                </a:lnTo>
                <a:lnTo>
                  <a:pt x="651272" y="1274615"/>
                </a:lnTo>
                <a:lnTo>
                  <a:pt x="652066" y="1251211"/>
                </a:lnTo>
                <a:lnTo>
                  <a:pt x="653653" y="1225029"/>
                </a:lnTo>
                <a:lnTo>
                  <a:pt x="660797" y="1208369"/>
                </a:lnTo>
                <a:lnTo>
                  <a:pt x="667147" y="1194881"/>
                </a:lnTo>
                <a:lnTo>
                  <a:pt x="670322" y="1188931"/>
                </a:lnTo>
                <a:lnTo>
                  <a:pt x="673497" y="1183774"/>
                </a:lnTo>
                <a:lnTo>
                  <a:pt x="680244" y="1174254"/>
                </a:lnTo>
                <a:lnTo>
                  <a:pt x="687388" y="1164733"/>
                </a:lnTo>
                <a:lnTo>
                  <a:pt x="696119" y="1155213"/>
                </a:lnTo>
                <a:lnTo>
                  <a:pt x="706438" y="1143312"/>
                </a:lnTo>
                <a:lnTo>
                  <a:pt x="718741" y="1129031"/>
                </a:lnTo>
                <a:lnTo>
                  <a:pt x="738585" y="1108007"/>
                </a:lnTo>
                <a:lnTo>
                  <a:pt x="756047" y="1088966"/>
                </a:lnTo>
                <a:lnTo>
                  <a:pt x="785416" y="1057231"/>
                </a:lnTo>
                <a:lnTo>
                  <a:pt x="797719" y="1043744"/>
                </a:lnTo>
                <a:lnTo>
                  <a:pt x="809228" y="1032240"/>
                </a:lnTo>
                <a:lnTo>
                  <a:pt x="820738" y="1021926"/>
                </a:lnTo>
                <a:lnTo>
                  <a:pt x="831056" y="1012802"/>
                </a:lnTo>
                <a:lnTo>
                  <a:pt x="836613" y="1008439"/>
                </a:lnTo>
                <a:lnTo>
                  <a:pt x="842169" y="1004869"/>
                </a:lnTo>
                <a:lnTo>
                  <a:pt x="848122" y="1000902"/>
                </a:lnTo>
                <a:lnTo>
                  <a:pt x="854075" y="997331"/>
                </a:lnTo>
                <a:lnTo>
                  <a:pt x="860028" y="994555"/>
                </a:lnTo>
                <a:lnTo>
                  <a:pt x="866378" y="991381"/>
                </a:lnTo>
                <a:lnTo>
                  <a:pt x="873125" y="988208"/>
                </a:lnTo>
                <a:lnTo>
                  <a:pt x="880269" y="985828"/>
                </a:lnTo>
                <a:lnTo>
                  <a:pt x="895350" y="980274"/>
                </a:lnTo>
                <a:lnTo>
                  <a:pt x="912416" y="975117"/>
                </a:lnTo>
                <a:lnTo>
                  <a:pt x="932260" y="970753"/>
                </a:lnTo>
                <a:lnTo>
                  <a:pt x="954881" y="965597"/>
                </a:lnTo>
                <a:lnTo>
                  <a:pt x="963613" y="965993"/>
                </a:lnTo>
                <a:lnTo>
                  <a:pt x="979488" y="966787"/>
                </a:lnTo>
                <a:lnTo>
                  <a:pt x="1004491" y="968373"/>
                </a:lnTo>
                <a:lnTo>
                  <a:pt x="1089819" y="1240103"/>
                </a:lnTo>
                <a:lnTo>
                  <a:pt x="1081484" y="1159179"/>
                </a:lnTo>
                <a:lnTo>
                  <a:pt x="1077516" y="1013199"/>
                </a:lnTo>
                <a:lnTo>
                  <a:pt x="1071959" y="999315"/>
                </a:lnTo>
                <a:lnTo>
                  <a:pt x="1083072" y="980671"/>
                </a:lnTo>
                <a:lnTo>
                  <a:pt x="1107281" y="980671"/>
                </a:lnTo>
                <a:lnTo>
                  <a:pt x="1117600" y="999315"/>
                </a:lnTo>
                <a:lnTo>
                  <a:pt x="1112837" y="1015579"/>
                </a:lnTo>
                <a:lnTo>
                  <a:pt x="1142206" y="1228203"/>
                </a:lnTo>
                <a:lnTo>
                  <a:pt x="1137841" y="971944"/>
                </a:lnTo>
                <a:lnTo>
                  <a:pt x="1146572" y="967580"/>
                </a:lnTo>
                <a:lnTo>
                  <a:pt x="1148953" y="966390"/>
                </a:lnTo>
                <a:lnTo>
                  <a:pt x="1149350" y="965597"/>
                </a:lnTo>
                <a:lnTo>
                  <a:pt x="1155700" y="965200"/>
                </a:lnTo>
                <a:close/>
                <a:moveTo>
                  <a:pt x="931148" y="736601"/>
                </a:moveTo>
                <a:lnTo>
                  <a:pt x="929554" y="751285"/>
                </a:lnTo>
                <a:lnTo>
                  <a:pt x="928757" y="762794"/>
                </a:lnTo>
                <a:lnTo>
                  <a:pt x="929155" y="762794"/>
                </a:lnTo>
                <a:lnTo>
                  <a:pt x="929554" y="751285"/>
                </a:lnTo>
                <a:lnTo>
                  <a:pt x="930351" y="746126"/>
                </a:lnTo>
                <a:lnTo>
                  <a:pt x="931148" y="741363"/>
                </a:lnTo>
                <a:lnTo>
                  <a:pt x="931148" y="736601"/>
                </a:lnTo>
                <a:close/>
                <a:moveTo>
                  <a:pt x="949086" y="679054"/>
                </a:moveTo>
                <a:lnTo>
                  <a:pt x="948289" y="679847"/>
                </a:lnTo>
                <a:lnTo>
                  <a:pt x="945499" y="681435"/>
                </a:lnTo>
                <a:lnTo>
                  <a:pt x="943904" y="683419"/>
                </a:lnTo>
                <a:lnTo>
                  <a:pt x="941911" y="686991"/>
                </a:lnTo>
                <a:lnTo>
                  <a:pt x="945897" y="682625"/>
                </a:lnTo>
                <a:lnTo>
                  <a:pt x="948289" y="681038"/>
                </a:lnTo>
                <a:lnTo>
                  <a:pt x="950282" y="679054"/>
                </a:lnTo>
                <a:lnTo>
                  <a:pt x="949086" y="679054"/>
                </a:lnTo>
                <a:close/>
                <a:moveTo>
                  <a:pt x="1038375" y="620713"/>
                </a:moveTo>
                <a:lnTo>
                  <a:pt x="1049138" y="620713"/>
                </a:lnTo>
                <a:lnTo>
                  <a:pt x="1059502" y="621110"/>
                </a:lnTo>
                <a:lnTo>
                  <a:pt x="1069866" y="622300"/>
                </a:lnTo>
                <a:lnTo>
                  <a:pt x="1079432" y="623491"/>
                </a:lnTo>
                <a:lnTo>
                  <a:pt x="1088999" y="625872"/>
                </a:lnTo>
                <a:lnTo>
                  <a:pt x="1098167" y="627857"/>
                </a:lnTo>
                <a:lnTo>
                  <a:pt x="1106937" y="630238"/>
                </a:lnTo>
                <a:lnTo>
                  <a:pt x="1115307" y="633413"/>
                </a:lnTo>
                <a:lnTo>
                  <a:pt x="1123678" y="636191"/>
                </a:lnTo>
                <a:lnTo>
                  <a:pt x="1130853" y="639763"/>
                </a:lnTo>
                <a:lnTo>
                  <a:pt x="1138028" y="642938"/>
                </a:lnTo>
                <a:lnTo>
                  <a:pt x="1144805" y="646510"/>
                </a:lnTo>
                <a:lnTo>
                  <a:pt x="1156365" y="652860"/>
                </a:lnTo>
                <a:lnTo>
                  <a:pt x="1166729" y="659607"/>
                </a:lnTo>
                <a:lnTo>
                  <a:pt x="1174701" y="664766"/>
                </a:lnTo>
                <a:lnTo>
                  <a:pt x="1180680" y="669529"/>
                </a:lnTo>
                <a:lnTo>
                  <a:pt x="1185862" y="673497"/>
                </a:lnTo>
                <a:lnTo>
                  <a:pt x="1185862" y="676275"/>
                </a:lnTo>
                <a:lnTo>
                  <a:pt x="1185862" y="684213"/>
                </a:lnTo>
                <a:lnTo>
                  <a:pt x="1185065" y="688975"/>
                </a:lnTo>
                <a:lnTo>
                  <a:pt x="1183869" y="694532"/>
                </a:lnTo>
                <a:lnTo>
                  <a:pt x="1182274" y="700088"/>
                </a:lnTo>
                <a:lnTo>
                  <a:pt x="1180281" y="704850"/>
                </a:lnTo>
                <a:lnTo>
                  <a:pt x="1179086" y="707629"/>
                </a:lnTo>
                <a:lnTo>
                  <a:pt x="1177093" y="710010"/>
                </a:lnTo>
                <a:lnTo>
                  <a:pt x="1175498" y="711994"/>
                </a:lnTo>
                <a:lnTo>
                  <a:pt x="1173505" y="713979"/>
                </a:lnTo>
                <a:lnTo>
                  <a:pt x="1170715" y="715963"/>
                </a:lnTo>
                <a:lnTo>
                  <a:pt x="1168323" y="717154"/>
                </a:lnTo>
                <a:lnTo>
                  <a:pt x="1165533" y="718344"/>
                </a:lnTo>
                <a:lnTo>
                  <a:pt x="1161945" y="719138"/>
                </a:lnTo>
                <a:lnTo>
                  <a:pt x="1158756" y="719535"/>
                </a:lnTo>
                <a:lnTo>
                  <a:pt x="1154770" y="719535"/>
                </a:lnTo>
                <a:lnTo>
                  <a:pt x="1150784" y="719138"/>
                </a:lnTo>
                <a:lnTo>
                  <a:pt x="1146001" y="718344"/>
                </a:lnTo>
                <a:lnTo>
                  <a:pt x="1140819" y="717154"/>
                </a:lnTo>
                <a:lnTo>
                  <a:pt x="1135238" y="715566"/>
                </a:lnTo>
                <a:lnTo>
                  <a:pt x="1129259" y="712788"/>
                </a:lnTo>
                <a:lnTo>
                  <a:pt x="1123678" y="710010"/>
                </a:lnTo>
                <a:lnTo>
                  <a:pt x="1120091" y="708819"/>
                </a:lnTo>
                <a:lnTo>
                  <a:pt x="1114112" y="707629"/>
                </a:lnTo>
                <a:lnTo>
                  <a:pt x="1098964" y="704850"/>
                </a:lnTo>
                <a:lnTo>
                  <a:pt x="1083418" y="702072"/>
                </a:lnTo>
                <a:lnTo>
                  <a:pt x="1077439" y="700882"/>
                </a:lnTo>
                <a:lnTo>
                  <a:pt x="1073852" y="700088"/>
                </a:lnTo>
                <a:lnTo>
                  <a:pt x="1104545" y="714772"/>
                </a:lnTo>
                <a:lnTo>
                  <a:pt x="1118895" y="721122"/>
                </a:lnTo>
                <a:lnTo>
                  <a:pt x="1125671" y="723504"/>
                </a:lnTo>
                <a:lnTo>
                  <a:pt x="1132448" y="725885"/>
                </a:lnTo>
                <a:lnTo>
                  <a:pt x="1138826" y="728266"/>
                </a:lnTo>
                <a:lnTo>
                  <a:pt x="1144805" y="729457"/>
                </a:lnTo>
                <a:lnTo>
                  <a:pt x="1150784" y="730647"/>
                </a:lnTo>
                <a:lnTo>
                  <a:pt x="1155966" y="731044"/>
                </a:lnTo>
                <a:lnTo>
                  <a:pt x="1161148" y="730647"/>
                </a:lnTo>
                <a:lnTo>
                  <a:pt x="1165931" y="729457"/>
                </a:lnTo>
                <a:lnTo>
                  <a:pt x="1170316" y="727869"/>
                </a:lnTo>
                <a:lnTo>
                  <a:pt x="1174302" y="725091"/>
                </a:lnTo>
                <a:lnTo>
                  <a:pt x="1175498" y="735410"/>
                </a:lnTo>
                <a:lnTo>
                  <a:pt x="1175897" y="744935"/>
                </a:lnTo>
                <a:lnTo>
                  <a:pt x="1175498" y="753666"/>
                </a:lnTo>
                <a:lnTo>
                  <a:pt x="1175099" y="762397"/>
                </a:lnTo>
                <a:lnTo>
                  <a:pt x="1176694" y="761207"/>
                </a:lnTo>
                <a:lnTo>
                  <a:pt x="1177491" y="760413"/>
                </a:lnTo>
                <a:lnTo>
                  <a:pt x="1178687" y="760016"/>
                </a:lnTo>
                <a:lnTo>
                  <a:pt x="1179086" y="760413"/>
                </a:lnTo>
                <a:lnTo>
                  <a:pt x="1179484" y="761207"/>
                </a:lnTo>
                <a:lnTo>
                  <a:pt x="1179883" y="763985"/>
                </a:lnTo>
                <a:lnTo>
                  <a:pt x="1180281" y="767954"/>
                </a:lnTo>
                <a:lnTo>
                  <a:pt x="1180281" y="773113"/>
                </a:lnTo>
                <a:lnTo>
                  <a:pt x="1179086" y="785813"/>
                </a:lnTo>
                <a:lnTo>
                  <a:pt x="1177491" y="800498"/>
                </a:lnTo>
                <a:lnTo>
                  <a:pt x="1175498" y="814388"/>
                </a:lnTo>
                <a:lnTo>
                  <a:pt x="1173505" y="826294"/>
                </a:lnTo>
                <a:lnTo>
                  <a:pt x="1171911" y="833438"/>
                </a:lnTo>
                <a:lnTo>
                  <a:pt x="1170715" y="834629"/>
                </a:lnTo>
                <a:lnTo>
                  <a:pt x="1170316" y="834232"/>
                </a:lnTo>
                <a:lnTo>
                  <a:pt x="1169519" y="842169"/>
                </a:lnTo>
                <a:lnTo>
                  <a:pt x="1168323" y="849710"/>
                </a:lnTo>
                <a:lnTo>
                  <a:pt x="1166729" y="856854"/>
                </a:lnTo>
                <a:lnTo>
                  <a:pt x="1165134" y="863998"/>
                </a:lnTo>
                <a:lnTo>
                  <a:pt x="1162742" y="870744"/>
                </a:lnTo>
                <a:lnTo>
                  <a:pt x="1160351" y="877491"/>
                </a:lnTo>
                <a:lnTo>
                  <a:pt x="1157959" y="883841"/>
                </a:lnTo>
                <a:lnTo>
                  <a:pt x="1154770" y="890191"/>
                </a:lnTo>
                <a:lnTo>
                  <a:pt x="1151980" y="896541"/>
                </a:lnTo>
                <a:lnTo>
                  <a:pt x="1148791" y="902098"/>
                </a:lnTo>
                <a:lnTo>
                  <a:pt x="1145602" y="907654"/>
                </a:lnTo>
                <a:lnTo>
                  <a:pt x="1141616" y="913210"/>
                </a:lnTo>
                <a:lnTo>
                  <a:pt x="1138028" y="918370"/>
                </a:lnTo>
                <a:lnTo>
                  <a:pt x="1134042" y="923529"/>
                </a:lnTo>
                <a:lnTo>
                  <a:pt x="1126070" y="932260"/>
                </a:lnTo>
                <a:lnTo>
                  <a:pt x="1117699" y="940595"/>
                </a:lnTo>
                <a:lnTo>
                  <a:pt x="1108531" y="947738"/>
                </a:lnTo>
                <a:lnTo>
                  <a:pt x="1099762" y="954088"/>
                </a:lnTo>
                <a:lnTo>
                  <a:pt x="1090593" y="959248"/>
                </a:lnTo>
                <a:lnTo>
                  <a:pt x="1081027" y="963216"/>
                </a:lnTo>
                <a:lnTo>
                  <a:pt x="1077041" y="964804"/>
                </a:lnTo>
                <a:lnTo>
                  <a:pt x="1072257" y="966391"/>
                </a:lnTo>
                <a:lnTo>
                  <a:pt x="1067474" y="967185"/>
                </a:lnTo>
                <a:lnTo>
                  <a:pt x="1063488" y="967979"/>
                </a:lnTo>
                <a:lnTo>
                  <a:pt x="1059103" y="968376"/>
                </a:lnTo>
                <a:lnTo>
                  <a:pt x="1054719" y="968376"/>
                </a:lnTo>
                <a:lnTo>
                  <a:pt x="1051530" y="968376"/>
                </a:lnTo>
                <a:lnTo>
                  <a:pt x="1047543" y="967979"/>
                </a:lnTo>
                <a:lnTo>
                  <a:pt x="1043956" y="967185"/>
                </a:lnTo>
                <a:lnTo>
                  <a:pt x="1039970" y="965995"/>
                </a:lnTo>
                <a:lnTo>
                  <a:pt x="1031998" y="962820"/>
                </a:lnTo>
                <a:lnTo>
                  <a:pt x="1023627" y="958851"/>
                </a:lnTo>
                <a:lnTo>
                  <a:pt x="1014857" y="953295"/>
                </a:lnTo>
                <a:lnTo>
                  <a:pt x="1006088" y="947341"/>
                </a:lnTo>
                <a:lnTo>
                  <a:pt x="997318" y="939801"/>
                </a:lnTo>
                <a:lnTo>
                  <a:pt x="988549" y="931863"/>
                </a:lnTo>
                <a:lnTo>
                  <a:pt x="979779" y="922338"/>
                </a:lnTo>
                <a:lnTo>
                  <a:pt x="971807" y="912813"/>
                </a:lnTo>
                <a:lnTo>
                  <a:pt x="963835" y="902098"/>
                </a:lnTo>
                <a:lnTo>
                  <a:pt x="956660" y="890985"/>
                </a:lnTo>
                <a:lnTo>
                  <a:pt x="949883" y="878682"/>
                </a:lnTo>
                <a:lnTo>
                  <a:pt x="943904" y="865982"/>
                </a:lnTo>
                <a:lnTo>
                  <a:pt x="941512" y="859632"/>
                </a:lnTo>
                <a:lnTo>
                  <a:pt x="938722" y="852885"/>
                </a:lnTo>
                <a:lnTo>
                  <a:pt x="936729" y="846138"/>
                </a:lnTo>
                <a:lnTo>
                  <a:pt x="934736" y="839391"/>
                </a:lnTo>
                <a:lnTo>
                  <a:pt x="933540" y="843757"/>
                </a:lnTo>
                <a:lnTo>
                  <a:pt x="931547" y="847329"/>
                </a:lnTo>
                <a:lnTo>
                  <a:pt x="929554" y="849710"/>
                </a:lnTo>
                <a:lnTo>
                  <a:pt x="928757" y="850107"/>
                </a:lnTo>
                <a:lnTo>
                  <a:pt x="927960" y="850504"/>
                </a:lnTo>
                <a:lnTo>
                  <a:pt x="926764" y="850107"/>
                </a:lnTo>
                <a:lnTo>
                  <a:pt x="925568" y="849710"/>
                </a:lnTo>
                <a:lnTo>
                  <a:pt x="924372" y="848123"/>
                </a:lnTo>
                <a:lnTo>
                  <a:pt x="923575" y="846535"/>
                </a:lnTo>
                <a:lnTo>
                  <a:pt x="921582" y="842963"/>
                </a:lnTo>
                <a:lnTo>
                  <a:pt x="920386" y="837407"/>
                </a:lnTo>
                <a:lnTo>
                  <a:pt x="918791" y="831057"/>
                </a:lnTo>
                <a:lnTo>
                  <a:pt x="917596" y="823516"/>
                </a:lnTo>
                <a:lnTo>
                  <a:pt x="917197" y="815182"/>
                </a:lnTo>
                <a:lnTo>
                  <a:pt x="916798" y="806054"/>
                </a:lnTo>
                <a:lnTo>
                  <a:pt x="917197" y="798116"/>
                </a:lnTo>
                <a:lnTo>
                  <a:pt x="917596" y="790576"/>
                </a:lnTo>
                <a:lnTo>
                  <a:pt x="918393" y="783829"/>
                </a:lnTo>
                <a:lnTo>
                  <a:pt x="919987" y="777479"/>
                </a:lnTo>
                <a:lnTo>
                  <a:pt x="921183" y="772319"/>
                </a:lnTo>
                <a:lnTo>
                  <a:pt x="922379" y="767954"/>
                </a:lnTo>
                <a:lnTo>
                  <a:pt x="924372" y="764779"/>
                </a:lnTo>
                <a:lnTo>
                  <a:pt x="925169" y="763588"/>
                </a:lnTo>
                <a:lnTo>
                  <a:pt x="926365" y="763191"/>
                </a:lnTo>
                <a:lnTo>
                  <a:pt x="923176" y="759619"/>
                </a:lnTo>
                <a:lnTo>
                  <a:pt x="920785" y="756444"/>
                </a:lnTo>
                <a:lnTo>
                  <a:pt x="918393" y="752476"/>
                </a:lnTo>
                <a:lnTo>
                  <a:pt x="916798" y="748507"/>
                </a:lnTo>
                <a:lnTo>
                  <a:pt x="915204" y="744538"/>
                </a:lnTo>
                <a:lnTo>
                  <a:pt x="914407" y="739776"/>
                </a:lnTo>
                <a:lnTo>
                  <a:pt x="913609" y="735807"/>
                </a:lnTo>
                <a:lnTo>
                  <a:pt x="913211" y="731044"/>
                </a:lnTo>
                <a:lnTo>
                  <a:pt x="912812" y="727076"/>
                </a:lnTo>
                <a:lnTo>
                  <a:pt x="912812" y="721916"/>
                </a:lnTo>
                <a:lnTo>
                  <a:pt x="913609" y="712391"/>
                </a:lnTo>
                <a:lnTo>
                  <a:pt x="915204" y="703263"/>
                </a:lnTo>
                <a:lnTo>
                  <a:pt x="917197" y="694135"/>
                </a:lnTo>
                <a:lnTo>
                  <a:pt x="920386" y="685007"/>
                </a:lnTo>
                <a:lnTo>
                  <a:pt x="923575" y="676672"/>
                </a:lnTo>
                <a:lnTo>
                  <a:pt x="927162" y="668735"/>
                </a:lnTo>
                <a:lnTo>
                  <a:pt x="930750" y="661988"/>
                </a:lnTo>
                <a:lnTo>
                  <a:pt x="934337" y="656035"/>
                </a:lnTo>
                <a:lnTo>
                  <a:pt x="937526" y="651272"/>
                </a:lnTo>
                <a:lnTo>
                  <a:pt x="940715" y="647700"/>
                </a:lnTo>
                <a:lnTo>
                  <a:pt x="943107" y="646113"/>
                </a:lnTo>
                <a:lnTo>
                  <a:pt x="955862" y="639763"/>
                </a:lnTo>
                <a:lnTo>
                  <a:pt x="968219" y="634604"/>
                </a:lnTo>
                <a:lnTo>
                  <a:pt x="980178" y="630238"/>
                </a:lnTo>
                <a:lnTo>
                  <a:pt x="992535" y="627063"/>
                </a:lnTo>
                <a:lnTo>
                  <a:pt x="1004493" y="624285"/>
                </a:lnTo>
                <a:lnTo>
                  <a:pt x="1016053" y="622300"/>
                </a:lnTo>
                <a:lnTo>
                  <a:pt x="1027214" y="621110"/>
                </a:lnTo>
                <a:lnTo>
                  <a:pt x="1038375" y="620713"/>
                </a:lnTo>
                <a:close/>
                <a:moveTo>
                  <a:pt x="1043186" y="515586"/>
                </a:moveTo>
                <a:lnTo>
                  <a:pt x="1022934" y="515983"/>
                </a:lnTo>
                <a:lnTo>
                  <a:pt x="1002682" y="516777"/>
                </a:lnTo>
                <a:lnTo>
                  <a:pt x="982827" y="518364"/>
                </a:lnTo>
                <a:lnTo>
                  <a:pt x="962972" y="519952"/>
                </a:lnTo>
                <a:lnTo>
                  <a:pt x="943514" y="521937"/>
                </a:lnTo>
                <a:lnTo>
                  <a:pt x="924056" y="525113"/>
                </a:lnTo>
                <a:lnTo>
                  <a:pt x="904598" y="527891"/>
                </a:lnTo>
                <a:lnTo>
                  <a:pt x="885140" y="531861"/>
                </a:lnTo>
                <a:lnTo>
                  <a:pt x="866476" y="535830"/>
                </a:lnTo>
                <a:lnTo>
                  <a:pt x="847812" y="540594"/>
                </a:lnTo>
                <a:lnTo>
                  <a:pt x="829148" y="545754"/>
                </a:lnTo>
                <a:lnTo>
                  <a:pt x="810485" y="550914"/>
                </a:lnTo>
                <a:lnTo>
                  <a:pt x="792218" y="556869"/>
                </a:lnTo>
                <a:lnTo>
                  <a:pt x="774348" y="563220"/>
                </a:lnTo>
                <a:lnTo>
                  <a:pt x="756082" y="569968"/>
                </a:lnTo>
                <a:lnTo>
                  <a:pt x="738609" y="577113"/>
                </a:lnTo>
                <a:lnTo>
                  <a:pt x="721137" y="585449"/>
                </a:lnTo>
                <a:lnTo>
                  <a:pt x="704061" y="593388"/>
                </a:lnTo>
                <a:lnTo>
                  <a:pt x="686986" y="601724"/>
                </a:lnTo>
                <a:lnTo>
                  <a:pt x="670308" y="610457"/>
                </a:lnTo>
                <a:lnTo>
                  <a:pt x="653630" y="619587"/>
                </a:lnTo>
                <a:lnTo>
                  <a:pt x="637745" y="629114"/>
                </a:lnTo>
                <a:lnTo>
                  <a:pt x="621861" y="639037"/>
                </a:lnTo>
                <a:lnTo>
                  <a:pt x="605977" y="649755"/>
                </a:lnTo>
                <a:lnTo>
                  <a:pt x="590490" y="660473"/>
                </a:lnTo>
                <a:lnTo>
                  <a:pt x="575400" y="671190"/>
                </a:lnTo>
                <a:lnTo>
                  <a:pt x="559913" y="682702"/>
                </a:lnTo>
                <a:lnTo>
                  <a:pt x="545617" y="694610"/>
                </a:lnTo>
                <a:lnTo>
                  <a:pt x="531322" y="706519"/>
                </a:lnTo>
                <a:lnTo>
                  <a:pt x="517026" y="719221"/>
                </a:lnTo>
                <a:lnTo>
                  <a:pt x="503525" y="731924"/>
                </a:lnTo>
                <a:lnTo>
                  <a:pt x="490023" y="745023"/>
                </a:lnTo>
                <a:lnTo>
                  <a:pt x="476919" y="758520"/>
                </a:lnTo>
                <a:lnTo>
                  <a:pt x="464212" y="772413"/>
                </a:lnTo>
                <a:lnTo>
                  <a:pt x="451504" y="786306"/>
                </a:lnTo>
                <a:lnTo>
                  <a:pt x="439591" y="800596"/>
                </a:lnTo>
                <a:lnTo>
                  <a:pt x="427678" y="815680"/>
                </a:lnTo>
                <a:lnTo>
                  <a:pt x="416162" y="830368"/>
                </a:lnTo>
                <a:lnTo>
                  <a:pt x="405441" y="845452"/>
                </a:lnTo>
                <a:lnTo>
                  <a:pt x="394322" y="860933"/>
                </a:lnTo>
                <a:lnTo>
                  <a:pt x="383997" y="876811"/>
                </a:lnTo>
                <a:lnTo>
                  <a:pt x="374070" y="892689"/>
                </a:lnTo>
                <a:lnTo>
                  <a:pt x="364539" y="908964"/>
                </a:lnTo>
                <a:lnTo>
                  <a:pt x="355009" y="925636"/>
                </a:lnTo>
                <a:lnTo>
                  <a:pt x="346272" y="941911"/>
                </a:lnTo>
                <a:lnTo>
                  <a:pt x="337933" y="959377"/>
                </a:lnTo>
                <a:lnTo>
                  <a:pt x="329594" y="976048"/>
                </a:lnTo>
                <a:lnTo>
                  <a:pt x="322049" y="993911"/>
                </a:lnTo>
                <a:lnTo>
                  <a:pt x="314901" y="1011377"/>
                </a:lnTo>
                <a:lnTo>
                  <a:pt x="308151" y="1029240"/>
                </a:lnTo>
                <a:lnTo>
                  <a:pt x="301797" y="1047500"/>
                </a:lnTo>
                <a:lnTo>
                  <a:pt x="295840" y="1065362"/>
                </a:lnTo>
                <a:lnTo>
                  <a:pt x="290678" y="1084019"/>
                </a:lnTo>
                <a:lnTo>
                  <a:pt x="285516" y="1102676"/>
                </a:lnTo>
                <a:lnTo>
                  <a:pt x="280751" y="1121729"/>
                </a:lnTo>
                <a:lnTo>
                  <a:pt x="276780" y="1140783"/>
                </a:lnTo>
                <a:lnTo>
                  <a:pt x="272809" y="1159440"/>
                </a:lnTo>
                <a:lnTo>
                  <a:pt x="270029" y="1178890"/>
                </a:lnTo>
                <a:lnTo>
                  <a:pt x="266852" y="1198341"/>
                </a:lnTo>
                <a:lnTo>
                  <a:pt x="264867" y="1218188"/>
                </a:lnTo>
                <a:lnTo>
                  <a:pt x="263278" y="1237639"/>
                </a:lnTo>
                <a:lnTo>
                  <a:pt x="261690" y="1257883"/>
                </a:lnTo>
                <a:lnTo>
                  <a:pt x="260896" y="1277731"/>
                </a:lnTo>
                <a:lnTo>
                  <a:pt x="260498" y="1297975"/>
                </a:lnTo>
                <a:lnTo>
                  <a:pt x="260896" y="1318220"/>
                </a:lnTo>
                <a:lnTo>
                  <a:pt x="261690" y="1338067"/>
                </a:lnTo>
                <a:lnTo>
                  <a:pt x="263278" y="1357915"/>
                </a:lnTo>
                <a:lnTo>
                  <a:pt x="264867" y="1377763"/>
                </a:lnTo>
                <a:lnTo>
                  <a:pt x="266852" y="1397213"/>
                </a:lnTo>
                <a:lnTo>
                  <a:pt x="270029" y="1416664"/>
                </a:lnTo>
                <a:lnTo>
                  <a:pt x="272809" y="1436114"/>
                </a:lnTo>
                <a:lnTo>
                  <a:pt x="276780" y="1455168"/>
                </a:lnTo>
                <a:lnTo>
                  <a:pt x="280751" y="1474222"/>
                </a:lnTo>
                <a:lnTo>
                  <a:pt x="285516" y="1493275"/>
                </a:lnTo>
                <a:lnTo>
                  <a:pt x="290678" y="1511535"/>
                </a:lnTo>
                <a:lnTo>
                  <a:pt x="295840" y="1530192"/>
                </a:lnTo>
                <a:lnTo>
                  <a:pt x="301797" y="1548452"/>
                </a:lnTo>
                <a:lnTo>
                  <a:pt x="308151" y="1566314"/>
                </a:lnTo>
                <a:lnTo>
                  <a:pt x="314901" y="1584177"/>
                </a:lnTo>
                <a:lnTo>
                  <a:pt x="322049" y="1602040"/>
                </a:lnTo>
                <a:lnTo>
                  <a:pt x="329594" y="1619109"/>
                </a:lnTo>
                <a:lnTo>
                  <a:pt x="337933" y="1636575"/>
                </a:lnTo>
                <a:lnTo>
                  <a:pt x="346272" y="1653247"/>
                </a:lnTo>
                <a:lnTo>
                  <a:pt x="355009" y="1670316"/>
                </a:lnTo>
                <a:lnTo>
                  <a:pt x="364539" y="1686591"/>
                </a:lnTo>
                <a:lnTo>
                  <a:pt x="374070" y="1703262"/>
                </a:lnTo>
                <a:lnTo>
                  <a:pt x="383997" y="1719140"/>
                </a:lnTo>
                <a:lnTo>
                  <a:pt x="394322" y="1734622"/>
                </a:lnTo>
                <a:lnTo>
                  <a:pt x="405441" y="1750500"/>
                </a:lnTo>
                <a:lnTo>
                  <a:pt x="416162" y="1765584"/>
                </a:lnTo>
                <a:lnTo>
                  <a:pt x="427678" y="1780271"/>
                </a:lnTo>
                <a:lnTo>
                  <a:pt x="439591" y="1794958"/>
                </a:lnTo>
                <a:lnTo>
                  <a:pt x="451504" y="1809248"/>
                </a:lnTo>
                <a:lnTo>
                  <a:pt x="464212" y="1823142"/>
                </a:lnTo>
                <a:lnTo>
                  <a:pt x="476919" y="1837035"/>
                </a:lnTo>
                <a:lnTo>
                  <a:pt x="490023" y="1850531"/>
                </a:lnTo>
                <a:lnTo>
                  <a:pt x="503525" y="1863631"/>
                </a:lnTo>
                <a:lnTo>
                  <a:pt x="517026" y="1876333"/>
                </a:lnTo>
                <a:lnTo>
                  <a:pt x="531322" y="1889035"/>
                </a:lnTo>
                <a:lnTo>
                  <a:pt x="545617" y="1900944"/>
                </a:lnTo>
                <a:lnTo>
                  <a:pt x="559913" y="1912852"/>
                </a:lnTo>
                <a:lnTo>
                  <a:pt x="575400" y="1923967"/>
                </a:lnTo>
                <a:lnTo>
                  <a:pt x="590490" y="1935479"/>
                </a:lnTo>
                <a:lnTo>
                  <a:pt x="605977" y="1945799"/>
                </a:lnTo>
                <a:lnTo>
                  <a:pt x="621861" y="1956517"/>
                </a:lnTo>
                <a:lnTo>
                  <a:pt x="637745" y="1966044"/>
                </a:lnTo>
                <a:lnTo>
                  <a:pt x="653630" y="1975968"/>
                </a:lnTo>
                <a:lnTo>
                  <a:pt x="670308" y="1985097"/>
                </a:lnTo>
                <a:lnTo>
                  <a:pt x="686986" y="1994227"/>
                </a:lnTo>
                <a:lnTo>
                  <a:pt x="704061" y="2002563"/>
                </a:lnTo>
                <a:lnTo>
                  <a:pt x="721137" y="2010502"/>
                </a:lnTo>
                <a:lnTo>
                  <a:pt x="738609" y="2018044"/>
                </a:lnTo>
                <a:lnTo>
                  <a:pt x="756082" y="2025189"/>
                </a:lnTo>
                <a:lnTo>
                  <a:pt x="774348" y="2032335"/>
                </a:lnTo>
                <a:lnTo>
                  <a:pt x="792218" y="2038686"/>
                </a:lnTo>
                <a:lnTo>
                  <a:pt x="810485" y="2044640"/>
                </a:lnTo>
                <a:lnTo>
                  <a:pt x="829148" y="2050197"/>
                </a:lnTo>
                <a:lnTo>
                  <a:pt x="847812" y="2055358"/>
                </a:lnTo>
                <a:lnTo>
                  <a:pt x="866476" y="2059724"/>
                </a:lnTo>
                <a:lnTo>
                  <a:pt x="885140" y="2064091"/>
                </a:lnTo>
                <a:lnTo>
                  <a:pt x="904598" y="2067266"/>
                </a:lnTo>
                <a:lnTo>
                  <a:pt x="924056" y="2070839"/>
                </a:lnTo>
                <a:lnTo>
                  <a:pt x="943514" y="2073220"/>
                </a:lnTo>
                <a:lnTo>
                  <a:pt x="962972" y="2075999"/>
                </a:lnTo>
                <a:lnTo>
                  <a:pt x="982827" y="2077587"/>
                </a:lnTo>
                <a:lnTo>
                  <a:pt x="1002682" y="2078778"/>
                </a:lnTo>
                <a:lnTo>
                  <a:pt x="1022934" y="2079572"/>
                </a:lnTo>
                <a:lnTo>
                  <a:pt x="1043186" y="2079572"/>
                </a:lnTo>
                <a:lnTo>
                  <a:pt x="1063041" y="2079572"/>
                </a:lnTo>
                <a:lnTo>
                  <a:pt x="1083293" y="2078778"/>
                </a:lnTo>
                <a:lnTo>
                  <a:pt x="1103148" y="2077587"/>
                </a:lnTo>
                <a:lnTo>
                  <a:pt x="1122606" y="2075999"/>
                </a:lnTo>
                <a:lnTo>
                  <a:pt x="1142064" y="2073220"/>
                </a:lnTo>
                <a:lnTo>
                  <a:pt x="1161919" y="2070839"/>
                </a:lnTo>
                <a:lnTo>
                  <a:pt x="1180980" y="2067266"/>
                </a:lnTo>
                <a:lnTo>
                  <a:pt x="1200438" y="2064091"/>
                </a:lnTo>
                <a:lnTo>
                  <a:pt x="1219499" y="2059724"/>
                </a:lnTo>
                <a:lnTo>
                  <a:pt x="1237766" y="2055358"/>
                </a:lnTo>
                <a:lnTo>
                  <a:pt x="1256827" y="2050197"/>
                </a:lnTo>
                <a:lnTo>
                  <a:pt x="1275093" y="2044640"/>
                </a:lnTo>
                <a:lnTo>
                  <a:pt x="1293757" y="2038686"/>
                </a:lnTo>
                <a:lnTo>
                  <a:pt x="1311627" y="2032335"/>
                </a:lnTo>
                <a:lnTo>
                  <a:pt x="1329496" y="2025189"/>
                </a:lnTo>
                <a:lnTo>
                  <a:pt x="1347366" y="2018044"/>
                </a:lnTo>
                <a:lnTo>
                  <a:pt x="1364441" y="2010502"/>
                </a:lnTo>
                <a:lnTo>
                  <a:pt x="1381914" y="2002563"/>
                </a:lnTo>
                <a:lnTo>
                  <a:pt x="1398592" y="1994227"/>
                </a:lnTo>
                <a:lnTo>
                  <a:pt x="1415667" y="1985097"/>
                </a:lnTo>
                <a:lnTo>
                  <a:pt x="1431949" y="1975968"/>
                </a:lnTo>
                <a:lnTo>
                  <a:pt x="1447833" y="1966044"/>
                </a:lnTo>
                <a:lnTo>
                  <a:pt x="1464114" y="1956517"/>
                </a:lnTo>
                <a:lnTo>
                  <a:pt x="1479998" y="1945799"/>
                </a:lnTo>
                <a:lnTo>
                  <a:pt x="1495088" y="1935479"/>
                </a:lnTo>
                <a:lnTo>
                  <a:pt x="1510575" y="1923967"/>
                </a:lnTo>
                <a:lnTo>
                  <a:pt x="1525665" y="1912852"/>
                </a:lnTo>
                <a:lnTo>
                  <a:pt x="1539960" y="1900944"/>
                </a:lnTo>
                <a:lnTo>
                  <a:pt x="1554256" y="1889035"/>
                </a:lnTo>
                <a:lnTo>
                  <a:pt x="1568551" y="1876333"/>
                </a:lnTo>
                <a:lnTo>
                  <a:pt x="1582053" y="1863631"/>
                </a:lnTo>
                <a:lnTo>
                  <a:pt x="1595555" y="1850531"/>
                </a:lnTo>
                <a:lnTo>
                  <a:pt x="1608659" y="1837035"/>
                </a:lnTo>
                <a:lnTo>
                  <a:pt x="1621763" y="1823142"/>
                </a:lnTo>
                <a:lnTo>
                  <a:pt x="1634073" y="1809248"/>
                </a:lnTo>
                <a:lnTo>
                  <a:pt x="1646383" y="1794958"/>
                </a:lnTo>
                <a:lnTo>
                  <a:pt x="1657899" y="1780271"/>
                </a:lnTo>
                <a:lnTo>
                  <a:pt x="1669415" y="1765584"/>
                </a:lnTo>
                <a:lnTo>
                  <a:pt x="1680534" y="1750500"/>
                </a:lnTo>
                <a:lnTo>
                  <a:pt x="1691256" y="1734622"/>
                </a:lnTo>
                <a:lnTo>
                  <a:pt x="1701581" y="1719140"/>
                </a:lnTo>
                <a:lnTo>
                  <a:pt x="1711508" y="1703262"/>
                </a:lnTo>
                <a:lnTo>
                  <a:pt x="1721436" y="1686591"/>
                </a:lnTo>
                <a:lnTo>
                  <a:pt x="1730569" y="1670316"/>
                </a:lnTo>
                <a:lnTo>
                  <a:pt x="1739305" y="1653247"/>
                </a:lnTo>
                <a:lnTo>
                  <a:pt x="1748041" y="1636575"/>
                </a:lnTo>
                <a:lnTo>
                  <a:pt x="1755983" y="1619109"/>
                </a:lnTo>
                <a:lnTo>
                  <a:pt x="1763529" y="1602040"/>
                </a:lnTo>
                <a:lnTo>
                  <a:pt x="1770676" y="1584177"/>
                </a:lnTo>
                <a:lnTo>
                  <a:pt x="1777427" y="1566314"/>
                </a:lnTo>
                <a:lnTo>
                  <a:pt x="1783781" y="1548452"/>
                </a:lnTo>
                <a:lnTo>
                  <a:pt x="1789737" y="1530192"/>
                </a:lnTo>
                <a:lnTo>
                  <a:pt x="1795694" y="1511535"/>
                </a:lnTo>
                <a:lnTo>
                  <a:pt x="1800459" y="1493275"/>
                </a:lnTo>
                <a:lnTo>
                  <a:pt x="1804827" y="1474222"/>
                </a:lnTo>
                <a:lnTo>
                  <a:pt x="1809195" y="1455168"/>
                </a:lnTo>
                <a:lnTo>
                  <a:pt x="1812769" y="1436114"/>
                </a:lnTo>
                <a:lnTo>
                  <a:pt x="1816343" y="1416664"/>
                </a:lnTo>
                <a:lnTo>
                  <a:pt x="1818726" y="1397213"/>
                </a:lnTo>
                <a:lnTo>
                  <a:pt x="1820711" y="1377763"/>
                </a:lnTo>
                <a:lnTo>
                  <a:pt x="1823094" y="1357915"/>
                </a:lnTo>
                <a:lnTo>
                  <a:pt x="1824285" y="1338067"/>
                </a:lnTo>
                <a:lnTo>
                  <a:pt x="1824682" y="1318220"/>
                </a:lnTo>
                <a:lnTo>
                  <a:pt x="1825079" y="1297975"/>
                </a:lnTo>
                <a:lnTo>
                  <a:pt x="1824682" y="1277731"/>
                </a:lnTo>
                <a:lnTo>
                  <a:pt x="1824285" y="1257883"/>
                </a:lnTo>
                <a:lnTo>
                  <a:pt x="1823094" y="1237639"/>
                </a:lnTo>
                <a:lnTo>
                  <a:pt x="1820711" y="1218188"/>
                </a:lnTo>
                <a:lnTo>
                  <a:pt x="1818726" y="1198341"/>
                </a:lnTo>
                <a:lnTo>
                  <a:pt x="1816343" y="1178890"/>
                </a:lnTo>
                <a:lnTo>
                  <a:pt x="1812769" y="1159440"/>
                </a:lnTo>
                <a:lnTo>
                  <a:pt x="1809195" y="1140783"/>
                </a:lnTo>
                <a:lnTo>
                  <a:pt x="1804827" y="1121729"/>
                </a:lnTo>
                <a:lnTo>
                  <a:pt x="1800459" y="1102676"/>
                </a:lnTo>
                <a:lnTo>
                  <a:pt x="1795694" y="1084019"/>
                </a:lnTo>
                <a:lnTo>
                  <a:pt x="1789737" y="1065362"/>
                </a:lnTo>
                <a:lnTo>
                  <a:pt x="1783781" y="1047500"/>
                </a:lnTo>
                <a:lnTo>
                  <a:pt x="1777427" y="1029240"/>
                </a:lnTo>
                <a:lnTo>
                  <a:pt x="1770676" y="1011377"/>
                </a:lnTo>
                <a:lnTo>
                  <a:pt x="1763529" y="993911"/>
                </a:lnTo>
                <a:lnTo>
                  <a:pt x="1755983" y="976048"/>
                </a:lnTo>
                <a:lnTo>
                  <a:pt x="1748041" y="959377"/>
                </a:lnTo>
                <a:lnTo>
                  <a:pt x="1739305" y="941911"/>
                </a:lnTo>
                <a:lnTo>
                  <a:pt x="1730569" y="925636"/>
                </a:lnTo>
                <a:lnTo>
                  <a:pt x="1721436" y="908964"/>
                </a:lnTo>
                <a:lnTo>
                  <a:pt x="1711508" y="892689"/>
                </a:lnTo>
                <a:lnTo>
                  <a:pt x="1701581" y="876811"/>
                </a:lnTo>
                <a:lnTo>
                  <a:pt x="1691256" y="860933"/>
                </a:lnTo>
                <a:lnTo>
                  <a:pt x="1680534" y="845452"/>
                </a:lnTo>
                <a:lnTo>
                  <a:pt x="1669415" y="830368"/>
                </a:lnTo>
                <a:lnTo>
                  <a:pt x="1657899" y="815680"/>
                </a:lnTo>
                <a:lnTo>
                  <a:pt x="1646383" y="800596"/>
                </a:lnTo>
                <a:lnTo>
                  <a:pt x="1634073" y="786306"/>
                </a:lnTo>
                <a:lnTo>
                  <a:pt x="1621763" y="772413"/>
                </a:lnTo>
                <a:lnTo>
                  <a:pt x="1608659" y="758520"/>
                </a:lnTo>
                <a:lnTo>
                  <a:pt x="1595555" y="745023"/>
                </a:lnTo>
                <a:lnTo>
                  <a:pt x="1582053" y="731924"/>
                </a:lnTo>
                <a:lnTo>
                  <a:pt x="1568551" y="719221"/>
                </a:lnTo>
                <a:lnTo>
                  <a:pt x="1554256" y="706519"/>
                </a:lnTo>
                <a:lnTo>
                  <a:pt x="1539960" y="694610"/>
                </a:lnTo>
                <a:lnTo>
                  <a:pt x="1525665" y="682702"/>
                </a:lnTo>
                <a:lnTo>
                  <a:pt x="1510575" y="671190"/>
                </a:lnTo>
                <a:lnTo>
                  <a:pt x="1495088" y="660473"/>
                </a:lnTo>
                <a:lnTo>
                  <a:pt x="1479998" y="649755"/>
                </a:lnTo>
                <a:lnTo>
                  <a:pt x="1464114" y="639037"/>
                </a:lnTo>
                <a:lnTo>
                  <a:pt x="1447833" y="629114"/>
                </a:lnTo>
                <a:lnTo>
                  <a:pt x="1431949" y="619587"/>
                </a:lnTo>
                <a:lnTo>
                  <a:pt x="1415667" y="610457"/>
                </a:lnTo>
                <a:lnTo>
                  <a:pt x="1398592" y="601724"/>
                </a:lnTo>
                <a:lnTo>
                  <a:pt x="1381914" y="593388"/>
                </a:lnTo>
                <a:lnTo>
                  <a:pt x="1364441" y="585449"/>
                </a:lnTo>
                <a:lnTo>
                  <a:pt x="1347366" y="577113"/>
                </a:lnTo>
                <a:lnTo>
                  <a:pt x="1329496" y="569968"/>
                </a:lnTo>
                <a:lnTo>
                  <a:pt x="1311627" y="563220"/>
                </a:lnTo>
                <a:lnTo>
                  <a:pt x="1293757" y="556869"/>
                </a:lnTo>
                <a:lnTo>
                  <a:pt x="1275093" y="550914"/>
                </a:lnTo>
                <a:lnTo>
                  <a:pt x="1256827" y="545754"/>
                </a:lnTo>
                <a:lnTo>
                  <a:pt x="1237766" y="540594"/>
                </a:lnTo>
                <a:lnTo>
                  <a:pt x="1219499" y="535830"/>
                </a:lnTo>
                <a:lnTo>
                  <a:pt x="1200438" y="531861"/>
                </a:lnTo>
                <a:lnTo>
                  <a:pt x="1180980" y="527891"/>
                </a:lnTo>
                <a:lnTo>
                  <a:pt x="1161919" y="525113"/>
                </a:lnTo>
                <a:lnTo>
                  <a:pt x="1142064" y="521937"/>
                </a:lnTo>
                <a:lnTo>
                  <a:pt x="1122606" y="519952"/>
                </a:lnTo>
                <a:lnTo>
                  <a:pt x="1103148" y="518364"/>
                </a:lnTo>
                <a:lnTo>
                  <a:pt x="1083293" y="516777"/>
                </a:lnTo>
                <a:lnTo>
                  <a:pt x="1063041" y="515983"/>
                </a:lnTo>
                <a:lnTo>
                  <a:pt x="1043186" y="515586"/>
                </a:lnTo>
                <a:close/>
                <a:moveTo>
                  <a:pt x="803734" y="280988"/>
                </a:moveTo>
                <a:lnTo>
                  <a:pt x="862902" y="391340"/>
                </a:lnTo>
                <a:lnTo>
                  <a:pt x="884743" y="387371"/>
                </a:lnTo>
                <a:lnTo>
                  <a:pt x="906980" y="383798"/>
                </a:lnTo>
                <a:lnTo>
                  <a:pt x="929218" y="380622"/>
                </a:lnTo>
                <a:lnTo>
                  <a:pt x="951456" y="378241"/>
                </a:lnTo>
                <a:lnTo>
                  <a:pt x="974488" y="376256"/>
                </a:lnTo>
                <a:lnTo>
                  <a:pt x="997122" y="374668"/>
                </a:lnTo>
                <a:lnTo>
                  <a:pt x="1019757" y="373874"/>
                </a:lnTo>
                <a:lnTo>
                  <a:pt x="1043186" y="373477"/>
                </a:lnTo>
                <a:lnTo>
                  <a:pt x="1059865" y="373874"/>
                </a:lnTo>
                <a:lnTo>
                  <a:pt x="1076940" y="374271"/>
                </a:lnTo>
                <a:lnTo>
                  <a:pt x="1093618" y="375462"/>
                </a:lnTo>
                <a:lnTo>
                  <a:pt x="1110693" y="376256"/>
                </a:lnTo>
                <a:lnTo>
                  <a:pt x="1127372" y="377844"/>
                </a:lnTo>
                <a:lnTo>
                  <a:pt x="1144050" y="379432"/>
                </a:lnTo>
                <a:lnTo>
                  <a:pt x="1160331" y="381019"/>
                </a:lnTo>
                <a:lnTo>
                  <a:pt x="1176612" y="383798"/>
                </a:lnTo>
                <a:lnTo>
                  <a:pt x="1193291" y="386180"/>
                </a:lnTo>
                <a:lnTo>
                  <a:pt x="1209572" y="388958"/>
                </a:lnTo>
                <a:lnTo>
                  <a:pt x="1225853" y="392134"/>
                </a:lnTo>
                <a:lnTo>
                  <a:pt x="1241737" y="395310"/>
                </a:lnTo>
                <a:lnTo>
                  <a:pt x="1257621" y="399279"/>
                </a:lnTo>
                <a:lnTo>
                  <a:pt x="1273505" y="403249"/>
                </a:lnTo>
                <a:lnTo>
                  <a:pt x="1289389" y="407218"/>
                </a:lnTo>
                <a:lnTo>
                  <a:pt x="1304876" y="411982"/>
                </a:lnTo>
                <a:lnTo>
                  <a:pt x="1370398" y="304805"/>
                </a:lnTo>
                <a:lnTo>
                  <a:pt x="1611439" y="417142"/>
                </a:lnTo>
                <a:lnTo>
                  <a:pt x="1570140" y="539800"/>
                </a:lnTo>
                <a:lnTo>
                  <a:pt x="1592775" y="555678"/>
                </a:lnTo>
                <a:lnTo>
                  <a:pt x="1614615" y="572747"/>
                </a:lnTo>
                <a:lnTo>
                  <a:pt x="1636059" y="589815"/>
                </a:lnTo>
                <a:lnTo>
                  <a:pt x="1656708" y="608075"/>
                </a:lnTo>
                <a:lnTo>
                  <a:pt x="1676960" y="626732"/>
                </a:lnTo>
                <a:lnTo>
                  <a:pt x="1696815" y="645389"/>
                </a:lnTo>
                <a:lnTo>
                  <a:pt x="1715876" y="665236"/>
                </a:lnTo>
                <a:lnTo>
                  <a:pt x="1734540" y="685481"/>
                </a:lnTo>
                <a:lnTo>
                  <a:pt x="1752410" y="706519"/>
                </a:lnTo>
                <a:lnTo>
                  <a:pt x="1769882" y="728351"/>
                </a:lnTo>
                <a:lnTo>
                  <a:pt x="1786560" y="750184"/>
                </a:lnTo>
                <a:lnTo>
                  <a:pt x="1802841" y="772413"/>
                </a:lnTo>
                <a:lnTo>
                  <a:pt x="1818329" y="795436"/>
                </a:lnTo>
                <a:lnTo>
                  <a:pt x="1832624" y="818856"/>
                </a:lnTo>
                <a:lnTo>
                  <a:pt x="1846920" y="842673"/>
                </a:lnTo>
                <a:lnTo>
                  <a:pt x="1860024" y="866887"/>
                </a:lnTo>
                <a:lnTo>
                  <a:pt x="1994642" y="834337"/>
                </a:lnTo>
                <a:lnTo>
                  <a:pt x="2085975" y="1084019"/>
                </a:lnTo>
                <a:lnTo>
                  <a:pt x="1954931" y="1149516"/>
                </a:lnTo>
                <a:lnTo>
                  <a:pt x="1958108" y="1167776"/>
                </a:lnTo>
                <a:lnTo>
                  <a:pt x="1960491" y="1185638"/>
                </a:lnTo>
                <a:lnTo>
                  <a:pt x="1962476" y="1204295"/>
                </a:lnTo>
                <a:lnTo>
                  <a:pt x="1964462" y="1222952"/>
                </a:lnTo>
                <a:lnTo>
                  <a:pt x="1965653" y="1241212"/>
                </a:lnTo>
                <a:lnTo>
                  <a:pt x="1966447" y="1259868"/>
                </a:lnTo>
                <a:lnTo>
                  <a:pt x="1967242" y="1278922"/>
                </a:lnTo>
                <a:lnTo>
                  <a:pt x="1967242" y="1297975"/>
                </a:lnTo>
                <a:lnTo>
                  <a:pt x="1967242" y="1315441"/>
                </a:lnTo>
                <a:lnTo>
                  <a:pt x="1966845" y="1332907"/>
                </a:lnTo>
                <a:lnTo>
                  <a:pt x="1966050" y="1349976"/>
                </a:lnTo>
                <a:lnTo>
                  <a:pt x="1964859" y="1367839"/>
                </a:lnTo>
                <a:lnTo>
                  <a:pt x="1962873" y="1385305"/>
                </a:lnTo>
                <a:lnTo>
                  <a:pt x="1961285" y="1401977"/>
                </a:lnTo>
                <a:lnTo>
                  <a:pt x="1959300" y="1419442"/>
                </a:lnTo>
                <a:lnTo>
                  <a:pt x="1957314" y="1436114"/>
                </a:lnTo>
                <a:lnTo>
                  <a:pt x="1954137" y="1453183"/>
                </a:lnTo>
                <a:lnTo>
                  <a:pt x="1951357" y="1469855"/>
                </a:lnTo>
                <a:lnTo>
                  <a:pt x="1947784" y="1486527"/>
                </a:lnTo>
                <a:lnTo>
                  <a:pt x="1944210" y="1503199"/>
                </a:lnTo>
                <a:lnTo>
                  <a:pt x="1940239" y="1519871"/>
                </a:lnTo>
                <a:lnTo>
                  <a:pt x="1935871" y="1535749"/>
                </a:lnTo>
                <a:lnTo>
                  <a:pt x="1931899" y="1552024"/>
                </a:lnTo>
                <a:lnTo>
                  <a:pt x="1926737" y="1568299"/>
                </a:lnTo>
                <a:lnTo>
                  <a:pt x="2061355" y="1650468"/>
                </a:lnTo>
                <a:lnTo>
                  <a:pt x="1949372" y="1891020"/>
                </a:lnTo>
                <a:lnTo>
                  <a:pt x="1791723" y="1838623"/>
                </a:lnTo>
                <a:lnTo>
                  <a:pt x="1776633" y="1859264"/>
                </a:lnTo>
                <a:lnTo>
                  <a:pt x="1761146" y="1879112"/>
                </a:lnTo>
                <a:lnTo>
                  <a:pt x="1744468" y="1898165"/>
                </a:lnTo>
                <a:lnTo>
                  <a:pt x="1728186" y="1917219"/>
                </a:lnTo>
                <a:lnTo>
                  <a:pt x="1710714" y="1935876"/>
                </a:lnTo>
                <a:lnTo>
                  <a:pt x="1693241" y="1954135"/>
                </a:lnTo>
                <a:lnTo>
                  <a:pt x="1674975" y="1971204"/>
                </a:lnTo>
                <a:lnTo>
                  <a:pt x="1655914" y="1988670"/>
                </a:lnTo>
                <a:lnTo>
                  <a:pt x="1636853" y="2004945"/>
                </a:lnTo>
                <a:lnTo>
                  <a:pt x="1616998" y="2021220"/>
                </a:lnTo>
                <a:lnTo>
                  <a:pt x="1597143" y="2036701"/>
                </a:lnTo>
                <a:lnTo>
                  <a:pt x="1576494" y="2051388"/>
                </a:lnTo>
                <a:lnTo>
                  <a:pt x="1555844" y="2066075"/>
                </a:lnTo>
                <a:lnTo>
                  <a:pt x="1534401" y="2079572"/>
                </a:lnTo>
                <a:lnTo>
                  <a:pt x="1512957" y="2093068"/>
                </a:lnTo>
                <a:lnTo>
                  <a:pt x="1491117" y="2105770"/>
                </a:lnTo>
                <a:lnTo>
                  <a:pt x="1531621" y="2274474"/>
                </a:lnTo>
                <a:lnTo>
                  <a:pt x="1281844" y="2365376"/>
                </a:lnTo>
                <a:lnTo>
                  <a:pt x="1202821" y="2207787"/>
                </a:lnTo>
                <a:lnTo>
                  <a:pt x="1183363" y="2210962"/>
                </a:lnTo>
                <a:lnTo>
                  <a:pt x="1163508" y="2213741"/>
                </a:lnTo>
                <a:lnTo>
                  <a:pt x="1144050" y="2216123"/>
                </a:lnTo>
                <a:lnTo>
                  <a:pt x="1124195" y="2218504"/>
                </a:lnTo>
                <a:lnTo>
                  <a:pt x="1103943" y="2219695"/>
                </a:lnTo>
                <a:lnTo>
                  <a:pt x="1083690" y="2220886"/>
                </a:lnTo>
                <a:lnTo>
                  <a:pt x="1063438" y="2221680"/>
                </a:lnTo>
                <a:lnTo>
                  <a:pt x="1043186" y="2221680"/>
                </a:lnTo>
                <a:lnTo>
                  <a:pt x="1013007" y="2221283"/>
                </a:lnTo>
                <a:lnTo>
                  <a:pt x="983224" y="2220092"/>
                </a:lnTo>
                <a:lnTo>
                  <a:pt x="954235" y="2217711"/>
                </a:lnTo>
                <a:lnTo>
                  <a:pt x="924850" y="2214535"/>
                </a:lnTo>
                <a:lnTo>
                  <a:pt x="895862" y="2210565"/>
                </a:lnTo>
                <a:lnTo>
                  <a:pt x="867270" y="2205405"/>
                </a:lnTo>
                <a:lnTo>
                  <a:pt x="839076" y="2199451"/>
                </a:lnTo>
                <a:lnTo>
                  <a:pt x="810882" y="2192703"/>
                </a:lnTo>
                <a:lnTo>
                  <a:pt x="715180" y="2341162"/>
                </a:lnTo>
                <a:lnTo>
                  <a:pt x="474536" y="2229222"/>
                </a:lnTo>
                <a:lnTo>
                  <a:pt x="524968" y="2062900"/>
                </a:lnTo>
                <a:lnTo>
                  <a:pt x="504716" y="2049006"/>
                </a:lnTo>
                <a:lnTo>
                  <a:pt x="484464" y="2033525"/>
                </a:lnTo>
                <a:lnTo>
                  <a:pt x="465006" y="2018441"/>
                </a:lnTo>
                <a:lnTo>
                  <a:pt x="445945" y="2002960"/>
                </a:lnTo>
                <a:lnTo>
                  <a:pt x="427281" y="1986288"/>
                </a:lnTo>
                <a:lnTo>
                  <a:pt x="408617" y="1969616"/>
                </a:lnTo>
                <a:lnTo>
                  <a:pt x="390748" y="1952151"/>
                </a:lnTo>
                <a:lnTo>
                  <a:pt x="373672" y="1934685"/>
                </a:lnTo>
                <a:lnTo>
                  <a:pt x="356597" y="1916028"/>
                </a:lnTo>
                <a:lnTo>
                  <a:pt x="340316" y="1897371"/>
                </a:lnTo>
                <a:lnTo>
                  <a:pt x="324432" y="1878715"/>
                </a:lnTo>
                <a:lnTo>
                  <a:pt x="308548" y="1858867"/>
                </a:lnTo>
                <a:lnTo>
                  <a:pt x="293855" y="1839020"/>
                </a:lnTo>
                <a:lnTo>
                  <a:pt x="279559" y="1818775"/>
                </a:lnTo>
                <a:lnTo>
                  <a:pt x="265661" y="1797737"/>
                </a:lnTo>
                <a:lnTo>
                  <a:pt x="252556" y="1776301"/>
                </a:lnTo>
                <a:lnTo>
                  <a:pt x="91333" y="1811630"/>
                </a:lnTo>
                <a:lnTo>
                  <a:pt x="0" y="1562345"/>
                </a:lnTo>
                <a:lnTo>
                  <a:pt x="138191" y="1488512"/>
                </a:lnTo>
                <a:lnTo>
                  <a:pt x="133426" y="1465092"/>
                </a:lnTo>
                <a:lnTo>
                  <a:pt x="129852" y="1441672"/>
                </a:lnTo>
                <a:lnTo>
                  <a:pt x="126278" y="1418251"/>
                </a:lnTo>
                <a:lnTo>
                  <a:pt x="123498" y="1394434"/>
                </a:lnTo>
                <a:lnTo>
                  <a:pt x="121513" y="1370220"/>
                </a:lnTo>
                <a:lnTo>
                  <a:pt x="119527" y="1346403"/>
                </a:lnTo>
                <a:lnTo>
                  <a:pt x="118733" y="1322189"/>
                </a:lnTo>
                <a:lnTo>
                  <a:pt x="118336" y="1297975"/>
                </a:lnTo>
                <a:lnTo>
                  <a:pt x="118733" y="1269395"/>
                </a:lnTo>
                <a:lnTo>
                  <a:pt x="119924" y="1240418"/>
                </a:lnTo>
                <a:lnTo>
                  <a:pt x="122704" y="1211837"/>
                </a:lnTo>
                <a:lnTo>
                  <a:pt x="125484" y="1184051"/>
                </a:lnTo>
                <a:lnTo>
                  <a:pt x="129455" y="1155867"/>
                </a:lnTo>
                <a:lnTo>
                  <a:pt x="134220" y="1128478"/>
                </a:lnTo>
                <a:lnTo>
                  <a:pt x="139780" y="1101088"/>
                </a:lnTo>
                <a:lnTo>
                  <a:pt x="146133" y="1074095"/>
                </a:lnTo>
                <a:lnTo>
                  <a:pt x="24223" y="995896"/>
                </a:lnTo>
                <a:lnTo>
                  <a:pt x="136603" y="755344"/>
                </a:lnTo>
                <a:lnTo>
                  <a:pt x="268043" y="794642"/>
                </a:lnTo>
                <a:lnTo>
                  <a:pt x="283530" y="772016"/>
                </a:lnTo>
                <a:lnTo>
                  <a:pt x="299017" y="750184"/>
                </a:lnTo>
                <a:lnTo>
                  <a:pt x="315696" y="728351"/>
                </a:lnTo>
                <a:lnTo>
                  <a:pt x="332771" y="707313"/>
                </a:lnTo>
                <a:lnTo>
                  <a:pt x="350243" y="686274"/>
                </a:lnTo>
                <a:lnTo>
                  <a:pt x="368907" y="666824"/>
                </a:lnTo>
                <a:lnTo>
                  <a:pt x="387571" y="646976"/>
                </a:lnTo>
                <a:lnTo>
                  <a:pt x="407426" y="627923"/>
                </a:lnTo>
                <a:lnTo>
                  <a:pt x="427281" y="609266"/>
                </a:lnTo>
                <a:lnTo>
                  <a:pt x="447930" y="591403"/>
                </a:lnTo>
                <a:lnTo>
                  <a:pt x="468977" y="574334"/>
                </a:lnTo>
                <a:lnTo>
                  <a:pt x="490420" y="557662"/>
                </a:lnTo>
                <a:lnTo>
                  <a:pt x="512261" y="541784"/>
                </a:lnTo>
                <a:lnTo>
                  <a:pt x="535293" y="526303"/>
                </a:lnTo>
                <a:lnTo>
                  <a:pt x="557928" y="511616"/>
                </a:lnTo>
                <a:lnTo>
                  <a:pt x="581754" y="497723"/>
                </a:lnTo>
                <a:lnTo>
                  <a:pt x="554354" y="371890"/>
                </a:lnTo>
                <a:lnTo>
                  <a:pt x="803734" y="280988"/>
                </a:lnTo>
                <a:close/>
                <a:moveTo>
                  <a:pt x="2013752" y="186531"/>
                </a:moveTo>
                <a:lnTo>
                  <a:pt x="2001871" y="186928"/>
                </a:lnTo>
                <a:lnTo>
                  <a:pt x="1989594" y="188119"/>
                </a:lnTo>
                <a:lnTo>
                  <a:pt x="1978109" y="190103"/>
                </a:lnTo>
                <a:lnTo>
                  <a:pt x="1966624" y="192881"/>
                </a:lnTo>
                <a:lnTo>
                  <a:pt x="1955139" y="196453"/>
                </a:lnTo>
                <a:lnTo>
                  <a:pt x="1944050" y="200819"/>
                </a:lnTo>
                <a:lnTo>
                  <a:pt x="1932962" y="205978"/>
                </a:lnTo>
                <a:lnTo>
                  <a:pt x="1922269" y="211534"/>
                </a:lnTo>
                <a:lnTo>
                  <a:pt x="1914348" y="216297"/>
                </a:lnTo>
                <a:lnTo>
                  <a:pt x="1906823" y="221853"/>
                </a:lnTo>
                <a:lnTo>
                  <a:pt x="1899695" y="227409"/>
                </a:lnTo>
                <a:lnTo>
                  <a:pt x="1892962" y="233363"/>
                </a:lnTo>
                <a:lnTo>
                  <a:pt x="1886230" y="239713"/>
                </a:lnTo>
                <a:lnTo>
                  <a:pt x="1880289" y="246063"/>
                </a:lnTo>
                <a:lnTo>
                  <a:pt x="1874349" y="252809"/>
                </a:lnTo>
                <a:lnTo>
                  <a:pt x="1869200" y="259953"/>
                </a:lnTo>
                <a:lnTo>
                  <a:pt x="1864052" y="267097"/>
                </a:lnTo>
                <a:lnTo>
                  <a:pt x="1859300" y="274241"/>
                </a:lnTo>
                <a:lnTo>
                  <a:pt x="1855339" y="281781"/>
                </a:lnTo>
                <a:lnTo>
                  <a:pt x="1850983" y="289719"/>
                </a:lnTo>
                <a:lnTo>
                  <a:pt x="1847419" y="297656"/>
                </a:lnTo>
                <a:lnTo>
                  <a:pt x="1844646" y="305594"/>
                </a:lnTo>
                <a:lnTo>
                  <a:pt x="1841874" y="313928"/>
                </a:lnTo>
                <a:lnTo>
                  <a:pt x="1839102" y="322263"/>
                </a:lnTo>
                <a:lnTo>
                  <a:pt x="1837518" y="330597"/>
                </a:lnTo>
                <a:lnTo>
                  <a:pt x="1835934" y="339328"/>
                </a:lnTo>
                <a:lnTo>
                  <a:pt x="1834350" y="348059"/>
                </a:lnTo>
                <a:lnTo>
                  <a:pt x="1833557" y="356791"/>
                </a:lnTo>
                <a:lnTo>
                  <a:pt x="1833557" y="365125"/>
                </a:lnTo>
                <a:lnTo>
                  <a:pt x="1833557" y="373856"/>
                </a:lnTo>
                <a:lnTo>
                  <a:pt x="1833953" y="382984"/>
                </a:lnTo>
                <a:lnTo>
                  <a:pt x="1835142" y="391716"/>
                </a:lnTo>
                <a:lnTo>
                  <a:pt x="1836726" y="400050"/>
                </a:lnTo>
                <a:lnTo>
                  <a:pt x="1838310" y="409178"/>
                </a:lnTo>
                <a:lnTo>
                  <a:pt x="1840290" y="417513"/>
                </a:lnTo>
                <a:lnTo>
                  <a:pt x="1843458" y="426244"/>
                </a:lnTo>
                <a:lnTo>
                  <a:pt x="1846230" y="434578"/>
                </a:lnTo>
                <a:lnTo>
                  <a:pt x="1850191" y="443310"/>
                </a:lnTo>
                <a:lnTo>
                  <a:pt x="1853755" y="451247"/>
                </a:lnTo>
                <a:lnTo>
                  <a:pt x="1858507" y="459581"/>
                </a:lnTo>
                <a:lnTo>
                  <a:pt x="1864844" y="469503"/>
                </a:lnTo>
                <a:lnTo>
                  <a:pt x="1871973" y="479028"/>
                </a:lnTo>
                <a:lnTo>
                  <a:pt x="1879497" y="488156"/>
                </a:lnTo>
                <a:lnTo>
                  <a:pt x="1887418" y="496888"/>
                </a:lnTo>
                <a:lnTo>
                  <a:pt x="1896527" y="504428"/>
                </a:lnTo>
                <a:lnTo>
                  <a:pt x="1905239" y="511969"/>
                </a:lnTo>
                <a:lnTo>
                  <a:pt x="1914744" y="518716"/>
                </a:lnTo>
                <a:lnTo>
                  <a:pt x="1924645" y="524669"/>
                </a:lnTo>
                <a:lnTo>
                  <a:pt x="1934942" y="529828"/>
                </a:lnTo>
                <a:lnTo>
                  <a:pt x="1945635" y="534988"/>
                </a:lnTo>
                <a:lnTo>
                  <a:pt x="1956723" y="538956"/>
                </a:lnTo>
                <a:lnTo>
                  <a:pt x="1967812" y="542131"/>
                </a:lnTo>
                <a:lnTo>
                  <a:pt x="1979297" y="545306"/>
                </a:lnTo>
                <a:lnTo>
                  <a:pt x="1990782" y="546894"/>
                </a:lnTo>
                <a:lnTo>
                  <a:pt x="2002267" y="548085"/>
                </a:lnTo>
                <a:lnTo>
                  <a:pt x="2014544" y="548481"/>
                </a:lnTo>
                <a:lnTo>
                  <a:pt x="2026425" y="548085"/>
                </a:lnTo>
                <a:lnTo>
                  <a:pt x="2038306" y="546894"/>
                </a:lnTo>
                <a:lnTo>
                  <a:pt x="2049791" y="544910"/>
                </a:lnTo>
                <a:lnTo>
                  <a:pt x="2061672" y="542131"/>
                </a:lnTo>
                <a:lnTo>
                  <a:pt x="2073157" y="538560"/>
                </a:lnTo>
                <a:lnTo>
                  <a:pt x="2084246" y="534194"/>
                </a:lnTo>
                <a:lnTo>
                  <a:pt x="2095335" y="529035"/>
                </a:lnTo>
                <a:lnTo>
                  <a:pt x="2106028" y="523081"/>
                </a:lnTo>
                <a:lnTo>
                  <a:pt x="2113552" y="518716"/>
                </a:lnTo>
                <a:lnTo>
                  <a:pt x="2121077" y="513556"/>
                </a:lnTo>
                <a:lnTo>
                  <a:pt x="2128206" y="508000"/>
                </a:lnTo>
                <a:lnTo>
                  <a:pt x="2134938" y="502047"/>
                </a:lnTo>
                <a:lnTo>
                  <a:pt x="2141275" y="496491"/>
                </a:lnTo>
                <a:lnTo>
                  <a:pt x="2147215" y="490141"/>
                </a:lnTo>
                <a:lnTo>
                  <a:pt x="2153156" y="483394"/>
                </a:lnTo>
                <a:lnTo>
                  <a:pt x="2158304" y="476647"/>
                </a:lnTo>
                <a:lnTo>
                  <a:pt x="2163452" y="469503"/>
                </a:lnTo>
                <a:lnTo>
                  <a:pt x="2168601" y="461566"/>
                </a:lnTo>
                <a:lnTo>
                  <a:pt x="2172957" y="454025"/>
                </a:lnTo>
                <a:lnTo>
                  <a:pt x="2176917" y="446485"/>
                </a:lnTo>
                <a:lnTo>
                  <a:pt x="2180482" y="438150"/>
                </a:lnTo>
                <a:lnTo>
                  <a:pt x="2183650" y="430213"/>
                </a:lnTo>
                <a:lnTo>
                  <a:pt x="2186818" y="421481"/>
                </a:lnTo>
                <a:lnTo>
                  <a:pt x="2189195" y="412750"/>
                </a:lnTo>
                <a:lnTo>
                  <a:pt x="2191175" y="404019"/>
                </a:lnTo>
                <a:lnTo>
                  <a:pt x="2192363" y="395288"/>
                </a:lnTo>
                <a:lnTo>
                  <a:pt x="2193947" y="386159"/>
                </a:lnTo>
                <a:lnTo>
                  <a:pt x="2194739" y="377428"/>
                </a:lnTo>
                <a:lnTo>
                  <a:pt x="2194739" y="368697"/>
                </a:lnTo>
                <a:lnTo>
                  <a:pt x="2194739" y="359569"/>
                </a:lnTo>
                <a:lnTo>
                  <a:pt x="2194343" y="351234"/>
                </a:lnTo>
                <a:lnTo>
                  <a:pt x="2192759" y="342503"/>
                </a:lnTo>
                <a:lnTo>
                  <a:pt x="2191571" y="333375"/>
                </a:lnTo>
                <a:lnTo>
                  <a:pt x="2189591" y="325041"/>
                </a:lnTo>
                <a:lnTo>
                  <a:pt x="2187610" y="316706"/>
                </a:lnTo>
                <a:lnTo>
                  <a:pt x="2184838" y="308372"/>
                </a:lnTo>
                <a:lnTo>
                  <a:pt x="2181670" y="299641"/>
                </a:lnTo>
                <a:lnTo>
                  <a:pt x="2178106" y="291703"/>
                </a:lnTo>
                <a:lnTo>
                  <a:pt x="2174145" y="283766"/>
                </a:lnTo>
                <a:lnTo>
                  <a:pt x="2169789" y="275828"/>
                </a:lnTo>
                <a:lnTo>
                  <a:pt x="2163452" y="265509"/>
                </a:lnTo>
                <a:lnTo>
                  <a:pt x="2156324" y="255984"/>
                </a:lnTo>
                <a:lnTo>
                  <a:pt x="2148799" y="247253"/>
                </a:lnTo>
                <a:lnTo>
                  <a:pt x="2140879" y="238522"/>
                </a:lnTo>
                <a:lnTo>
                  <a:pt x="2131770" y="230584"/>
                </a:lnTo>
                <a:lnTo>
                  <a:pt x="2123057" y="223441"/>
                </a:lnTo>
                <a:lnTo>
                  <a:pt x="2113552" y="216694"/>
                </a:lnTo>
                <a:lnTo>
                  <a:pt x="2103255" y="210344"/>
                </a:lnTo>
                <a:lnTo>
                  <a:pt x="2093355" y="204788"/>
                </a:lnTo>
                <a:lnTo>
                  <a:pt x="2082662" y="200422"/>
                </a:lnTo>
                <a:lnTo>
                  <a:pt x="2071969" y="196056"/>
                </a:lnTo>
                <a:lnTo>
                  <a:pt x="2060484" y="192881"/>
                </a:lnTo>
                <a:lnTo>
                  <a:pt x="2048999" y="190103"/>
                </a:lnTo>
                <a:lnTo>
                  <a:pt x="2037118" y="188119"/>
                </a:lnTo>
                <a:lnTo>
                  <a:pt x="2025633" y="186928"/>
                </a:lnTo>
                <a:lnTo>
                  <a:pt x="2013752" y="186531"/>
                </a:lnTo>
                <a:close/>
                <a:moveTo>
                  <a:pt x="2066028" y="0"/>
                </a:moveTo>
                <a:lnTo>
                  <a:pt x="2156324" y="23812"/>
                </a:lnTo>
                <a:lnTo>
                  <a:pt x="2146027" y="100013"/>
                </a:lnTo>
                <a:lnTo>
                  <a:pt x="2140916" y="118533"/>
                </a:lnTo>
                <a:lnTo>
                  <a:pt x="2134542" y="115094"/>
                </a:lnTo>
                <a:lnTo>
                  <a:pt x="2132671" y="114357"/>
                </a:lnTo>
                <a:lnTo>
                  <a:pt x="2132562" y="114300"/>
                </a:lnTo>
                <a:lnTo>
                  <a:pt x="2123453" y="110728"/>
                </a:lnTo>
                <a:lnTo>
                  <a:pt x="2132671" y="114357"/>
                </a:lnTo>
                <a:lnTo>
                  <a:pt x="2140879" y="118666"/>
                </a:lnTo>
                <a:lnTo>
                  <a:pt x="2140916" y="118533"/>
                </a:lnTo>
                <a:lnTo>
                  <a:pt x="2144839" y="120650"/>
                </a:lnTo>
                <a:lnTo>
                  <a:pt x="2153552" y="125413"/>
                </a:lnTo>
                <a:lnTo>
                  <a:pt x="2167413" y="133747"/>
                </a:lnTo>
                <a:lnTo>
                  <a:pt x="2174145" y="138113"/>
                </a:lnTo>
                <a:lnTo>
                  <a:pt x="2180878" y="142875"/>
                </a:lnTo>
                <a:lnTo>
                  <a:pt x="2181274" y="143272"/>
                </a:lnTo>
                <a:lnTo>
                  <a:pt x="2187610" y="148034"/>
                </a:lnTo>
                <a:lnTo>
                  <a:pt x="2193947" y="153194"/>
                </a:lnTo>
                <a:lnTo>
                  <a:pt x="2205432" y="163909"/>
                </a:lnTo>
                <a:lnTo>
                  <a:pt x="2212560" y="170656"/>
                </a:lnTo>
                <a:lnTo>
                  <a:pt x="2221273" y="180181"/>
                </a:lnTo>
                <a:lnTo>
                  <a:pt x="2226433" y="186128"/>
                </a:lnTo>
                <a:lnTo>
                  <a:pt x="2226422" y="186134"/>
                </a:lnTo>
                <a:lnTo>
                  <a:pt x="2229194" y="189309"/>
                </a:lnTo>
                <a:lnTo>
                  <a:pt x="2226433" y="186128"/>
                </a:lnTo>
                <a:lnTo>
                  <a:pt x="2244639" y="175419"/>
                </a:lnTo>
                <a:lnTo>
                  <a:pt x="2315925" y="143669"/>
                </a:lnTo>
                <a:lnTo>
                  <a:pt x="2363053" y="224234"/>
                </a:lnTo>
                <a:lnTo>
                  <a:pt x="2302064" y="270669"/>
                </a:lnTo>
                <a:lnTo>
                  <a:pt x="2280282" y="283369"/>
                </a:lnTo>
                <a:lnTo>
                  <a:pt x="2284242" y="296466"/>
                </a:lnTo>
                <a:lnTo>
                  <a:pt x="2287015" y="309166"/>
                </a:lnTo>
                <a:lnTo>
                  <a:pt x="2289787" y="322263"/>
                </a:lnTo>
                <a:lnTo>
                  <a:pt x="2291371" y="335359"/>
                </a:lnTo>
                <a:lnTo>
                  <a:pt x="2292559" y="348456"/>
                </a:lnTo>
                <a:lnTo>
                  <a:pt x="2293351" y="361553"/>
                </a:lnTo>
                <a:lnTo>
                  <a:pt x="2293351" y="374650"/>
                </a:lnTo>
                <a:lnTo>
                  <a:pt x="2292559" y="387350"/>
                </a:lnTo>
                <a:lnTo>
                  <a:pt x="2318301" y="394097"/>
                </a:lnTo>
                <a:lnTo>
                  <a:pt x="2390775" y="422275"/>
                </a:lnTo>
                <a:lnTo>
                  <a:pt x="2367409" y="512763"/>
                </a:lnTo>
                <a:lnTo>
                  <a:pt x="2291371" y="502047"/>
                </a:lnTo>
                <a:lnTo>
                  <a:pt x="2262857" y="494506"/>
                </a:lnTo>
                <a:lnTo>
                  <a:pt x="2256916" y="506016"/>
                </a:lnTo>
                <a:lnTo>
                  <a:pt x="2250183" y="517128"/>
                </a:lnTo>
                <a:lnTo>
                  <a:pt x="2243451" y="527447"/>
                </a:lnTo>
                <a:lnTo>
                  <a:pt x="2235926" y="537766"/>
                </a:lnTo>
                <a:lnTo>
                  <a:pt x="2228006" y="547688"/>
                </a:lnTo>
                <a:lnTo>
                  <a:pt x="2219293" y="557610"/>
                </a:lnTo>
                <a:lnTo>
                  <a:pt x="2210580" y="566738"/>
                </a:lnTo>
                <a:lnTo>
                  <a:pt x="2201075" y="575469"/>
                </a:lnTo>
                <a:lnTo>
                  <a:pt x="2216125" y="601266"/>
                </a:lnTo>
                <a:lnTo>
                  <a:pt x="2247807" y="671910"/>
                </a:lnTo>
                <a:lnTo>
                  <a:pt x="2167413" y="719932"/>
                </a:lnTo>
                <a:lnTo>
                  <a:pt x="2121077" y="658416"/>
                </a:lnTo>
                <a:lnTo>
                  <a:pt x="2105632" y="632222"/>
                </a:lnTo>
                <a:lnTo>
                  <a:pt x="2110780" y="629841"/>
                </a:lnTo>
                <a:lnTo>
                  <a:pt x="2115929" y="627857"/>
                </a:lnTo>
                <a:lnTo>
                  <a:pt x="2104048" y="632222"/>
                </a:lnTo>
                <a:lnTo>
                  <a:pt x="2092563" y="635794"/>
                </a:lnTo>
                <a:lnTo>
                  <a:pt x="2083058" y="638969"/>
                </a:lnTo>
                <a:lnTo>
                  <a:pt x="2067217" y="642541"/>
                </a:lnTo>
                <a:lnTo>
                  <a:pt x="2059296" y="643732"/>
                </a:lnTo>
                <a:lnTo>
                  <a:pt x="2050583" y="644922"/>
                </a:lnTo>
                <a:lnTo>
                  <a:pt x="2048999" y="644922"/>
                </a:lnTo>
                <a:lnTo>
                  <a:pt x="2033554" y="646907"/>
                </a:lnTo>
                <a:lnTo>
                  <a:pt x="2018505" y="647303"/>
                </a:lnTo>
                <a:lnTo>
                  <a:pt x="2014544" y="647700"/>
                </a:lnTo>
                <a:lnTo>
                  <a:pt x="2008208" y="647303"/>
                </a:lnTo>
                <a:lnTo>
                  <a:pt x="2002617" y="647117"/>
                </a:lnTo>
                <a:lnTo>
                  <a:pt x="1994743" y="646510"/>
                </a:lnTo>
                <a:lnTo>
                  <a:pt x="1984842" y="645716"/>
                </a:lnTo>
                <a:lnTo>
                  <a:pt x="1996327" y="646907"/>
                </a:lnTo>
                <a:lnTo>
                  <a:pt x="2002617" y="647117"/>
                </a:lnTo>
                <a:lnTo>
                  <a:pt x="2005039" y="647303"/>
                </a:lnTo>
                <a:lnTo>
                  <a:pt x="1994347" y="687785"/>
                </a:lnTo>
                <a:lnTo>
                  <a:pt x="1970189" y="747713"/>
                </a:lnTo>
                <a:lnTo>
                  <a:pt x="1879497" y="724297"/>
                </a:lnTo>
                <a:lnTo>
                  <a:pt x="1886230" y="662385"/>
                </a:lnTo>
                <a:lnTo>
                  <a:pt x="1896923" y="621507"/>
                </a:lnTo>
                <a:lnTo>
                  <a:pt x="1904447" y="625078"/>
                </a:lnTo>
                <a:lnTo>
                  <a:pt x="1893754" y="619919"/>
                </a:lnTo>
                <a:lnTo>
                  <a:pt x="1883061" y="614363"/>
                </a:lnTo>
                <a:lnTo>
                  <a:pt x="1874745" y="609997"/>
                </a:lnTo>
                <a:lnTo>
                  <a:pt x="1860884" y="601663"/>
                </a:lnTo>
                <a:lnTo>
                  <a:pt x="1854151" y="596900"/>
                </a:lnTo>
                <a:lnTo>
                  <a:pt x="1847419" y="592535"/>
                </a:lnTo>
                <a:lnTo>
                  <a:pt x="1846627" y="592138"/>
                </a:lnTo>
                <a:lnTo>
                  <a:pt x="1840290" y="586978"/>
                </a:lnTo>
                <a:lnTo>
                  <a:pt x="1834350" y="581819"/>
                </a:lnTo>
                <a:lnTo>
                  <a:pt x="1822469" y="571103"/>
                </a:lnTo>
                <a:lnTo>
                  <a:pt x="1815736" y="564356"/>
                </a:lnTo>
                <a:lnTo>
                  <a:pt x="1809516" y="557841"/>
                </a:lnTo>
                <a:lnTo>
                  <a:pt x="1805439" y="553244"/>
                </a:lnTo>
                <a:lnTo>
                  <a:pt x="1799103" y="545703"/>
                </a:lnTo>
                <a:lnTo>
                  <a:pt x="1807023" y="555228"/>
                </a:lnTo>
                <a:lnTo>
                  <a:pt x="1809516" y="557841"/>
                </a:lnTo>
                <a:lnTo>
                  <a:pt x="1811776" y="560388"/>
                </a:lnTo>
                <a:lnTo>
                  <a:pt x="1779697" y="579438"/>
                </a:lnTo>
                <a:lnTo>
                  <a:pt x="1720292" y="604044"/>
                </a:lnTo>
                <a:lnTo>
                  <a:pt x="1673164" y="523875"/>
                </a:lnTo>
                <a:lnTo>
                  <a:pt x="1721480" y="484585"/>
                </a:lnTo>
                <a:lnTo>
                  <a:pt x="1752767" y="465931"/>
                </a:lnTo>
                <a:lnTo>
                  <a:pt x="1748410" y="452835"/>
                </a:lnTo>
                <a:lnTo>
                  <a:pt x="1744450" y="439341"/>
                </a:lnTo>
                <a:lnTo>
                  <a:pt x="1741282" y="425847"/>
                </a:lnTo>
                <a:lnTo>
                  <a:pt x="1738510" y="412353"/>
                </a:lnTo>
                <a:lnTo>
                  <a:pt x="1736530" y="398860"/>
                </a:lnTo>
                <a:lnTo>
                  <a:pt x="1735737" y="385366"/>
                </a:lnTo>
                <a:lnTo>
                  <a:pt x="1734945" y="371475"/>
                </a:lnTo>
                <a:lnTo>
                  <a:pt x="1735341" y="357981"/>
                </a:lnTo>
                <a:lnTo>
                  <a:pt x="1704451" y="350441"/>
                </a:lnTo>
                <a:lnTo>
                  <a:pt x="1644650" y="325438"/>
                </a:lnTo>
                <a:lnTo>
                  <a:pt x="1668412" y="235347"/>
                </a:lnTo>
                <a:lnTo>
                  <a:pt x="1730193" y="242094"/>
                </a:lnTo>
                <a:lnTo>
                  <a:pt x="1760687" y="250031"/>
                </a:lnTo>
                <a:lnTo>
                  <a:pt x="1766628" y="237331"/>
                </a:lnTo>
                <a:lnTo>
                  <a:pt x="1773361" y="225028"/>
                </a:lnTo>
                <a:lnTo>
                  <a:pt x="1781281" y="213519"/>
                </a:lnTo>
                <a:lnTo>
                  <a:pt x="1789202" y="201613"/>
                </a:lnTo>
                <a:lnTo>
                  <a:pt x="1797915" y="190500"/>
                </a:lnTo>
                <a:lnTo>
                  <a:pt x="1807023" y="179784"/>
                </a:lnTo>
                <a:lnTo>
                  <a:pt x="1816924" y="169069"/>
                </a:lnTo>
                <a:lnTo>
                  <a:pt x="1827221" y="159544"/>
                </a:lnTo>
                <a:lnTo>
                  <a:pt x="1812964" y="135334"/>
                </a:lnTo>
                <a:lnTo>
                  <a:pt x="1788410" y="75406"/>
                </a:lnTo>
                <a:lnTo>
                  <a:pt x="1868804" y="27781"/>
                </a:lnTo>
                <a:lnTo>
                  <a:pt x="1907219" y="76994"/>
                </a:lnTo>
                <a:lnTo>
                  <a:pt x="1923061" y="102791"/>
                </a:lnTo>
                <a:lnTo>
                  <a:pt x="1917516" y="105172"/>
                </a:lnTo>
                <a:lnTo>
                  <a:pt x="1912368" y="107156"/>
                </a:lnTo>
                <a:lnTo>
                  <a:pt x="1924249" y="102791"/>
                </a:lnTo>
                <a:lnTo>
                  <a:pt x="1935734" y="99219"/>
                </a:lnTo>
                <a:lnTo>
                  <a:pt x="1945239" y="96044"/>
                </a:lnTo>
                <a:lnTo>
                  <a:pt x="1961080" y="92869"/>
                </a:lnTo>
                <a:lnTo>
                  <a:pt x="1969001" y="91281"/>
                </a:lnTo>
                <a:lnTo>
                  <a:pt x="1977317" y="89694"/>
                </a:lnTo>
                <a:lnTo>
                  <a:pt x="1979297" y="89694"/>
                </a:lnTo>
                <a:lnTo>
                  <a:pt x="1994347" y="88106"/>
                </a:lnTo>
                <a:lnTo>
                  <a:pt x="2009792" y="87709"/>
                </a:lnTo>
                <a:lnTo>
                  <a:pt x="2013752" y="87709"/>
                </a:lnTo>
                <a:lnTo>
                  <a:pt x="2019693" y="87709"/>
                </a:lnTo>
                <a:lnTo>
                  <a:pt x="2031970" y="88503"/>
                </a:lnTo>
                <a:lnTo>
                  <a:pt x="2043455" y="89297"/>
                </a:lnTo>
                <a:lnTo>
                  <a:pt x="2034346" y="88503"/>
                </a:lnTo>
                <a:lnTo>
                  <a:pt x="2038306" y="72628"/>
                </a:lnTo>
                <a:lnTo>
                  <a:pt x="206602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 sz="1705">
              <a:solidFill>
                <a:srgbClr val="1C666E"/>
              </a:solidFill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sp>
        <p:nvSpPr>
          <p:cNvPr id="77" name="KSO_Shape"/>
          <p:cNvSpPr/>
          <p:nvPr/>
        </p:nvSpPr>
        <p:spPr bwMode="auto">
          <a:xfrm>
            <a:off x="9563228" y="3308693"/>
            <a:ext cx="518574" cy="440787"/>
          </a:xfrm>
          <a:custGeom>
            <a:avLst/>
            <a:gdLst>
              <a:gd name="T0" fmla="*/ 1221908 w 2276475"/>
              <a:gd name="T1" fmla="*/ 1328927 h 1936751"/>
              <a:gd name="T2" fmla="*/ 1196654 w 2276475"/>
              <a:gd name="T3" fmla="*/ 1388292 h 1936751"/>
              <a:gd name="T4" fmla="*/ 691864 w 2276475"/>
              <a:gd name="T5" fmla="*/ 1376845 h 1936751"/>
              <a:gd name="T6" fmla="*/ 695585 w 2276475"/>
              <a:gd name="T7" fmla="*/ 1314285 h 1936751"/>
              <a:gd name="T8" fmla="*/ 1104489 w 2276475"/>
              <a:gd name="T9" fmla="*/ 1115137 h 1936751"/>
              <a:gd name="T10" fmla="*/ 1117497 w 2276475"/>
              <a:gd name="T11" fmla="*/ 1168850 h 1936751"/>
              <a:gd name="T12" fmla="*/ 811396 w 2276475"/>
              <a:gd name="T13" fmla="*/ 1188695 h 1936751"/>
              <a:gd name="T14" fmla="*/ 783254 w 2276475"/>
              <a:gd name="T15" fmla="*/ 1141068 h 1936751"/>
              <a:gd name="T16" fmla="*/ 309026 w 2276475"/>
              <a:gd name="T17" fmla="*/ 898551 h 1936751"/>
              <a:gd name="T18" fmla="*/ 798665 w 2276475"/>
              <a:gd name="T19" fmla="*/ 935449 h 1936751"/>
              <a:gd name="T20" fmla="*/ 759855 w 2276475"/>
              <a:gd name="T21" fmla="*/ 989335 h 1936751"/>
              <a:gd name="T22" fmla="*/ 259317 w 2276475"/>
              <a:gd name="T23" fmla="*/ 967303 h 1936751"/>
              <a:gd name="T24" fmla="*/ 277393 w 2276475"/>
              <a:gd name="T25" fmla="*/ 906514 h 1936751"/>
              <a:gd name="T26" fmla="*/ 1086287 w 2276475"/>
              <a:gd name="T27" fmla="*/ 817903 h 1936751"/>
              <a:gd name="T28" fmla="*/ 1028372 w 2276475"/>
              <a:gd name="T29" fmla="*/ 919230 h 1936751"/>
              <a:gd name="T30" fmla="*/ 999280 w 2276475"/>
              <a:gd name="T31" fmla="*/ 917630 h 1936751"/>
              <a:gd name="T32" fmla="*/ 289574 w 2276475"/>
              <a:gd name="T33" fmla="*/ 706099 h 1936751"/>
              <a:gd name="T34" fmla="*/ 590631 w 2276475"/>
              <a:gd name="T35" fmla="*/ 735033 h 1936751"/>
              <a:gd name="T36" fmla="*/ 567535 w 2276475"/>
              <a:gd name="T37" fmla="*/ 784938 h 1936751"/>
              <a:gd name="T38" fmla="*/ 259309 w 2276475"/>
              <a:gd name="T39" fmla="*/ 770073 h 1936751"/>
              <a:gd name="T40" fmla="*/ 267273 w 2276475"/>
              <a:gd name="T41" fmla="*/ 715124 h 1936751"/>
              <a:gd name="T42" fmla="*/ 836933 w 2276475"/>
              <a:gd name="T43" fmla="*/ 505684 h 1936751"/>
              <a:gd name="T44" fmla="*/ 846494 w 2276475"/>
              <a:gd name="T45" fmla="*/ 574170 h 1936751"/>
              <a:gd name="T46" fmla="*/ 268069 w 2276475"/>
              <a:gd name="T47" fmla="*/ 592752 h 1936751"/>
              <a:gd name="T48" fmla="*/ 238855 w 2276475"/>
              <a:gd name="T49" fmla="*/ 530105 h 1936751"/>
              <a:gd name="T50" fmla="*/ 1467818 w 2276475"/>
              <a:gd name="T51" fmla="*/ 344025 h 1936751"/>
              <a:gd name="T52" fmla="*/ 1566759 w 2276475"/>
              <a:gd name="T53" fmla="*/ 428438 h 1936751"/>
              <a:gd name="T54" fmla="*/ 1578461 w 2276475"/>
              <a:gd name="T55" fmla="*/ 479936 h 1936751"/>
              <a:gd name="T56" fmla="*/ 1197862 w 2276475"/>
              <a:gd name="T57" fmla="*/ 846789 h 1936751"/>
              <a:gd name="T58" fmla="*/ 1138817 w 2276475"/>
              <a:gd name="T59" fmla="*/ 842806 h 1936751"/>
              <a:gd name="T60" fmla="*/ 1093869 w 2276475"/>
              <a:gd name="T61" fmla="*/ 799538 h 1936751"/>
              <a:gd name="T62" fmla="*/ 1075782 w 2276475"/>
              <a:gd name="T63" fmla="*/ 737423 h 1936751"/>
              <a:gd name="T64" fmla="*/ 1456382 w 2276475"/>
              <a:gd name="T65" fmla="*/ 344821 h 1936751"/>
              <a:gd name="T66" fmla="*/ 199469 w 2276475"/>
              <a:gd name="T67" fmla="*/ 367345 h 1936751"/>
              <a:gd name="T68" fmla="*/ 114475 w 2276475"/>
              <a:gd name="T69" fmla="*/ 448541 h 1936751"/>
              <a:gd name="T70" fmla="*/ 103321 w 2276475"/>
              <a:gd name="T71" fmla="*/ 1407238 h 1936751"/>
              <a:gd name="T72" fmla="*/ 171315 w 2276475"/>
              <a:gd name="T73" fmla="*/ 1503559 h 1936751"/>
              <a:gd name="T74" fmla="*/ 1382734 w 2276475"/>
              <a:gd name="T75" fmla="*/ 1530890 h 1936751"/>
              <a:gd name="T76" fmla="*/ 1488975 w 2276475"/>
              <a:gd name="T77" fmla="*/ 1477289 h 1936751"/>
              <a:gd name="T78" fmla="*/ 1531737 w 2276475"/>
              <a:gd name="T79" fmla="*/ 1365845 h 1936751"/>
              <a:gd name="T80" fmla="*/ 1605841 w 2276475"/>
              <a:gd name="T81" fmla="*/ 1539381 h 1936751"/>
              <a:gd name="T82" fmla="*/ 1513146 w 2276475"/>
              <a:gd name="T83" fmla="*/ 1611821 h 1936751"/>
              <a:gd name="T84" fmla="*/ 101461 w 2276475"/>
              <a:gd name="T85" fmla="*/ 1605982 h 1936751"/>
              <a:gd name="T86" fmla="*/ 16468 w 2276475"/>
              <a:gd name="T87" fmla="*/ 1525317 h 1936751"/>
              <a:gd name="T88" fmla="*/ 5312 w 2276475"/>
              <a:gd name="T89" fmla="*/ 391226 h 1936751"/>
              <a:gd name="T90" fmla="*/ 73307 w 2276475"/>
              <a:gd name="T91" fmla="*/ 295170 h 1936751"/>
              <a:gd name="T92" fmla="*/ 1746529 w 2276475"/>
              <a:gd name="T93" fmla="*/ 88926 h 1936751"/>
              <a:gd name="T94" fmla="*/ 1805153 w 2276475"/>
              <a:gd name="T95" fmla="*/ 114614 h 1936751"/>
              <a:gd name="T96" fmla="*/ 1838312 w 2276475"/>
              <a:gd name="T97" fmla="*/ 176846 h 1936751"/>
              <a:gd name="T98" fmla="*/ 1821600 w 2276475"/>
              <a:gd name="T99" fmla="*/ 237490 h 1936751"/>
              <a:gd name="T100" fmla="*/ 1620792 w 2276475"/>
              <a:gd name="T101" fmla="*/ 421806 h 1936751"/>
              <a:gd name="T102" fmla="*/ 1543068 w 2276475"/>
              <a:gd name="T103" fmla="*/ 339447 h 1936751"/>
              <a:gd name="T104" fmla="*/ 1506460 w 2276475"/>
              <a:gd name="T105" fmla="*/ 289925 h 1936751"/>
              <a:gd name="T106" fmla="*/ 1716818 w 2276475"/>
              <a:gd name="T107" fmla="*/ 92634 h 1936751"/>
              <a:gd name="T108" fmla="*/ 1893521 w 2276475"/>
              <a:gd name="T109" fmla="*/ 35131 h 1936751"/>
              <a:gd name="T110" fmla="*/ 1889783 w 2276475"/>
              <a:gd name="T111" fmla="*/ 106078 h 1936751"/>
              <a:gd name="T112" fmla="*/ 1844400 w 2276475"/>
              <a:gd name="T113" fmla="*/ 105545 h 1936751"/>
              <a:gd name="T114" fmla="*/ 1793944 w 2276475"/>
              <a:gd name="T115" fmla="*/ 59669 h 1936751"/>
              <a:gd name="T116" fmla="*/ 1847069 w 2276475"/>
              <a:gd name="T117" fmla="*/ 16194 h 1936751"/>
              <a:gd name="T118" fmla="*/ 1697756 w 2276475"/>
              <a:gd name="T119" fmla="*/ 22017 h 1936751"/>
              <a:gd name="T120" fmla="*/ 1364698 w 2276475"/>
              <a:gd name="T121" fmla="*/ 383050 h 1936751"/>
              <a:gd name="T122" fmla="*/ 1317840 w 2276475"/>
              <a:gd name="T123" fmla="*/ 375887 h 1936751"/>
              <a:gd name="T124" fmla="*/ 1320237 w 2276475"/>
              <a:gd name="T125" fmla="*/ 329200 h 193675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2276475" h="1936751">
                <a:moveTo>
                  <a:pt x="872202" y="1555750"/>
                </a:moveTo>
                <a:lnTo>
                  <a:pt x="879190" y="1555750"/>
                </a:lnTo>
                <a:lnTo>
                  <a:pt x="1397284" y="1555750"/>
                </a:lnTo>
                <a:lnTo>
                  <a:pt x="1404272" y="1555750"/>
                </a:lnTo>
                <a:lnTo>
                  <a:pt x="1410943" y="1557024"/>
                </a:lnTo>
                <a:lnTo>
                  <a:pt x="1417614" y="1557979"/>
                </a:lnTo>
                <a:lnTo>
                  <a:pt x="1423649" y="1560208"/>
                </a:lnTo>
                <a:lnTo>
                  <a:pt x="1430002" y="1562437"/>
                </a:lnTo>
                <a:lnTo>
                  <a:pt x="1435403" y="1565303"/>
                </a:lnTo>
                <a:lnTo>
                  <a:pt x="1440485" y="1568168"/>
                </a:lnTo>
                <a:lnTo>
                  <a:pt x="1445567" y="1571989"/>
                </a:lnTo>
                <a:lnTo>
                  <a:pt x="1450015" y="1576128"/>
                </a:lnTo>
                <a:lnTo>
                  <a:pt x="1453509" y="1580268"/>
                </a:lnTo>
                <a:lnTo>
                  <a:pt x="1457321" y="1584726"/>
                </a:lnTo>
                <a:lnTo>
                  <a:pt x="1460180" y="1589502"/>
                </a:lnTo>
                <a:lnTo>
                  <a:pt x="1462403" y="1594915"/>
                </a:lnTo>
                <a:lnTo>
                  <a:pt x="1463674" y="1600009"/>
                </a:lnTo>
                <a:lnTo>
                  <a:pt x="1464944" y="1605741"/>
                </a:lnTo>
                <a:lnTo>
                  <a:pt x="1465262" y="1611472"/>
                </a:lnTo>
                <a:lnTo>
                  <a:pt x="1464944" y="1617203"/>
                </a:lnTo>
                <a:lnTo>
                  <a:pt x="1463674" y="1622935"/>
                </a:lnTo>
                <a:lnTo>
                  <a:pt x="1462403" y="1628029"/>
                </a:lnTo>
                <a:lnTo>
                  <a:pt x="1460180" y="1633124"/>
                </a:lnTo>
                <a:lnTo>
                  <a:pt x="1457321" y="1638218"/>
                </a:lnTo>
                <a:lnTo>
                  <a:pt x="1453509" y="1642358"/>
                </a:lnTo>
                <a:lnTo>
                  <a:pt x="1450015" y="1646815"/>
                </a:lnTo>
                <a:lnTo>
                  <a:pt x="1445567" y="1650955"/>
                </a:lnTo>
                <a:lnTo>
                  <a:pt x="1440485" y="1654457"/>
                </a:lnTo>
                <a:lnTo>
                  <a:pt x="1435403" y="1657641"/>
                </a:lnTo>
                <a:lnTo>
                  <a:pt x="1430002" y="1660507"/>
                </a:lnTo>
                <a:lnTo>
                  <a:pt x="1423649" y="1662736"/>
                </a:lnTo>
                <a:lnTo>
                  <a:pt x="1417614" y="1664328"/>
                </a:lnTo>
                <a:lnTo>
                  <a:pt x="1410943" y="1665920"/>
                </a:lnTo>
                <a:lnTo>
                  <a:pt x="1404272" y="1666875"/>
                </a:lnTo>
                <a:lnTo>
                  <a:pt x="1397284" y="1666875"/>
                </a:lnTo>
                <a:lnTo>
                  <a:pt x="879190" y="1666875"/>
                </a:lnTo>
                <a:lnTo>
                  <a:pt x="872202" y="1666875"/>
                </a:lnTo>
                <a:lnTo>
                  <a:pt x="865531" y="1665920"/>
                </a:lnTo>
                <a:lnTo>
                  <a:pt x="858860" y="1664328"/>
                </a:lnTo>
                <a:lnTo>
                  <a:pt x="852507" y="1662736"/>
                </a:lnTo>
                <a:lnTo>
                  <a:pt x="846790" y="1660507"/>
                </a:lnTo>
                <a:lnTo>
                  <a:pt x="841389" y="1657641"/>
                </a:lnTo>
                <a:lnTo>
                  <a:pt x="835989" y="1654139"/>
                </a:lnTo>
                <a:lnTo>
                  <a:pt x="831224" y="1650955"/>
                </a:lnTo>
                <a:lnTo>
                  <a:pt x="826777" y="1646815"/>
                </a:lnTo>
                <a:lnTo>
                  <a:pt x="822648" y="1642358"/>
                </a:lnTo>
                <a:lnTo>
                  <a:pt x="819471" y="1637900"/>
                </a:lnTo>
                <a:lnTo>
                  <a:pt x="816612" y="1633124"/>
                </a:lnTo>
                <a:lnTo>
                  <a:pt x="814389" y="1628029"/>
                </a:lnTo>
                <a:lnTo>
                  <a:pt x="812483" y="1622935"/>
                </a:lnTo>
                <a:lnTo>
                  <a:pt x="811530" y="1617203"/>
                </a:lnTo>
                <a:lnTo>
                  <a:pt x="811212" y="1611472"/>
                </a:lnTo>
                <a:lnTo>
                  <a:pt x="811530" y="1605741"/>
                </a:lnTo>
                <a:lnTo>
                  <a:pt x="812483" y="1600009"/>
                </a:lnTo>
                <a:lnTo>
                  <a:pt x="814389" y="1594915"/>
                </a:lnTo>
                <a:lnTo>
                  <a:pt x="816612" y="1589820"/>
                </a:lnTo>
                <a:lnTo>
                  <a:pt x="819471" y="1584726"/>
                </a:lnTo>
                <a:lnTo>
                  <a:pt x="822648" y="1580268"/>
                </a:lnTo>
                <a:lnTo>
                  <a:pt x="826777" y="1576128"/>
                </a:lnTo>
                <a:lnTo>
                  <a:pt x="831224" y="1571989"/>
                </a:lnTo>
                <a:lnTo>
                  <a:pt x="835989" y="1568168"/>
                </a:lnTo>
                <a:lnTo>
                  <a:pt x="841389" y="1565303"/>
                </a:lnTo>
                <a:lnTo>
                  <a:pt x="846790" y="1562437"/>
                </a:lnTo>
                <a:lnTo>
                  <a:pt x="852507" y="1560208"/>
                </a:lnTo>
                <a:lnTo>
                  <a:pt x="858860" y="1558298"/>
                </a:lnTo>
                <a:lnTo>
                  <a:pt x="865531" y="1557024"/>
                </a:lnTo>
                <a:lnTo>
                  <a:pt x="872202" y="1555750"/>
                </a:lnTo>
                <a:close/>
                <a:moveTo>
                  <a:pt x="984211" y="1325563"/>
                </a:moveTo>
                <a:lnTo>
                  <a:pt x="1292263" y="1325563"/>
                </a:lnTo>
                <a:lnTo>
                  <a:pt x="1297339" y="1325880"/>
                </a:lnTo>
                <a:lnTo>
                  <a:pt x="1302415" y="1326513"/>
                </a:lnTo>
                <a:lnTo>
                  <a:pt x="1307174" y="1327779"/>
                </a:lnTo>
                <a:lnTo>
                  <a:pt x="1311615" y="1329361"/>
                </a:lnTo>
                <a:lnTo>
                  <a:pt x="1315740" y="1331260"/>
                </a:lnTo>
                <a:lnTo>
                  <a:pt x="1319864" y="1333792"/>
                </a:lnTo>
                <a:lnTo>
                  <a:pt x="1323671" y="1336640"/>
                </a:lnTo>
                <a:lnTo>
                  <a:pt x="1327161" y="1340121"/>
                </a:lnTo>
                <a:lnTo>
                  <a:pt x="1330333" y="1343286"/>
                </a:lnTo>
                <a:lnTo>
                  <a:pt x="1332871" y="1347400"/>
                </a:lnTo>
                <a:lnTo>
                  <a:pt x="1335409" y="1351198"/>
                </a:lnTo>
                <a:lnTo>
                  <a:pt x="1337630" y="1355629"/>
                </a:lnTo>
                <a:lnTo>
                  <a:pt x="1339216" y="1360059"/>
                </a:lnTo>
                <a:lnTo>
                  <a:pt x="1340485" y="1364807"/>
                </a:lnTo>
                <a:lnTo>
                  <a:pt x="1341437" y="1369870"/>
                </a:lnTo>
                <a:lnTo>
                  <a:pt x="1341437" y="1374934"/>
                </a:lnTo>
                <a:lnTo>
                  <a:pt x="1341437" y="1379681"/>
                </a:lnTo>
                <a:lnTo>
                  <a:pt x="1340485" y="1384745"/>
                </a:lnTo>
                <a:lnTo>
                  <a:pt x="1339216" y="1389492"/>
                </a:lnTo>
                <a:lnTo>
                  <a:pt x="1337630" y="1393923"/>
                </a:lnTo>
                <a:lnTo>
                  <a:pt x="1335409" y="1398037"/>
                </a:lnTo>
                <a:lnTo>
                  <a:pt x="1332871" y="1402151"/>
                </a:lnTo>
                <a:lnTo>
                  <a:pt x="1330016" y="1405632"/>
                </a:lnTo>
                <a:lnTo>
                  <a:pt x="1327161" y="1409430"/>
                </a:lnTo>
                <a:lnTo>
                  <a:pt x="1323671" y="1412595"/>
                </a:lnTo>
                <a:lnTo>
                  <a:pt x="1319864" y="1415443"/>
                </a:lnTo>
                <a:lnTo>
                  <a:pt x="1315740" y="1417659"/>
                </a:lnTo>
                <a:lnTo>
                  <a:pt x="1311615" y="1419874"/>
                </a:lnTo>
                <a:lnTo>
                  <a:pt x="1306857" y="1421773"/>
                </a:lnTo>
                <a:lnTo>
                  <a:pt x="1302415" y="1422722"/>
                </a:lnTo>
                <a:lnTo>
                  <a:pt x="1297339" y="1423672"/>
                </a:lnTo>
                <a:lnTo>
                  <a:pt x="1292263" y="1423988"/>
                </a:lnTo>
                <a:lnTo>
                  <a:pt x="984211" y="1423988"/>
                </a:lnTo>
                <a:lnTo>
                  <a:pt x="979453" y="1423672"/>
                </a:lnTo>
                <a:lnTo>
                  <a:pt x="974377" y="1422722"/>
                </a:lnTo>
                <a:lnTo>
                  <a:pt x="969618" y="1421773"/>
                </a:lnTo>
                <a:lnTo>
                  <a:pt x="965176" y="1419874"/>
                </a:lnTo>
                <a:lnTo>
                  <a:pt x="960735" y="1417659"/>
                </a:lnTo>
                <a:lnTo>
                  <a:pt x="956928" y="1415443"/>
                </a:lnTo>
                <a:lnTo>
                  <a:pt x="952803" y="1412595"/>
                </a:lnTo>
                <a:lnTo>
                  <a:pt x="949631" y="1409430"/>
                </a:lnTo>
                <a:lnTo>
                  <a:pt x="946141" y="1405632"/>
                </a:lnTo>
                <a:lnTo>
                  <a:pt x="943286" y="1402151"/>
                </a:lnTo>
                <a:lnTo>
                  <a:pt x="941065" y="1398037"/>
                </a:lnTo>
                <a:lnTo>
                  <a:pt x="938844" y="1393923"/>
                </a:lnTo>
                <a:lnTo>
                  <a:pt x="937258" y="1389492"/>
                </a:lnTo>
                <a:lnTo>
                  <a:pt x="935989" y="1384745"/>
                </a:lnTo>
                <a:lnTo>
                  <a:pt x="935355" y="1379681"/>
                </a:lnTo>
                <a:lnTo>
                  <a:pt x="935037" y="1374934"/>
                </a:lnTo>
                <a:lnTo>
                  <a:pt x="935355" y="1369870"/>
                </a:lnTo>
                <a:lnTo>
                  <a:pt x="935989" y="1364807"/>
                </a:lnTo>
                <a:lnTo>
                  <a:pt x="937258" y="1360059"/>
                </a:lnTo>
                <a:lnTo>
                  <a:pt x="938844" y="1355629"/>
                </a:lnTo>
                <a:lnTo>
                  <a:pt x="940748" y="1351198"/>
                </a:lnTo>
                <a:lnTo>
                  <a:pt x="943286" y="1347400"/>
                </a:lnTo>
                <a:lnTo>
                  <a:pt x="946141" y="1343286"/>
                </a:lnTo>
                <a:lnTo>
                  <a:pt x="949631" y="1340121"/>
                </a:lnTo>
                <a:lnTo>
                  <a:pt x="952803" y="1336640"/>
                </a:lnTo>
                <a:lnTo>
                  <a:pt x="956928" y="1333792"/>
                </a:lnTo>
                <a:lnTo>
                  <a:pt x="960735" y="1331260"/>
                </a:lnTo>
                <a:lnTo>
                  <a:pt x="965176" y="1329361"/>
                </a:lnTo>
                <a:lnTo>
                  <a:pt x="969618" y="1327779"/>
                </a:lnTo>
                <a:lnTo>
                  <a:pt x="974377" y="1326513"/>
                </a:lnTo>
                <a:lnTo>
                  <a:pt x="979453" y="1325880"/>
                </a:lnTo>
                <a:lnTo>
                  <a:pt x="984211" y="1325563"/>
                </a:lnTo>
                <a:close/>
                <a:moveTo>
                  <a:pt x="369286" y="1074738"/>
                </a:moveTo>
                <a:lnTo>
                  <a:pt x="887697" y="1074738"/>
                </a:lnTo>
                <a:lnTo>
                  <a:pt x="894368" y="1075056"/>
                </a:lnTo>
                <a:lnTo>
                  <a:pt x="901356" y="1076008"/>
                </a:lnTo>
                <a:lnTo>
                  <a:pt x="908027" y="1077278"/>
                </a:lnTo>
                <a:lnTo>
                  <a:pt x="914063" y="1079183"/>
                </a:lnTo>
                <a:lnTo>
                  <a:pt x="920098" y="1081406"/>
                </a:lnTo>
                <a:lnTo>
                  <a:pt x="925816" y="1084263"/>
                </a:lnTo>
                <a:lnTo>
                  <a:pt x="930898" y="1087438"/>
                </a:lnTo>
                <a:lnTo>
                  <a:pt x="935663" y="1090931"/>
                </a:lnTo>
                <a:lnTo>
                  <a:pt x="940110" y="1094741"/>
                </a:lnTo>
                <a:lnTo>
                  <a:pt x="944240" y="1099186"/>
                </a:lnTo>
                <a:lnTo>
                  <a:pt x="947416" y="1103948"/>
                </a:lnTo>
                <a:lnTo>
                  <a:pt x="950275" y="1108711"/>
                </a:lnTo>
                <a:lnTo>
                  <a:pt x="952499" y="1113791"/>
                </a:lnTo>
                <a:lnTo>
                  <a:pt x="954405" y="1118871"/>
                </a:lnTo>
                <a:lnTo>
                  <a:pt x="955358" y="1124903"/>
                </a:lnTo>
                <a:lnTo>
                  <a:pt x="955675" y="1130301"/>
                </a:lnTo>
                <a:lnTo>
                  <a:pt x="955358" y="1136016"/>
                </a:lnTo>
                <a:lnTo>
                  <a:pt x="954405" y="1141413"/>
                </a:lnTo>
                <a:lnTo>
                  <a:pt x="952499" y="1147128"/>
                </a:lnTo>
                <a:lnTo>
                  <a:pt x="950275" y="1152208"/>
                </a:lnTo>
                <a:lnTo>
                  <a:pt x="947416" y="1156971"/>
                </a:lnTo>
                <a:lnTo>
                  <a:pt x="944240" y="1161098"/>
                </a:lnTo>
                <a:lnTo>
                  <a:pt x="940110" y="1165543"/>
                </a:lnTo>
                <a:lnTo>
                  <a:pt x="935663" y="1169671"/>
                </a:lnTo>
                <a:lnTo>
                  <a:pt x="930898" y="1173163"/>
                </a:lnTo>
                <a:lnTo>
                  <a:pt x="925816" y="1176656"/>
                </a:lnTo>
                <a:lnTo>
                  <a:pt x="920098" y="1179196"/>
                </a:lnTo>
                <a:lnTo>
                  <a:pt x="914063" y="1181736"/>
                </a:lnTo>
                <a:lnTo>
                  <a:pt x="908027" y="1183323"/>
                </a:lnTo>
                <a:lnTo>
                  <a:pt x="901356" y="1184593"/>
                </a:lnTo>
                <a:lnTo>
                  <a:pt x="894368" y="1185546"/>
                </a:lnTo>
                <a:lnTo>
                  <a:pt x="887697" y="1185863"/>
                </a:lnTo>
                <a:lnTo>
                  <a:pt x="369286" y="1185863"/>
                </a:lnTo>
                <a:lnTo>
                  <a:pt x="362615" y="1185546"/>
                </a:lnTo>
                <a:lnTo>
                  <a:pt x="355944" y="1184593"/>
                </a:lnTo>
                <a:lnTo>
                  <a:pt x="349273" y="1183323"/>
                </a:lnTo>
                <a:lnTo>
                  <a:pt x="343238" y="1181736"/>
                </a:lnTo>
                <a:lnTo>
                  <a:pt x="337203" y="1179196"/>
                </a:lnTo>
                <a:lnTo>
                  <a:pt x="331485" y="1176656"/>
                </a:lnTo>
                <a:lnTo>
                  <a:pt x="326402" y="1173163"/>
                </a:lnTo>
                <a:lnTo>
                  <a:pt x="321637" y="1169671"/>
                </a:lnTo>
                <a:lnTo>
                  <a:pt x="317190" y="1165543"/>
                </a:lnTo>
                <a:lnTo>
                  <a:pt x="313378" y="1161098"/>
                </a:lnTo>
                <a:lnTo>
                  <a:pt x="309884" y="1156971"/>
                </a:lnTo>
                <a:lnTo>
                  <a:pt x="307025" y="1152208"/>
                </a:lnTo>
                <a:lnTo>
                  <a:pt x="304802" y="1147128"/>
                </a:lnTo>
                <a:lnTo>
                  <a:pt x="302896" y="1141413"/>
                </a:lnTo>
                <a:lnTo>
                  <a:pt x="301943" y="1136016"/>
                </a:lnTo>
                <a:lnTo>
                  <a:pt x="301625" y="1130301"/>
                </a:lnTo>
                <a:lnTo>
                  <a:pt x="301943" y="1124903"/>
                </a:lnTo>
                <a:lnTo>
                  <a:pt x="302896" y="1119188"/>
                </a:lnTo>
                <a:lnTo>
                  <a:pt x="304802" y="1113791"/>
                </a:lnTo>
                <a:lnTo>
                  <a:pt x="307025" y="1108711"/>
                </a:lnTo>
                <a:lnTo>
                  <a:pt x="309884" y="1103948"/>
                </a:lnTo>
                <a:lnTo>
                  <a:pt x="313378" y="1099186"/>
                </a:lnTo>
                <a:lnTo>
                  <a:pt x="317190" y="1094741"/>
                </a:lnTo>
                <a:lnTo>
                  <a:pt x="321637" y="1091248"/>
                </a:lnTo>
                <a:lnTo>
                  <a:pt x="326402" y="1087438"/>
                </a:lnTo>
                <a:lnTo>
                  <a:pt x="331485" y="1084263"/>
                </a:lnTo>
                <a:lnTo>
                  <a:pt x="337203" y="1081406"/>
                </a:lnTo>
                <a:lnTo>
                  <a:pt x="343238" y="1079183"/>
                </a:lnTo>
                <a:lnTo>
                  <a:pt x="349273" y="1077278"/>
                </a:lnTo>
                <a:lnTo>
                  <a:pt x="355944" y="1076008"/>
                </a:lnTo>
                <a:lnTo>
                  <a:pt x="362615" y="1075056"/>
                </a:lnTo>
                <a:lnTo>
                  <a:pt x="369286" y="1074738"/>
                </a:lnTo>
                <a:close/>
                <a:moveTo>
                  <a:pt x="1261435" y="965200"/>
                </a:moveTo>
                <a:lnTo>
                  <a:pt x="1264624" y="965200"/>
                </a:lnTo>
                <a:lnTo>
                  <a:pt x="1267814" y="965200"/>
                </a:lnTo>
                <a:lnTo>
                  <a:pt x="1271322" y="965838"/>
                </a:lnTo>
                <a:lnTo>
                  <a:pt x="1275149" y="967114"/>
                </a:lnTo>
                <a:lnTo>
                  <a:pt x="1278977" y="968390"/>
                </a:lnTo>
                <a:lnTo>
                  <a:pt x="1282804" y="969984"/>
                </a:lnTo>
                <a:lnTo>
                  <a:pt x="1290777" y="973811"/>
                </a:lnTo>
                <a:lnTo>
                  <a:pt x="1298113" y="978277"/>
                </a:lnTo>
                <a:lnTo>
                  <a:pt x="1304491" y="982742"/>
                </a:lnTo>
                <a:lnTo>
                  <a:pt x="1308637" y="986250"/>
                </a:lnTo>
                <a:lnTo>
                  <a:pt x="1312784" y="990715"/>
                </a:lnTo>
                <a:lnTo>
                  <a:pt x="1317249" y="997094"/>
                </a:lnTo>
                <a:lnTo>
                  <a:pt x="1321395" y="1004429"/>
                </a:lnTo>
                <a:lnTo>
                  <a:pt x="1325222" y="1012403"/>
                </a:lnTo>
                <a:lnTo>
                  <a:pt x="1326817" y="1016549"/>
                </a:lnTo>
                <a:lnTo>
                  <a:pt x="1328092" y="1020057"/>
                </a:lnTo>
                <a:lnTo>
                  <a:pt x="1329368" y="1024203"/>
                </a:lnTo>
                <a:lnTo>
                  <a:pt x="1330006" y="1027711"/>
                </a:lnTo>
                <a:lnTo>
                  <a:pt x="1330325" y="1030901"/>
                </a:lnTo>
                <a:lnTo>
                  <a:pt x="1330006" y="1034090"/>
                </a:lnTo>
                <a:lnTo>
                  <a:pt x="1329368" y="1036004"/>
                </a:lnTo>
                <a:lnTo>
                  <a:pt x="1327774" y="1038236"/>
                </a:lnTo>
                <a:lnTo>
                  <a:pt x="1228904" y="1099472"/>
                </a:lnTo>
                <a:lnTo>
                  <a:pt x="1226990" y="1101066"/>
                </a:lnTo>
                <a:lnTo>
                  <a:pt x="1225396" y="1102342"/>
                </a:lnTo>
                <a:lnTo>
                  <a:pt x="1223163" y="1103618"/>
                </a:lnTo>
                <a:lnTo>
                  <a:pt x="1220930" y="1104575"/>
                </a:lnTo>
                <a:lnTo>
                  <a:pt x="1219017" y="1105213"/>
                </a:lnTo>
                <a:lnTo>
                  <a:pt x="1216784" y="1105850"/>
                </a:lnTo>
                <a:lnTo>
                  <a:pt x="1212000" y="1106488"/>
                </a:lnTo>
                <a:lnTo>
                  <a:pt x="1207854" y="1105850"/>
                </a:lnTo>
                <a:lnTo>
                  <a:pt x="1205622" y="1105213"/>
                </a:lnTo>
                <a:lnTo>
                  <a:pt x="1203389" y="1104575"/>
                </a:lnTo>
                <a:lnTo>
                  <a:pt x="1201475" y="1103618"/>
                </a:lnTo>
                <a:lnTo>
                  <a:pt x="1199243" y="1102342"/>
                </a:lnTo>
                <a:lnTo>
                  <a:pt x="1197329" y="1101066"/>
                </a:lnTo>
                <a:lnTo>
                  <a:pt x="1195735" y="1099472"/>
                </a:lnTo>
                <a:lnTo>
                  <a:pt x="1194140" y="1097558"/>
                </a:lnTo>
                <a:lnTo>
                  <a:pt x="1192864" y="1095963"/>
                </a:lnTo>
                <a:lnTo>
                  <a:pt x="1191588" y="1093731"/>
                </a:lnTo>
                <a:lnTo>
                  <a:pt x="1190632" y="1091817"/>
                </a:lnTo>
                <a:lnTo>
                  <a:pt x="1189356" y="1087352"/>
                </a:lnTo>
                <a:lnTo>
                  <a:pt x="1189037" y="1082887"/>
                </a:lnTo>
                <a:lnTo>
                  <a:pt x="1189356" y="1078741"/>
                </a:lnTo>
                <a:lnTo>
                  <a:pt x="1190632" y="1074276"/>
                </a:lnTo>
                <a:lnTo>
                  <a:pt x="1191588" y="1072043"/>
                </a:lnTo>
                <a:lnTo>
                  <a:pt x="1192864" y="1070130"/>
                </a:lnTo>
                <a:lnTo>
                  <a:pt x="1194140" y="1068535"/>
                </a:lnTo>
                <a:lnTo>
                  <a:pt x="1195735" y="1066621"/>
                </a:lnTo>
                <a:lnTo>
                  <a:pt x="1257289" y="967433"/>
                </a:lnTo>
                <a:lnTo>
                  <a:pt x="1258884" y="965838"/>
                </a:lnTo>
                <a:lnTo>
                  <a:pt x="1261435" y="965200"/>
                </a:lnTo>
                <a:close/>
                <a:moveTo>
                  <a:pt x="346041" y="844550"/>
                </a:moveTo>
                <a:lnTo>
                  <a:pt x="350799" y="844550"/>
                </a:lnTo>
                <a:lnTo>
                  <a:pt x="658851" y="844550"/>
                </a:lnTo>
                <a:lnTo>
                  <a:pt x="663927" y="844550"/>
                </a:lnTo>
                <a:lnTo>
                  <a:pt x="669003" y="845185"/>
                </a:lnTo>
                <a:lnTo>
                  <a:pt x="673762" y="846773"/>
                </a:lnTo>
                <a:lnTo>
                  <a:pt x="678204" y="848043"/>
                </a:lnTo>
                <a:lnTo>
                  <a:pt x="682645" y="850265"/>
                </a:lnTo>
                <a:lnTo>
                  <a:pt x="686452" y="852805"/>
                </a:lnTo>
                <a:lnTo>
                  <a:pt x="690259" y="855345"/>
                </a:lnTo>
                <a:lnTo>
                  <a:pt x="693749" y="858838"/>
                </a:lnTo>
                <a:lnTo>
                  <a:pt x="697239" y="862330"/>
                </a:lnTo>
                <a:lnTo>
                  <a:pt x="699777" y="865823"/>
                </a:lnTo>
                <a:lnTo>
                  <a:pt x="702315" y="869950"/>
                </a:lnTo>
                <a:lnTo>
                  <a:pt x="704218" y="874395"/>
                </a:lnTo>
                <a:lnTo>
                  <a:pt x="705804" y="879158"/>
                </a:lnTo>
                <a:lnTo>
                  <a:pt x="707391" y="883920"/>
                </a:lnTo>
                <a:lnTo>
                  <a:pt x="708025" y="888683"/>
                </a:lnTo>
                <a:lnTo>
                  <a:pt x="708025" y="893763"/>
                </a:lnTo>
                <a:lnTo>
                  <a:pt x="708025" y="898843"/>
                </a:lnTo>
                <a:lnTo>
                  <a:pt x="707391" y="903605"/>
                </a:lnTo>
                <a:lnTo>
                  <a:pt x="705804" y="908368"/>
                </a:lnTo>
                <a:lnTo>
                  <a:pt x="704218" y="912495"/>
                </a:lnTo>
                <a:lnTo>
                  <a:pt x="702315" y="916940"/>
                </a:lnTo>
                <a:lnTo>
                  <a:pt x="699777" y="921068"/>
                </a:lnTo>
                <a:lnTo>
                  <a:pt x="697239" y="924878"/>
                </a:lnTo>
                <a:lnTo>
                  <a:pt x="693749" y="928370"/>
                </a:lnTo>
                <a:lnTo>
                  <a:pt x="690259" y="931545"/>
                </a:lnTo>
                <a:lnTo>
                  <a:pt x="686452" y="934403"/>
                </a:lnTo>
                <a:lnTo>
                  <a:pt x="682645" y="936943"/>
                </a:lnTo>
                <a:lnTo>
                  <a:pt x="678204" y="938848"/>
                </a:lnTo>
                <a:lnTo>
                  <a:pt x="673762" y="940753"/>
                </a:lnTo>
                <a:lnTo>
                  <a:pt x="669003" y="941705"/>
                </a:lnTo>
                <a:lnTo>
                  <a:pt x="663927" y="942658"/>
                </a:lnTo>
                <a:lnTo>
                  <a:pt x="658851" y="942975"/>
                </a:lnTo>
                <a:lnTo>
                  <a:pt x="350799" y="942975"/>
                </a:lnTo>
                <a:lnTo>
                  <a:pt x="346041" y="942658"/>
                </a:lnTo>
                <a:lnTo>
                  <a:pt x="340965" y="941705"/>
                </a:lnTo>
                <a:lnTo>
                  <a:pt x="336206" y="940753"/>
                </a:lnTo>
                <a:lnTo>
                  <a:pt x="331764" y="938848"/>
                </a:lnTo>
                <a:lnTo>
                  <a:pt x="327323" y="936943"/>
                </a:lnTo>
                <a:lnTo>
                  <a:pt x="323516" y="934403"/>
                </a:lnTo>
                <a:lnTo>
                  <a:pt x="319391" y="931545"/>
                </a:lnTo>
                <a:lnTo>
                  <a:pt x="316219" y="928370"/>
                </a:lnTo>
                <a:lnTo>
                  <a:pt x="312729" y="924878"/>
                </a:lnTo>
                <a:lnTo>
                  <a:pt x="309874" y="921068"/>
                </a:lnTo>
                <a:lnTo>
                  <a:pt x="307653" y="916940"/>
                </a:lnTo>
                <a:lnTo>
                  <a:pt x="305432" y="912495"/>
                </a:lnTo>
                <a:lnTo>
                  <a:pt x="303846" y="908368"/>
                </a:lnTo>
                <a:lnTo>
                  <a:pt x="302577" y="903605"/>
                </a:lnTo>
                <a:lnTo>
                  <a:pt x="301943" y="898843"/>
                </a:lnTo>
                <a:lnTo>
                  <a:pt x="301625" y="893763"/>
                </a:lnTo>
                <a:lnTo>
                  <a:pt x="301943" y="888683"/>
                </a:lnTo>
                <a:lnTo>
                  <a:pt x="302577" y="883920"/>
                </a:lnTo>
                <a:lnTo>
                  <a:pt x="303846" y="879158"/>
                </a:lnTo>
                <a:lnTo>
                  <a:pt x="305432" y="874395"/>
                </a:lnTo>
                <a:lnTo>
                  <a:pt x="307336" y="869950"/>
                </a:lnTo>
                <a:lnTo>
                  <a:pt x="309874" y="865823"/>
                </a:lnTo>
                <a:lnTo>
                  <a:pt x="312729" y="862330"/>
                </a:lnTo>
                <a:lnTo>
                  <a:pt x="316219" y="858838"/>
                </a:lnTo>
                <a:lnTo>
                  <a:pt x="319391" y="855345"/>
                </a:lnTo>
                <a:lnTo>
                  <a:pt x="323516" y="852805"/>
                </a:lnTo>
                <a:lnTo>
                  <a:pt x="327323" y="850265"/>
                </a:lnTo>
                <a:lnTo>
                  <a:pt x="331764" y="848043"/>
                </a:lnTo>
                <a:lnTo>
                  <a:pt x="336206" y="846773"/>
                </a:lnTo>
                <a:lnTo>
                  <a:pt x="340965" y="845185"/>
                </a:lnTo>
                <a:lnTo>
                  <a:pt x="346041" y="844550"/>
                </a:lnTo>
                <a:close/>
                <a:moveTo>
                  <a:pt x="344144" y="590550"/>
                </a:moveTo>
                <a:lnTo>
                  <a:pt x="960782" y="590550"/>
                </a:lnTo>
                <a:lnTo>
                  <a:pt x="966812" y="591185"/>
                </a:lnTo>
                <a:lnTo>
                  <a:pt x="973159" y="592138"/>
                </a:lnTo>
                <a:lnTo>
                  <a:pt x="978871" y="593725"/>
                </a:lnTo>
                <a:lnTo>
                  <a:pt x="984584" y="595630"/>
                </a:lnTo>
                <a:lnTo>
                  <a:pt x="990296" y="598488"/>
                </a:lnTo>
                <a:lnTo>
                  <a:pt x="995374" y="601345"/>
                </a:lnTo>
                <a:lnTo>
                  <a:pt x="1000135" y="604838"/>
                </a:lnTo>
                <a:lnTo>
                  <a:pt x="1004260" y="608965"/>
                </a:lnTo>
                <a:lnTo>
                  <a:pt x="1008386" y="613410"/>
                </a:lnTo>
                <a:lnTo>
                  <a:pt x="1011560" y="617855"/>
                </a:lnTo>
                <a:lnTo>
                  <a:pt x="1015051" y="623253"/>
                </a:lnTo>
                <a:lnTo>
                  <a:pt x="1017590" y="628650"/>
                </a:lnTo>
                <a:lnTo>
                  <a:pt x="1019811" y="634048"/>
                </a:lnTo>
                <a:lnTo>
                  <a:pt x="1021081" y="639763"/>
                </a:lnTo>
                <a:lnTo>
                  <a:pt x="1021715" y="646113"/>
                </a:lnTo>
                <a:lnTo>
                  <a:pt x="1022350" y="652145"/>
                </a:lnTo>
                <a:lnTo>
                  <a:pt x="1021715" y="658813"/>
                </a:lnTo>
                <a:lnTo>
                  <a:pt x="1021081" y="664528"/>
                </a:lnTo>
                <a:lnTo>
                  <a:pt x="1019811" y="670878"/>
                </a:lnTo>
                <a:lnTo>
                  <a:pt x="1017590" y="676275"/>
                </a:lnTo>
                <a:lnTo>
                  <a:pt x="1015051" y="681673"/>
                </a:lnTo>
                <a:lnTo>
                  <a:pt x="1011560" y="686753"/>
                </a:lnTo>
                <a:lnTo>
                  <a:pt x="1008386" y="691515"/>
                </a:lnTo>
                <a:lnTo>
                  <a:pt x="1004260" y="695960"/>
                </a:lnTo>
                <a:lnTo>
                  <a:pt x="1000135" y="700088"/>
                </a:lnTo>
                <a:lnTo>
                  <a:pt x="995374" y="703580"/>
                </a:lnTo>
                <a:lnTo>
                  <a:pt x="990296" y="706438"/>
                </a:lnTo>
                <a:lnTo>
                  <a:pt x="984584" y="708978"/>
                </a:lnTo>
                <a:lnTo>
                  <a:pt x="978871" y="711200"/>
                </a:lnTo>
                <a:lnTo>
                  <a:pt x="973159" y="712788"/>
                </a:lnTo>
                <a:lnTo>
                  <a:pt x="966812" y="713740"/>
                </a:lnTo>
                <a:lnTo>
                  <a:pt x="960782" y="714375"/>
                </a:lnTo>
                <a:lnTo>
                  <a:pt x="344144" y="714375"/>
                </a:lnTo>
                <a:lnTo>
                  <a:pt x="338114" y="713740"/>
                </a:lnTo>
                <a:lnTo>
                  <a:pt x="331767" y="712788"/>
                </a:lnTo>
                <a:lnTo>
                  <a:pt x="326054" y="711200"/>
                </a:lnTo>
                <a:lnTo>
                  <a:pt x="320342" y="708978"/>
                </a:lnTo>
                <a:lnTo>
                  <a:pt x="314946" y="706438"/>
                </a:lnTo>
                <a:lnTo>
                  <a:pt x="309869" y="703580"/>
                </a:lnTo>
                <a:lnTo>
                  <a:pt x="305108" y="700088"/>
                </a:lnTo>
                <a:lnTo>
                  <a:pt x="300982" y="695960"/>
                </a:lnTo>
                <a:lnTo>
                  <a:pt x="296857" y="691515"/>
                </a:lnTo>
                <a:lnTo>
                  <a:pt x="293366" y="686753"/>
                </a:lnTo>
                <a:lnTo>
                  <a:pt x="290192" y="681673"/>
                </a:lnTo>
                <a:lnTo>
                  <a:pt x="287653" y="676275"/>
                </a:lnTo>
                <a:lnTo>
                  <a:pt x="285432" y="670878"/>
                </a:lnTo>
                <a:lnTo>
                  <a:pt x="284162" y="664528"/>
                </a:lnTo>
                <a:lnTo>
                  <a:pt x="282893" y="658813"/>
                </a:lnTo>
                <a:lnTo>
                  <a:pt x="282575" y="652145"/>
                </a:lnTo>
                <a:lnTo>
                  <a:pt x="282893" y="646113"/>
                </a:lnTo>
                <a:lnTo>
                  <a:pt x="284162" y="639763"/>
                </a:lnTo>
                <a:lnTo>
                  <a:pt x="285432" y="634048"/>
                </a:lnTo>
                <a:lnTo>
                  <a:pt x="287653" y="628650"/>
                </a:lnTo>
                <a:lnTo>
                  <a:pt x="290192" y="623253"/>
                </a:lnTo>
                <a:lnTo>
                  <a:pt x="293366" y="617855"/>
                </a:lnTo>
                <a:lnTo>
                  <a:pt x="296857" y="613410"/>
                </a:lnTo>
                <a:lnTo>
                  <a:pt x="300982" y="608965"/>
                </a:lnTo>
                <a:lnTo>
                  <a:pt x="305108" y="604838"/>
                </a:lnTo>
                <a:lnTo>
                  <a:pt x="309869" y="601345"/>
                </a:lnTo>
                <a:lnTo>
                  <a:pt x="314946" y="598488"/>
                </a:lnTo>
                <a:lnTo>
                  <a:pt x="320342" y="595630"/>
                </a:lnTo>
                <a:lnTo>
                  <a:pt x="326054" y="593725"/>
                </a:lnTo>
                <a:lnTo>
                  <a:pt x="331767" y="592138"/>
                </a:lnTo>
                <a:lnTo>
                  <a:pt x="338114" y="591185"/>
                </a:lnTo>
                <a:lnTo>
                  <a:pt x="344144" y="590550"/>
                </a:lnTo>
                <a:close/>
                <a:moveTo>
                  <a:pt x="1750865" y="411163"/>
                </a:moveTo>
                <a:lnTo>
                  <a:pt x="1754043" y="411481"/>
                </a:lnTo>
                <a:lnTo>
                  <a:pt x="1757540" y="411798"/>
                </a:lnTo>
                <a:lnTo>
                  <a:pt x="1760718" y="413068"/>
                </a:lnTo>
                <a:lnTo>
                  <a:pt x="1764214" y="414021"/>
                </a:lnTo>
                <a:lnTo>
                  <a:pt x="1767710" y="414973"/>
                </a:lnTo>
                <a:lnTo>
                  <a:pt x="1770889" y="416878"/>
                </a:lnTo>
                <a:lnTo>
                  <a:pt x="1777563" y="421006"/>
                </a:lnTo>
                <a:lnTo>
                  <a:pt x="1784555" y="425768"/>
                </a:lnTo>
                <a:lnTo>
                  <a:pt x="1790912" y="431166"/>
                </a:lnTo>
                <a:lnTo>
                  <a:pt x="1797904" y="437198"/>
                </a:lnTo>
                <a:lnTo>
                  <a:pt x="1812207" y="451486"/>
                </a:lnTo>
                <a:lnTo>
                  <a:pt x="1827145" y="466408"/>
                </a:lnTo>
                <a:lnTo>
                  <a:pt x="1836680" y="476251"/>
                </a:lnTo>
                <a:lnTo>
                  <a:pt x="1851935" y="491173"/>
                </a:lnTo>
                <a:lnTo>
                  <a:pt x="1865920" y="505461"/>
                </a:lnTo>
                <a:lnTo>
                  <a:pt x="1872277" y="512446"/>
                </a:lnTo>
                <a:lnTo>
                  <a:pt x="1877680" y="519431"/>
                </a:lnTo>
                <a:lnTo>
                  <a:pt x="1882447" y="525781"/>
                </a:lnTo>
                <a:lnTo>
                  <a:pt x="1886579" y="532766"/>
                </a:lnTo>
                <a:lnTo>
                  <a:pt x="1888486" y="536258"/>
                </a:lnTo>
                <a:lnTo>
                  <a:pt x="1889439" y="539433"/>
                </a:lnTo>
                <a:lnTo>
                  <a:pt x="1891029" y="542608"/>
                </a:lnTo>
                <a:lnTo>
                  <a:pt x="1891664" y="546101"/>
                </a:lnTo>
                <a:lnTo>
                  <a:pt x="1891982" y="549593"/>
                </a:lnTo>
                <a:lnTo>
                  <a:pt x="1892300" y="552768"/>
                </a:lnTo>
                <a:lnTo>
                  <a:pt x="1892300" y="556261"/>
                </a:lnTo>
                <a:lnTo>
                  <a:pt x="1891664" y="559753"/>
                </a:lnTo>
                <a:lnTo>
                  <a:pt x="1891029" y="562928"/>
                </a:lnTo>
                <a:lnTo>
                  <a:pt x="1889757" y="566738"/>
                </a:lnTo>
                <a:lnTo>
                  <a:pt x="1888486" y="570231"/>
                </a:lnTo>
                <a:lnTo>
                  <a:pt x="1886261" y="574041"/>
                </a:lnTo>
                <a:lnTo>
                  <a:pt x="1884036" y="577533"/>
                </a:lnTo>
                <a:lnTo>
                  <a:pt x="1881176" y="581343"/>
                </a:lnTo>
                <a:lnTo>
                  <a:pt x="1877680" y="585153"/>
                </a:lnTo>
                <a:lnTo>
                  <a:pt x="1874184" y="588963"/>
                </a:lnTo>
                <a:lnTo>
                  <a:pt x="1476895" y="985838"/>
                </a:lnTo>
                <a:lnTo>
                  <a:pt x="1472763" y="989966"/>
                </a:lnTo>
                <a:lnTo>
                  <a:pt x="1468313" y="993458"/>
                </a:lnTo>
                <a:lnTo>
                  <a:pt x="1464182" y="996633"/>
                </a:lnTo>
                <a:lnTo>
                  <a:pt x="1459732" y="999808"/>
                </a:lnTo>
                <a:lnTo>
                  <a:pt x="1455282" y="1002348"/>
                </a:lnTo>
                <a:lnTo>
                  <a:pt x="1450515" y="1004888"/>
                </a:lnTo>
                <a:lnTo>
                  <a:pt x="1446065" y="1007111"/>
                </a:lnTo>
                <a:lnTo>
                  <a:pt x="1440980" y="1009016"/>
                </a:lnTo>
                <a:lnTo>
                  <a:pt x="1436212" y="1010921"/>
                </a:lnTo>
                <a:lnTo>
                  <a:pt x="1431445" y="1012826"/>
                </a:lnTo>
                <a:lnTo>
                  <a:pt x="1426360" y="1013778"/>
                </a:lnTo>
                <a:lnTo>
                  <a:pt x="1421274" y="1015366"/>
                </a:lnTo>
                <a:lnTo>
                  <a:pt x="1416507" y="1016001"/>
                </a:lnTo>
                <a:lnTo>
                  <a:pt x="1411422" y="1016953"/>
                </a:lnTo>
                <a:lnTo>
                  <a:pt x="1406336" y="1017271"/>
                </a:lnTo>
                <a:lnTo>
                  <a:pt x="1401569" y="1017588"/>
                </a:lnTo>
                <a:lnTo>
                  <a:pt x="1396484" y="1017588"/>
                </a:lnTo>
                <a:lnTo>
                  <a:pt x="1391716" y="1017271"/>
                </a:lnTo>
                <a:lnTo>
                  <a:pt x="1386949" y="1016953"/>
                </a:lnTo>
                <a:lnTo>
                  <a:pt x="1382499" y="1015683"/>
                </a:lnTo>
                <a:lnTo>
                  <a:pt x="1377731" y="1015048"/>
                </a:lnTo>
                <a:lnTo>
                  <a:pt x="1373282" y="1013461"/>
                </a:lnTo>
                <a:lnTo>
                  <a:pt x="1368832" y="1012191"/>
                </a:lnTo>
                <a:lnTo>
                  <a:pt x="1364700" y="1010286"/>
                </a:lnTo>
                <a:lnTo>
                  <a:pt x="1360886" y="1008063"/>
                </a:lnTo>
                <a:lnTo>
                  <a:pt x="1357072" y="1005523"/>
                </a:lnTo>
                <a:lnTo>
                  <a:pt x="1353576" y="1002983"/>
                </a:lnTo>
                <a:lnTo>
                  <a:pt x="1350080" y="1000126"/>
                </a:lnTo>
                <a:lnTo>
                  <a:pt x="1347220" y="996633"/>
                </a:lnTo>
                <a:lnTo>
                  <a:pt x="1344359" y="993458"/>
                </a:lnTo>
                <a:lnTo>
                  <a:pt x="1341817" y="989331"/>
                </a:lnTo>
                <a:lnTo>
                  <a:pt x="1339274" y="985521"/>
                </a:lnTo>
                <a:lnTo>
                  <a:pt x="1337367" y="981076"/>
                </a:lnTo>
                <a:lnTo>
                  <a:pt x="1335778" y="976313"/>
                </a:lnTo>
                <a:lnTo>
                  <a:pt x="1326561" y="967106"/>
                </a:lnTo>
                <a:lnTo>
                  <a:pt x="1322111" y="965518"/>
                </a:lnTo>
                <a:lnTo>
                  <a:pt x="1317979" y="963296"/>
                </a:lnTo>
                <a:lnTo>
                  <a:pt x="1314165" y="961073"/>
                </a:lnTo>
                <a:lnTo>
                  <a:pt x="1310351" y="958851"/>
                </a:lnTo>
                <a:lnTo>
                  <a:pt x="1307173" y="956311"/>
                </a:lnTo>
                <a:lnTo>
                  <a:pt x="1303995" y="953453"/>
                </a:lnTo>
                <a:lnTo>
                  <a:pt x="1301134" y="950913"/>
                </a:lnTo>
                <a:lnTo>
                  <a:pt x="1298274" y="948056"/>
                </a:lnTo>
                <a:lnTo>
                  <a:pt x="1295731" y="944563"/>
                </a:lnTo>
                <a:lnTo>
                  <a:pt x="1293824" y="941706"/>
                </a:lnTo>
                <a:lnTo>
                  <a:pt x="1291599" y="938531"/>
                </a:lnTo>
                <a:lnTo>
                  <a:pt x="1289692" y="935038"/>
                </a:lnTo>
                <a:lnTo>
                  <a:pt x="1288103" y="931546"/>
                </a:lnTo>
                <a:lnTo>
                  <a:pt x="1286832" y="928371"/>
                </a:lnTo>
                <a:lnTo>
                  <a:pt x="1284607" y="921068"/>
                </a:lnTo>
                <a:lnTo>
                  <a:pt x="1283336" y="913448"/>
                </a:lnTo>
                <a:lnTo>
                  <a:pt x="1282700" y="905511"/>
                </a:lnTo>
                <a:lnTo>
                  <a:pt x="1283018" y="897573"/>
                </a:lnTo>
                <a:lnTo>
                  <a:pt x="1283971" y="889953"/>
                </a:lnTo>
                <a:lnTo>
                  <a:pt x="1285560" y="882016"/>
                </a:lnTo>
                <a:lnTo>
                  <a:pt x="1287785" y="874078"/>
                </a:lnTo>
                <a:lnTo>
                  <a:pt x="1290646" y="866141"/>
                </a:lnTo>
                <a:lnTo>
                  <a:pt x="1294142" y="858521"/>
                </a:lnTo>
                <a:lnTo>
                  <a:pt x="1298909" y="849948"/>
                </a:lnTo>
                <a:lnTo>
                  <a:pt x="1304313" y="841376"/>
                </a:lnTo>
                <a:lnTo>
                  <a:pt x="1310351" y="833756"/>
                </a:lnTo>
                <a:lnTo>
                  <a:pt x="1317026" y="826136"/>
                </a:lnTo>
                <a:lnTo>
                  <a:pt x="1714315" y="429261"/>
                </a:lnTo>
                <a:lnTo>
                  <a:pt x="1718446" y="425768"/>
                </a:lnTo>
                <a:lnTo>
                  <a:pt x="1721943" y="422276"/>
                </a:lnTo>
                <a:lnTo>
                  <a:pt x="1726074" y="419736"/>
                </a:lnTo>
                <a:lnTo>
                  <a:pt x="1729571" y="417196"/>
                </a:lnTo>
                <a:lnTo>
                  <a:pt x="1733384" y="415608"/>
                </a:lnTo>
                <a:lnTo>
                  <a:pt x="1736881" y="414021"/>
                </a:lnTo>
                <a:lnTo>
                  <a:pt x="1740377" y="412433"/>
                </a:lnTo>
                <a:lnTo>
                  <a:pt x="1743873" y="411798"/>
                </a:lnTo>
                <a:lnTo>
                  <a:pt x="1747051" y="411481"/>
                </a:lnTo>
                <a:lnTo>
                  <a:pt x="1750865" y="411163"/>
                </a:lnTo>
                <a:close/>
                <a:moveTo>
                  <a:pt x="198373" y="319088"/>
                </a:moveTo>
                <a:lnTo>
                  <a:pt x="1557783" y="319088"/>
                </a:lnTo>
                <a:lnTo>
                  <a:pt x="1453042" y="423822"/>
                </a:lnTo>
                <a:lnTo>
                  <a:pt x="315492" y="423822"/>
                </a:lnTo>
                <a:lnTo>
                  <a:pt x="305336" y="424140"/>
                </a:lnTo>
                <a:lnTo>
                  <a:pt x="295179" y="424774"/>
                </a:lnTo>
                <a:lnTo>
                  <a:pt x="285340" y="426361"/>
                </a:lnTo>
                <a:lnTo>
                  <a:pt x="275500" y="427631"/>
                </a:lnTo>
                <a:lnTo>
                  <a:pt x="265979" y="429852"/>
                </a:lnTo>
                <a:lnTo>
                  <a:pt x="256457" y="433026"/>
                </a:lnTo>
                <a:lnTo>
                  <a:pt x="247570" y="435882"/>
                </a:lnTo>
                <a:lnTo>
                  <a:pt x="238365" y="439374"/>
                </a:lnTo>
                <a:lnTo>
                  <a:pt x="229478" y="443499"/>
                </a:lnTo>
                <a:lnTo>
                  <a:pt x="221226" y="447943"/>
                </a:lnTo>
                <a:lnTo>
                  <a:pt x="212973" y="452703"/>
                </a:lnTo>
                <a:lnTo>
                  <a:pt x="204721" y="457781"/>
                </a:lnTo>
                <a:lnTo>
                  <a:pt x="196786" y="463494"/>
                </a:lnTo>
                <a:lnTo>
                  <a:pt x="189486" y="469207"/>
                </a:lnTo>
                <a:lnTo>
                  <a:pt x="182186" y="475554"/>
                </a:lnTo>
                <a:lnTo>
                  <a:pt x="175203" y="481902"/>
                </a:lnTo>
                <a:lnTo>
                  <a:pt x="168855" y="488884"/>
                </a:lnTo>
                <a:lnTo>
                  <a:pt x="162507" y="496184"/>
                </a:lnTo>
                <a:lnTo>
                  <a:pt x="156794" y="503483"/>
                </a:lnTo>
                <a:lnTo>
                  <a:pt x="151398" y="511100"/>
                </a:lnTo>
                <a:lnTo>
                  <a:pt x="145685" y="519670"/>
                </a:lnTo>
                <a:lnTo>
                  <a:pt x="140924" y="527604"/>
                </a:lnTo>
                <a:lnTo>
                  <a:pt x="136798" y="536490"/>
                </a:lnTo>
                <a:lnTo>
                  <a:pt x="132672" y="545060"/>
                </a:lnTo>
                <a:lnTo>
                  <a:pt x="129498" y="554263"/>
                </a:lnTo>
                <a:lnTo>
                  <a:pt x="126007" y="563150"/>
                </a:lnTo>
                <a:lnTo>
                  <a:pt x="123468" y="572671"/>
                </a:lnTo>
                <a:lnTo>
                  <a:pt x="121246" y="582193"/>
                </a:lnTo>
                <a:lnTo>
                  <a:pt x="119659" y="592031"/>
                </a:lnTo>
                <a:lnTo>
                  <a:pt x="118072" y="601870"/>
                </a:lnTo>
                <a:lnTo>
                  <a:pt x="117437" y="612026"/>
                </a:lnTo>
                <a:lnTo>
                  <a:pt x="117437" y="622182"/>
                </a:lnTo>
                <a:lnTo>
                  <a:pt x="117437" y="1633658"/>
                </a:lnTo>
                <a:lnTo>
                  <a:pt x="117437" y="1643814"/>
                </a:lnTo>
                <a:lnTo>
                  <a:pt x="118072" y="1653970"/>
                </a:lnTo>
                <a:lnTo>
                  <a:pt x="119659" y="1663808"/>
                </a:lnTo>
                <a:lnTo>
                  <a:pt x="121246" y="1673647"/>
                </a:lnTo>
                <a:lnTo>
                  <a:pt x="123468" y="1683168"/>
                </a:lnTo>
                <a:lnTo>
                  <a:pt x="126007" y="1692689"/>
                </a:lnTo>
                <a:lnTo>
                  <a:pt x="129498" y="1701576"/>
                </a:lnTo>
                <a:lnTo>
                  <a:pt x="132672" y="1710780"/>
                </a:lnTo>
                <a:lnTo>
                  <a:pt x="136798" y="1719666"/>
                </a:lnTo>
                <a:lnTo>
                  <a:pt x="140924" y="1728235"/>
                </a:lnTo>
                <a:lnTo>
                  <a:pt x="145685" y="1736170"/>
                </a:lnTo>
                <a:lnTo>
                  <a:pt x="151398" y="1744739"/>
                </a:lnTo>
                <a:lnTo>
                  <a:pt x="156794" y="1752356"/>
                </a:lnTo>
                <a:lnTo>
                  <a:pt x="162507" y="1759656"/>
                </a:lnTo>
                <a:lnTo>
                  <a:pt x="168855" y="1766955"/>
                </a:lnTo>
                <a:lnTo>
                  <a:pt x="175203" y="1773938"/>
                </a:lnTo>
                <a:lnTo>
                  <a:pt x="182186" y="1780285"/>
                </a:lnTo>
                <a:lnTo>
                  <a:pt x="189486" y="1786633"/>
                </a:lnTo>
                <a:lnTo>
                  <a:pt x="196786" y="1792345"/>
                </a:lnTo>
                <a:lnTo>
                  <a:pt x="204721" y="1798375"/>
                </a:lnTo>
                <a:lnTo>
                  <a:pt x="212973" y="1803453"/>
                </a:lnTo>
                <a:lnTo>
                  <a:pt x="221226" y="1808214"/>
                </a:lnTo>
                <a:lnTo>
                  <a:pt x="229478" y="1812340"/>
                </a:lnTo>
                <a:lnTo>
                  <a:pt x="238365" y="1816466"/>
                </a:lnTo>
                <a:lnTo>
                  <a:pt x="247570" y="1819640"/>
                </a:lnTo>
                <a:lnTo>
                  <a:pt x="256457" y="1823131"/>
                </a:lnTo>
                <a:lnTo>
                  <a:pt x="265979" y="1825670"/>
                </a:lnTo>
                <a:lnTo>
                  <a:pt x="275500" y="1827891"/>
                </a:lnTo>
                <a:lnTo>
                  <a:pt x="285340" y="1829478"/>
                </a:lnTo>
                <a:lnTo>
                  <a:pt x="295179" y="1831065"/>
                </a:lnTo>
                <a:lnTo>
                  <a:pt x="305336" y="1831700"/>
                </a:lnTo>
                <a:lnTo>
                  <a:pt x="315492" y="1831700"/>
                </a:lnTo>
                <a:lnTo>
                  <a:pt x="1632371" y="1831700"/>
                </a:lnTo>
                <a:lnTo>
                  <a:pt x="1642527" y="1831700"/>
                </a:lnTo>
                <a:lnTo>
                  <a:pt x="1652367" y="1831065"/>
                </a:lnTo>
                <a:lnTo>
                  <a:pt x="1662523" y="1829478"/>
                </a:lnTo>
                <a:lnTo>
                  <a:pt x="1672045" y="1827891"/>
                </a:lnTo>
                <a:lnTo>
                  <a:pt x="1681885" y="1825670"/>
                </a:lnTo>
                <a:lnTo>
                  <a:pt x="1691089" y="1823131"/>
                </a:lnTo>
                <a:lnTo>
                  <a:pt x="1700611" y="1819640"/>
                </a:lnTo>
                <a:lnTo>
                  <a:pt x="1709181" y="1816466"/>
                </a:lnTo>
                <a:lnTo>
                  <a:pt x="1718385" y="1812340"/>
                </a:lnTo>
                <a:lnTo>
                  <a:pt x="1726637" y="1808214"/>
                </a:lnTo>
                <a:lnTo>
                  <a:pt x="1735207" y="1803453"/>
                </a:lnTo>
                <a:lnTo>
                  <a:pt x="1743142" y="1798375"/>
                </a:lnTo>
                <a:lnTo>
                  <a:pt x="1750760" y="1792345"/>
                </a:lnTo>
                <a:lnTo>
                  <a:pt x="1758377" y="1786633"/>
                </a:lnTo>
                <a:lnTo>
                  <a:pt x="1765677" y="1780285"/>
                </a:lnTo>
                <a:lnTo>
                  <a:pt x="1772660" y="1773938"/>
                </a:lnTo>
                <a:lnTo>
                  <a:pt x="1779325" y="1766955"/>
                </a:lnTo>
                <a:lnTo>
                  <a:pt x="1785356" y="1759973"/>
                </a:lnTo>
                <a:lnTo>
                  <a:pt x="1791069" y="1752356"/>
                </a:lnTo>
                <a:lnTo>
                  <a:pt x="1796782" y="1744739"/>
                </a:lnTo>
                <a:lnTo>
                  <a:pt x="1801861" y="1736805"/>
                </a:lnTo>
                <a:lnTo>
                  <a:pt x="1806621" y="1728235"/>
                </a:lnTo>
                <a:lnTo>
                  <a:pt x="1810748" y="1719666"/>
                </a:lnTo>
                <a:lnTo>
                  <a:pt x="1814874" y="1710780"/>
                </a:lnTo>
                <a:lnTo>
                  <a:pt x="1818683" y="1702211"/>
                </a:lnTo>
                <a:lnTo>
                  <a:pt x="1821857" y="1692689"/>
                </a:lnTo>
                <a:lnTo>
                  <a:pt x="1824396" y="1683168"/>
                </a:lnTo>
                <a:lnTo>
                  <a:pt x="1826617" y="1673647"/>
                </a:lnTo>
                <a:lnTo>
                  <a:pt x="1828522" y="1663808"/>
                </a:lnTo>
                <a:lnTo>
                  <a:pt x="1829474" y="1653970"/>
                </a:lnTo>
                <a:lnTo>
                  <a:pt x="1830109" y="1643814"/>
                </a:lnTo>
                <a:lnTo>
                  <a:pt x="1830426" y="1633658"/>
                </a:lnTo>
                <a:lnTo>
                  <a:pt x="1830426" y="1113162"/>
                </a:lnTo>
                <a:lnTo>
                  <a:pt x="1830426" y="773570"/>
                </a:lnTo>
                <a:lnTo>
                  <a:pt x="1947863" y="656458"/>
                </a:lnTo>
                <a:lnTo>
                  <a:pt x="1947863" y="1738391"/>
                </a:lnTo>
                <a:lnTo>
                  <a:pt x="1947546" y="1748865"/>
                </a:lnTo>
                <a:lnTo>
                  <a:pt x="1946911" y="1758704"/>
                </a:lnTo>
                <a:lnTo>
                  <a:pt x="1945324" y="1768860"/>
                </a:lnTo>
                <a:lnTo>
                  <a:pt x="1943419" y="1778063"/>
                </a:lnTo>
                <a:lnTo>
                  <a:pt x="1941198" y="1787902"/>
                </a:lnTo>
                <a:lnTo>
                  <a:pt x="1938659" y="1797423"/>
                </a:lnTo>
                <a:lnTo>
                  <a:pt x="1935802" y="1806627"/>
                </a:lnTo>
                <a:lnTo>
                  <a:pt x="1932311" y="1815831"/>
                </a:lnTo>
                <a:lnTo>
                  <a:pt x="1928184" y="1824400"/>
                </a:lnTo>
                <a:lnTo>
                  <a:pt x="1923741" y="1832969"/>
                </a:lnTo>
                <a:lnTo>
                  <a:pt x="1918980" y="1841221"/>
                </a:lnTo>
                <a:lnTo>
                  <a:pt x="1913902" y="1849156"/>
                </a:lnTo>
                <a:lnTo>
                  <a:pt x="1908188" y="1856773"/>
                </a:lnTo>
                <a:lnTo>
                  <a:pt x="1902475" y="1864707"/>
                </a:lnTo>
                <a:lnTo>
                  <a:pt x="1896127" y="1871689"/>
                </a:lnTo>
                <a:lnTo>
                  <a:pt x="1889462" y="1878671"/>
                </a:lnTo>
                <a:lnTo>
                  <a:pt x="1882797" y="1885336"/>
                </a:lnTo>
                <a:lnTo>
                  <a:pt x="1875497" y="1891366"/>
                </a:lnTo>
                <a:lnTo>
                  <a:pt x="1868197" y="1897397"/>
                </a:lnTo>
                <a:lnTo>
                  <a:pt x="1860579" y="1902792"/>
                </a:lnTo>
                <a:lnTo>
                  <a:pt x="1852327" y="1907870"/>
                </a:lnTo>
                <a:lnTo>
                  <a:pt x="1844074" y="1912631"/>
                </a:lnTo>
                <a:lnTo>
                  <a:pt x="1835187" y="1917074"/>
                </a:lnTo>
                <a:lnTo>
                  <a:pt x="1826617" y="1920882"/>
                </a:lnTo>
                <a:lnTo>
                  <a:pt x="1817413" y="1924691"/>
                </a:lnTo>
                <a:lnTo>
                  <a:pt x="1808209" y="1927865"/>
                </a:lnTo>
                <a:lnTo>
                  <a:pt x="1799004" y="1930404"/>
                </a:lnTo>
                <a:lnTo>
                  <a:pt x="1789482" y="1932625"/>
                </a:lnTo>
                <a:lnTo>
                  <a:pt x="1779643" y="1934530"/>
                </a:lnTo>
                <a:lnTo>
                  <a:pt x="1769803" y="1935482"/>
                </a:lnTo>
                <a:lnTo>
                  <a:pt x="1759647" y="1936434"/>
                </a:lnTo>
                <a:lnTo>
                  <a:pt x="1749173" y="1936751"/>
                </a:lnTo>
                <a:lnTo>
                  <a:pt x="198373" y="1936751"/>
                </a:lnTo>
                <a:lnTo>
                  <a:pt x="188216" y="1936434"/>
                </a:lnTo>
                <a:lnTo>
                  <a:pt x="178377" y="1935482"/>
                </a:lnTo>
                <a:lnTo>
                  <a:pt x="168538" y="1934530"/>
                </a:lnTo>
                <a:lnTo>
                  <a:pt x="158699" y="1932625"/>
                </a:lnTo>
                <a:lnTo>
                  <a:pt x="148859" y="1930404"/>
                </a:lnTo>
                <a:lnTo>
                  <a:pt x="139655" y="1927865"/>
                </a:lnTo>
                <a:lnTo>
                  <a:pt x="130133" y="1924691"/>
                </a:lnTo>
                <a:lnTo>
                  <a:pt x="121246" y="1920882"/>
                </a:lnTo>
                <a:lnTo>
                  <a:pt x="112359" y="1917074"/>
                </a:lnTo>
                <a:lnTo>
                  <a:pt x="103789" y="1912631"/>
                </a:lnTo>
                <a:lnTo>
                  <a:pt x="95537" y="1907870"/>
                </a:lnTo>
                <a:lnTo>
                  <a:pt x="87602" y="1902792"/>
                </a:lnTo>
                <a:lnTo>
                  <a:pt x="79984" y="1897397"/>
                </a:lnTo>
                <a:lnTo>
                  <a:pt x="72049" y="1891366"/>
                </a:lnTo>
                <a:lnTo>
                  <a:pt x="65067" y="1885336"/>
                </a:lnTo>
                <a:lnTo>
                  <a:pt x="58084" y="1878671"/>
                </a:lnTo>
                <a:lnTo>
                  <a:pt x="51418" y="1871689"/>
                </a:lnTo>
                <a:lnTo>
                  <a:pt x="45388" y="1864707"/>
                </a:lnTo>
                <a:lnTo>
                  <a:pt x="39357" y="1856773"/>
                </a:lnTo>
                <a:lnTo>
                  <a:pt x="33962" y="1849156"/>
                </a:lnTo>
                <a:lnTo>
                  <a:pt x="28883" y="1841221"/>
                </a:lnTo>
                <a:lnTo>
                  <a:pt x="24122" y="1832969"/>
                </a:lnTo>
                <a:lnTo>
                  <a:pt x="19679" y="1824400"/>
                </a:lnTo>
                <a:lnTo>
                  <a:pt x="15870" y="1815831"/>
                </a:lnTo>
                <a:lnTo>
                  <a:pt x="12061" y="1806627"/>
                </a:lnTo>
                <a:lnTo>
                  <a:pt x="8887" y="1797423"/>
                </a:lnTo>
                <a:lnTo>
                  <a:pt x="6348" y="1787902"/>
                </a:lnTo>
                <a:lnTo>
                  <a:pt x="4126" y="1778063"/>
                </a:lnTo>
                <a:lnTo>
                  <a:pt x="2222" y="1768860"/>
                </a:lnTo>
                <a:lnTo>
                  <a:pt x="1270" y="1758704"/>
                </a:lnTo>
                <a:lnTo>
                  <a:pt x="318" y="1748865"/>
                </a:lnTo>
                <a:lnTo>
                  <a:pt x="0" y="1738391"/>
                </a:lnTo>
                <a:lnTo>
                  <a:pt x="0" y="517448"/>
                </a:lnTo>
                <a:lnTo>
                  <a:pt x="318" y="507292"/>
                </a:lnTo>
                <a:lnTo>
                  <a:pt x="1270" y="497453"/>
                </a:lnTo>
                <a:lnTo>
                  <a:pt x="2222" y="487297"/>
                </a:lnTo>
                <a:lnTo>
                  <a:pt x="4126" y="477776"/>
                </a:lnTo>
                <a:lnTo>
                  <a:pt x="6348" y="467937"/>
                </a:lnTo>
                <a:lnTo>
                  <a:pt x="8887" y="458416"/>
                </a:lnTo>
                <a:lnTo>
                  <a:pt x="12061" y="449212"/>
                </a:lnTo>
                <a:lnTo>
                  <a:pt x="15870" y="440008"/>
                </a:lnTo>
                <a:lnTo>
                  <a:pt x="19679" y="431439"/>
                </a:lnTo>
                <a:lnTo>
                  <a:pt x="24122" y="423187"/>
                </a:lnTo>
                <a:lnTo>
                  <a:pt x="28883" y="414618"/>
                </a:lnTo>
                <a:lnTo>
                  <a:pt x="33962" y="406684"/>
                </a:lnTo>
                <a:lnTo>
                  <a:pt x="39357" y="399067"/>
                </a:lnTo>
                <a:lnTo>
                  <a:pt x="45388" y="391450"/>
                </a:lnTo>
                <a:lnTo>
                  <a:pt x="51418" y="384150"/>
                </a:lnTo>
                <a:lnTo>
                  <a:pt x="58084" y="377168"/>
                </a:lnTo>
                <a:lnTo>
                  <a:pt x="65067" y="370503"/>
                </a:lnTo>
                <a:lnTo>
                  <a:pt x="72049" y="364473"/>
                </a:lnTo>
                <a:lnTo>
                  <a:pt x="79984" y="358443"/>
                </a:lnTo>
                <a:lnTo>
                  <a:pt x="87602" y="353047"/>
                </a:lnTo>
                <a:lnTo>
                  <a:pt x="95537" y="347969"/>
                </a:lnTo>
                <a:lnTo>
                  <a:pt x="103789" y="343209"/>
                </a:lnTo>
                <a:lnTo>
                  <a:pt x="112359" y="338766"/>
                </a:lnTo>
                <a:lnTo>
                  <a:pt x="121246" y="334957"/>
                </a:lnTo>
                <a:lnTo>
                  <a:pt x="130133" y="331149"/>
                </a:lnTo>
                <a:lnTo>
                  <a:pt x="139655" y="328292"/>
                </a:lnTo>
                <a:lnTo>
                  <a:pt x="148859" y="325436"/>
                </a:lnTo>
                <a:lnTo>
                  <a:pt x="158699" y="323214"/>
                </a:lnTo>
                <a:lnTo>
                  <a:pt x="168538" y="321310"/>
                </a:lnTo>
                <a:lnTo>
                  <a:pt x="178377" y="320358"/>
                </a:lnTo>
                <a:lnTo>
                  <a:pt x="188216" y="319723"/>
                </a:lnTo>
                <a:lnTo>
                  <a:pt x="198373" y="319088"/>
                </a:lnTo>
                <a:close/>
                <a:moveTo>
                  <a:pt x="2076641" y="106363"/>
                </a:moveTo>
                <a:lnTo>
                  <a:pt x="2082030" y="106363"/>
                </a:lnTo>
                <a:lnTo>
                  <a:pt x="2087102" y="106363"/>
                </a:lnTo>
                <a:lnTo>
                  <a:pt x="2092174" y="106679"/>
                </a:lnTo>
                <a:lnTo>
                  <a:pt x="2097246" y="107313"/>
                </a:lnTo>
                <a:lnTo>
                  <a:pt x="2102318" y="108263"/>
                </a:lnTo>
                <a:lnTo>
                  <a:pt x="2107390" y="109213"/>
                </a:lnTo>
                <a:lnTo>
                  <a:pt x="2112145" y="110797"/>
                </a:lnTo>
                <a:lnTo>
                  <a:pt x="2117217" y="112064"/>
                </a:lnTo>
                <a:lnTo>
                  <a:pt x="2121972" y="113965"/>
                </a:lnTo>
                <a:lnTo>
                  <a:pt x="2126727" y="116182"/>
                </a:lnTo>
                <a:lnTo>
                  <a:pt x="2131482" y="118399"/>
                </a:lnTo>
                <a:lnTo>
                  <a:pt x="2136237" y="120933"/>
                </a:lnTo>
                <a:lnTo>
                  <a:pt x="2140358" y="123784"/>
                </a:lnTo>
                <a:lnTo>
                  <a:pt x="2144796" y="126634"/>
                </a:lnTo>
                <a:lnTo>
                  <a:pt x="2148916" y="130119"/>
                </a:lnTo>
                <a:lnTo>
                  <a:pt x="2153354" y="133603"/>
                </a:lnTo>
                <a:lnTo>
                  <a:pt x="2157158" y="137087"/>
                </a:lnTo>
                <a:lnTo>
                  <a:pt x="2166351" y="146589"/>
                </a:lnTo>
                <a:lnTo>
                  <a:pt x="2169838" y="150707"/>
                </a:lnTo>
                <a:lnTo>
                  <a:pt x="2173642" y="154825"/>
                </a:lnTo>
                <a:lnTo>
                  <a:pt x="2176812" y="158626"/>
                </a:lnTo>
                <a:lnTo>
                  <a:pt x="2179665" y="163060"/>
                </a:lnTo>
                <a:lnTo>
                  <a:pt x="2182835" y="167811"/>
                </a:lnTo>
                <a:lnTo>
                  <a:pt x="2185371" y="172246"/>
                </a:lnTo>
                <a:lnTo>
                  <a:pt x="2187273" y="176997"/>
                </a:lnTo>
                <a:lnTo>
                  <a:pt x="2189492" y="181748"/>
                </a:lnTo>
                <a:lnTo>
                  <a:pt x="2191394" y="186183"/>
                </a:lnTo>
                <a:lnTo>
                  <a:pt x="2192979" y="191567"/>
                </a:lnTo>
                <a:lnTo>
                  <a:pt x="2194247" y="196002"/>
                </a:lnTo>
                <a:lnTo>
                  <a:pt x="2195515" y="201387"/>
                </a:lnTo>
                <a:lnTo>
                  <a:pt x="2196149" y="206454"/>
                </a:lnTo>
                <a:lnTo>
                  <a:pt x="2196783" y="211522"/>
                </a:lnTo>
                <a:lnTo>
                  <a:pt x="2197100" y="216590"/>
                </a:lnTo>
                <a:lnTo>
                  <a:pt x="2197100" y="221658"/>
                </a:lnTo>
                <a:lnTo>
                  <a:pt x="2197100" y="226726"/>
                </a:lnTo>
                <a:lnTo>
                  <a:pt x="2196783" y="231794"/>
                </a:lnTo>
                <a:lnTo>
                  <a:pt x="2196149" y="236862"/>
                </a:lnTo>
                <a:lnTo>
                  <a:pt x="2195515" y="241613"/>
                </a:lnTo>
                <a:lnTo>
                  <a:pt x="2194247" y="246681"/>
                </a:lnTo>
                <a:lnTo>
                  <a:pt x="2192979" y="251749"/>
                </a:lnTo>
                <a:lnTo>
                  <a:pt x="2191394" y="256500"/>
                </a:lnTo>
                <a:lnTo>
                  <a:pt x="2189492" y="261251"/>
                </a:lnTo>
                <a:lnTo>
                  <a:pt x="2187273" y="266319"/>
                </a:lnTo>
                <a:lnTo>
                  <a:pt x="2185371" y="270754"/>
                </a:lnTo>
                <a:lnTo>
                  <a:pt x="2182835" y="275505"/>
                </a:lnTo>
                <a:lnTo>
                  <a:pt x="2179665" y="279623"/>
                </a:lnTo>
                <a:lnTo>
                  <a:pt x="2176812" y="284057"/>
                </a:lnTo>
                <a:lnTo>
                  <a:pt x="2173642" y="288492"/>
                </a:lnTo>
                <a:lnTo>
                  <a:pt x="2169838" y="292609"/>
                </a:lnTo>
                <a:lnTo>
                  <a:pt x="2166351" y="296410"/>
                </a:lnTo>
                <a:lnTo>
                  <a:pt x="1970764" y="491843"/>
                </a:lnTo>
                <a:lnTo>
                  <a:pt x="1967277" y="495010"/>
                </a:lnTo>
                <a:lnTo>
                  <a:pt x="1963473" y="498178"/>
                </a:lnTo>
                <a:lnTo>
                  <a:pt x="1959986" y="500712"/>
                </a:lnTo>
                <a:lnTo>
                  <a:pt x="1956816" y="502612"/>
                </a:lnTo>
                <a:lnTo>
                  <a:pt x="1953329" y="504513"/>
                </a:lnTo>
                <a:lnTo>
                  <a:pt x="1950476" y="505463"/>
                </a:lnTo>
                <a:lnTo>
                  <a:pt x="1947623" y="505780"/>
                </a:lnTo>
                <a:lnTo>
                  <a:pt x="1944771" y="506413"/>
                </a:lnTo>
                <a:lnTo>
                  <a:pt x="1941918" y="505780"/>
                </a:lnTo>
                <a:lnTo>
                  <a:pt x="1939382" y="505463"/>
                </a:lnTo>
                <a:lnTo>
                  <a:pt x="1936846" y="504513"/>
                </a:lnTo>
                <a:lnTo>
                  <a:pt x="1933993" y="502929"/>
                </a:lnTo>
                <a:lnTo>
                  <a:pt x="1931457" y="501662"/>
                </a:lnTo>
                <a:lnTo>
                  <a:pt x="1928921" y="499445"/>
                </a:lnTo>
                <a:lnTo>
                  <a:pt x="1924166" y="494694"/>
                </a:lnTo>
                <a:lnTo>
                  <a:pt x="1919094" y="489309"/>
                </a:lnTo>
                <a:lnTo>
                  <a:pt x="1914022" y="482657"/>
                </a:lnTo>
                <a:lnTo>
                  <a:pt x="1903561" y="467770"/>
                </a:lnTo>
                <a:lnTo>
                  <a:pt x="1897855" y="459852"/>
                </a:lnTo>
                <a:lnTo>
                  <a:pt x="1891515" y="451616"/>
                </a:lnTo>
                <a:lnTo>
                  <a:pt x="1884541" y="443698"/>
                </a:lnTo>
                <a:lnTo>
                  <a:pt x="1877250" y="435779"/>
                </a:lnTo>
                <a:lnTo>
                  <a:pt x="1868057" y="426277"/>
                </a:lnTo>
                <a:lnTo>
                  <a:pt x="1859815" y="418991"/>
                </a:lnTo>
                <a:lnTo>
                  <a:pt x="1851890" y="412023"/>
                </a:lnTo>
                <a:lnTo>
                  <a:pt x="1843966" y="406005"/>
                </a:lnTo>
                <a:lnTo>
                  <a:pt x="1836041" y="399987"/>
                </a:lnTo>
                <a:lnTo>
                  <a:pt x="1820825" y="389217"/>
                </a:lnTo>
                <a:lnTo>
                  <a:pt x="1814485" y="384466"/>
                </a:lnTo>
                <a:lnTo>
                  <a:pt x="1808462" y="379398"/>
                </a:lnTo>
                <a:lnTo>
                  <a:pt x="1804024" y="374647"/>
                </a:lnTo>
                <a:lnTo>
                  <a:pt x="1802122" y="372113"/>
                </a:lnTo>
                <a:lnTo>
                  <a:pt x="1800220" y="369579"/>
                </a:lnTo>
                <a:lnTo>
                  <a:pt x="1798635" y="367045"/>
                </a:lnTo>
                <a:lnTo>
                  <a:pt x="1798001" y="364511"/>
                </a:lnTo>
                <a:lnTo>
                  <a:pt x="1797367" y="361660"/>
                </a:lnTo>
                <a:lnTo>
                  <a:pt x="1797050" y="359126"/>
                </a:lnTo>
                <a:lnTo>
                  <a:pt x="1797367" y="355959"/>
                </a:lnTo>
                <a:lnTo>
                  <a:pt x="1797684" y="353108"/>
                </a:lnTo>
                <a:lnTo>
                  <a:pt x="1798635" y="349941"/>
                </a:lnTo>
                <a:lnTo>
                  <a:pt x="1800220" y="346773"/>
                </a:lnTo>
                <a:lnTo>
                  <a:pt x="1802439" y="343289"/>
                </a:lnTo>
                <a:lnTo>
                  <a:pt x="1804975" y="340122"/>
                </a:lnTo>
                <a:lnTo>
                  <a:pt x="1807828" y="336637"/>
                </a:lnTo>
                <a:lnTo>
                  <a:pt x="1811632" y="332520"/>
                </a:lnTo>
                <a:lnTo>
                  <a:pt x="2006902" y="137087"/>
                </a:lnTo>
                <a:lnTo>
                  <a:pt x="2011023" y="133603"/>
                </a:lnTo>
                <a:lnTo>
                  <a:pt x="2014827" y="130119"/>
                </a:lnTo>
                <a:lnTo>
                  <a:pt x="2019265" y="126634"/>
                </a:lnTo>
                <a:lnTo>
                  <a:pt x="2023703" y="123784"/>
                </a:lnTo>
                <a:lnTo>
                  <a:pt x="2028141" y="120933"/>
                </a:lnTo>
                <a:lnTo>
                  <a:pt x="2032896" y="118399"/>
                </a:lnTo>
                <a:lnTo>
                  <a:pt x="2037017" y="116182"/>
                </a:lnTo>
                <a:lnTo>
                  <a:pt x="2041772" y="113965"/>
                </a:lnTo>
                <a:lnTo>
                  <a:pt x="2046843" y="112064"/>
                </a:lnTo>
                <a:lnTo>
                  <a:pt x="2051598" y="110797"/>
                </a:lnTo>
                <a:lnTo>
                  <a:pt x="2056670" y="109213"/>
                </a:lnTo>
                <a:lnTo>
                  <a:pt x="2061425" y="108263"/>
                </a:lnTo>
                <a:lnTo>
                  <a:pt x="2066497" y="107313"/>
                </a:lnTo>
                <a:lnTo>
                  <a:pt x="2071569" y="106679"/>
                </a:lnTo>
                <a:lnTo>
                  <a:pt x="2076641" y="106363"/>
                </a:lnTo>
                <a:close/>
                <a:moveTo>
                  <a:pt x="2213628" y="19050"/>
                </a:moveTo>
                <a:lnTo>
                  <a:pt x="2219371" y="19369"/>
                </a:lnTo>
                <a:lnTo>
                  <a:pt x="2225751" y="20007"/>
                </a:lnTo>
                <a:lnTo>
                  <a:pt x="2231493" y="21602"/>
                </a:lnTo>
                <a:lnTo>
                  <a:pt x="2237236" y="23516"/>
                </a:lnTo>
                <a:lnTo>
                  <a:pt x="2242978" y="26387"/>
                </a:lnTo>
                <a:lnTo>
                  <a:pt x="2248401" y="29258"/>
                </a:lnTo>
                <a:lnTo>
                  <a:pt x="2253506" y="33087"/>
                </a:lnTo>
                <a:lnTo>
                  <a:pt x="2258291" y="37234"/>
                </a:lnTo>
                <a:lnTo>
                  <a:pt x="2262757" y="42019"/>
                </a:lnTo>
                <a:lnTo>
                  <a:pt x="2266266" y="47123"/>
                </a:lnTo>
                <a:lnTo>
                  <a:pt x="2269457" y="52547"/>
                </a:lnTo>
                <a:lnTo>
                  <a:pt x="2272009" y="58608"/>
                </a:lnTo>
                <a:lnTo>
                  <a:pt x="2273923" y="64350"/>
                </a:lnTo>
                <a:lnTo>
                  <a:pt x="2275518" y="70412"/>
                </a:lnTo>
                <a:lnTo>
                  <a:pt x="2276475" y="76154"/>
                </a:lnTo>
                <a:lnTo>
                  <a:pt x="2276475" y="82216"/>
                </a:lnTo>
                <a:lnTo>
                  <a:pt x="2276475" y="88277"/>
                </a:lnTo>
                <a:lnTo>
                  <a:pt x="2275518" y="94338"/>
                </a:lnTo>
                <a:lnTo>
                  <a:pt x="2273923" y="100400"/>
                </a:lnTo>
                <a:lnTo>
                  <a:pt x="2272009" y="106142"/>
                </a:lnTo>
                <a:lnTo>
                  <a:pt x="2269457" y="111565"/>
                </a:lnTo>
                <a:lnTo>
                  <a:pt x="2266266" y="117308"/>
                </a:lnTo>
                <a:lnTo>
                  <a:pt x="2262757" y="122412"/>
                </a:lnTo>
                <a:lnTo>
                  <a:pt x="2258291" y="126878"/>
                </a:lnTo>
                <a:lnTo>
                  <a:pt x="2241064" y="144105"/>
                </a:lnTo>
                <a:lnTo>
                  <a:pt x="2236598" y="148253"/>
                </a:lnTo>
                <a:lnTo>
                  <a:pt x="2232769" y="150805"/>
                </a:lnTo>
                <a:lnTo>
                  <a:pt x="2230855" y="151443"/>
                </a:lnTo>
                <a:lnTo>
                  <a:pt x="2228941" y="152400"/>
                </a:lnTo>
                <a:lnTo>
                  <a:pt x="2227346" y="152400"/>
                </a:lnTo>
                <a:lnTo>
                  <a:pt x="2225751" y="152400"/>
                </a:lnTo>
                <a:lnTo>
                  <a:pt x="2224156" y="152081"/>
                </a:lnTo>
                <a:lnTo>
                  <a:pt x="2222880" y="151443"/>
                </a:lnTo>
                <a:lnTo>
                  <a:pt x="2220009" y="149848"/>
                </a:lnTo>
                <a:lnTo>
                  <a:pt x="2217456" y="147295"/>
                </a:lnTo>
                <a:lnTo>
                  <a:pt x="2214904" y="143786"/>
                </a:lnTo>
                <a:lnTo>
                  <a:pt x="2212352" y="140277"/>
                </a:lnTo>
                <a:lnTo>
                  <a:pt x="2209800" y="135811"/>
                </a:lnTo>
                <a:lnTo>
                  <a:pt x="2204058" y="126240"/>
                </a:lnTo>
                <a:lnTo>
                  <a:pt x="2201186" y="121455"/>
                </a:lnTo>
                <a:lnTo>
                  <a:pt x="2197358" y="116351"/>
                </a:lnTo>
                <a:lnTo>
                  <a:pt x="2193530" y="111246"/>
                </a:lnTo>
                <a:lnTo>
                  <a:pt x="2189064" y="106461"/>
                </a:lnTo>
                <a:lnTo>
                  <a:pt x="2184278" y="101995"/>
                </a:lnTo>
                <a:lnTo>
                  <a:pt x="2179493" y="98167"/>
                </a:lnTo>
                <a:lnTo>
                  <a:pt x="2174389" y="94657"/>
                </a:lnTo>
                <a:lnTo>
                  <a:pt x="2169285" y="91467"/>
                </a:lnTo>
                <a:lnTo>
                  <a:pt x="2159714" y="85725"/>
                </a:lnTo>
                <a:lnTo>
                  <a:pt x="2155248" y="83173"/>
                </a:lnTo>
                <a:lnTo>
                  <a:pt x="2151739" y="80620"/>
                </a:lnTo>
                <a:lnTo>
                  <a:pt x="2148229" y="78068"/>
                </a:lnTo>
                <a:lnTo>
                  <a:pt x="2145677" y="75516"/>
                </a:lnTo>
                <a:lnTo>
                  <a:pt x="2144082" y="72964"/>
                </a:lnTo>
                <a:lnTo>
                  <a:pt x="2143763" y="71369"/>
                </a:lnTo>
                <a:lnTo>
                  <a:pt x="2143125" y="69774"/>
                </a:lnTo>
                <a:lnTo>
                  <a:pt x="2143125" y="68179"/>
                </a:lnTo>
                <a:lnTo>
                  <a:pt x="2143763" y="66584"/>
                </a:lnTo>
                <a:lnTo>
                  <a:pt x="2144082" y="64669"/>
                </a:lnTo>
                <a:lnTo>
                  <a:pt x="2144720" y="63074"/>
                </a:lnTo>
                <a:lnTo>
                  <a:pt x="2147591" y="59246"/>
                </a:lnTo>
                <a:lnTo>
                  <a:pt x="2151419" y="54780"/>
                </a:lnTo>
                <a:lnTo>
                  <a:pt x="2168647" y="37234"/>
                </a:lnTo>
                <a:lnTo>
                  <a:pt x="2173751" y="33087"/>
                </a:lnTo>
                <a:lnTo>
                  <a:pt x="2178855" y="29258"/>
                </a:lnTo>
                <a:lnTo>
                  <a:pt x="2183959" y="26387"/>
                </a:lnTo>
                <a:lnTo>
                  <a:pt x="2189702" y="23516"/>
                </a:lnTo>
                <a:lnTo>
                  <a:pt x="2195125" y="21602"/>
                </a:lnTo>
                <a:lnTo>
                  <a:pt x="2201506" y="20007"/>
                </a:lnTo>
                <a:lnTo>
                  <a:pt x="2207248" y="19369"/>
                </a:lnTo>
                <a:lnTo>
                  <a:pt x="2213628" y="19050"/>
                </a:lnTo>
                <a:close/>
                <a:moveTo>
                  <a:pt x="1985550" y="0"/>
                </a:moveTo>
                <a:lnTo>
                  <a:pt x="1989686" y="0"/>
                </a:lnTo>
                <a:lnTo>
                  <a:pt x="1993822" y="0"/>
                </a:lnTo>
                <a:lnTo>
                  <a:pt x="1997640" y="634"/>
                </a:lnTo>
                <a:lnTo>
                  <a:pt x="2001776" y="1903"/>
                </a:lnTo>
                <a:lnTo>
                  <a:pt x="2005594" y="2855"/>
                </a:lnTo>
                <a:lnTo>
                  <a:pt x="2009411" y="4759"/>
                </a:lnTo>
                <a:lnTo>
                  <a:pt x="2012911" y="6980"/>
                </a:lnTo>
                <a:lnTo>
                  <a:pt x="2016411" y="9518"/>
                </a:lnTo>
                <a:lnTo>
                  <a:pt x="2019592" y="12374"/>
                </a:lnTo>
                <a:lnTo>
                  <a:pt x="2022456" y="15229"/>
                </a:lnTo>
                <a:lnTo>
                  <a:pt x="2025001" y="19037"/>
                </a:lnTo>
                <a:lnTo>
                  <a:pt x="2026910" y="22210"/>
                </a:lnTo>
                <a:lnTo>
                  <a:pt x="2028819" y="26334"/>
                </a:lnTo>
                <a:lnTo>
                  <a:pt x="2030091" y="29824"/>
                </a:lnTo>
                <a:lnTo>
                  <a:pt x="2031364" y="33949"/>
                </a:lnTo>
                <a:lnTo>
                  <a:pt x="2031682" y="37757"/>
                </a:lnTo>
                <a:lnTo>
                  <a:pt x="2032000" y="41881"/>
                </a:lnTo>
                <a:lnTo>
                  <a:pt x="2031682" y="46006"/>
                </a:lnTo>
                <a:lnTo>
                  <a:pt x="2031046" y="49813"/>
                </a:lnTo>
                <a:lnTo>
                  <a:pt x="2030091" y="53938"/>
                </a:lnTo>
                <a:lnTo>
                  <a:pt x="2028819" y="57745"/>
                </a:lnTo>
                <a:lnTo>
                  <a:pt x="2026910" y="61553"/>
                </a:lnTo>
                <a:lnTo>
                  <a:pt x="2025001" y="65043"/>
                </a:lnTo>
                <a:lnTo>
                  <a:pt x="2022456" y="68533"/>
                </a:lnTo>
                <a:lnTo>
                  <a:pt x="2019592" y="71706"/>
                </a:lnTo>
                <a:lnTo>
                  <a:pt x="1637177" y="453081"/>
                </a:lnTo>
                <a:lnTo>
                  <a:pt x="1633995" y="455937"/>
                </a:lnTo>
                <a:lnTo>
                  <a:pt x="1630814" y="458158"/>
                </a:lnTo>
                <a:lnTo>
                  <a:pt x="1626996" y="460379"/>
                </a:lnTo>
                <a:lnTo>
                  <a:pt x="1623496" y="462283"/>
                </a:lnTo>
                <a:lnTo>
                  <a:pt x="1619360" y="463552"/>
                </a:lnTo>
                <a:lnTo>
                  <a:pt x="1615224" y="464186"/>
                </a:lnTo>
                <a:lnTo>
                  <a:pt x="1611407" y="465138"/>
                </a:lnTo>
                <a:lnTo>
                  <a:pt x="1607271" y="465138"/>
                </a:lnTo>
                <a:lnTo>
                  <a:pt x="1603135" y="465138"/>
                </a:lnTo>
                <a:lnTo>
                  <a:pt x="1599317" y="464186"/>
                </a:lnTo>
                <a:lnTo>
                  <a:pt x="1595181" y="463552"/>
                </a:lnTo>
                <a:lnTo>
                  <a:pt x="1591681" y="462283"/>
                </a:lnTo>
                <a:lnTo>
                  <a:pt x="1587864" y="460379"/>
                </a:lnTo>
                <a:lnTo>
                  <a:pt x="1584364" y="458158"/>
                </a:lnTo>
                <a:lnTo>
                  <a:pt x="1580864" y="455937"/>
                </a:lnTo>
                <a:lnTo>
                  <a:pt x="1577683" y="453081"/>
                </a:lnTo>
                <a:lnTo>
                  <a:pt x="1574819" y="449591"/>
                </a:lnTo>
                <a:lnTo>
                  <a:pt x="1572274" y="446418"/>
                </a:lnTo>
                <a:lnTo>
                  <a:pt x="1570047" y="442928"/>
                </a:lnTo>
                <a:lnTo>
                  <a:pt x="1568138" y="439121"/>
                </a:lnTo>
                <a:lnTo>
                  <a:pt x="1567184" y="435314"/>
                </a:lnTo>
                <a:lnTo>
                  <a:pt x="1565911" y="431189"/>
                </a:lnTo>
                <a:lnTo>
                  <a:pt x="1565275" y="427381"/>
                </a:lnTo>
                <a:lnTo>
                  <a:pt x="1565275" y="423257"/>
                </a:lnTo>
                <a:lnTo>
                  <a:pt x="1565275" y="419132"/>
                </a:lnTo>
                <a:lnTo>
                  <a:pt x="1565911" y="415007"/>
                </a:lnTo>
                <a:lnTo>
                  <a:pt x="1567184" y="411517"/>
                </a:lnTo>
                <a:lnTo>
                  <a:pt x="1568138" y="407393"/>
                </a:lnTo>
                <a:lnTo>
                  <a:pt x="1570047" y="403902"/>
                </a:lnTo>
                <a:lnTo>
                  <a:pt x="1572274" y="400095"/>
                </a:lnTo>
                <a:lnTo>
                  <a:pt x="1574819" y="396922"/>
                </a:lnTo>
                <a:lnTo>
                  <a:pt x="1577683" y="393749"/>
                </a:lnTo>
                <a:lnTo>
                  <a:pt x="1960098" y="12374"/>
                </a:lnTo>
                <a:lnTo>
                  <a:pt x="1962962" y="9518"/>
                </a:lnTo>
                <a:lnTo>
                  <a:pt x="1966779" y="6980"/>
                </a:lnTo>
                <a:lnTo>
                  <a:pt x="1970279" y="4759"/>
                </a:lnTo>
                <a:lnTo>
                  <a:pt x="1974097" y="2855"/>
                </a:lnTo>
                <a:lnTo>
                  <a:pt x="1977596" y="1903"/>
                </a:lnTo>
                <a:lnTo>
                  <a:pt x="1981732" y="634"/>
                </a:lnTo>
                <a:lnTo>
                  <a:pt x="198555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 sz="1705">
              <a:solidFill>
                <a:srgbClr val="1C666E"/>
              </a:solidFill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sp>
        <p:nvSpPr>
          <p:cNvPr id="78" name="文本框 9"/>
          <p:cNvSpPr txBox="1"/>
          <p:nvPr/>
        </p:nvSpPr>
        <p:spPr>
          <a:xfrm>
            <a:off x="3232812" y="4214769"/>
            <a:ext cx="2102061" cy="559435"/>
          </a:xfrm>
          <a:prstGeom prst="rect">
            <a:avLst/>
          </a:prstGeom>
          <a:noFill/>
        </p:spPr>
        <p:txBody>
          <a:bodyPr wrap="square" lIns="68548" tIns="34274" rIns="68548" bIns="34274" rtlCol="0">
            <a:spAutoFit/>
          </a:bodyPr>
          <a:lstStyle/>
          <a:p>
            <a:pPr marL="0" lvl="1" algn="ctr"/>
            <a:r>
              <a:rPr lang="zh-CN" altLang="en-US" sz="2000" b="1" dirty="0">
                <a:solidFill>
                  <a:srgbClr val="C8001C"/>
                </a:solidFill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工作完成情况</a:t>
            </a:r>
            <a:endParaRPr lang="en-US" altLang="zh-CN" sz="2000" b="1" dirty="0">
              <a:solidFill>
                <a:srgbClr val="C8001C"/>
              </a:solidFill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  <a:p>
            <a:pPr marL="0" lvl="1" algn="ctr"/>
            <a:r>
              <a:rPr lang="zh-CN" altLang="en-US" sz="1200" dirty="0">
                <a:solidFill>
                  <a:srgbClr val="C8001C"/>
                </a:solidFill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（添加二级标题）</a:t>
            </a:r>
          </a:p>
        </p:txBody>
      </p:sp>
      <p:sp>
        <p:nvSpPr>
          <p:cNvPr id="79" name="文本框 9"/>
          <p:cNvSpPr txBox="1"/>
          <p:nvPr/>
        </p:nvSpPr>
        <p:spPr>
          <a:xfrm>
            <a:off x="5016383" y="4214769"/>
            <a:ext cx="2102061" cy="559435"/>
          </a:xfrm>
          <a:prstGeom prst="rect">
            <a:avLst/>
          </a:prstGeom>
          <a:noFill/>
        </p:spPr>
        <p:txBody>
          <a:bodyPr wrap="square" lIns="68548" tIns="34274" rIns="68548" bIns="34274" rtlCol="0">
            <a:spAutoFit/>
          </a:bodyPr>
          <a:lstStyle/>
          <a:p>
            <a:pPr marL="0" lvl="1" algn="ctr"/>
            <a:r>
              <a:rPr lang="zh-CN" altLang="en-US" sz="2000" b="1" dirty="0">
                <a:solidFill>
                  <a:srgbClr val="C8001C"/>
                </a:solidFill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成功项目展示</a:t>
            </a:r>
            <a:endParaRPr lang="en-US" altLang="zh-CN" sz="2000" b="1" dirty="0">
              <a:solidFill>
                <a:srgbClr val="C8001C"/>
              </a:solidFill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  <a:p>
            <a:pPr marL="0" lvl="1" algn="ctr"/>
            <a:r>
              <a:rPr lang="zh-CN" altLang="en-US" sz="1200" dirty="0">
                <a:solidFill>
                  <a:srgbClr val="C8001C"/>
                </a:solidFill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（添加二级标题）</a:t>
            </a:r>
          </a:p>
        </p:txBody>
      </p:sp>
      <p:sp>
        <p:nvSpPr>
          <p:cNvPr id="80" name="文本框 9"/>
          <p:cNvSpPr txBox="1"/>
          <p:nvPr/>
        </p:nvSpPr>
        <p:spPr>
          <a:xfrm>
            <a:off x="6858117" y="4214769"/>
            <a:ext cx="2102061" cy="559435"/>
          </a:xfrm>
          <a:prstGeom prst="rect">
            <a:avLst/>
          </a:prstGeom>
          <a:noFill/>
        </p:spPr>
        <p:txBody>
          <a:bodyPr wrap="square" lIns="68548" tIns="34274" rIns="68548" bIns="34274" rtlCol="0">
            <a:spAutoFit/>
          </a:bodyPr>
          <a:lstStyle/>
          <a:p>
            <a:pPr marL="0" lvl="1" algn="ctr"/>
            <a:r>
              <a:rPr lang="zh-CN" altLang="en-US" sz="2000" b="1" dirty="0">
                <a:solidFill>
                  <a:srgbClr val="C8001C"/>
                </a:solidFill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工作不足之处</a:t>
            </a:r>
            <a:endParaRPr lang="en-US" altLang="zh-CN" sz="2000" b="1" dirty="0">
              <a:solidFill>
                <a:srgbClr val="C8001C"/>
              </a:solidFill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  <a:p>
            <a:pPr marL="0" lvl="1" algn="ctr"/>
            <a:r>
              <a:rPr lang="zh-CN" altLang="en-US" sz="1200" dirty="0">
                <a:solidFill>
                  <a:srgbClr val="C8001C"/>
                </a:solidFill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（添加二级标题）</a:t>
            </a:r>
          </a:p>
        </p:txBody>
      </p:sp>
      <p:sp>
        <p:nvSpPr>
          <p:cNvPr id="81" name="文本框 9"/>
          <p:cNvSpPr txBox="1"/>
          <p:nvPr/>
        </p:nvSpPr>
        <p:spPr>
          <a:xfrm>
            <a:off x="8744254" y="4214769"/>
            <a:ext cx="2102061" cy="559435"/>
          </a:xfrm>
          <a:prstGeom prst="rect">
            <a:avLst/>
          </a:prstGeom>
          <a:noFill/>
        </p:spPr>
        <p:txBody>
          <a:bodyPr wrap="square" lIns="68548" tIns="34274" rIns="68548" bIns="34274" rtlCol="0">
            <a:spAutoFit/>
          </a:bodyPr>
          <a:lstStyle/>
          <a:p>
            <a:pPr marL="0" lvl="1" algn="ctr"/>
            <a:r>
              <a:rPr lang="zh-CN" altLang="en-US" sz="2000" b="1" dirty="0">
                <a:solidFill>
                  <a:srgbClr val="C8001C"/>
                </a:solidFill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明年工作计划</a:t>
            </a:r>
            <a:endParaRPr lang="en-US" altLang="zh-CN" sz="2000" b="1" dirty="0">
              <a:solidFill>
                <a:srgbClr val="C8001C"/>
              </a:solidFill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  <a:p>
            <a:pPr marL="0" lvl="1" algn="ctr"/>
            <a:r>
              <a:rPr lang="zh-CN" altLang="en-US" sz="1200" dirty="0">
                <a:solidFill>
                  <a:srgbClr val="C8001C"/>
                </a:solidFill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（添加二级标题）</a:t>
            </a:r>
          </a:p>
        </p:txBody>
      </p:sp>
      <p:sp>
        <p:nvSpPr>
          <p:cNvPr id="82" name="KSO_Shape"/>
          <p:cNvSpPr/>
          <p:nvPr/>
        </p:nvSpPr>
        <p:spPr bwMode="auto">
          <a:xfrm>
            <a:off x="7671253" y="3260150"/>
            <a:ext cx="519011" cy="519011"/>
          </a:xfrm>
          <a:custGeom>
            <a:avLst/>
            <a:gdLst>
              <a:gd name="T0" fmla="*/ 984018 w 1589088"/>
              <a:gd name="T1" fmla="*/ 589506 h 1589088"/>
              <a:gd name="T2" fmla="*/ 955171 w 1589088"/>
              <a:gd name="T3" fmla="*/ 645802 h 1589088"/>
              <a:gd name="T4" fmla="*/ 898294 w 1589088"/>
              <a:gd name="T5" fmla="*/ 673272 h 1589088"/>
              <a:gd name="T6" fmla="*/ 881422 w 1589088"/>
              <a:gd name="T7" fmla="*/ 964824 h 1589088"/>
              <a:gd name="T8" fmla="*/ 873530 w 1589088"/>
              <a:gd name="T9" fmla="*/ 1040159 h 1589088"/>
              <a:gd name="T10" fmla="*/ 824817 w 1589088"/>
              <a:gd name="T11" fmla="*/ 1084490 h 1589088"/>
              <a:gd name="T12" fmla="*/ 756238 w 1589088"/>
              <a:gd name="T13" fmla="*/ 1088026 h 1589088"/>
              <a:gd name="T14" fmla="*/ 703444 w 1589088"/>
              <a:gd name="T15" fmla="*/ 1048590 h 1589088"/>
              <a:gd name="T16" fmla="*/ 686571 w 1589088"/>
              <a:gd name="T17" fmla="*/ 985493 h 1589088"/>
              <a:gd name="T18" fmla="*/ 486007 w 1589088"/>
              <a:gd name="T19" fmla="*/ 893024 h 1589088"/>
              <a:gd name="T20" fmla="*/ 398106 w 1589088"/>
              <a:gd name="T21" fmla="*/ 820680 h 1589088"/>
              <a:gd name="T22" fmla="*/ 402189 w 1589088"/>
              <a:gd name="T23" fmla="*/ 755134 h 1589088"/>
              <a:gd name="T24" fmla="*/ 446547 w 1589088"/>
              <a:gd name="T25" fmla="*/ 706452 h 1589088"/>
              <a:gd name="T26" fmla="*/ 514037 w 1589088"/>
              <a:gd name="T27" fmla="*/ 696389 h 1589088"/>
              <a:gd name="T28" fmla="*/ 570641 w 1589088"/>
              <a:gd name="T29" fmla="*/ 730385 h 1589088"/>
              <a:gd name="T30" fmla="*/ 593501 w 1589088"/>
              <a:gd name="T31" fmla="*/ 794027 h 1589088"/>
              <a:gd name="T32" fmla="*/ 818558 w 1589088"/>
              <a:gd name="T33" fmla="*/ 648522 h 1589088"/>
              <a:gd name="T34" fmla="*/ 785901 w 1589088"/>
              <a:gd name="T35" fmla="*/ 575091 h 1589088"/>
              <a:gd name="T36" fmla="*/ 808761 w 1589088"/>
              <a:gd name="T37" fmla="*/ 511721 h 1589088"/>
              <a:gd name="T38" fmla="*/ 865365 w 1589088"/>
              <a:gd name="T39" fmla="*/ 477726 h 1589088"/>
              <a:gd name="T40" fmla="*/ 728574 w 1589088"/>
              <a:gd name="T41" fmla="*/ 144010 h 1589088"/>
              <a:gd name="T42" fmla="*/ 531280 w 1589088"/>
              <a:gd name="T43" fmla="*/ 182593 h 1589088"/>
              <a:gd name="T44" fmla="*/ 353281 w 1589088"/>
              <a:gd name="T45" fmla="*/ 288291 h 1589088"/>
              <a:gd name="T46" fmla="*/ 219577 w 1589088"/>
              <a:gd name="T47" fmla="*/ 451592 h 1589088"/>
              <a:gd name="T48" fmla="*/ 152454 w 1589088"/>
              <a:gd name="T49" fmla="*/ 642880 h 1589088"/>
              <a:gd name="T50" fmla="*/ 152454 w 1589088"/>
              <a:gd name="T51" fmla="*/ 843135 h 1589088"/>
              <a:gd name="T52" fmla="*/ 219577 w 1589088"/>
              <a:gd name="T53" fmla="*/ 1034422 h 1589088"/>
              <a:gd name="T54" fmla="*/ 353281 w 1589088"/>
              <a:gd name="T55" fmla="*/ 1197724 h 1589088"/>
              <a:gd name="T56" fmla="*/ 531280 w 1589088"/>
              <a:gd name="T57" fmla="*/ 1303421 h 1589088"/>
              <a:gd name="T58" fmla="*/ 728574 w 1589088"/>
              <a:gd name="T59" fmla="*/ 1341734 h 1589088"/>
              <a:gd name="T60" fmla="*/ 927227 w 1589088"/>
              <a:gd name="T61" fmla="*/ 1312931 h 1589088"/>
              <a:gd name="T62" fmla="*/ 1109302 w 1589088"/>
              <a:gd name="T63" fmla="*/ 1217015 h 1589088"/>
              <a:gd name="T64" fmla="*/ 1251431 w 1589088"/>
              <a:gd name="T65" fmla="*/ 1059964 h 1589088"/>
              <a:gd name="T66" fmla="*/ 1328065 w 1589088"/>
              <a:gd name="T67" fmla="*/ 871393 h 1589088"/>
              <a:gd name="T68" fmla="*/ 1337576 w 1589088"/>
              <a:gd name="T69" fmla="*/ 671410 h 1589088"/>
              <a:gd name="T70" fmla="*/ 1280237 w 1589088"/>
              <a:gd name="T71" fmla="*/ 477677 h 1589088"/>
              <a:gd name="T72" fmla="*/ 1155500 w 1589088"/>
              <a:gd name="T73" fmla="*/ 308670 h 1589088"/>
              <a:gd name="T74" fmla="*/ 981849 w 1589088"/>
              <a:gd name="T75" fmla="*/ 193462 h 1589088"/>
              <a:gd name="T76" fmla="*/ 785915 w 1589088"/>
              <a:gd name="T77" fmla="*/ 145640 h 1589088"/>
              <a:gd name="T78" fmla="*/ 902226 w 1589088"/>
              <a:gd name="T79" fmla="*/ 17390 h 1589088"/>
              <a:gd name="T80" fmla="*/ 1136207 w 1589088"/>
              <a:gd name="T81" fmla="*/ 112491 h 1589088"/>
              <a:gd name="T82" fmla="*/ 1320999 w 1589088"/>
              <a:gd name="T83" fmla="*/ 276063 h 1589088"/>
              <a:gd name="T84" fmla="*/ 1429702 w 1589088"/>
              <a:gd name="T85" fmla="*/ 459201 h 1589088"/>
              <a:gd name="T86" fmla="*/ 1481334 w 1589088"/>
              <a:gd name="T87" fmla="*/ 660270 h 1589088"/>
              <a:gd name="T88" fmla="*/ 1475356 w 1589088"/>
              <a:gd name="T89" fmla="*/ 866502 h 1589088"/>
              <a:gd name="T90" fmla="*/ 1412581 w 1589088"/>
              <a:gd name="T91" fmla="*/ 1064855 h 1589088"/>
              <a:gd name="T92" fmla="*/ 1892771 w 1589088"/>
              <a:gd name="T93" fmla="*/ 1636001 h 1589088"/>
              <a:gd name="T94" fmla="*/ 1896304 w 1589088"/>
              <a:gd name="T95" fmla="*/ 1759632 h 1589088"/>
              <a:gd name="T96" fmla="*/ 1783798 w 1589088"/>
              <a:gd name="T97" fmla="*/ 1885980 h 1589088"/>
              <a:gd name="T98" fmla="*/ 1662866 w 1589088"/>
              <a:gd name="T99" fmla="*/ 1900381 h 1589088"/>
              <a:gd name="T100" fmla="*/ 1104954 w 1589088"/>
              <a:gd name="T101" fmla="*/ 1391458 h 1589088"/>
              <a:gd name="T102" fmla="*/ 909835 w 1589088"/>
              <a:gd name="T103" fmla="*/ 1466451 h 1589088"/>
              <a:gd name="T104" fmla="*/ 704388 w 1589088"/>
              <a:gd name="T105" fmla="*/ 1484656 h 1589088"/>
              <a:gd name="T106" fmla="*/ 501116 w 1589088"/>
              <a:gd name="T107" fmla="*/ 1445528 h 1589088"/>
              <a:gd name="T108" fmla="*/ 313061 w 1589088"/>
              <a:gd name="T109" fmla="*/ 1349069 h 1589088"/>
              <a:gd name="T110" fmla="*/ 143758 w 1589088"/>
              <a:gd name="T111" fmla="*/ 1181965 h 1589088"/>
              <a:gd name="T112" fmla="*/ 30708 w 1589088"/>
              <a:gd name="T113" fmla="*/ 954538 h 1589088"/>
              <a:gd name="T114" fmla="*/ 815 w 1589088"/>
              <a:gd name="T115" fmla="*/ 707277 h 1589088"/>
              <a:gd name="T116" fmla="*/ 54351 w 1589088"/>
              <a:gd name="T117" fmla="*/ 463275 h 1589088"/>
              <a:gd name="T118" fmla="*/ 191315 w 1589088"/>
              <a:gd name="T119" fmla="*/ 245360 h 1589088"/>
              <a:gd name="T120" fmla="*/ 397577 w 1589088"/>
              <a:gd name="T121" fmla="*/ 85319 h 1589088"/>
              <a:gd name="T122" fmla="*/ 636177 w 1589088"/>
              <a:gd name="T123" fmla="*/ 7880 h 158908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589088" h="1589088">
                <a:moveTo>
                  <a:pt x="916859" y="288925"/>
                </a:moveTo>
                <a:lnTo>
                  <a:pt x="954088" y="332030"/>
                </a:lnTo>
                <a:lnTo>
                  <a:pt x="816067" y="450682"/>
                </a:lnTo>
                <a:lnTo>
                  <a:pt x="817430" y="454085"/>
                </a:lnTo>
                <a:lnTo>
                  <a:pt x="818338" y="457488"/>
                </a:lnTo>
                <a:lnTo>
                  <a:pt x="819246" y="461118"/>
                </a:lnTo>
                <a:lnTo>
                  <a:pt x="820381" y="464748"/>
                </a:lnTo>
                <a:lnTo>
                  <a:pt x="820835" y="468378"/>
                </a:lnTo>
                <a:lnTo>
                  <a:pt x="821289" y="472008"/>
                </a:lnTo>
                <a:lnTo>
                  <a:pt x="821743" y="475865"/>
                </a:lnTo>
                <a:lnTo>
                  <a:pt x="821743" y="479722"/>
                </a:lnTo>
                <a:lnTo>
                  <a:pt x="821743" y="483805"/>
                </a:lnTo>
                <a:lnTo>
                  <a:pt x="821289" y="487662"/>
                </a:lnTo>
                <a:lnTo>
                  <a:pt x="820835" y="491746"/>
                </a:lnTo>
                <a:lnTo>
                  <a:pt x="820154" y="495602"/>
                </a:lnTo>
                <a:lnTo>
                  <a:pt x="819246" y="499459"/>
                </a:lnTo>
                <a:lnTo>
                  <a:pt x="818338" y="503089"/>
                </a:lnTo>
                <a:lnTo>
                  <a:pt x="816976" y="506946"/>
                </a:lnTo>
                <a:lnTo>
                  <a:pt x="815840" y="510349"/>
                </a:lnTo>
                <a:lnTo>
                  <a:pt x="814251" y="513979"/>
                </a:lnTo>
                <a:lnTo>
                  <a:pt x="812662" y="517382"/>
                </a:lnTo>
                <a:lnTo>
                  <a:pt x="810619" y="520785"/>
                </a:lnTo>
                <a:lnTo>
                  <a:pt x="808803" y="523961"/>
                </a:lnTo>
                <a:lnTo>
                  <a:pt x="806760" y="527137"/>
                </a:lnTo>
                <a:lnTo>
                  <a:pt x="804263" y="530313"/>
                </a:lnTo>
                <a:lnTo>
                  <a:pt x="801993" y="533036"/>
                </a:lnTo>
                <a:lnTo>
                  <a:pt x="799496" y="535985"/>
                </a:lnTo>
                <a:lnTo>
                  <a:pt x="796772" y="538707"/>
                </a:lnTo>
                <a:lnTo>
                  <a:pt x="794048" y="541203"/>
                </a:lnTo>
                <a:lnTo>
                  <a:pt x="791324" y="543698"/>
                </a:lnTo>
                <a:lnTo>
                  <a:pt x="788146" y="545967"/>
                </a:lnTo>
                <a:lnTo>
                  <a:pt x="785194" y="548009"/>
                </a:lnTo>
                <a:lnTo>
                  <a:pt x="781789" y="550051"/>
                </a:lnTo>
                <a:lnTo>
                  <a:pt x="778611" y="552093"/>
                </a:lnTo>
                <a:lnTo>
                  <a:pt x="775433" y="553908"/>
                </a:lnTo>
                <a:lnTo>
                  <a:pt x="771801" y="555496"/>
                </a:lnTo>
                <a:lnTo>
                  <a:pt x="768396" y="556857"/>
                </a:lnTo>
                <a:lnTo>
                  <a:pt x="764537" y="558218"/>
                </a:lnTo>
                <a:lnTo>
                  <a:pt x="760905" y="559352"/>
                </a:lnTo>
                <a:lnTo>
                  <a:pt x="757046" y="560260"/>
                </a:lnTo>
                <a:lnTo>
                  <a:pt x="753413" y="560940"/>
                </a:lnTo>
                <a:lnTo>
                  <a:pt x="749327" y="561621"/>
                </a:lnTo>
                <a:lnTo>
                  <a:pt x="745241" y="562075"/>
                </a:lnTo>
                <a:lnTo>
                  <a:pt x="692121" y="754005"/>
                </a:lnTo>
                <a:lnTo>
                  <a:pt x="697343" y="756728"/>
                </a:lnTo>
                <a:lnTo>
                  <a:pt x="702110" y="759904"/>
                </a:lnTo>
                <a:lnTo>
                  <a:pt x="706650" y="763080"/>
                </a:lnTo>
                <a:lnTo>
                  <a:pt x="710963" y="766937"/>
                </a:lnTo>
                <a:lnTo>
                  <a:pt x="715049" y="770794"/>
                </a:lnTo>
                <a:lnTo>
                  <a:pt x="718908" y="774877"/>
                </a:lnTo>
                <a:lnTo>
                  <a:pt x="722313" y="779188"/>
                </a:lnTo>
                <a:lnTo>
                  <a:pt x="725718" y="783952"/>
                </a:lnTo>
                <a:lnTo>
                  <a:pt x="728670" y="788943"/>
                </a:lnTo>
                <a:lnTo>
                  <a:pt x="731167" y="793934"/>
                </a:lnTo>
                <a:lnTo>
                  <a:pt x="733437" y="799379"/>
                </a:lnTo>
                <a:lnTo>
                  <a:pt x="735253" y="804824"/>
                </a:lnTo>
                <a:lnTo>
                  <a:pt x="736615" y="810496"/>
                </a:lnTo>
                <a:lnTo>
                  <a:pt x="737750" y="816167"/>
                </a:lnTo>
                <a:lnTo>
                  <a:pt x="738431" y="822066"/>
                </a:lnTo>
                <a:lnTo>
                  <a:pt x="738658" y="828191"/>
                </a:lnTo>
                <a:lnTo>
                  <a:pt x="738658" y="832729"/>
                </a:lnTo>
                <a:lnTo>
                  <a:pt x="738431" y="836812"/>
                </a:lnTo>
                <a:lnTo>
                  <a:pt x="737523" y="840896"/>
                </a:lnTo>
                <a:lnTo>
                  <a:pt x="736842" y="844980"/>
                </a:lnTo>
                <a:lnTo>
                  <a:pt x="735934" y="849063"/>
                </a:lnTo>
                <a:lnTo>
                  <a:pt x="734799" y="852920"/>
                </a:lnTo>
                <a:lnTo>
                  <a:pt x="733664" y="856777"/>
                </a:lnTo>
                <a:lnTo>
                  <a:pt x="732075" y="860407"/>
                </a:lnTo>
                <a:lnTo>
                  <a:pt x="730259" y="864263"/>
                </a:lnTo>
                <a:lnTo>
                  <a:pt x="728670" y="867666"/>
                </a:lnTo>
                <a:lnTo>
                  <a:pt x="726626" y="871296"/>
                </a:lnTo>
                <a:lnTo>
                  <a:pt x="724583" y="874699"/>
                </a:lnTo>
                <a:lnTo>
                  <a:pt x="722086" y="877876"/>
                </a:lnTo>
                <a:lnTo>
                  <a:pt x="719589" y="881052"/>
                </a:lnTo>
                <a:lnTo>
                  <a:pt x="717092" y="884228"/>
                </a:lnTo>
                <a:lnTo>
                  <a:pt x="714141" y="886950"/>
                </a:lnTo>
                <a:lnTo>
                  <a:pt x="711417" y="889673"/>
                </a:lnTo>
                <a:lnTo>
                  <a:pt x="708239" y="892395"/>
                </a:lnTo>
                <a:lnTo>
                  <a:pt x="705288" y="894891"/>
                </a:lnTo>
                <a:lnTo>
                  <a:pt x="702110" y="896933"/>
                </a:lnTo>
                <a:lnTo>
                  <a:pt x="698705" y="899428"/>
                </a:lnTo>
                <a:lnTo>
                  <a:pt x="695299" y="901243"/>
                </a:lnTo>
                <a:lnTo>
                  <a:pt x="691440" y="903058"/>
                </a:lnTo>
                <a:lnTo>
                  <a:pt x="688035" y="904646"/>
                </a:lnTo>
                <a:lnTo>
                  <a:pt x="684176" y="906234"/>
                </a:lnTo>
                <a:lnTo>
                  <a:pt x="680317" y="907595"/>
                </a:lnTo>
                <a:lnTo>
                  <a:pt x="676231" y="908730"/>
                </a:lnTo>
                <a:lnTo>
                  <a:pt x="672372" y="909637"/>
                </a:lnTo>
                <a:lnTo>
                  <a:pt x="668286" y="910318"/>
                </a:lnTo>
                <a:lnTo>
                  <a:pt x="664199" y="910771"/>
                </a:lnTo>
                <a:lnTo>
                  <a:pt x="659886" y="911225"/>
                </a:lnTo>
                <a:lnTo>
                  <a:pt x="655573" y="911225"/>
                </a:lnTo>
                <a:lnTo>
                  <a:pt x="651260" y="911225"/>
                </a:lnTo>
                <a:lnTo>
                  <a:pt x="646947" y="910771"/>
                </a:lnTo>
                <a:lnTo>
                  <a:pt x="643088" y="910318"/>
                </a:lnTo>
                <a:lnTo>
                  <a:pt x="638775" y="909637"/>
                </a:lnTo>
                <a:lnTo>
                  <a:pt x="634915" y="908730"/>
                </a:lnTo>
                <a:lnTo>
                  <a:pt x="630829" y="907595"/>
                </a:lnTo>
                <a:lnTo>
                  <a:pt x="627197" y="906234"/>
                </a:lnTo>
                <a:lnTo>
                  <a:pt x="623338" y="904646"/>
                </a:lnTo>
                <a:lnTo>
                  <a:pt x="619706" y="903058"/>
                </a:lnTo>
                <a:lnTo>
                  <a:pt x="616074" y="901243"/>
                </a:lnTo>
                <a:lnTo>
                  <a:pt x="612669" y="899428"/>
                </a:lnTo>
                <a:lnTo>
                  <a:pt x="609037" y="896933"/>
                </a:lnTo>
                <a:lnTo>
                  <a:pt x="605858" y="894891"/>
                </a:lnTo>
                <a:lnTo>
                  <a:pt x="602680" y="892395"/>
                </a:lnTo>
                <a:lnTo>
                  <a:pt x="599729" y="889673"/>
                </a:lnTo>
                <a:lnTo>
                  <a:pt x="596778" y="886950"/>
                </a:lnTo>
                <a:lnTo>
                  <a:pt x="594054" y="884228"/>
                </a:lnTo>
                <a:lnTo>
                  <a:pt x="591557" y="881052"/>
                </a:lnTo>
                <a:lnTo>
                  <a:pt x="588833" y="877876"/>
                </a:lnTo>
                <a:lnTo>
                  <a:pt x="586790" y="874699"/>
                </a:lnTo>
                <a:lnTo>
                  <a:pt x="584520" y="871296"/>
                </a:lnTo>
                <a:lnTo>
                  <a:pt x="582704" y="867666"/>
                </a:lnTo>
                <a:lnTo>
                  <a:pt x="580661" y="864263"/>
                </a:lnTo>
                <a:lnTo>
                  <a:pt x="579072" y="860407"/>
                </a:lnTo>
                <a:lnTo>
                  <a:pt x="577710" y="856777"/>
                </a:lnTo>
                <a:lnTo>
                  <a:pt x="576348" y="852920"/>
                </a:lnTo>
                <a:lnTo>
                  <a:pt x="575212" y="849063"/>
                </a:lnTo>
                <a:lnTo>
                  <a:pt x="574077" y="844980"/>
                </a:lnTo>
                <a:lnTo>
                  <a:pt x="573396" y="840896"/>
                </a:lnTo>
                <a:lnTo>
                  <a:pt x="572942" y="836812"/>
                </a:lnTo>
                <a:lnTo>
                  <a:pt x="572488" y="832729"/>
                </a:lnTo>
                <a:lnTo>
                  <a:pt x="572488" y="828191"/>
                </a:lnTo>
                <a:lnTo>
                  <a:pt x="572488" y="825242"/>
                </a:lnTo>
                <a:lnTo>
                  <a:pt x="572715" y="822066"/>
                </a:lnTo>
                <a:lnTo>
                  <a:pt x="573623" y="815940"/>
                </a:lnTo>
                <a:lnTo>
                  <a:pt x="574986" y="810042"/>
                </a:lnTo>
                <a:lnTo>
                  <a:pt x="576575" y="804370"/>
                </a:lnTo>
                <a:lnTo>
                  <a:pt x="454445" y="733134"/>
                </a:lnTo>
                <a:lnTo>
                  <a:pt x="449904" y="736083"/>
                </a:lnTo>
                <a:lnTo>
                  <a:pt x="444910" y="738352"/>
                </a:lnTo>
                <a:lnTo>
                  <a:pt x="439689" y="740166"/>
                </a:lnTo>
                <a:lnTo>
                  <a:pt x="434468" y="741981"/>
                </a:lnTo>
                <a:lnTo>
                  <a:pt x="429020" y="743569"/>
                </a:lnTo>
                <a:lnTo>
                  <a:pt x="423571" y="744477"/>
                </a:lnTo>
                <a:lnTo>
                  <a:pt x="417669" y="745158"/>
                </a:lnTo>
                <a:lnTo>
                  <a:pt x="412221" y="745384"/>
                </a:lnTo>
                <a:lnTo>
                  <a:pt x="408589" y="745158"/>
                </a:lnTo>
                <a:lnTo>
                  <a:pt x="405411" y="744931"/>
                </a:lnTo>
                <a:lnTo>
                  <a:pt x="398828" y="744023"/>
                </a:lnTo>
                <a:lnTo>
                  <a:pt x="305755" y="898294"/>
                </a:lnTo>
                <a:lnTo>
                  <a:pt x="257175" y="869255"/>
                </a:lnTo>
                <a:lnTo>
                  <a:pt x="349113" y="716118"/>
                </a:lnTo>
                <a:lnTo>
                  <a:pt x="347070" y="713396"/>
                </a:lnTo>
                <a:lnTo>
                  <a:pt x="344573" y="710220"/>
                </a:lnTo>
                <a:lnTo>
                  <a:pt x="342757" y="707497"/>
                </a:lnTo>
                <a:lnTo>
                  <a:pt x="340714" y="704321"/>
                </a:lnTo>
                <a:lnTo>
                  <a:pt x="339125" y="701145"/>
                </a:lnTo>
                <a:lnTo>
                  <a:pt x="337536" y="697969"/>
                </a:lnTo>
                <a:lnTo>
                  <a:pt x="335720" y="694793"/>
                </a:lnTo>
                <a:lnTo>
                  <a:pt x="334358" y="691390"/>
                </a:lnTo>
                <a:lnTo>
                  <a:pt x="333223" y="687987"/>
                </a:lnTo>
                <a:lnTo>
                  <a:pt x="332087" y="684584"/>
                </a:lnTo>
                <a:lnTo>
                  <a:pt x="331179" y="680954"/>
                </a:lnTo>
                <a:lnTo>
                  <a:pt x="330498" y="677324"/>
                </a:lnTo>
                <a:lnTo>
                  <a:pt x="329590" y="673467"/>
                </a:lnTo>
                <a:lnTo>
                  <a:pt x="329136" y="670064"/>
                </a:lnTo>
                <a:lnTo>
                  <a:pt x="328909" y="665981"/>
                </a:lnTo>
                <a:lnTo>
                  <a:pt x="328909" y="662351"/>
                </a:lnTo>
                <a:lnTo>
                  <a:pt x="328909" y="658040"/>
                </a:lnTo>
                <a:lnTo>
                  <a:pt x="329363" y="653730"/>
                </a:lnTo>
                <a:lnTo>
                  <a:pt x="330044" y="649646"/>
                </a:lnTo>
                <a:lnTo>
                  <a:pt x="330725" y="645335"/>
                </a:lnTo>
                <a:lnTo>
                  <a:pt x="331633" y="641479"/>
                </a:lnTo>
                <a:lnTo>
                  <a:pt x="332768" y="637395"/>
                </a:lnTo>
                <a:lnTo>
                  <a:pt x="333904" y="633765"/>
                </a:lnTo>
                <a:lnTo>
                  <a:pt x="335493" y="629908"/>
                </a:lnTo>
                <a:lnTo>
                  <a:pt x="337082" y="626279"/>
                </a:lnTo>
                <a:lnTo>
                  <a:pt x="339125" y="622649"/>
                </a:lnTo>
                <a:lnTo>
                  <a:pt x="340941" y="619246"/>
                </a:lnTo>
                <a:lnTo>
                  <a:pt x="342984" y="615843"/>
                </a:lnTo>
                <a:lnTo>
                  <a:pt x="345481" y="612666"/>
                </a:lnTo>
                <a:lnTo>
                  <a:pt x="347978" y="609263"/>
                </a:lnTo>
                <a:lnTo>
                  <a:pt x="350475" y="606314"/>
                </a:lnTo>
                <a:lnTo>
                  <a:pt x="353426" y="603592"/>
                </a:lnTo>
                <a:lnTo>
                  <a:pt x="356150" y="600642"/>
                </a:lnTo>
                <a:lnTo>
                  <a:pt x="359101" y="598147"/>
                </a:lnTo>
                <a:lnTo>
                  <a:pt x="362279" y="595878"/>
                </a:lnTo>
                <a:lnTo>
                  <a:pt x="365458" y="593383"/>
                </a:lnTo>
                <a:lnTo>
                  <a:pt x="369090" y="591341"/>
                </a:lnTo>
                <a:lnTo>
                  <a:pt x="372495" y="589299"/>
                </a:lnTo>
                <a:lnTo>
                  <a:pt x="376127" y="587484"/>
                </a:lnTo>
                <a:lnTo>
                  <a:pt x="379759" y="585669"/>
                </a:lnTo>
                <a:lnTo>
                  <a:pt x="383618" y="584308"/>
                </a:lnTo>
                <a:lnTo>
                  <a:pt x="387250" y="582947"/>
                </a:lnTo>
                <a:lnTo>
                  <a:pt x="391336" y="581812"/>
                </a:lnTo>
                <a:lnTo>
                  <a:pt x="395196" y="580905"/>
                </a:lnTo>
                <a:lnTo>
                  <a:pt x="399509" y="580224"/>
                </a:lnTo>
                <a:lnTo>
                  <a:pt x="403368" y="579544"/>
                </a:lnTo>
                <a:lnTo>
                  <a:pt x="407681" y="579317"/>
                </a:lnTo>
                <a:lnTo>
                  <a:pt x="412221" y="579090"/>
                </a:lnTo>
                <a:lnTo>
                  <a:pt x="416307" y="579317"/>
                </a:lnTo>
                <a:lnTo>
                  <a:pt x="420620" y="579544"/>
                </a:lnTo>
                <a:lnTo>
                  <a:pt x="424707" y="580224"/>
                </a:lnTo>
                <a:lnTo>
                  <a:pt x="428793" y="580905"/>
                </a:lnTo>
                <a:lnTo>
                  <a:pt x="432652" y="581812"/>
                </a:lnTo>
                <a:lnTo>
                  <a:pt x="436738" y="582947"/>
                </a:lnTo>
                <a:lnTo>
                  <a:pt x="440597" y="584308"/>
                </a:lnTo>
                <a:lnTo>
                  <a:pt x="444456" y="585669"/>
                </a:lnTo>
                <a:lnTo>
                  <a:pt x="447861" y="587484"/>
                </a:lnTo>
                <a:lnTo>
                  <a:pt x="451720" y="589299"/>
                </a:lnTo>
                <a:lnTo>
                  <a:pt x="454899" y="591341"/>
                </a:lnTo>
                <a:lnTo>
                  <a:pt x="458531" y="593383"/>
                </a:lnTo>
                <a:lnTo>
                  <a:pt x="461709" y="595878"/>
                </a:lnTo>
                <a:lnTo>
                  <a:pt x="464887" y="598147"/>
                </a:lnTo>
                <a:lnTo>
                  <a:pt x="467838" y="600642"/>
                </a:lnTo>
                <a:lnTo>
                  <a:pt x="470562" y="603592"/>
                </a:lnTo>
                <a:lnTo>
                  <a:pt x="473513" y="606314"/>
                </a:lnTo>
                <a:lnTo>
                  <a:pt x="476010" y="609263"/>
                </a:lnTo>
                <a:lnTo>
                  <a:pt x="478734" y="612666"/>
                </a:lnTo>
                <a:lnTo>
                  <a:pt x="481004" y="615843"/>
                </a:lnTo>
                <a:lnTo>
                  <a:pt x="483047" y="619246"/>
                </a:lnTo>
                <a:lnTo>
                  <a:pt x="484864" y="622649"/>
                </a:lnTo>
                <a:lnTo>
                  <a:pt x="486907" y="626279"/>
                </a:lnTo>
                <a:lnTo>
                  <a:pt x="488496" y="629908"/>
                </a:lnTo>
                <a:lnTo>
                  <a:pt x="490085" y="633765"/>
                </a:lnTo>
                <a:lnTo>
                  <a:pt x="491220" y="637395"/>
                </a:lnTo>
                <a:lnTo>
                  <a:pt x="492355" y="641479"/>
                </a:lnTo>
                <a:lnTo>
                  <a:pt x="493490" y="645335"/>
                </a:lnTo>
                <a:lnTo>
                  <a:pt x="494171" y="649646"/>
                </a:lnTo>
                <a:lnTo>
                  <a:pt x="494625" y="653730"/>
                </a:lnTo>
                <a:lnTo>
                  <a:pt x="495079" y="658040"/>
                </a:lnTo>
                <a:lnTo>
                  <a:pt x="495079" y="662351"/>
                </a:lnTo>
                <a:lnTo>
                  <a:pt x="495079" y="665527"/>
                </a:lnTo>
                <a:lnTo>
                  <a:pt x="494852" y="669157"/>
                </a:lnTo>
                <a:lnTo>
                  <a:pt x="494398" y="672333"/>
                </a:lnTo>
                <a:lnTo>
                  <a:pt x="493944" y="675509"/>
                </a:lnTo>
                <a:lnTo>
                  <a:pt x="492355" y="682088"/>
                </a:lnTo>
                <a:lnTo>
                  <a:pt x="490539" y="688214"/>
                </a:lnTo>
                <a:lnTo>
                  <a:pt x="610853" y="758543"/>
                </a:lnTo>
                <a:lnTo>
                  <a:pt x="616528" y="755140"/>
                </a:lnTo>
                <a:lnTo>
                  <a:pt x="622430" y="752417"/>
                </a:lnTo>
                <a:lnTo>
                  <a:pt x="628559" y="749922"/>
                </a:lnTo>
                <a:lnTo>
                  <a:pt x="634915" y="748107"/>
                </a:lnTo>
                <a:lnTo>
                  <a:pt x="690305" y="547101"/>
                </a:lnTo>
                <a:lnTo>
                  <a:pt x="686673" y="544152"/>
                </a:lnTo>
                <a:lnTo>
                  <a:pt x="682814" y="540976"/>
                </a:lnTo>
                <a:lnTo>
                  <a:pt x="679409" y="537800"/>
                </a:lnTo>
                <a:lnTo>
                  <a:pt x="676004" y="533943"/>
                </a:lnTo>
                <a:lnTo>
                  <a:pt x="673053" y="530540"/>
                </a:lnTo>
                <a:lnTo>
                  <a:pt x="670102" y="526456"/>
                </a:lnTo>
                <a:lnTo>
                  <a:pt x="667605" y="522373"/>
                </a:lnTo>
                <a:lnTo>
                  <a:pt x="665107" y="518062"/>
                </a:lnTo>
                <a:lnTo>
                  <a:pt x="662837" y="513979"/>
                </a:lnTo>
                <a:lnTo>
                  <a:pt x="661021" y="509214"/>
                </a:lnTo>
                <a:lnTo>
                  <a:pt x="659432" y="504450"/>
                </a:lnTo>
                <a:lnTo>
                  <a:pt x="658070" y="499913"/>
                </a:lnTo>
                <a:lnTo>
                  <a:pt x="657162" y="494922"/>
                </a:lnTo>
                <a:lnTo>
                  <a:pt x="656027" y="489931"/>
                </a:lnTo>
                <a:lnTo>
                  <a:pt x="655573" y="484940"/>
                </a:lnTo>
                <a:lnTo>
                  <a:pt x="655573" y="479722"/>
                </a:lnTo>
                <a:lnTo>
                  <a:pt x="655573" y="475411"/>
                </a:lnTo>
                <a:lnTo>
                  <a:pt x="655800" y="471327"/>
                </a:lnTo>
                <a:lnTo>
                  <a:pt x="656708" y="467017"/>
                </a:lnTo>
                <a:lnTo>
                  <a:pt x="657389" y="463160"/>
                </a:lnTo>
                <a:lnTo>
                  <a:pt x="658297" y="458850"/>
                </a:lnTo>
                <a:lnTo>
                  <a:pt x="659432" y="455220"/>
                </a:lnTo>
                <a:lnTo>
                  <a:pt x="660567" y="451136"/>
                </a:lnTo>
                <a:lnTo>
                  <a:pt x="661929" y="447506"/>
                </a:lnTo>
                <a:lnTo>
                  <a:pt x="663745" y="443649"/>
                </a:lnTo>
                <a:lnTo>
                  <a:pt x="665561" y="440246"/>
                </a:lnTo>
                <a:lnTo>
                  <a:pt x="667605" y="436617"/>
                </a:lnTo>
                <a:lnTo>
                  <a:pt x="669648" y="433440"/>
                </a:lnTo>
                <a:lnTo>
                  <a:pt x="672145" y="430037"/>
                </a:lnTo>
                <a:lnTo>
                  <a:pt x="674642" y="426861"/>
                </a:lnTo>
                <a:lnTo>
                  <a:pt x="677139" y="423912"/>
                </a:lnTo>
                <a:lnTo>
                  <a:pt x="679863" y="420963"/>
                </a:lnTo>
                <a:lnTo>
                  <a:pt x="682814" y="418240"/>
                </a:lnTo>
                <a:lnTo>
                  <a:pt x="685765" y="415518"/>
                </a:lnTo>
                <a:lnTo>
                  <a:pt x="688943" y="413249"/>
                </a:lnTo>
                <a:lnTo>
                  <a:pt x="692121" y="410980"/>
                </a:lnTo>
                <a:lnTo>
                  <a:pt x="695526" y="408712"/>
                </a:lnTo>
                <a:lnTo>
                  <a:pt x="698932" y="406670"/>
                </a:lnTo>
                <a:lnTo>
                  <a:pt x="702791" y="404855"/>
                </a:lnTo>
                <a:lnTo>
                  <a:pt x="706196" y="403267"/>
                </a:lnTo>
                <a:lnTo>
                  <a:pt x="710055" y="401679"/>
                </a:lnTo>
                <a:lnTo>
                  <a:pt x="713914" y="400318"/>
                </a:lnTo>
                <a:lnTo>
                  <a:pt x="718000" y="399410"/>
                </a:lnTo>
                <a:lnTo>
                  <a:pt x="721859" y="398503"/>
                </a:lnTo>
                <a:lnTo>
                  <a:pt x="725945" y="397595"/>
                </a:lnTo>
                <a:lnTo>
                  <a:pt x="730032" y="397141"/>
                </a:lnTo>
                <a:lnTo>
                  <a:pt x="734345" y="396915"/>
                </a:lnTo>
                <a:lnTo>
                  <a:pt x="738658" y="396688"/>
                </a:lnTo>
                <a:lnTo>
                  <a:pt x="744106" y="396915"/>
                </a:lnTo>
                <a:lnTo>
                  <a:pt x="749554" y="397595"/>
                </a:lnTo>
                <a:lnTo>
                  <a:pt x="754775" y="398276"/>
                </a:lnTo>
                <a:lnTo>
                  <a:pt x="759770" y="399637"/>
                </a:lnTo>
                <a:lnTo>
                  <a:pt x="764764" y="400998"/>
                </a:lnTo>
                <a:lnTo>
                  <a:pt x="769758" y="403040"/>
                </a:lnTo>
                <a:lnTo>
                  <a:pt x="774298" y="405082"/>
                </a:lnTo>
                <a:lnTo>
                  <a:pt x="778838" y="407577"/>
                </a:lnTo>
                <a:lnTo>
                  <a:pt x="916859" y="288925"/>
                </a:lnTo>
                <a:close/>
                <a:moveTo>
                  <a:pt x="607752" y="120128"/>
                </a:moveTo>
                <a:lnTo>
                  <a:pt x="595738" y="120581"/>
                </a:lnTo>
                <a:lnTo>
                  <a:pt x="583950" y="121488"/>
                </a:lnTo>
                <a:lnTo>
                  <a:pt x="571936" y="122621"/>
                </a:lnTo>
                <a:lnTo>
                  <a:pt x="559921" y="123755"/>
                </a:lnTo>
                <a:lnTo>
                  <a:pt x="548133" y="125341"/>
                </a:lnTo>
                <a:lnTo>
                  <a:pt x="536119" y="127154"/>
                </a:lnTo>
                <a:lnTo>
                  <a:pt x="524331" y="129421"/>
                </a:lnTo>
                <a:lnTo>
                  <a:pt x="512543" y="131688"/>
                </a:lnTo>
                <a:lnTo>
                  <a:pt x="500755" y="134407"/>
                </a:lnTo>
                <a:lnTo>
                  <a:pt x="489194" y="137581"/>
                </a:lnTo>
                <a:lnTo>
                  <a:pt x="477406" y="140754"/>
                </a:lnTo>
                <a:lnTo>
                  <a:pt x="466072" y="144380"/>
                </a:lnTo>
                <a:lnTo>
                  <a:pt x="454511" y="148234"/>
                </a:lnTo>
                <a:lnTo>
                  <a:pt x="443176" y="152313"/>
                </a:lnTo>
                <a:lnTo>
                  <a:pt x="431615" y="156620"/>
                </a:lnTo>
                <a:lnTo>
                  <a:pt x="420508" y="161380"/>
                </a:lnTo>
                <a:lnTo>
                  <a:pt x="409400" y="166593"/>
                </a:lnTo>
                <a:lnTo>
                  <a:pt x="398519" y="171579"/>
                </a:lnTo>
                <a:lnTo>
                  <a:pt x="387411" y="177246"/>
                </a:lnTo>
                <a:lnTo>
                  <a:pt x="376530" y="183139"/>
                </a:lnTo>
                <a:lnTo>
                  <a:pt x="365876" y="189485"/>
                </a:lnTo>
                <a:lnTo>
                  <a:pt x="355221" y="195831"/>
                </a:lnTo>
                <a:lnTo>
                  <a:pt x="344794" y="202631"/>
                </a:lnTo>
                <a:lnTo>
                  <a:pt x="334593" y="209431"/>
                </a:lnTo>
                <a:lnTo>
                  <a:pt x="324392" y="216684"/>
                </a:lnTo>
                <a:lnTo>
                  <a:pt x="314191" y="224163"/>
                </a:lnTo>
                <a:lnTo>
                  <a:pt x="304443" y="232323"/>
                </a:lnTo>
                <a:lnTo>
                  <a:pt x="294695" y="240483"/>
                </a:lnTo>
                <a:lnTo>
                  <a:pt x="284948" y="248869"/>
                </a:lnTo>
                <a:lnTo>
                  <a:pt x="275654" y="257482"/>
                </a:lnTo>
                <a:lnTo>
                  <a:pt x="266359" y="266548"/>
                </a:lnTo>
                <a:lnTo>
                  <a:pt x="257518" y="275614"/>
                </a:lnTo>
                <a:lnTo>
                  <a:pt x="248678" y="285134"/>
                </a:lnTo>
                <a:lnTo>
                  <a:pt x="240290" y="294654"/>
                </a:lnTo>
                <a:lnTo>
                  <a:pt x="232129" y="304400"/>
                </a:lnTo>
                <a:lnTo>
                  <a:pt x="224195" y="314373"/>
                </a:lnTo>
                <a:lnTo>
                  <a:pt x="216714" y="324346"/>
                </a:lnTo>
                <a:lnTo>
                  <a:pt x="209460" y="334545"/>
                </a:lnTo>
                <a:lnTo>
                  <a:pt x="202433" y="344971"/>
                </a:lnTo>
                <a:lnTo>
                  <a:pt x="195632" y="355397"/>
                </a:lnTo>
                <a:lnTo>
                  <a:pt x="189058" y="366050"/>
                </a:lnTo>
                <a:lnTo>
                  <a:pt x="183164" y="376703"/>
                </a:lnTo>
                <a:lnTo>
                  <a:pt x="177271" y="387583"/>
                </a:lnTo>
                <a:lnTo>
                  <a:pt x="171603" y="398462"/>
                </a:lnTo>
                <a:lnTo>
                  <a:pt x="166390" y="409342"/>
                </a:lnTo>
                <a:lnTo>
                  <a:pt x="161402" y="420448"/>
                </a:lnTo>
                <a:lnTo>
                  <a:pt x="156642" y="431554"/>
                </a:lnTo>
                <a:lnTo>
                  <a:pt x="152108" y="443114"/>
                </a:lnTo>
                <a:lnTo>
                  <a:pt x="148028" y="454673"/>
                </a:lnTo>
                <a:lnTo>
                  <a:pt x="144174" y="466006"/>
                </a:lnTo>
                <a:lnTo>
                  <a:pt x="140774" y="477565"/>
                </a:lnTo>
                <a:lnTo>
                  <a:pt x="137373" y="489125"/>
                </a:lnTo>
                <a:lnTo>
                  <a:pt x="134426" y="500911"/>
                </a:lnTo>
                <a:lnTo>
                  <a:pt x="131706" y="512470"/>
                </a:lnTo>
                <a:lnTo>
                  <a:pt x="129213" y="524256"/>
                </a:lnTo>
                <a:lnTo>
                  <a:pt x="127172" y="536269"/>
                </a:lnTo>
                <a:lnTo>
                  <a:pt x="125359" y="548055"/>
                </a:lnTo>
                <a:lnTo>
                  <a:pt x="123772" y="560068"/>
                </a:lnTo>
                <a:lnTo>
                  <a:pt x="122185" y="571854"/>
                </a:lnTo>
                <a:lnTo>
                  <a:pt x="121278" y="583867"/>
                </a:lnTo>
                <a:lnTo>
                  <a:pt x="120598" y="595880"/>
                </a:lnTo>
                <a:lnTo>
                  <a:pt x="120145" y="607666"/>
                </a:lnTo>
                <a:lnTo>
                  <a:pt x="120145" y="619905"/>
                </a:lnTo>
                <a:lnTo>
                  <a:pt x="120145" y="631918"/>
                </a:lnTo>
                <a:lnTo>
                  <a:pt x="120598" y="643704"/>
                </a:lnTo>
                <a:lnTo>
                  <a:pt x="121278" y="655717"/>
                </a:lnTo>
                <a:lnTo>
                  <a:pt x="122185" y="667503"/>
                </a:lnTo>
                <a:lnTo>
                  <a:pt x="123772" y="679516"/>
                </a:lnTo>
                <a:lnTo>
                  <a:pt x="125359" y="691529"/>
                </a:lnTo>
                <a:lnTo>
                  <a:pt x="127172" y="703315"/>
                </a:lnTo>
                <a:lnTo>
                  <a:pt x="129213" y="715328"/>
                </a:lnTo>
                <a:lnTo>
                  <a:pt x="131706" y="726887"/>
                </a:lnTo>
                <a:lnTo>
                  <a:pt x="134426" y="738673"/>
                </a:lnTo>
                <a:lnTo>
                  <a:pt x="137373" y="750460"/>
                </a:lnTo>
                <a:lnTo>
                  <a:pt x="140774" y="762019"/>
                </a:lnTo>
                <a:lnTo>
                  <a:pt x="144174" y="773579"/>
                </a:lnTo>
                <a:lnTo>
                  <a:pt x="148028" y="784911"/>
                </a:lnTo>
                <a:lnTo>
                  <a:pt x="152108" y="796471"/>
                </a:lnTo>
                <a:lnTo>
                  <a:pt x="156642" y="807804"/>
                </a:lnTo>
                <a:lnTo>
                  <a:pt x="161402" y="819136"/>
                </a:lnTo>
                <a:lnTo>
                  <a:pt x="166390" y="830016"/>
                </a:lnTo>
                <a:lnTo>
                  <a:pt x="171603" y="841122"/>
                </a:lnTo>
                <a:lnTo>
                  <a:pt x="177271" y="852002"/>
                </a:lnTo>
                <a:lnTo>
                  <a:pt x="183164" y="862881"/>
                </a:lnTo>
                <a:lnTo>
                  <a:pt x="189058" y="873534"/>
                </a:lnTo>
                <a:lnTo>
                  <a:pt x="195632" y="884187"/>
                </a:lnTo>
                <a:lnTo>
                  <a:pt x="202433" y="894613"/>
                </a:lnTo>
                <a:lnTo>
                  <a:pt x="209460" y="904813"/>
                </a:lnTo>
                <a:lnTo>
                  <a:pt x="216714" y="915239"/>
                </a:lnTo>
                <a:lnTo>
                  <a:pt x="224195" y="925212"/>
                </a:lnTo>
                <a:lnTo>
                  <a:pt x="232129" y="934958"/>
                </a:lnTo>
                <a:lnTo>
                  <a:pt x="240290" y="944931"/>
                </a:lnTo>
                <a:lnTo>
                  <a:pt x="248678" y="954450"/>
                </a:lnTo>
                <a:lnTo>
                  <a:pt x="257518" y="963743"/>
                </a:lnTo>
                <a:lnTo>
                  <a:pt x="266359" y="973036"/>
                </a:lnTo>
                <a:lnTo>
                  <a:pt x="275654" y="982102"/>
                </a:lnTo>
                <a:lnTo>
                  <a:pt x="284948" y="990715"/>
                </a:lnTo>
                <a:lnTo>
                  <a:pt x="294695" y="999102"/>
                </a:lnTo>
                <a:lnTo>
                  <a:pt x="304443" y="1007261"/>
                </a:lnTo>
                <a:lnTo>
                  <a:pt x="314191" y="1015194"/>
                </a:lnTo>
                <a:lnTo>
                  <a:pt x="324392" y="1022674"/>
                </a:lnTo>
                <a:lnTo>
                  <a:pt x="334593" y="1029927"/>
                </a:lnTo>
                <a:lnTo>
                  <a:pt x="344794" y="1036953"/>
                </a:lnTo>
                <a:lnTo>
                  <a:pt x="355221" y="1043753"/>
                </a:lnTo>
                <a:lnTo>
                  <a:pt x="365876" y="1050099"/>
                </a:lnTo>
                <a:lnTo>
                  <a:pt x="376530" y="1056446"/>
                </a:lnTo>
                <a:lnTo>
                  <a:pt x="387411" y="1062339"/>
                </a:lnTo>
                <a:lnTo>
                  <a:pt x="398292" y="1067779"/>
                </a:lnTo>
                <a:lnTo>
                  <a:pt x="409400" y="1072992"/>
                </a:lnTo>
                <a:lnTo>
                  <a:pt x="420508" y="1078205"/>
                </a:lnTo>
                <a:lnTo>
                  <a:pt x="431615" y="1082738"/>
                </a:lnTo>
                <a:lnTo>
                  <a:pt x="443176" y="1087271"/>
                </a:lnTo>
                <a:lnTo>
                  <a:pt x="454511" y="1091351"/>
                </a:lnTo>
                <a:lnTo>
                  <a:pt x="466072" y="1095204"/>
                </a:lnTo>
                <a:lnTo>
                  <a:pt x="477406" y="1098830"/>
                </a:lnTo>
                <a:lnTo>
                  <a:pt x="489194" y="1102004"/>
                </a:lnTo>
                <a:lnTo>
                  <a:pt x="500755" y="1104950"/>
                </a:lnTo>
                <a:lnTo>
                  <a:pt x="512543" y="1107897"/>
                </a:lnTo>
                <a:lnTo>
                  <a:pt x="524331" y="1110163"/>
                </a:lnTo>
                <a:lnTo>
                  <a:pt x="536119" y="1112203"/>
                </a:lnTo>
                <a:lnTo>
                  <a:pt x="548133" y="1114243"/>
                </a:lnTo>
                <a:lnTo>
                  <a:pt x="559921" y="1115830"/>
                </a:lnTo>
                <a:lnTo>
                  <a:pt x="571936" y="1116963"/>
                </a:lnTo>
                <a:lnTo>
                  <a:pt x="583950" y="1118096"/>
                </a:lnTo>
                <a:lnTo>
                  <a:pt x="595738" y="1118776"/>
                </a:lnTo>
                <a:lnTo>
                  <a:pt x="607752" y="1119230"/>
                </a:lnTo>
                <a:lnTo>
                  <a:pt x="619540" y="1119230"/>
                </a:lnTo>
                <a:lnTo>
                  <a:pt x="631782" y="1119230"/>
                </a:lnTo>
                <a:lnTo>
                  <a:pt x="643796" y="1118776"/>
                </a:lnTo>
                <a:lnTo>
                  <a:pt x="655584" y="1118096"/>
                </a:lnTo>
                <a:lnTo>
                  <a:pt x="667598" y="1116963"/>
                </a:lnTo>
                <a:lnTo>
                  <a:pt x="679613" y="1115830"/>
                </a:lnTo>
                <a:lnTo>
                  <a:pt x="691401" y="1114243"/>
                </a:lnTo>
                <a:lnTo>
                  <a:pt x="703415" y="1112203"/>
                </a:lnTo>
                <a:lnTo>
                  <a:pt x="715203" y="1110163"/>
                </a:lnTo>
                <a:lnTo>
                  <a:pt x="726991" y="1107897"/>
                </a:lnTo>
                <a:lnTo>
                  <a:pt x="738779" y="1104950"/>
                </a:lnTo>
                <a:lnTo>
                  <a:pt x="750340" y="1102004"/>
                </a:lnTo>
                <a:lnTo>
                  <a:pt x="762128" y="1098830"/>
                </a:lnTo>
                <a:lnTo>
                  <a:pt x="773462" y="1095204"/>
                </a:lnTo>
                <a:lnTo>
                  <a:pt x="785023" y="1091351"/>
                </a:lnTo>
                <a:lnTo>
                  <a:pt x="796358" y="1087271"/>
                </a:lnTo>
                <a:lnTo>
                  <a:pt x="807692" y="1082738"/>
                </a:lnTo>
                <a:lnTo>
                  <a:pt x="819026" y="1078205"/>
                </a:lnTo>
                <a:lnTo>
                  <a:pt x="830134" y="1072992"/>
                </a:lnTo>
                <a:lnTo>
                  <a:pt x="841015" y="1067779"/>
                </a:lnTo>
                <a:lnTo>
                  <a:pt x="852123" y="1062339"/>
                </a:lnTo>
                <a:lnTo>
                  <a:pt x="862777" y="1056446"/>
                </a:lnTo>
                <a:lnTo>
                  <a:pt x="873658" y="1050099"/>
                </a:lnTo>
                <a:lnTo>
                  <a:pt x="884086" y="1043753"/>
                </a:lnTo>
                <a:lnTo>
                  <a:pt x="894740" y="1036953"/>
                </a:lnTo>
                <a:lnTo>
                  <a:pt x="904941" y="1029927"/>
                </a:lnTo>
                <a:lnTo>
                  <a:pt x="915142" y="1022674"/>
                </a:lnTo>
                <a:lnTo>
                  <a:pt x="925343" y="1015194"/>
                </a:lnTo>
                <a:lnTo>
                  <a:pt x="935091" y="1007261"/>
                </a:lnTo>
                <a:lnTo>
                  <a:pt x="944839" y="999102"/>
                </a:lnTo>
                <a:lnTo>
                  <a:pt x="954586" y="990715"/>
                </a:lnTo>
                <a:lnTo>
                  <a:pt x="963880" y="982102"/>
                </a:lnTo>
                <a:lnTo>
                  <a:pt x="972948" y="973036"/>
                </a:lnTo>
                <a:lnTo>
                  <a:pt x="982016" y="963743"/>
                </a:lnTo>
                <a:lnTo>
                  <a:pt x="990856" y="954450"/>
                </a:lnTo>
                <a:lnTo>
                  <a:pt x="999244" y="944931"/>
                </a:lnTo>
                <a:lnTo>
                  <a:pt x="1007405" y="934958"/>
                </a:lnTo>
                <a:lnTo>
                  <a:pt x="1015339" y="925212"/>
                </a:lnTo>
                <a:lnTo>
                  <a:pt x="1022820" y="915239"/>
                </a:lnTo>
                <a:lnTo>
                  <a:pt x="1030074" y="904813"/>
                </a:lnTo>
                <a:lnTo>
                  <a:pt x="1037101" y="894613"/>
                </a:lnTo>
                <a:lnTo>
                  <a:pt x="1043902" y="884187"/>
                </a:lnTo>
                <a:lnTo>
                  <a:pt x="1050249" y="873534"/>
                </a:lnTo>
                <a:lnTo>
                  <a:pt x="1056370" y="862881"/>
                </a:lnTo>
                <a:lnTo>
                  <a:pt x="1062263" y="852002"/>
                </a:lnTo>
                <a:lnTo>
                  <a:pt x="1067931" y="841122"/>
                </a:lnTo>
                <a:lnTo>
                  <a:pt x="1073144" y="830016"/>
                </a:lnTo>
                <a:lnTo>
                  <a:pt x="1078132" y="819136"/>
                </a:lnTo>
                <a:lnTo>
                  <a:pt x="1082892" y="807804"/>
                </a:lnTo>
                <a:lnTo>
                  <a:pt x="1087426" y="796471"/>
                </a:lnTo>
                <a:lnTo>
                  <a:pt x="1091280" y="784911"/>
                </a:lnTo>
                <a:lnTo>
                  <a:pt x="1095360" y="773579"/>
                </a:lnTo>
                <a:lnTo>
                  <a:pt x="1098760" y="762019"/>
                </a:lnTo>
                <a:lnTo>
                  <a:pt x="1102161" y="750460"/>
                </a:lnTo>
                <a:lnTo>
                  <a:pt x="1105108" y="738673"/>
                </a:lnTo>
                <a:lnTo>
                  <a:pt x="1107828" y="726887"/>
                </a:lnTo>
                <a:lnTo>
                  <a:pt x="1110321" y="715328"/>
                </a:lnTo>
                <a:lnTo>
                  <a:pt x="1112362" y="703315"/>
                </a:lnTo>
                <a:lnTo>
                  <a:pt x="1114175" y="691529"/>
                </a:lnTo>
                <a:lnTo>
                  <a:pt x="1115762" y="679516"/>
                </a:lnTo>
                <a:lnTo>
                  <a:pt x="1117122" y="667503"/>
                </a:lnTo>
                <a:lnTo>
                  <a:pt x="1118256" y="655717"/>
                </a:lnTo>
                <a:lnTo>
                  <a:pt x="1118936" y="643704"/>
                </a:lnTo>
                <a:lnTo>
                  <a:pt x="1119389" y="631918"/>
                </a:lnTo>
                <a:lnTo>
                  <a:pt x="1119389" y="619905"/>
                </a:lnTo>
                <a:lnTo>
                  <a:pt x="1119389" y="607666"/>
                </a:lnTo>
                <a:lnTo>
                  <a:pt x="1118936" y="595880"/>
                </a:lnTo>
                <a:lnTo>
                  <a:pt x="1118256" y="583867"/>
                </a:lnTo>
                <a:lnTo>
                  <a:pt x="1117122" y="571854"/>
                </a:lnTo>
                <a:lnTo>
                  <a:pt x="1115762" y="560068"/>
                </a:lnTo>
                <a:lnTo>
                  <a:pt x="1114175" y="548055"/>
                </a:lnTo>
                <a:lnTo>
                  <a:pt x="1112362" y="536269"/>
                </a:lnTo>
                <a:lnTo>
                  <a:pt x="1110321" y="524256"/>
                </a:lnTo>
                <a:lnTo>
                  <a:pt x="1107828" y="512470"/>
                </a:lnTo>
                <a:lnTo>
                  <a:pt x="1105108" y="500911"/>
                </a:lnTo>
                <a:lnTo>
                  <a:pt x="1102161" y="489125"/>
                </a:lnTo>
                <a:lnTo>
                  <a:pt x="1098760" y="477565"/>
                </a:lnTo>
                <a:lnTo>
                  <a:pt x="1095360" y="466006"/>
                </a:lnTo>
                <a:lnTo>
                  <a:pt x="1091280" y="454673"/>
                </a:lnTo>
                <a:lnTo>
                  <a:pt x="1087426" y="443114"/>
                </a:lnTo>
                <a:lnTo>
                  <a:pt x="1082892" y="431554"/>
                </a:lnTo>
                <a:lnTo>
                  <a:pt x="1078132" y="420448"/>
                </a:lnTo>
                <a:lnTo>
                  <a:pt x="1073144" y="409342"/>
                </a:lnTo>
                <a:lnTo>
                  <a:pt x="1067931" y="398462"/>
                </a:lnTo>
                <a:lnTo>
                  <a:pt x="1062263" y="387583"/>
                </a:lnTo>
                <a:lnTo>
                  <a:pt x="1056370" y="376703"/>
                </a:lnTo>
                <a:lnTo>
                  <a:pt x="1050249" y="366050"/>
                </a:lnTo>
                <a:lnTo>
                  <a:pt x="1043902" y="355397"/>
                </a:lnTo>
                <a:lnTo>
                  <a:pt x="1037101" y="344971"/>
                </a:lnTo>
                <a:lnTo>
                  <a:pt x="1030074" y="334545"/>
                </a:lnTo>
                <a:lnTo>
                  <a:pt x="1022820" y="324346"/>
                </a:lnTo>
                <a:lnTo>
                  <a:pt x="1015339" y="314373"/>
                </a:lnTo>
                <a:lnTo>
                  <a:pt x="1007405" y="304400"/>
                </a:lnTo>
                <a:lnTo>
                  <a:pt x="999244" y="294654"/>
                </a:lnTo>
                <a:lnTo>
                  <a:pt x="990856" y="285134"/>
                </a:lnTo>
                <a:lnTo>
                  <a:pt x="982016" y="275614"/>
                </a:lnTo>
                <a:lnTo>
                  <a:pt x="972948" y="266548"/>
                </a:lnTo>
                <a:lnTo>
                  <a:pt x="963880" y="257482"/>
                </a:lnTo>
                <a:lnTo>
                  <a:pt x="954586" y="248869"/>
                </a:lnTo>
                <a:lnTo>
                  <a:pt x="944839" y="240483"/>
                </a:lnTo>
                <a:lnTo>
                  <a:pt x="935091" y="232323"/>
                </a:lnTo>
                <a:lnTo>
                  <a:pt x="925343" y="224163"/>
                </a:lnTo>
                <a:lnTo>
                  <a:pt x="915142" y="216684"/>
                </a:lnTo>
                <a:lnTo>
                  <a:pt x="904941" y="209431"/>
                </a:lnTo>
                <a:lnTo>
                  <a:pt x="894740" y="202631"/>
                </a:lnTo>
                <a:lnTo>
                  <a:pt x="884086" y="195831"/>
                </a:lnTo>
                <a:lnTo>
                  <a:pt x="873658" y="189485"/>
                </a:lnTo>
                <a:lnTo>
                  <a:pt x="862777" y="183139"/>
                </a:lnTo>
                <a:lnTo>
                  <a:pt x="852123" y="177246"/>
                </a:lnTo>
                <a:lnTo>
                  <a:pt x="841015" y="171579"/>
                </a:lnTo>
                <a:lnTo>
                  <a:pt x="830134" y="166593"/>
                </a:lnTo>
                <a:lnTo>
                  <a:pt x="819026" y="161380"/>
                </a:lnTo>
                <a:lnTo>
                  <a:pt x="807692" y="156620"/>
                </a:lnTo>
                <a:lnTo>
                  <a:pt x="796358" y="152313"/>
                </a:lnTo>
                <a:lnTo>
                  <a:pt x="785023" y="148234"/>
                </a:lnTo>
                <a:lnTo>
                  <a:pt x="773462" y="144380"/>
                </a:lnTo>
                <a:lnTo>
                  <a:pt x="762128" y="140754"/>
                </a:lnTo>
                <a:lnTo>
                  <a:pt x="750340" y="137581"/>
                </a:lnTo>
                <a:lnTo>
                  <a:pt x="738779" y="134407"/>
                </a:lnTo>
                <a:lnTo>
                  <a:pt x="726991" y="131688"/>
                </a:lnTo>
                <a:lnTo>
                  <a:pt x="715203" y="129421"/>
                </a:lnTo>
                <a:lnTo>
                  <a:pt x="703415" y="127154"/>
                </a:lnTo>
                <a:lnTo>
                  <a:pt x="691401" y="125341"/>
                </a:lnTo>
                <a:lnTo>
                  <a:pt x="679613" y="123755"/>
                </a:lnTo>
                <a:lnTo>
                  <a:pt x="667598" y="122621"/>
                </a:lnTo>
                <a:lnTo>
                  <a:pt x="655584" y="121488"/>
                </a:lnTo>
                <a:lnTo>
                  <a:pt x="643796" y="120581"/>
                </a:lnTo>
                <a:lnTo>
                  <a:pt x="631782" y="120128"/>
                </a:lnTo>
                <a:lnTo>
                  <a:pt x="619540" y="120128"/>
                </a:lnTo>
                <a:lnTo>
                  <a:pt x="607752" y="120128"/>
                </a:lnTo>
                <a:close/>
                <a:moveTo>
                  <a:pt x="619540" y="0"/>
                </a:moveTo>
                <a:lnTo>
                  <a:pt x="634502" y="227"/>
                </a:lnTo>
                <a:lnTo>
                  <a:pt x="649690" y="907"/>
                </a:lnTo>
                <a:lnTo>
                  <a:pt x="664198" y="1587"/>
                </a:lnTo>
                <a:lnTo>
                  <a:pt x="678933" y="3173"/>
                </a:lnTo>
                <a:lnTo>
                  <a:pt x="694121" y="4533"/>
                </a:lnTo>
                <a:lnTo>
                  <a:pt x="708629" y="6573"/>
                </a:lnTo>
                <a:lnTo>
                  <a:pt x="723364" y="8840"/>
                </a:lnTo>
                <a:lnTo>
                  <a:pt x="738098" y="11560"/>
                </a:lnTo>
                <a:lnTo>
                  <a:pt x="752607" y="14506"/>
                </a:lnTo>
                <a:lnTo>
                  <a:pt x="767115" y="17906"/>
                </a:lnTo>
                <a:lnTo>
                  <a:pt x="781623" y="21533"/>
                </a:lnTo>
                <a:lnTo>
                  <a:pt x="796131" y="25839"/>
                </a:lnTo>
                <a:lnTo>
                  <a:pt x="810412" y="30146"/>
                </a:lnTo>
                <a:lnTo>
                  <a:pt x="824694" y="34905"/>
                </a:lnTo>
                <a:lnTo>
                  <a:pt x="838975" y="40118"/>
                </a:lnTo>
                <a:lnTo>
                  <a:pt x="853030" y="45558"/>
                </a:lnTo>
                <a:lnTo>
                  <a:pt x="866858" y="51451"/>
                </a:lnTo>
                <a:lnTo>
                  <a:pt x="880686" y="57571"/>
                </a:lnTo>
                <a:lnTo>
                  <a:pt x="894514" y="64144"/>
                </a:lnTo>
                <a:lnTo>
                  <a:pt x="907888" y="71170"/>
                </a:lnTo>
                <a:lnTo>
                  <a:pt x="921263" y="78423"/>
                </a:lnTo>
                <a:lnTo>
                  <a:pt x="934638" y="85903"/>
                </a:lnTo>
                <a:lnTo>
                  <a:pt x="947786" y="93836"/>
                </a:lnTo>
                <a:lnTo>
                  <a:pt x="960934" y="102222"/>
                </a:lnTo>
                <a:lnTo>
                  <a:pt x="973401" y="110835"/>
                </a:lnTo>
                <a:lnTo>
                  <a:pt x="986096" y="119901"/>
                </a:lnTo>
                <a:lnTo>
                  <a:pt x="998791" y="129421"/>
                </a:lnTo>
                <a:lnTo>
                  <a:pt x="1010805" y="139167"/>
                </a:lnTo>
                <a:lnTo>
                  <a:pt x="1023046" y="149140"/>
                </a:lnTo>
                <a:lnTo>
                  <a:pt x="1034607" y="159793"/>
                </a:lnTo>
                <a:lnTo>
                  <a:pt x="1046395" y="170446"/>
                </a:lnTo>
                <a:lnTo>
                  <a:pt x="1057956" y="181779"/>
                </a:lnTo>
                <a:lnTo>
                  <a:pt x="1067251" y="191072"/>
                </a:lnTo>
                <a:lnTo>
                  <a:pt x="1076318" y="200591"/>
                </a:lnTo>
                <a:lnTo>
                  <a:pt x="1084932" y="210564"/>
                </a:lnTo>
                <a:lnTo>
                  <a:pt x="1093546" y="220310"/>
                </a:lnTo>
                <a:lnTo>
                  <a:pt x="1101934" y="230283"/>
                </a:lnTo>
                <a:lnTo>
                  <a:pt x="1110095" y="240709"/>
                </a:lnTo>
                <a:lnTo>
                  <a:pt x="1117802" y="250909"/>
                </a:lnTo>
                <a:lnTo>
                  <a:pt x="1125510" y="261108"/>
                </a:lnTo>
                <a:lnTo>
                  <a:pt x="1132764" y="271988"/>
                </a:lnTo>
                <a:lnTo>
                  <a:pt x="1139791" y="282414"/>
                </a:lnTo>
                <a:lnTo>
                  <a:pt x="1146592" y="293294"/>
                </a:lnTo>
                <a:lnTo>
                  <a:pt x="1153166" y="304173"/>
                </a:lnTo>
                <a:lnTo>
                  <a:pt x="1159513" y="315279"/>
                </a:lnTo>
                <a:lnTo>
                  <a:pt x="1165634" y="326159"/>
                </a:lnTo>
                <a:lnTo>
                  <a:pt x="1171527" y="337492"/>
                </a:lnTo>
                <a:lnTo>
                  <a:pt x="1177195" y="348598"/>
                </a:lnTo>
                <a:lnTo>
                  <a:pt x="1182408" y="360157"/>
                </a:lnTo>
                <a:lnTo>
                  <a:pt x="1187622" y="371490"/>
                </a:lnTo>
                <a:lnTo>
                  <a:pt x="1192610" y="383050"/>
                </a:lnTo>
                <a:lnTo>
                  <a:pt x="1197143" y="394609"/>
                </a:lnTo>
                <a:lnTo>
                  <a:pt x="1201677" y="406395"/>
                </a:lnTo>
                <a:lnTo>
                  <a:pt x="1205984" y="418181"/>
                </a:lnTo>
                <a:lnTo>
                  <a:pt x="1209611" y="429741"/>
                </a:lnTo>
                <a:lnTo>
                  <a:pt x="1213465" y="441754"/>
                </a:lnTo>
                <a:lnTo>
                  <a:pt x="1216865" y="453540"/>
                </a:lnTo>
                <a:lnTo>
                  <a:pt x="1219812" y="465552"/>
                </a:lnTo>
                <a:lnTo>
                  <a:pt x="1222986" y="477792"/>
                </a:lnTo>
                <a:lnTo>
                  <a:pt x="1225706" y="489578"/>
                </a:lnTo>
                <a:lnTo>
                  <a:pt x="1228200" y="501818"/>
                </a:lnTo>
                <a:lnTo>
                  <a:pt x="1230240" y="514057"/>
                </a:lnTo>
                <a:lnTo>
                  <a:pt x="1232280" y="526070"/>
                </a:lnTo>
                <a:lnTo>
                  <a:pt x="1233867" y="538536"/>
                </a:lnTo>
                <a:lnTo>
                  <a:pt x="1235680" y="550775"/>
                </a:lnTo>
                <a:lnTo>
                  <a:pt x="1236814" y="563015"/>
                </a:lnTo>
                <a:lnTo>
                  <a:pt x="1237720" y="575254"/>
                </a:lnTo>
                <a:lnTo>
                  <a:pt x="1238401" y="587720"/>
                </a:lnTo>
                <a:lnTo>
                  <a:pt x="1239081" y="599733"/>
                </a:lnTo>
                <a:lnTo>
                  <a:pt x="1239307" y="612199"/>
                </a:lnTo>
                <a:lnTo>
                  <a:pt x="1239307" y="624665"/>
                </a:lnTo>
                <a:lnTo>
                  <a:pt x="1239081" y="636678"/>
                </a:lnTo>
                <a:lnTo>
                  <a:pt x="1238627" y="649144"/>
                </a:lnTo>
                <a:lnTo>
                  <a:pt x="1237947" y="661610"/>
                </a:lnTo>
                <a:lnTo>
                  <a:pt x="1237040" y="673623"/>
                </a:lnTo>
                <a:lnTo>
                  <a:pt x="1235907" y="686089"/>
                </a:lnTo>
                <a:lnTo>
                  <a:pt x="1234320" y="698102"/>
                </a:lnTo>
                <a:lnTo>
                  <a:pt x="1232507" y="710341"/>
                </a:lnTo>
                <a:lnTo>
                  <a:pt x="1230693" y="722807"/>
                </a:lnTo>
                <a:lnTo>
                  <a:pt x="1228653" y="734820"/>
                </a:lnTo>
                <a:lnTo>
                  <a:pt x="1226159" y="746833"/>
                </a:lnTo>
                <a:lnTo>
                  <a:pt x="1223439" y="759073"/>
                </a:lnTo>
                <a:lnTo>
                  <a:pt x="1220719" y="771085"/>
                </a:lnTo>
                <a:lnTo>
                  <a:pt x="1217545" y="783098"/>
                </a:lnTo>
                <a:lnTo>
                  <a:pt x="1214145" y="795111"/>
                </a:lnTo>
                <a:lnTo>
                  <a:pt x="1210518" y="806897"/>
                </a:lnTo>
                <a:lnTo>
                  <a:pt x="1206664" y="818683"/>
                </a:lnTo>
                <a:lnTo>
                  <a:pt x="1202357" y="830469"/>
                </a:lnTo>
                <a:lnTo>
                  <a:pt x="1198277" y="842255"/>
                </a:lnTo>
                <a:lnTo>
                  <a:pt x="1193516" y="853588"/>
                </a:lnTo>
                <a:lnTo>
                  <a:pt x="1188529" y="865374"/>
                </a:lnTo>
                <a:lnTo>
                  <a:pt x="1183769" y="876934"/>
                </a:lnTo>
                <a:lnTo>
                  <a:pt x="1178328" y="888267"/>
                </a:lnTo>
                <a:lnTo>
                  <a:pt x="1172661" y="899599"/>
                </a:lnTo>
                <a:lnTo>
                  <a:pt x="1166767" y="910706"/>
                </a:lnTo>
                <a:lnTo>
                  <a:pt x="1160646" y="921812"/>
                </a:lnTo>
                <a:lnTo>
                  <a:pt x="1534229" y="1295115"/>
                </a:lnTo>
                <a:lnTo>
                  <a:pt x="1540350" y="1301461"/>
                </a:lnTo>
                <a:lnTo>
                  <a:pt x="1545790" y="1308034"/>
                </a:lnTo>
                <a:lnTo>
                  <a:pt x="1551231" y="1314607"/>
                </a:lnTo>
                <a:lnTo>
                  <a:pt x="1556445" y="1321407"/>
                </a:lnTo>
                <a:lnTo>
                  <a:pt x="1560752" y="1328433"/>
                </a:lnTo>
                <a:lnTo>
                  <a:pt x="1565286" y="1335460"/>
                </a:lnTo>
                <a:lnTo>
                  <a:pt x="1569366" y="1342713"/>
                </a:lnTo>
                <a:lnTo>
                  <a:pt x="1572766" y="1349966"/>
                </a:lnTo>
                <a:lnTo>
                  <a:pt x="1576167" y="1357219"/>
                </a:lnTo>
                <a:lnTo>
                  <a:pt x="1578887" y="1364698"/>
                </a:lnTo>
                <a:lnTo>
                  <a:pt x="1581381" y="1372178"/>
                </a:lnTo>
                <a:lnTo>
                  <a:pt x="1583648" y="1379658"/>
                </a:lnTo>
                <a:lnTo>
                  <a:pt x="1585461" y="1387137"/>
                </a:lnTo>
                <a:lnTo>
                  <a:pt x="1586821" y="1394617"/>
                </a:lnTo>
                <a:lnTo>
                  <a:pt x="1587955" y="1402323"/>
                </a:lnTo>
                <a:lnTo>
                  <a:pt x="1588635" y="1409803"/>
                </a:lnTo>
                <a:lnTo>
                  <a:pt x="1589088" y="1417283"/>
                </a:lnTo>
                <a:lnTo>
                  <a:pt x="1589088" y="1424762"/>
                </a:lnTo>
                <a:lnTo>
                  <a:pt x="1588861" y="1432242"/>
                </a:lnTo>
                <a:lnTo>
                  <a:pt x="1588181" y="1439495"/>
                </a:lnTo>
                <a:lnTo>
                  <a:pt x="1587274" y="1446748"/>
                </a:lnTo>
                <a:lnTo>
                  <a:pt x="1585914" y="1454001"/>
                </a:lnTo>
                <a:lnTo>
                  <a:pt x="1584101" y="1461027"/>
                </a:lnTo>
                <a:lnTo>
                  <a:pt x="1581834" y="1467827"/>
                </a:lnTo>
                <a:lnTo>
                  <a:pt x="1579340" y="1474627"/>
                </a:lnTo>
                <a:lnTo>
                  <a:pt x="1576620" y="1481200"/>
                </a:lnTo>
                <a:lnTo>
                  <a:pt x="1573220" y="1487773"/>
                </a:lnTo>
                <a:lnTo>
                  <a:pt x="1569593" y="1494119"/>
                </a:lnTo>
                <a:lnTo>
                  <a:pt x="1565512" y="1500239"/>
                </a:lnTo>
                <a:lnTo>
                  <a:pt x="1561432" y="1506132"/>
                </a:lnTo>
                <a:lnTo>
                  <a:pt x="1556445" y="1511572"/>
                </a:lnTo>
                <a:lnTo>
                  <a:pt x="1551231" y="1517011"/>
                </a:lnTo>
                <a:lnTo>
                  <a:pt x="1517228" y="1551237"/>
                </a:lnTo>
                <a:lnTo>
                  <a:pt x="1511787" y="1556223"/>
                </a:lnTo>
                <a:lnTo>
                  <a:pt x="1506120" y="1561209"/>
                </a:lnTo>
                <a:lnTo>
                  <a:pt x="1500226" y="1565516"/>
                </a:lnTo>
                <a:lnTo>
                  <a:pt x="1494106" y="1569369"/>
                </a:lnTo>
                <a:lnTo>
                  <a:pt x="1487985" y="1573222"/>
                </a:lnTo>
                <a:lnTo>
                  <a:pt x="1481411" y="1576395"/>
                </a:lnTo>
                <a:lnTo>
                  <a:pt x="1474837" y="1579342"/>
                </a:lnTo>
                <a:lnTo>
                  <a:pt x="1468036" y="1581835"/>
                </a:lnTo>
                <a:lnTo>
                  <a:pt x="1461009" y="1583875"/>
                </a:lnTo>
                <a:lnTo>
                  <a:pt x="1453982" y="1585688"/>
                </a:lnTo>
                <a:lnTo>
                  <a:pt x="1446728" y="1587275"/>
                </a:lnTo>
                <a:lnTo>
                  <a:pt x="1439474" y="1588182"/>
                </a:lnTo>
                <a:lnTo>
                  <a:pt x="1432219" y="1588862"/>
                </a:lnTo>
                <a:lnTo>
                  <a:pt x="1424739" y="1589088"/>
                </a:lnTo>
                <a:lnTo>
                  <a:pt x="1417258" y="1589088"/>
                </a:lnTo>
                <a:lnTo>
                  <a:pt x="1409777" y="1588862"/>
                </a:lnTo>
                <a:lnTo>
                  <a:pt x="1402296" y="1587955"/>
                </a:lnTo>
                <a:lnTo>
                  <a:pt x="1394589" y="1587048"/>
                </a:lnTo>
                <a:lnTo>
                  <a:pt x="1387108" y="1585235"/>
                </a:lnTo>
                <a:lnTo>
                  <a:pt x="1379628" y="1583422"/>
                </a:lnTo>
                <a:lnTo>
                  <a:pt x="1372147" y="1581382"/>
                </a:lnTo>
                <a:lnTo>
                  <a:pt x="1364666" y="1578662"/>
                </a:lnTo>
                <a:lnTo>
                  <a:pt x="1357186" y="1575942"/>
                </a:lnTo>
                <a:lnTo>
                  <a:pt x="1349931" y="1572769"/>
                </a:lnTo>
                <a:lnTo>
                  <a:pt x="1342677" y="1569142"/>
                </a:lnTo>
                <a:lnTo>
                  <a:pt x="1335423" y="1565289"/>
                </a:lnTo>
                <a:lnTo>
                  <a:pt x="1328396" y="1560756"/>
                </a:lnTo>
                <a:lnTo>
                  <a:pt x="1321369" y="1556223"/>
                </a:lnTo>
                <a:lnTo>
                  <a:pt x="1314568" y="1551237"/>
                </a:lnTo>
                <a:lnTo>
                  <a:pt x="1307994" y="1545797"/>
                </a:lnTo>
                <a:lnTo>
                  <a:pt x="1301420" y="1540130"/>
                </a:lnTo>
                <a:lnTo>
                  <a:pt x="1295299" y="1534011"/>
                </a:lnTo>
                <a:lnTo>
                  <a:pt x="921716" y="1160708"/>
                </a:lnTo>
                <a:lnTo>
                  <a:pt x="910835" y="1166827"/>
                </a:lnTo>
                <a:lnTo>
                  <a:pt x="899501" y="1172720"/>
                </a:lnTo>
                <a:lnTo>
                  <a:pt x="888166" y="1178160"/>
                </a:lnTo>
                <a:lnTo>
                  <a:pt x="876832" y="1183600"/>
                </a:lnTo>
                <a:lnTo>
                  <a:pt x="865498" y="1188586"/>
                </a:lnTo>
                <a:lnTo>
                  <a:pt x="853710" y="1193346"/>
                </a:lnTo>
                <a:lnTo>
                  <a:pt x="842375" y="1198106"/>
                </a:lnTo>
                <a:lnTo>
                  <a:pt x="830588" y="1202412"/>
                </a:lnTo>
                <a:lnTo>
                  <a:pt x="818573" y="1206492"/>
                </a:lnTo>
                <a:lnTo>
                  <a:pt x="807012" y="1210572"/>
                </a:lnTo>
                <a:lnTo>
                  <a:pt x="794997" y="1213972"/>
                </a:lnTo>
                <a:lnTo>
                  <a:pt x="783210" y="1217598"/>
                </a:lnTo>
                <a:lnTo>
                  <a:pt x="771195" y="1220545"/>
                </a:lnTo>
                <a:lnTo>
                  <a:pt x="758954" y="1223265"/>
                </a:lnTo>
                <a:lnTo>
                  <a:pt x="746939" y="1226211"/>
                </a:lnTo>
                <a:lnTo>
                  <a:pt x="734698" y="1228478"/>
                </a:lnTo>
                <a:lnTo>
                  <a:pt x="722457" y="1230518"/>
                </a:lnTo>
                <a:lnTo>
                  <a:pt x="710442" y="1232784"/>
                </a:lnTo>
                <a:lnTo>
                  <a:pt x="698201" y="1234371"/>
                </a:lnTo>
                <a:lnTo>
                  <a:pt x="685960" y="1235731"/>
                </a:lnTo>
                <a:lnTo>
                  <a:pt x="673719" y="1236864"/>
                </a:lnTo>
                <a:lnTo>
                  <a:pt x="661478" y="1237771"/>
                </a:lnTo>
                <a:lnTo>
                  <a:pt x="649010" y="1238451"/>
                </a:lnTo>
                <a:lnTo>
                  <a:pt x="636769" y="1239131"/>
                </a:lnTo>
                <a:lnTo>
                  <a:pt x="624527" y="1239357"/>
                </a:lnTo>
                <a:lnTo>
                  <a:pt x="612060" y="1239357"/>
                </a:lnTo>
                <a:lnTo>
                  <a:pt x="599818" y="1239131"/>
                </a:lnTo>
                <a:lnTo>
                  <a:pt x="587577" y="1238451"/>
                </a:lnTo>
                <a:lnTo>
                  <a:pt x="575109" y="1237544"/>
                </a:lnTo>
                <a:lnTo>
                  <a:pt x="562868" y="1236638"/>
                </a:lnTo>
                <a:lnTo>
                  <a:pt x="550627" y="1235504"/>
                </a:lnTo>
                <a:lnTo>
                  <a:pt x="538612" y="1233918"/>
                </a:lnTo>
                <a:lnTo>
                  <a:pt x="526145" y="1232331"/>
                </a:lnTo>
                <a:lnTo>
                  <a:pt x="513903" y="1230291"/>
                </a:lnTo>
                <a:lnTo>
                  <a:pt x="501889" y="1228025"/>
                </a:lnTo>
                <a:lnTo>
                  <a:pt x="489648" y="1225758"/>
                </a:lnTo>
                <a:lnTo>
                  <a:pt x="477633" y="1222811"/>
                </a:lnTo>
                <a:lnTo>
                  <a:pt x="465619" y="1219865"/>
                </a:lnTo>
                <a:lnTo>
                  <a:pt x="453604" y="1216918"/>
                </a:lnTo>
                <a:lnTo>
                  <a:pt x="441590" y="1213292"/>
                </a:lnTo>
                <a:lnTo>
                  <a:pt x="429802" y="1209665"/>
                </a:lnTo>
                <a:lnTo>
                  <a:pt x="418014" y="1205812"/>
                </a:lnTo>
                <a:lnTo>
                  <a:pt x="406453" y="1201506"/>
                </a:lnTo>
                <a:lnTo>
                  <a:pt x="394665" y="1197199"/>
                </a:lnTo>
                <a:lnTo>
                  <a:pt x="383104" y="1192440"/>
                </a:lnTo>
                <a:lnTo>
                  <a:pt x="371543" y="1187680"/>
                </a:lnTo>
                <a:lnTo>
                  <a:pt x="359982" y="1182467"/>
                </a:lnTo>
                <a:lnTo>
                  <a:pt x="348647" y="1177027"/>
                </a:lnTo>
                <a:lnTo>
                  <a:pt x="337313" y="1171360"/>
                </a:lnTo>
                <a:lnTo>
                  <a:pt x="326205" y="1165694"/>
                </a:lnTo>
                <a:lnTo>
                  <a:pt x="315097" y="1159574"/>
                </a:lnTo>
                <a:lnTo>
                  <a:pt x="304216" y="1153228"/>
                </a:lnTo>
                <a:lnTo>
                  <a:pt x="293109" y="1146655"/>
                </a:lnTo>
                <a:lnTo>
                  <a:pt x="282454" y="1139629"/>
                </a:lnTo>
                <a:lnTo>
                  <a:pt x="272026" y="1132602"/>
                </a:lnTo>
                <a:lnTo>
                  <a:pt x="261145" y="1125349"/>
                </a:lnTo>
                <a:lnTo>
                  <a:pt x="250944" y="1117643"/>
                </a:lnTo>
                <a:lnTo>
                  <a:pt x="240517" y="1109937"/>
                </a:lnTo>
                <a:lnTo>
                  <a:pt x="230316" y="1101777"/>
                </a:lnTo>
                <a:lnTo>
                  <a:pt x="220341" y="1093617"/>
                </a:lnTo>
                <a:lnTo>
                  <a:pt x="210367" y="1085004"/>
                </a:lnTo>
                <a:lnTo>
                  <a:pt x="200620" y="1076391"/>
                </a:lnTo>
                <a:lnTo>
                  <a:pt x="191099" y="1067099"/>
                </a:lnTo>
                <a:lnTo>
                  <a:pt x="181578" y="1057806"/>
                </a:lnTo>
                <a:lnTo>
                  <a:pt x="170470" y="1046473"/>
                </a:lnTo>
                <a:lnTo>
                  <a:pt x="159589" y="1034913"/>
                </a:lnTo>
                <a:lnTo>
                  <a:pt x="149161" y="1022901"/>
                </a:lnTo>
                <a:lnTo>
                  <a:pt x="139187" y="1010888"/>
                </a:lnTo>
                <a:lnTo>
                  <a:pt x="129213" y="998648"/>
                </a:lnTo>
                <a:lnTo>
                  <a:pt x="119918" y="985956"/>
                </a:lnTo>
                <a:lnTo>
                  <a:pt x="110851" y="973489"/>
                </a:lnTo>
                <a:lnTo>
                  <a:pt x="102237" y="960797"/>
                </a:lnTo>
                <a:lnTo>
                  <a:pt x="93849" y="947651"/>
                </a:lnTo>
                <a:lnTo>
                  <a:pt x="85688" y="934505"/>
                </a:lnTo>
                <a:lnTo>
                  <a:pt x="78208" y="921358"/>
                </a:lnTo>
                <a:lnTo>
                  <a:pt x="70954" y="907986"/>
                </a:lnTo>
                <a:lnTo>
                  <a:pt x="64153" y="894386"/>
                </a:lnTo>
                <a:lnTo>
                  <a:pt x="57579" y="880560"/>
                </a:lnTo>
                <a:lnTo>
                  <a:pt x="51232" y="866734"/>
                </a:lnTo>
                <a:lnTo>
                  <a:pt x="45338" y="852908"/>
                </a:lnTo>
                <a:lnTo>
                  <a:pt x="39897" y="838856"/>
                </a:lnTo>
                <a:lnTo>
                  <a:pt x="34910" y="824803"/>
                </a:lnTo>
                <a:lnTo>
                  <a:pt x="30150" y="810524"/>
                </a:lnTo>
                <a:lnTo>
                  <a:pt x="25616" y="796244"/>
                </a:lnTo>
                <a:lnTo>
                  <a:pt x="21535" y="781738"/>
                </a:lnTo>
                <a:lnTo>
                  <a:pt x="17682" y="767232"/>
                </a:lnTo>
                <a:lnTo>
                  <a:pt x="14508" y="752726"/>
                </a:lnTo>
                <a:lnTo>
                  <a:pt x="11334" y="738220"/>
                </a:lnTo>
                <a:lnTo>
                  <a:pt x="8841" y="723487"/>
                </a:lnTo>
                <a:lnTo>
                  <a:pt x="6574" y="708755"/>
                </a:lnTo>
                <a:lnTo>
                  <a:pt x="4307" y="694022"/>
                </a:lnTo>
                <a:lnTo>
                  <a:pt x="2947" y="679289"/>
                </a:lnTo>
                <a:lnTo>
                  <a:pt x="1587" y="664330"/>
                </a:lnTo>
                <a:lnTo>
                  <a:pt x="680" y="649597"/>
                </a:lnTo>
                <a:lnTo>
                  <a:pt x="227" y="634638"/>
                </a:lnTo>
                <a:lnTo>
                  <a:pt x="0" y="619905"/>
                </a:lnTo>
                <a:lnTo>
                  <a:pt x="227" y="604946"/>
                </a:lnTo>
                <a:lnTo>
                  <a:pt x="680" y="589987"/>
                </a:lnTo>
                <a:lnTo>
                  <a:pt x="1587" y="575254"/>
                </a:lnTo>
                <a:lnTo>
                  <a:pt x="2947" y="560295"/>
                </a:lnTo>
                <a:lnTo>
                  <a:pt x="4307" y="545562"/>
                </a:lnTo>
                <a:lnTo>
                  <a:pt x="6574" y="530830"/>
                </a:lnTo>
                <a:lnTo>
                  <a:pt x="8841" y="516097"/>
                </a:lnTo>
                <a:lnTo>
                  <a:pt x="11334" y="501364"/>
                </a:lnTo>
                <a:lnTo>
                  <a:pt x="14508" y="486858"/>
                </a:lnTo>
                <a:lnTo>
                  <a:pt x="17682" y="472352"/>
                </a:lnTo>
                <a:lnTo>
                  <a:pt x="21535" y="457846"/>
                </a:lnTo>
                <a:lnTo>
                  <a:pt x="25616" y="443340"/>
                </a:lnTo>
                <a:lnTo>
                  <a:pt x="30150" y="429061"/>
                </a:lnTo>
                <a:lnTo>
                  <a:pt x="34910" y="414781"/>
                </a:lnTo>
                <a:lnTo>
                  <a:pt x="39897" y="400502"/>
                </a:lnTo>
                <a:lnTo>
                  <a:pt x="45338" y="386449"/>
                </a:lnTo>
                <a:lnTo>
                  <a:pt x="51232" y="372850"/>
                </a:lnTo>
                <a:lnTo>
                  <a:pt x="57579" y="359024"/>
                </a:lnTo>
                <a:lnTo>
                  <a:pt x="64153" y="345198"/>
                </a:lnTo>
                <a:lnTo>
                  <a:pt x="70954" y="331599"/>
                </a:lnTo>
                <a:lnTo>
                  <a:pt x="78208" y="318226"/>
                </a:lnTo>
                <a:lnTo>
                  <a:pt x="85688" y="304853"/>
                </a:lnTo>
                <a:lnTo>
                  <a:pt x="93849" y="291934"/>
                </a:lnTo>
                <a:lnTo>
                  <a:pt x="102237" y="278788"/>
                </a:lnTo>
                <a:lnTo>
                  <a:pt x="110851" y="266095"/>
                </a:lnTo>
                <a:lnTo>
                  <a:pt x="119918" y="253402"/>
                </a:lnTo>
                <a:lnTo>
                  <a:pt x="129213" y="240936"/>
                </a:lnTo>
                <a:lnTo>
                  <a:pt x="139187" y="228697"/>
                </a:lnTo>
                <a:lnTo>
                  <a:pt x="149161" y="216457"/>
                </a:lnTo>
                <a:lnTo>
                  <a:pt x="159589" y="204671"/>
                </a:lnTo>
                <a:lnTo>
                  <a:pt x="170470" y="193111"/>
                </a:lnTo>
                <a:lnTo>
                  <a:pt x="181578" y="181779"/>
                </a:lnTo>
                <a:lnTo>
                  <a:pt x="193139" y="170446"/>
                </a:lnTo>
                <a:lnTo>
                  <a:pt x="204473" y="159793"/>
                </a:lnTo>
                <a:lnTo>
                  <a:pt x="216488" y="149140"/>
                </a:lnTo>
                <a:lnTo>
                  <a:pt x="228729" y="139167"/>
                </a:lnTo>
                <a:lnTo>
                  <a:pt x="240743" y="129421"/>
                </a:lnTo>
                <a:lnTo>
                  <a:pt x="253438" y="119901"/>
                </a:lnTo>
                <a:lnTo>
                  <a:pt x="266133" y="110835"/>
                </a:lnTo>
                <a:lnTo>
                  <a:pt x="278600" y="102222"/>
                </a:lnTo>
                <a:lnTo>
                  <a:pt x="291748" y="93836"/>
                </a:lnTo>
                <a:lnTo>
                  <a:pt x="304896" y="85903"/>
                </a:lnTo>
                <a:lnTo>
                  <a:pt x="318271" y="78423"/>
                </a:lnTo>
                <a:lnTo>
                  <a:pt x="331646" y="71170"/>
                </a:lnTo>
                <a:lnTo>
                  <a:pt x="345020" y="64144"/>
                </a:lnTo>
                <a:lnTo>
                  <a:pt x="358848" y="57571"/>
                </a:lnTo>
                <a:lnTo>
                  <a:pt x="372676" y="51451"/>
                </a:lnTo>
                <a:lnTo>
                  <a:pt x="386504" y="45558"/>
                </a:lnTo>
                <a:lnTo>
                  <a:pt x="400559" y="40118"/>
                </a:lnTo>
                <a:lnTo>
                  <a:pt x="414840" y="34905"/>
                </a:lnTo>
                <a:lnTo>
                  <a:pt x="429122" y="30146"/>
                </a:lnTo>
                <a:lnTo>
                  <a:pt x="443403" y="25839"/>
                </a:lnTo>
                <a:lnTo>
                  <a:pt x="457911" y="21533"/>
                </a:lnTo>
                <a:lnTo>
                  <a:pt x="472419" y="17906"/>
                </a:lnTo>
                <a:lnTo>
                  <a:pt x="486927" y="14506"/>
                </a:lnTo>
                <a:lnTo>
                  <a:pt x="501435" y="11560"/>
                </a:lnTo>
                <a:lnTo>
                  <a:pt x="515944" y="8840"/>
                </a:lnTo>
                <a:lnTo>
                  <a:pt x="530678" y="6573"/>
                </a:lnTo>
                <a:lnTo>
                  <a:pt x="545413" y="4533"/>
                </a:lnTo>
                <a:lnTo>
                  <a:pt x="560148" y="3173"/>
                </a:lnTo>
                <a:lnTo>
                  <a:pt x="575109" y="1587"/>
                </a:lnTo>
                <a:lnTo>
                  <a:pt x="589844" y="907"/>
                </a:lnTo>
                <a:lnTo>
                  <a:pt x="604806" y="227"/>
                </a:lnTo>
                <a:lnTo>
                  <a:pt x="61954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 sz="1705">
              <a:solidFill>
                <a:prstClr val="white"/>
              </a:solidFill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sp>
        <p:nvSpPr>
          <p:cNvPr id="83" name="KSO_Shape"/>
          <p:cNvSpPr/>
          <p:nvPr/>
        </p:nvSpPr>
        <p:spPr bwMode="auto">
          <a:xfrm>
            <a:off x="2175993" y="3308693"/>
            <a:ext cx="585395" cy="443922"/>
          </a:xfrm>
          <a:custGeom>
            <a:avLst/>
            <a:gdLst>
              <a:gd name="T0" fmla="*/ 104753 w 3040062"/>
              <a:gd name="T1" fmla="*/ 1241540 h 2303463"/>
              <a:gd name="T2" fmla="*/ 251725 w 3040062"/>
              <a:gd name="T3" fmla="*/ 1260899 h 2303463"/>
              <a:gd name="T4" fmla="*/ 265692 w 3040062"/>
              <a:gd name="T5" fmla="*/ 1110467 h 2303463"/>
              <a:gd name="T6" fmla="*/ 844867 w 3040062"/>
              <a:gd name="T7" fmla="*/ 970596 h 2303463"/>
              <a:gd name="T8" fmla="*/ 870584 w 3040062"/>
              <a:gd name="T9" fmla="*/ 987377 h 2303463"/>
              <a:gd name="T10" fmla="*/ 872172 w 3040062"/>
              <a:gd name="T11" fmla="*/ 1402771 h 2303463"/>
              <a:gd name="T12" fmla="*/ 848359 w 3040062"/>
              <a:gd name="T13" fmla="*/ 1421768 h 2303463"/>
              <a:gd name="T14" fmla="*/ 615315 w 3040062"/>
              <a:gd name="T15" fmla="*/ 1415119 h 2303463"/>
              <a:gd name="T16" fmla="*/ 603250 w 3040062"/>
              <a:gd name="T17" fmla="*/ 1002891 h 2303463"/>
              <a:gd name="T18" fmla="*/ 617855 w 3040062"/>
              <a:gd name="T19" fmla="*/ 975662 h 2303463"/>
              <a:gd name="T20" fmla="*/ 1240437 w 3040062"/>
              <a:gd name="T21" fmla="*/ 749300 h 2303463"/>
              <a:gd name="T22" fmla="*/ 1265867 w 3040062"/>
              <a:gd name="T23" fmla="*/ 766421 h 2303463"/>
              <a:gd name="T24" fmla="*/ 1267138 w 3040062"/>
              <a:gd name="T25" fmla="*/ 1402743 h 2303463"/>
              <a:gd name="T26" fmla="*/ 1243616 w 3040062"/>
              <a:gd name="T27" fmla="*/ 1421766 h 2303463"/>
              <a:gd name="T28" fmla="*/ 1010298 w 3040062"/>
              <a:gd name="T29" fmla="*/ 1415108 h 2303463"/>
              <a:gd name="T30" fmla="*/ 998537 w 3040062"/>
              <a:gd name="T31" fmla="*/ 782273 h 2303463"/>
              <a:gd name="T32" fmla="*/ 1012841 w 3040062"/>
              <a:gd name="T33" fmla="*/ 755007 h 2303463"/>
              <a:gd name="T34" fmla="*/ 2175011 w 3040062"/>
              <a:gd name="T35" fmla="*/ 666432 h 2303463"/>
              <a:gd name="T36" fmla="*/ 2235666 w 3040062"/>
              <a:gd name="T37" fmla="*/ 692135 h 2303463"/>
              <a:gd name="T38" fmla="*/ 2277268 w 3040062"/>
              <a:gd name="T39" fmla="*/ 742271 h 2303463"/>
              <a:gd name="T40" fmla="*/ 2290605 w 3040062"/>
              <a:gd name="T41" fmla="*/ 1286150 h 2303463"/>
              <a:gd name="T42" fmla="*/ 2948603 w 3040062"/>
              <a:gd name="T43" fmla="*/ 1365796 h 2303463"/>
              <a:gd name="T44" fmla="*/ 3005765 w 3040062"/>
              <a:gd name="T45" fmla="*/ 1408316 h 2303463"/>
              <a:gd name="T46" fmla="*/ 3036887 w 3040062"/>
              <a:gd name="T47" fmla="*/ 1473366 h 2303463"/>
              <a:gd name="T48" fmla="*/ 3035616 w 3040062"/>
              <a:gd name="T49" fmla="*/ 2191451 h 2303463"/>
              <a:gd name="T50" fmla="*/ 3001319 w 3040062"/>
              <a:gd name="T51" fmla="*/ 2254597 h 2303463"/>
              <a:gd name="T52" fmla="*/ 2941934 w 3040062"/>
              <a:gd name="T53" fmla="*/ 2294578 h 2303463"/>
              <a:gd name="T54" fmla="*/ 2171200 w 3040062"/>
              <a:gd name="T55" fmla="*/ 2303146 h 2303463"/>
              <a:gd name="T56" fmla="*/ 2113403 w 3040062"/>
              <a:gd name="T57" fmla="*/ 2292040 h 2303463"/>
              <a:gd name="T58" fmla="*/ 1552263 w 3040062"/>
              <a:gd name="T59" fmla="*/ 1741815 h 2303463"/>
              <a:gd name="T60" fmla="*/ 1526223 w 3040062"/>
              <a:gd name="T61" fmla="*/ 1686919 h 2303463"/>
              <a:gd name="T62" fmla="*/ 1529081 w 3040062"/>
              <a:gd name="T63" fmla="*/ 1626946 h 2303463"/>
              <a:gd name="T64" fmla="*/ 1560520 w 3040062"/>
              <a:gd name="T65" fmla="*/ 1574272 h 2303463"/>
              <a:gd name="T66" fmla="*/ 1612919 w 3040062"/>
              <a:gd name="T67" fmla="*/ 1542858 h 2303463"/>
              <a:gd name="T68" fmla="*/ 1673891 w 3040062"/>
              <a:gd name="T69" fmla="*/ 1539685 h 2303463"/>
              <a:gd name="T70" fmla="*/ 1728513 w 3040062"/>
              <a:gd name="T71" fmla="*/ 1565705 h 2303463"/>
              <a:gd name="T72" fmla="*/ 2024167 w 3040062"/>
              <a:gd name="T73" fmla="*/ 760992 h 2303463"/>
              <a:gd name="T74" fmla="*/ 2057829 w 3040062"/>
              <a:gd name="T75" fmla="*/ 704828 h 2303463"/>
              <a:gd name="T76" fmla="*/ 2113721 w 3040062"/>
              <a:gd name="T77" fmla="*/ 670875 h 2303463"/>
              <a:gd name="T78" fmla="*/ 1640947 w 3040062"/>
              <a:gd name="T79" fmla="*/ 485773 h 2303463"/>
              <a:gd name="T80" fmla="*/ 1662436 w 3040062"/>
              <a:gd name="T81" fmla="*/ 507334 h 2303463"/>
              <a:gd name="T82" fmla="*/ 1658328 w 3040062"/>
              <a:gd name="T83" fmla="*/ 1408133 h 2303463"/>
              <a:gd name="T84" fmla="*/ 1631151 w 3040062"/>
              <a:gd name="T85" fmla="*/ 1422401 h 2303463"/>
              <a:gd name="T86" fmla="*/ 1401409 w 3040062"/>
              <a:gd name="T87" fmla="*/ 1410669 h 2303463"/>
              <a:gd name="T88" fmla="*/ 1394457 w 3040062"/>
              <a:gd name="T89" fmla="*/ 510505 h 2303463"/>
              <a:gd name="T90" fmla="*/ 1413734 w 3040062"/>
              <a:gd name="T91" fmla="*/ 486725 h 2303463"/>
              <a:gd name="T92" fmla="*/ 2856582 w 3040062"/>
              <a:gd name="T93" fmla="*/ 2539 h 2303463"/>
              <a:gd name="T94" fmla="*/ 2942924 w 3040062"/>
              <a:gd name="T95" fmla="*/ 45384 h 2303463"/>
              <a:gd name="T96" fmla="*/ 3001649 w 3040062"/>
              <a:gd name="T97" fmla="*/ 130121 h 2303463"/>
              <a:gd name="T98" fmla="*/ 3021012 w 3040062"/>
              <a:gd name="T99" fmla="*/ 1276768 h 2303463"/>
              <a:gd name="T100" fmla="*/ 2944193 w 3040062"/>
              <a:gd name="T101" fmla="*/ 1247252 h 2303463"/>
              <a:gd name="T102" fmla="*/ 374889 w 3040062"/>
              <a:gd name="T103" fmla="*/ 1959424 h 2303463"/>
              <a:gd name="T104" fmla="*/ 127291 w 3040062"/>
              <a:gd name="T105" fmla="*/ 2259336 h 2303463"/>
              <a:gd name="T106" fmla="*/ 50472 w 3040062"/>
              <a:gd name="T107" fmla="*/ 2198402 h 2303463"/>
              <a:gd name="T108" fmla="*/ 6349 w 3040062"/>
              <a:gd name="T109" fmla="*/ 2100970 h 2303463"/>
              <a:gd name="T110" fmla="*/ 3809 w 3040062"/>
              <a:gd name="T111" fmla="*/ 183438 h 2303463"/>
              <a:gd name="T112" fmla="*/ 44441 w 3040062"/>
              <a:gd name="T113" fmla="*/ 83468 h 2303463"/>
              <a:gd name="T114" fmla="*/ 118720 w 3040062"/>
              <a:gd name="T115" fmla="*/ 17773 h 2303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040062" h="2303463">
                <a:moveTo>
                  <a:pt x="124116" y="1098725"/>
                </a:moveTo>
                <a:lnTo>
                  <a:pt x="120307" y="1099042"/>
                </a:lnTo>
                <a:lnTo>
                  <a:pt x="116498" y="1099994"/>
                </a:lnTo>
                <a:lnTo>
                  <a:pt x="113324" y="1101898"/>
                </a:lnTo>
                <a:lnTo>
                  <a:pt x="110467" y="1104120"/>
                </a:lnTo>
                <a:lnTo>
                  <a:pt x="108245" y="1107294"/>
                </a:lnTo>
                <a:lnTo>
                  <a:pt x="106340" y="1110467"/>
                </a:lnTo>
                <a:lnTo>
                  <a:pt x="105071" y="1114276"/>
                </a:lnTo>
                <a:lnTo>
                  <a:pt x="104753" y="1118084"/>
                </a:lnTo>
                <a:lnTo>
                  <a:pt x="104753" y="1241540"/>
                </a:lnTo>
                <a:lnTo>
                  <a:pt x="105071" y="1245348"/>
                </a:lnTo>
                <a:lnTo>
                  <a:pt x="106340" y="1249157"/>
                </a:lnTo>
                <a:lnTo>
                  <a:pt x="108245" y="1252330"/>
                </a:lnTo>
                <a:lnTo>
                  <a:pt x="110467" y="1255187"/>
                </a:lnTo>
                <a:lnTo>
                  <a:pt x="113324" y="1257726"/>
                </a:lnTo>
                <a:lnTo>
                  <a:pt x="116498" y="1259312"/>
                </a:lnTo>
                <a:lnTo>
                  <a:pt x="120307" y="1260899"/>
                </a:lnTo>
                <a:lnTo>
                  <a:pt x="124116" y="1261217"/>
                </a:lnTo>
                <a:lnTo>
                  <a:pt x="247598" y="1261217"/>
                </a:lnTo>
                <a:lnTo>
                  <a:pt x="251725" y="1260899"/>
                </a:lnTo>
                <a:lnTo>
                  <a:pt x="255216" y="1259312"/>
                </a:lnTo>
                <a:lnTo>
                  <a:pt x="258708" y="1257726"/>
                </a:lnTo>
                <a:lnTo>
                  <a:pt x="261565" y="1255187"/>
                </a:lnTo>
                <a:lnTo>
                  <a:pt x="264105" y="1252330"/>
                </a:lnTo>
                <a:lnTo>
                  <a:pt x="265692" y="1249157"/>
                </a:lnTo>
                <a:lnTo>
                  <a:pt x="266644" y="1245348"/>
                </a:lnTo>
                <a:lnTo>
                  <a:pt x="266961" y="1241540"/>
                </a:lnTo>
                <a:lnTo>
                  <a:pt x="266961" y="1118084"/>
                </a:lnTo>
                <a:lnTo>
                  <a:pt x="266644" y="1114276"/>
                </a:lnTo>
                <a:lnTo>
                  <a:pt x="265692" y="1110467"/>
                </a:lnTo>
                <a:lnTo>
                  <a:pt x="264105" y="1107294"/>
                </a:lnTo>
                <a:lnTo>
                  <a:pt x="261565" y="1104120"/>
                </a:lnTo>
                <a:lnTo>
                  <a:pt x="258708" y="1101898"/>
                </a:lnTo>
                <a:lnTo>
                  <a:pt x="255216" y="1099994"/>
                </a:lnTo>
                <a:lnTo>
                  <a:pt x="251725" y="1099042"/>
                </a:lnTo>
                <a:lnTo>
                  <a:pt x="247598" y="1098725"/>
                </a:lnTo>
                <a:lnTo>
                  <a:pt x="124116" y="1098725"/>
                </a:lnTo>
                <a:close/>
                <a:moveTo>
                  <a:pt x="636270" y="969963"/>
                </a:moveTo>
                <a:lnTo>
                  <a:pt x="841692" y="969963"/>
                </a:lnTo>
                <a:lnTo>
                  <a:pt x="844867" y="970596"/>
                </a:lnTo>
                <a:lnTo>
                  <a:pt x="848359" y="970913"/>
                </a:lnTo>
                <a:lnTo>
                  <a:pt x="851534" y="971546"/>
                </a:lnTo>
                <a:lnTo>
                  <a:pt x="854709" y="972813"/>
                </a:lnTo>
                <a:lnTo>
                  <a:pt x="857567" y="974396"/>
                </a:lnTo>
                <a:lnTo>
                  <a:pt x="860107" y="975662"/>
                </a:lnTo>
                <a:lnTo>
                  <a:pt x="862647" y="977878"/>
                </a:lnTo>
                <a:lnTo>
                  <a:pt x="865187" y="979778"/>
                </a:lnTo>
                <a:lnTo>
                  <a:pt x="867092" y="982311"/>
                </a:lnTo>
                <a:lnTo>
                  <a:pt x="868997" y="984844"/>
                </a:lnTo>
                <a:lnTo>
                  <a:pt x="870584" y="987377"/>
                </a:lnTo>
                <a:lnTo>
                  <a:pt x="872172" y="990226"/>
                </a:lnTo>
                <a:lnTo>
                  <a:pt x="873124" y="993076"/>
                </a:lnTo>
                <a:lnTo>
                  <a:pt x="873760" y="996242"/>
                </a:lnTo>
                <a:lnTo>
                  <a:pt x="874712" y="999725"/>
                </a:lnTo>
                <a:lnTo>
                  <a:pt x="874712" y="1002891"/>
                </a:lnTo>
                <a:lnTo>
                  <a:pt x="874712" y="1389790"/>
                </a:lnTo>
                <a:lnTo>
                  <a:pt x="874712" y="1393273"/>
                </a:lnTo>
                <a:lnTo>
                  <a:pt x="873760" y="1396439"/>
                </a:lnTo>
                <a:lnTo>
                  <a:pt x="873124" y="1399605"/>
                </a:lnTo>
                <a:lnTo>
                  <a:pt x="872172" y="1402771"/>
                </a:lnTo>
                <a:lnTo>
                  <a:pt x="870584" y="1405304"/>
                </a:lnTo>
                <a:lnTo>
                  <a:pt x="868997" y="1408154"/>
                </a:lnTo>
                <a:lnTo>
                  <a:pt x="867092" y="1410686"/>
                </a:lnTo>
                <a:lnTo>
                  <a:pt x="865187" y="1413219"/>
                </a:lnTo>
                <a:lnTo>
                  <a:pt x="862647" y="1415119"/>
                </a:lnTo>
                <a:lnTo>
                  <a:pt x="860107" y="1417019"/>
                </a:lnTo>
                <a:lnTo>
                  <a:pt x="857567" y="1418602"/>
                </a:lnTo>
                <a:lnTo>
                  <a:pt x="854709" y="1420185"/>
                </a:lnTo>
                <a:lnTo>
                  <a:pt x="851534" y="1421135"/>
                </a:lnTo>
                <a:lnTo>
                  <a:pt x="848359" y="1421768"/>
                </a:lnTo>
                <a:lnTo>
                  <a:pt x="844867" y="1422401"/>
                </a:lnTo>
                <a:lnTo>
                  <a:pt x="841692" y="1422401"/>
                </a:lnTo>
                <a:lnTo>
                  <a:pt x="636270" y="1422401"/>
                </a:lnTo>
                <a:lnTo>
                  <a:pt x="632777" y="1422401"/>
                </a:lnTo>
                <a:lnTo>
                  <a:pt x="629920" y="1421768"/>
                </a:lnTo>
                <a:lnTo>
                  <a:pt x="626745" y="1421135"/>
                </a:lnTo>
                <a:lnTo>
                  <a:pt x="623570" y="1420185"/>
                </a:lnTo>
                <a:lnTo>
                  <a:pt x="620713" y="1418602"/>
                </a:lnTo>
                <a:lnTo>
                  <a:pt x="617855" y="1417019"/>
                </a:lnTo>
                <a:lnTo>
                  <a:pt x="615315" y="1415119"/>
                </a:lnTo>
                <a:lnTo>
                  <a:pt x="613093" y="1413219"/>
                </a:lnTo>
                <a:lnTo>
                  <a:pt x="610870" y="1410686"/>
                </a:lnTo>
                <a:lnTo>
                  <a:pt x="608965" y="1408154"/>
                </a:lnTo>
                <a:lnTo>
                  <a:pt x="607378" y="1405304"/>
                </a:lnTo>
                <a:lnTo>
                  <a:pt x="606108" y="1402771"/>
                </a:lnTo>
                <a:lnTo>
                  <a:pt x="605155" y="1399605"/>
                </a:lnTo>
                <a:lnTo>
                  <a:pt x="603885" y="1396439"/>
                </a:lnTo>
                <a:lnTo>
                  <a:pt x="603568" y="1393273"/>
                </a:lnTo>
                <a:lnTo>
                  <a:pt x="603250" y="1389790"/>
                </a:lnTo>
                <a:lnTo>
                  <a:pt x="603250" y="1002891"/>
                </a:lnTo>
                <a:lnTo>
                  <a:pt x="603568" y="999725"/>
                </a:lnTo>
                <a:lnTo>
                  <a:pt x="603885" y="996242"/>
                </a:lnTo>
                <a:lnTo>
                  <a:pt x="605155" y="993076"/>
                </a:lnTo>
                <a:lnTo>
                  <a:pt x="606108" y="990226"/>
                </a:lnTo>
                <a:lnTo>
                  <a:pt x="607378" y="987377"/>
                </a:lnTo>
                <a:lnTo>
                  <a:pt x="608965" y="984844"/>
                </a:lnTo>
                <a:lnTo>
                  <a:pt x="610870" y="982311"/>
                </a:lnTo>
                <a:lnTo>
                  <a:pt x="613093" y="979778"/>
                </a:lnTo>
                <a:lnTo>
                  <a:pt x="615315" y="977878"/>
                </a:lnTo>
                <a:lnTo>
                  <a:pt x="617855" y="975662"/>
                </a:lnTo>
                <a:lnTo>
                  <a:pt x="620713" y="974396"/>
                </a:lnTo>
                <a:lnTo>
                  <a:pt x="623570" y="972813"/>
                </a:lnTo>
                <a:lnTo>
                  <a:pt x="626745" y="971546"/>
                </a:lnTo>
                <a:lnTo>
                  <a:pt x="629920" y="970913"/>
                </a:lnTo>
                <a:lnTo>
                  <a:pt x="632777" y="970596"/>
                </a:lnTo>
                <a:lnTo>
                  <a:pt x="636270" y="969963"/>
                </a:lnTo>
                <a:close/>
                <a:moveTo>
                  <a:pt x="1027781" y="749300"/>
                </a:moveTo>
                <a:lnTo>
                  <a:pt x="1031278" y="749300"/>
                </a:lnTo>
                <a:lnTo>
                  <a:pt x="1236940" y="749300"/>
                </a:lnTo>
                <a:lnTo>
                  <a:pt x="1240437" y="749300"/>
                </a:lnTo>
                <a:lnTo>
                  <a:pt x="1243616" y="750251"/>
                </a:lnTo>
                <a:lnTo>
                  <a:pt x="1246476" y="750885"/>
                </a:lnTo>
                <a:lnTo>
                  <a:pt x="1249655" y="751837"/>
                </a:lnTo>
                <a:lnTo>
                  <a:pt x="1252516" y="753105"/>
                </a:lnTo>
                <a:lnTo>
                  <a:pt x="1255377" y="755007"/>
                </a:lnTo>
                <a:lnTo>
                  <a:pt x="1257920" y="756592"/>
                </a:lnTo>
                <a:lnTo>
                  <a:pt x="1260145" y="758812"/>
                </a:lnTo>
                <a:lnTo>
                  <a:pt x="1262370" y="761348"/>
                </a:lnTo>
                <a:lnTo>
                  <a:pt x="1264595" y="763567"/>
                </a:lnTo>
                <a:lnTo>
                  <a:pt x="1265867" y="766421"/>
                </a:lnTo>
                <a:lnTo>
                  <a:pt x="1267138" y="769274"/>
                </a:lnTo>
                <a:lnTo>
                  <a:pt x="1268410" y="772445"/>
                </a:lnTo>
                <a:lnTo>
                  <a:pt x="1269363" y="775615"/>
                </a:lnTo>
                <a:lnTo>
                  <a:pt x="1269681" y="778786"/>
                </a:lnTo>
                <a:lnTo>
                  <a:pt x="1269999" y="782273"/>
                </a:lnTo>
                <a:lnTo>
                  <a:pt x="1269999" y="1389744"/>
                </a:lnTo>
                <a:lnTo>
                  <a:pt x="1269681" y="1393231"/>
                </a:lnTo>
                <a:lnTo>
                  <a:pt x="1269363" y="1396402"/>
                </a:lnTo>
                <a:lnTo>
                  <a:pt x="1268410" y="1399572"/>
                </a:lnTo>
                <a:lnTo>
                  <a:pt x="1267138" y="1402743"/>
                </a:lnTo>
                <a:lnTo>
                  <a:pt x="1265867" y="1405279"/>
                </a:lnTo>
                <a:lnTo>
                  <a:pt x="1264595" y="1408133"/>
                </a:lnTo>
                <a:lnTo>
                  <a:pt x="1262370" y="1410669"/>
                </a:lnTo>
                <a:lnTo>
                  <a:pt x="1260145" y="1413206"/>
                </a:lnTo>
                <a:lnTo>
                  <a:pt x="1257920" y="1415108"/>
                </a:lnTo>
                <a:lnTo>
                  <a:pt x="1255377" y="1417010"/>
                </a:lnTo>
                <a:lnTo>
                  <a:pt x="1252516" y="1418595"/>
                </a:lnTo>
                <a:lnTo>
                  <a:pt x="1249655" y="1420181"/>
                </a:lnTo>
                <a:lnTo>
                  <a:pt x="1246476" y="1421132"/>
                </a:lnTo>
                <a:lnTo>
                  <a:pt x="1243616" y="1421766"/>
                </a:lnTo>
                <a:lnTo>
                  <a:pt x="1240437" y="1422400"/>
                </a:lnTo>
                <a:lnTo>
                  <a:pt x="1236940" y="1422400"/>
                </a:lnTo>
                <a:lnTo>
                  <a:pt x="1031278" y="1422400"/>
                </a:lnTo>
                <a:lnTo>
                  <a:pt x="1027781" y="1422400"/>
                </a:lnTo>
                <a:lnTo>
                  <a:pt x="1024602" y="1421766"/>
                </a:lnTo>
                <a:lnTo>
                  <a:pt x="1021424" y="1421132"/>
                </a:lnTo>
                <a:lnTo>
                  <a:pt x="1018245" y="1420181"/>
                </a:lnTo>
                <a:lnTo>
                  <a:pt x="1015384" y="1418595"/>
                </a:lnTo>
                <a:lnTo>
                  <a:pt x="1012841" y="1417010"/>
                </a:lnTo>
                <a:lnTo>
                  <a:pt x="1010298" y="1415108"/>
                </a:lnTo>
                <a:lnTo>
                  <a:pt x="1007755" y="1413206"/>
                </a:lnTo>
                <a:lnTo>
                  <a:pt x="1005848" y="1410669"/>
                </a:lnTo>
                <a:lnTo>
                  <a:pt x="1003941" y="1408133"/>
                </a:lnTo>
                <a:lnTo>
                  <a:pt x="1002351" y="1405279"/>
                </a:lnTo>
                <a:lnTo>
                  <a:pt x="1000762" y="1402743"/>
                </a:lnTo>
                <a:lnTo>
                  <a:pt x="999808" y="1399572"/>
                </a:lnTo>
                <a:lnTo>
                  <a:pt x="999173" y="1396402"/>
                </a:lnTo>
                <a:lnTo>
                  <a:pt x="998537" y="1393231"/>
                </a:lnTo>
                <a:lnTo>
                  <a:pt x="998537" y="1389744"/>
                </a:lnTo>
                <a:lnTo>
                  <a:pt x="998537" y="782273"/>
                </a:lnTo>
                <a:lnTo>
                  <a:pt x="998537" y="778786"/>
                </a:lnTo>
                <a:lnTo>
                  <a:pt x="999173" y="775615"/>
                </a:lnTo>
                <a:lnTo>
                  <a:pt x="999808" y="772445"/>
                </a:lnTo>
                <a:lnTo>
                  <a:pt x="1000762" y="769274"/>
                </a:lnTo>
                <a:lnTo>
                  <a:pt x="1002351" y="766421"/>
                </a:lnTo>
                <a:lnTo>
                  <a:pt x="1003941" y="763567"/>
                </a:lnTo>
                <a:lnTo>
                  <a:pt x="1005848" y="761348"/>
                </a:lnTo>
                <a:lnTo>
                  <a:pt x="1007755" y="758812"/>
                </a:lnTo>
                <a:lnTo>
                  <a:pt x="1010298" y="756592"/>
                </a:lnTo>
                <a:lnTo>
                  <a:pt x="1012841" y="755007"/>
                </a:lnTo>
                <a:lnTo>
                  <a:pt x="1015384" y="753105"/>
                </a:lnTo>
                <a:lnTo>
                  <a:pt x="1018245" y="751837"/>
                </a:lnTo>
                <a:lnTo>
                  <a:pt x="1021424" y="750885"/>
                </a:lnTo>
                <a:lnTo>
                  <a:pt x="1024602" y="750251"/>
                </a:lnTo>
                <a:lnTo>
                  <a:pt x="1027781" y="749300"/>
                </a:lnTo>
                <a:close/>
                <a:moveTo>
                  <a:pt x="2147065" y="665163"/>
                </a:moveTo>
                <a:lnTo>
                  <a:pt x="2154052" y="665163"/>
                </a:lnTo>
                <a:lnTo>
                  <a:pt x="2161038" y="665163"/>
                </a:lnTo>
                <a:lnTo>
                  <a:pt x="2168025" y="665798"/>
                </a:lnTo>
                <a:lnTo>
                  <a:pt x="2175011" y="666432"/>
                </a:lnTo>
                <a:lnTo>
                  <a:pt x="2181680" y="667702"/>
                </a:lnTo>
                <a:lnTo>
                  <a:pt x="2188349" y="669288"/>
                </a:lnTo>
                <a:lnTo>
                  <a:pt x="2194700" y="670875"/>
                </a:lnTo>
                <a:lnTo>
                  <a:pt x="2201369" y="673413"/>
                </a:lnTo>
                <a:lnTo>
                  <a:pt x="2207085" y="675952"/>
                </a:lnTo>
                <a:lnTo>
                  <a:pt x="2213437" y="678173"/>
                </a:lnTo>
                <a:lnTo>
                  <a:pt x="2219471" y="681346"/>
                </a:lnTo>
                <a:lnTo>
                  <a:pt x="2224869" y="684519"/>
                </a:lnTo>
                <a:lnTo>
                  <a:pt x="2230585" y="688327"/>
                </a:lnTo>
                <a:lnTo>
                  <a:pt x="2235666" y="692135"/>
                </a:lnTo>
                <a:lnTo>
                  <a:pt x="2241065" y="695943"/>
                </a:lnTo>
                <a:lnTo>
                  <a:pt x="2245829" y="700702"/>
                </a:lnTo>
                <a:lnTo>
                  <a:pt x="2250910" y="704828"/>
                </a:lnTo>
                <a:lnTo>
                  <a:pt x="2255356" y="709587"/>
                </a:lnTo>
                <a:lnTo>
                  <a:pt x="2259484" y="714347"/>
                </a:lnTo>
                <a:lnTo>
                  <a:pt x="2263612" y="719741"/>
                </a:lnTo>
                <a:lnTo>
                  <a:pt x="2267423" y="724819"/>
                </a:lnTo>
                <a:lnTo>
                  <a:pt x="2270916" y="730530"/>
                </a:lnTo>
                <a:lnTo>
                  <a:pt x="2274092" y="736559"/>
                </a:lnTo>
                <a:lnTo>
                  <a:pt x="2277268" y="742271"/>
                </a:lnTo>
                <a:lnTo>
                  <a:pt x="2280126" y="748300"/>
                </a:lnTo>
                <a:lnTo>
                  <a:pt x="2282666" y="754646"/>
                </a:lnTo>
                <a:lnTo>
                  <a:pt x="2284572" y="760992"/>
                </a:lnTo>
                <a:lnTo>
                  <a:pt x="2286477" y="767021"/>
                </a:lnTo>
                <a:lnTo>
                  <a:pt x="2287747" y="773685"/>
                </a:lnTo>
                <a:lnTo>
                  <a:pt x="2289018" y="780349"/>
                </a:lnTo>
                <a:lnTo>
                  <a:pt x="2289970" y="787330"/>
                </a:lnTo>
                <a:lnTo>
                  <a:pt x="2290605" y="794311"/>
                </a:lnTo>
                <a:lnTo>
                  <a:pt x="2290605" y="801292"/>
                </a:lnTo>
                <a:lnTo>
                  <a:pt x="2290605" y="1286150"/>
                </a:lnTo>
                <a:lnTo>
                  <a:pt x="2884137" y="1353738"/>
                </a:lnTo>
                <a:lnTo>
                  <a:pt x="2890488" y="1354055"/>
                </a:lnTo>
                <a:lnTo>
                  <a:pt x="2898110" y="1354372"/>
                </a:lnTo>
                <a:lnTo>
                  <a:pt x="2905732" y="1355007"/>
                </a:lnTo>
                <a:lnTo>
                  <a:pt x="2913353" y="1355642"/>
                </a:lnTo>
                <a:lnTo>
                  <a:pt x="2920657" y="1357228"/>
                </a:lnTo>
                <a:lnTo>
                  <a:pt x="2927644" y="1358815"/>
                </a:lnTo>
                <a:lnTo>
                  <a:pt x="2934948" y="1361036"/>
                </a:lnTo>
                <a:lnTo>
                  <a:pt x="2941934" y="1362940"/>
                </a:lnTo>
                <a:lnTo>
                  <a:pt x="2948603" y="1365796"/>
                </a:lnTo>
                <a:lnTo>
                  <a:pt x="2955272" y="1368969"/>
                </a:lnTo>
                <a:lnTo>
                  <a:pt x="2961941" y="1372142"/>
                </a:lnTo>
                <a:lnTo>
                  <a:pt x="2968292" y="1375633"/>
                </a:lnTo>
                <a:lnTo>
                  <a:pt x="2974008" y="1379758"/>
                </a:lnTo>
                <a:lnTo>
                  <a:pt x="2980042" y="1383883"/>
                </a:lnTo>
                <a:lnTo>
                  <a:pt x="2985758" y="1388008"/>
                </a:lnTo>
                <a:lnTo>
                  <a:pt x="2990839" y="1393085"/>
                </a:lnTo>
                <a:lnTo>
                  <a:pt x="2996238" y="1397845"/>
                </a:lnTo>
                <a:lnTo>
                  <a:pt x="3001319" y="1403239"/>
                </a:lnTo>
                <a:lnTo>
                  <a:pt x="3005765" y="1408316"/>
                </a:lnTo>
                <a:lnTo>
                  <a:pt x="3010529" y="1414345"/>
                </a:lnTo>
                <a:lnTo>
                  <a:pt x="3014657" y="1419739"/>
                </a:lnTo>
                <a:lnTo>
                  <a:pt x="3018468" y="1426086"/>
                </a:lnTo>
                <a:lnTo>
                  <a:pt x="3021961" y="1432432"/>
                </a:lnTo>
                <a:lnTo>
                  <a:pt x="3025454" y="1438778"/>
                </a:lnTo>
                <a:lnTo>
                  <a:pt x="3028312" y="1445125"/>
                </a:lnTo>
                <a:lnTo>
                  <a:pt x="3030853" y="1452106"/>
                </a:lnTo>
                <a:lnTo>
                  <a:pt x="3033393" y="1459087"/>
                </a:lnTo>
                <a:lnTo>
                  <a:pt x="3035616" y="1466067"/>
                </a:lnTo>
                <a:lnTo>
                  <a:pt x="3036887" y="1473366"/>
                </a:lnTo>
                <a:lnTo>
                  <a:pt x="3038474" y="1480664"/>
                </a:lnTo>
                <a:lnTo>
                  <a:pt x="3039427" y="1488280"/>
                </a:lnTo>
                <a:lnTo>
                  <a:pt x="3040062" y="1495895"/>
                </a:lnTo>
                <a:lnTo>
                  <a:pt x="3040062" y="1503511"/>
                </a:lnTo>
                <a:lnTo>
                  <a:pt x="3040062" y="2154008"/>
                </a:lnTo>
                <a:lnTo>
                  <a:pt x="3040062" y="2161623"/>
                </a:lnTo>
                <a:lnTo>
                  <a:pt x="3039427" y="2169556"/>
                </a:lnTo>
                <a:lnTo>
                  <a:pt x="3038474" y="2177172"/>
                </a:lnTo>
                <a:lnTo>
                  <a:pt x="3036887" y="2184470"/>
                </a:lnTo>
                <a:lnTo>
                  <a:pt x="3035616" y="2191451"/>
                </a:lnTo>
                <a:lnTo>
                  <a:pt x="3033393" y="2198749"/>
                </a:lnTo>
                <a:lnTo>
                  <a:pt x="3030853" y="2205730"/>
                </a:lnTo>
                <a:lnTo>
                  <a:pt x="3028312" y="2212394"/>
                </a:lnTo>
                <a:lnTo>
                  <a:pt x="3025454" y="2219057"/>
                </a:lnTo>
                <a:lnTo>
                  <a:pt x="3021961" y="2225404"/>
                </a:lnTo>
                <a:lnTo>
                  <a:pt x="3018468" y="2231433"/>
                </a:lnTo>
                <a:lnTo>
                  <a:pt x="3014657" y="2237779"/>
                </a:lnTo>
                <a:lnTo>
                  <a:pt x="3010529" y="2243808"/>
                </a:lnTo>
                <a:lnTo>
                  <a:pt x="3005765" y="2249202"/>
                </a:lnTo>
                <a:lnTo>
                  <a:pt x="3001319" y="2254597"/>
                </a:lnTo>
                <a:lnTo>
                  <a:pt x="2996238" y="2259674"/>
                </a:lnTo>
                <a:lnTo>
                  <a:pt x="2990839" y="2264433"/>
                </a:lnTo>
                <a:lnTo>
                  <a:pt x="2985758" y="2269510"/>
                </a:lnTo>
                <a:lnTo>
                  <a:pt x="2980042" y="2273953"/>
                </a:lnTo>
                <a:lnTo>
                  <a:pt x="2974008" y="2278078"/>
                </a:lnTo>
                <a:lnTo>
                  <a:pt x="2968292" y="2281886"/>
                </a:lnTo>
                <a:lnTo>
                  <a:pt x="2961941" y="2285376"/>
                </a:lnTo>
                <a:lnTo>
                  <a:pt x="2955272" y="2288867"/>
                </a:lnTo>
                <a:lnTo>
                  <a:pt x="2948603" y="2291723"/>
                </a:lnTo>
                <a:lnTo>
                  <a:pt x="2941934" y="2294578"/>
                </a:lnTo>
                <a:lnTo>
                  <a:pt x="2934948" y="2297117"/>
                </a:lnTo>
                <a:lnTo>
                  <a:pt x="2927644" y="2298703"/>
                </a:lnTo>
                <a:lnTo>
                  <a:pt x="2920657" y="2300607"/>
                </a:lnTo>
                <a:lnTo>
                  <a:pt x="2913353" y="2301877"/>
                </a:lnTo>
                <a:lnTo>
                  <a:pt x="2905732" y="2302829"/>
                </a:lnTo>
                <a:lnTo>
                  <a:pt x="2898110" y="2303146"/>
                </a:lnTo>
                <a:lnTo>
                  <a:pt x="2890488" y="2303463"/>
                </a:lnTo>
                <a:lnTo>
                  <a:pt x="2177552" y="2303463"/>
                </a:lnTo>
                <a:lnTo>
                  <a:pt x="2173423" y="2303146"/>
                </a:lnTo>
                <a:lnTo>
                  <a:pt x="2171200" y="2303146"/>
                </a:lnTo>
                <a:lnTo>
                  <a:pt x="2169613" y="2303146"/>
                </a:lnTo>
                <a:lnTo>
                  <a:pt x="2162944" y="2303146"/>
                </a:lnTo>
                <a:lnTo>
                  <a:pt x="2156275" y="2303146"/>
                </a:lnTo>
                <a:lnTo>
                  <a:pt x="2149924" y="2302511"/>
                </a:lnTo>
                <a:lnTo>
                  <a:pt x="2143572" y="2301559"/>
                </a:lnTo>
                <a:lnTo>
                  <a:pt x="2137538" y="2300607"/>
                </a:lnTo>
                <a:lnTo>
                  <a:pt x="2131187" y="2298703"/>
                </a:lnTo>
                <a:lnTo>
                  <a:pt x="2125153" y="2297117"/>
                </a:lnTo>
                <a:lnTo>
                  <a:pt x="2119437" y="2294896"/>
                </a:lnTo>
                <a:lnTo>
                  <a:pt x="2113403" y="2292040"/>
                </a:lnTo>
                <a:lnTo>
                  <a:pt x="2107370" y="2289501"/>
                </a:lnTo>
                <a:lnTo>
                  <a:pt x="2101971" y="2286645"/>
                </a:lnTo>
                <a:lnTo>
                  <a:pt x="2096572" y="2283155"/>
                </a:lnTo>
                <a:lnTo>
                  <a:pt x="2091491" y="2279665"/>
                </a:lnTo>
                <a:lnTo>
                  <a:pt x="2086093" y="2275222"/>
                </a:lnTo>
                <a:lnTo>
                  <a:pt x="2081329" y="2271097"/>
                </a:lnTo>
                <a:lnTo>
                  <a:pt x="2076883" y="2266972"/>
                </a:lnTo>
                <a:lnTo>
                  <a:pt x="1560520" y="1751334"/>
                </a:lnTo>
                <a:lnTo>
                  <a:pt x="1556074" y="1746574"/>
                </a:lnTo>
                <a:lnTo>
                  <a:pt x="1552263" y="1741815"/>
                </a:lnTo>
                <a:lnTo>
                  <a:pt x="1548135" y="1737055"/>
                </a:lnTo>
                <a:lnTo>
                  <a:pt x="1544642" y="1731661"/>
                </a:lnTo>
                <a:lnTo>
                  <a:pt x="1541466" y="1726583"/>
                </a:lnTo>
                <a:lnTo>
                  <a:pt x="1538291" y="1720872"/>
                </a:lnTo>
                <a:lnTo>
                  <a:pt x="1535432" y="1715477"/>
                </a:lnTo>
                <a:lnTo>
                  <a:pt x="1532892" y="1709766"/>
                </a:lnTo>
                <a:lnTo>
                  <a:pt x="1530987" y="1704054"/>
                </a:lnTo>
                <a:lnTo>
                  <a:pt x="1529081" y="1698342"/>
                </a:lnTo>
                <a:lnTo>
                  <a:pt x="1527493" y="1692631"/>
                </a:lnTo>
                <a:lnTo>
                  <a:pt x="1526223" y="1686919"/>
                </a:lnTo>
                <a:lnTo>
                  <a:pt x="1525270" y="1680890"/>
                </a:lnTo>
                <a:lnTo>
                  <a:pt x="1524635" y="1674544"/>
                </a:lnTo>
                <a:lnTo>
                  <a:pt x="1524000" y="1668515"/>
                </a:lnTo>
                <a:lnTo>
                  <a:pt x="1524000" y="1662803"/>
                </a:lnTo>
                <a:lnTo>
                  <a:pt x="1524000" y="1656774"/>
                </a:lnTo>
                <a:lnTo>
                  <a:pt x="1524635" y="1650428"/>
                </a:lnTo>
                <a:lnTo>
                  <a:pt x="1525270" y="1644716"/>
                </a:lnTo>
                <a:lnTo>
                  <a:pt x="1526223" y="1638687"/>
                </a:lnTo>
                <a:lnTo>
                  <a:pt x="1527493" y="1632658"/>
                </a:lnTo>
                <a:lnTo>
                  <a:pt x="1529081" y="1626946"/>
                </a:lnTo>
                <a:lnTo>
                  <a:pt x="1530987" y="1621235"/>
                </a:lnTo>
                <a:lnTo>
                  <a:pt x="1532892" y="1615523"/>
                </a:lnTo>
                <a:lnTo>
                  <a:pt x="1535432" y="1609811"/>
                </a:lnTo>
                <a:lnTo>
                  <a:pt x="1538291" y="1604417"/>
                </a:lnTo>
                <a:lnTo>
                  <a:pt x="1541466" y="1599023"/>
                </a:lnTo>
                <a:lnTo>
                  <a:pt x="1544642" y="1593628"/>
                </a:lnTo>
                <a:lnTo>
                  <a:pt x="1548135" y="1588551"/>
                </a:lnTo>
                <a:lnTo>
                  <a:pt x="1552263" y="1583474"/>
                </a:lnTo>
                <a:lnTo>
                  <a:pt x="1556074" y="1578714"/>
                </a:lnTo>
                <a:lnTo>
                  <a:pt x="1560520" y="1574272"/>
                </a:lnTo>
                <a:lnTo>
                  <a:pt x="1564966" y="1569830"/>
                </a:lnTo>
                <a:lnTo>
                  <a:pt x="1570047" y="1565705"/>
                </a:lnTo>
                <a:lnTo>
                  <a:pt x="1574811" y="1561897"/>
                </a:lnTo>
                <a:lnTo>
                  <a:pt x="1579574" y="1558406"/>
                </a:lnTo>
                <a:lnTo>
                  <a:pt x="1584973" y="1554916"/>
                </a:lnTo>
                <a:lnTo>
                  <a:pt x="1590054" y="1552060"/>
                </a:lnTo>
                <a:lnTo>
                  <a:pt x="1595770" y="1549521"/>
                </a:lnTo>
                <a:lnTo>
                  <a:pt x="1601486" y="1546666"/>
                </a:lnTo>
                <a:lnTo>
                  <a:pt x="1606885" y="1544444"/>
                </a:lnTo>
                <a:lnTo>
                  <a:pt x="1612919" y="1542858"/>
                </a:lnTo>
                <a:lnTo>
                  <a:pt x="1618635" y="1540954"/>
                </a:lnTo>
                <a:lnTo>
                  <a:pt x="1624669" y="1539685"/>
                </a:lnTo>
                <a:lnTo>
                  <a:pt x="1630702" y="1538733"/>
                </a:lnTo>
                <a:lnTo>
                  <a:pt x="1637054" y="1538098"/>
                </a:lnTo>
                <a:lnTo>
                  <a:pt x="1642770" y="1537463"/>
                </a:lnTo>
                <a:lnTo>
                  <a:pt x="1649121" y="1537146"/>
                </a:lnTo>
                <a:lnTo>
                  <a:pt x="1655473" y="1537463"/>
                </a:lnTo>
                <a:lnTo>
                  <a:pt x="1661824" y="1538098"/>
                </a:lnTo>
                <a:lnTo>
                  <a:pt x="1667858" y="1538733"/>
                </a:lnTo>
                <a:lnTo>
                  <a:pt x="1673891" y="1539685"/>
                </a:lnTo>
                <a:lnTo>
                  <a:pt x="1679925" y="1540954"/>
                </a:lnTo>
                <a:lnTo>
                  <a:pt x="1685641" y="1542858"/>
                </a:lnTo>
                <a:lnTo>
                  <a:pt x="1691675" y="1544444"/>
                </a:lnTo>
                <a:lnTo>
                  <a:pt x="1697391" y="1546666"/>
                </a:lnTo>
                <a:lnTo>
                  <a:pt x="1702790" y="1549521"/>
                </a:lnTo>
                <a:lnTo>
                  <a:pt x="1708506" y="1552060"/>
                </a:lnTo>
                <a:lnTo>
                  <a:pt x="1713587" y="1554916"/>
                </a:lnTo>
                <a:lnTo>
                  <a:pt x="1718986" y="1558406"/>
                </a:lnTo>
                <a:lnTo>
                  <a:pt x="1723749" y="1561897"/>
                </a:lnTo>
                <a:lnTo>
                  <a:pt x="1728513" y="1565705"/>
                </a:lnTo>
                <a:lnTo>
                  <a:pt x="1733594" y="1569830"/>
                </a:lnTo>
                <a:lnTo>
                  <a:pt x="1738040" y="1574272"/>
                </a:lnTo>
                <a:lnTo>
                  <a:pt x="2017816" y="1853827"/>
                </a:lnTo>
                <a:lnTo>
                  <a:pt x="2017816" y="801292"/>
                </a:lnTo>
                <a:lnTo>
                  <a:pt x="2018133" y="794311"/>
                </a:lnTo>
                <a:lnTo>
                  <a:pt x="2018451" y="787330"/>
                </a:lnTo>
                <a:lnTo>
                  <a:pt x="2019404" y="780349"/>
                </a:lnTo>
                <a:lnTo>
                  <a:pt x="2020674" y="773685"/>
                </a:lnTo>
                <a:lnTo>
                  <a:pt x="2021944" y="767021"/>
                </a:lnTo>
                <a:lnTo>
                  <a:pt x="2024167" y="760992"/>
                </a:lnTo>
                <a:lnTo>
                  <a:pt x="2026073" y="754646"/>
                </a:lnTo>
                <a:lnTo>
                  <a:pt x="2028613" y="748300"/>
                </a:lnTo>
                <a:lnTo>
                  <a:pt x="2031471" y="742271"/>
                </a:lnTo>
                <a:lnTo>
                  <a:pt x="2034329" y="736559"/>
                </a:lnTo>
                <a:lnTo>
                  <a:pt x="2037823" y="730530"/>
                </a:lnTo>
                <a:lnTo>
                  <a:pt x="2040998" y="724819"/>
                </a:lnTo>
                <a:lnTo>
                  <a:pt x="2045127" y="719741"/>
                </a:lnTo>
                <a:lnTo>
                  <a:pt x="2048937" y="714347"/>
                </a:lnTo>
                <a:lnTo>
                  <a:pt x="2053383" y="709587"/>
                </a:lnTo>
                <a:lnTo>
                  <a:pt x="2057829" y="704828"/>
                </a:lnTo>
                <a:lnTo>
                  <a:pt x="2062275" y="700702"/>
                </a:lnTo>
                <a:lnTo>
                  <a:pt x="2067674" y="695943"/>
                </a:lnTo>
                <a:lnTo>
                  <a:pt x="2072437" y="692135"/>
                </a:lnTo>
                <a:lnTo>
                  <a:pt x="2078154" y="688327"/>
                </a:lnTo>
                <a:lnTo>
                  <a:pt x="2083552" y="684519"/>
                </a:lnTo>
                <a:lnTo>
                  <a:pt x="2089268" y="681346"/>
                </a:lnTo>
                <a:lnTo>
                  <a:pt x="2095302" y="678173"/>
                </a:lnTo>
                <a:lnTo>
                  <a:pt x="2101018" y="675952"/>
                </a:lnTo>
                <a:lnTo>
                  <a:pt x="2107370" y="673413"/>
                </a:lnTo>
                <a:lnTo>
                  <a:pt x="2113721" y="670875"/>
                </a:lnTo>
                <a:lnTo>
                  <a:pt x="2120390" y="669288"/>
                </a:lnTo>
                <a:lnTo>
                  <a:pt x="2127059" y="667702"/>
                </a:lnTo>
                <a:lnTo>
                  <a:pt x="2133728" y="666432"/>
                </a:lnTo>
                <a:lnTo>
                  <a:pt x="2140079" y="665798"/>
                </a:lnTo>
                <a:lnTo>
                  <a:pt x="2147065" y="665163"/>
                </a:lnTo>
                <a:close/>
                <a:moveTo>
                  <a:pt x="1426690" y="484188"/>
                </a:moveTo>
                <a:lnTo>
                  <a:pt x="1631151" y="484188"/>
                </a:lnTo>
                <a:lnTo>
                  <a:pt x="1634627" y="484505"/>
                </a:lnTo>
                <a:lnTo>
                  <a:pt x="1637787" y="484822"/>
                </a:lnTo>
                <a:lnTo>
                  <a:pt x="1640947" y="485773"/>
                </a:lnTo>
                <a:lnTo>
                  <a:pt x="1644107" y="486725"/>
                </a:lnTo>
                <a:lnTo>
                  <a:pt x="1646635" y="488310"/>
                </a:lnTo>
                <a:lnTo>
                  <a:pt x="1649479" y="489895"/>
                </a:lnTo>
                <a:lnTo>
                  <a:pt x="1652008" y="491798"/>
                </a:lnTo>
                <a:lnTo>
                  <a:pt x="1654536" y="493700"/>
                </a:lnTo>
                <a:lnTo>
                  <a:pt x="1656432" y="496237"/>
                </a:lnTo>
                <a:lnTo>
                  <a:pt x="1658328" y="498773"/>
                </a:lnTo>
                <a:lnTo>
                  <a:pt x="1659908" y="501310"/>
                </a:lnTo>
                <a:lnTo>
                  <a:pt x="1661488" y="504164"/>
                </a:lnTo>
                <a:lnTo>
                  <a:pt x="1662436" y="507334"/>
                </a:lnTo>
                <a:lnTo>
                  <a:pt x="1663068" y="510505"/>
                </a:lnTo>
                <a:lnTo>
                  <a:pt x="1663700" y="513676"/>
                </a:lnTo>
                <a:lnTo>
                  <a:pt x="1663700" y="517164"/>
                </a:lnTo>
                <a:lnTo>
                  <a:pt x="1663700" y="1389743"/>
                </a:lnTo>
                <a:lnTo>
                  <a:pt x="1663700" y="1393231"/>
                </a:lnTo>
                <a:lnTo>
                  <a:pt x="1663068" y="1396401"/>
                </a:lnTo>
                <a:lnTo>
                  <a:pt x="1662436" y="1399572"/>
                </a:lnTo>
                <a:lnTo>
                  <a:pt x="1661488" y="1402743"/>
                </a:lnTo>
                <a:lnTo>
                  <a:pt x="1659908" y="1405279"/>
                </a:lnTo>
                <a:lnTo>
                  <a:pt x="1658328" y="1408133"/>
                </a:lnTo>
                <a:lnTo>
                  <a:pt x="1656432" y="1410669"/>
                </a:lnTo>
                <a:lnTo>
                  <a:pt x="1654536" y="1413206"/>
                </a:lnTo>
                <a:lnTo>
                  <a:pt x="1652008" y="1415108"/>
                </a:lnTo>
                <a:lnTo>
                  <a:pt x="1649479" y="1417011"/>
                </a:lnTo>
                <a:lnTo>
                  <a:pt x="1646635" y="1418596"/>
                </a:lnTo>
                <a:lnTo>
                  <a:pt x="1644107" y="1420182"/>
                </a:lnTo>
                <a:lnTo>
                  <a:pt x="1640947" y="1421133"/>
                </a:lnTo>
                <a:lnTo>
                  <a:pt x="1637787" y="1421767"/>
                </a:lnTo>
                <a:lnTo>
                  <a:pt x="1634627" y="1422401"/>
                </a:lnTo>
                <a:lnTo>
                  <a:pt x="1631151" y="1422401"/>
                </a:lnTo>
                <a:lnTo>
                  <a:pt x="1426690" y="1422401"/>
                </a:lnTo>
                <a:lnTo>
                  <a:pt x="1423214" y="1422401"/>
                </a:lnTo>
                <a:lnTo>
                  <a:pt x="1420054" y="1421767"/>
                </a:lnTo>
                <a:lnTo>
                  <a:pt x="1416894" y="1421133"/>
                </a:lnTo>
                <a:lnTo>
                  <a:pt x="1413734" y="1420182"/>
                </a:lnTo>
                <a:lnTo>
                  <a:pt x="1411206" y="1418596"/>
                </a:lnTo>
                <a:lnTo>
                  <a:pt x="1408362" y="1417011"/>
                </a:lnTo>
                <a:lnTo>
                  <a:pt x="1405834" y="1415108"/>
                </a:lnTo>
                <a:lnTo>
                  <a:pt x="1403622" y="1413206"/>
                </a:lnTo>
                <a:lnTo>
                  <a:pt x="1401409" y="1410669"/>
                </a:lnTo>
                <a:lnTo>
                  <a:pt x="1399513" y="1408133"/>
                </a:lnTo>
                <a:lnTo>
                  <a:pt x="1397933" y="1405279"/>
                </a:lnTo>
                <a:lnTo>
                  <a:pt x="1396669" y="1402743"/>
                </a:lnTo>
                <a:lnTo>
                  <a:pt x="1395405" y="1399572"/>
                </a:lnTo>
                <a:lnTo>
                  <a:pt x="1394457" y="1396401"/>
                </a:lnTo>
                <a:lnTo>
                  <a:pt x="1394141" y="1393231"/>
                </a:lnTo>
                <a:lnTo>
                  <a:pt x="1393825" y="1389743"/>
                </a:lnTo>
                <a:lnTo>
                  <a:pt x="1393825" y="517164"/>
                </a:lnTo>
                <a:lnTo>
                  <a:pt x="1394141" y="513676"/>
                </a:lnTo>
                <a:lnTo>
                  <a:pt x="1394457" y="510505"/>
                </a:lnTo>
                <a:lnTo>
                  <a:pt x="1395405" y="507334"/>
                </a:lnTo>
                <a:lnTo>
                  <a:pt x="1396669" y="504164"/>
                </a:lnTo>
                <a:lnTo>
                  <a:pt x="1397933" y="501310"/>
                </a:lnTo>
                <a:lnTo>
                  <a:pt x="1399513" y="498773"/>
                </a:lnTo>
                <a:lnTo>
                  <a:pt x="1401409" y="496237"/>
                </a:lnTo>
                <a:lnTo>
                  <a:pt x="1403622" y="493700"/>
                </a:lnTo>
                <a:lnTo>
                  <a:pt x="1405834" y="491798"/>
                </a:lnTo>
                <a:lnTo>
                  <a:pt x="1408362" y="489895"/>
                </a:lnTo>
                <a:lnTo>
                  <a:pt x="1411206" y="488310"/>
                </a:lnTo>
                <a:lnTo>
                  <a:pt x="1413734" y="486725"/>
                </a:lnTo>
                <a:lnTo>
                  <a:pt x="1416894" y="485773"/>
                </a:lnTo>
                <a:lnTo>
                  <a:pt x="1420054" y="484822"/>
                </a:lnTo>
                <a:lnTo>
                  <a:pt x="1423214" y="484505"/>
                </a:lnTo>
                <a:lnTo>
                  <a:pt x="1426690" y="484188"/>
                </a:lnTo>
                <a:close/>
                <a:moveTo>
                  <a:pt x="183794" y="0"/>
                </a:moveTo>
                <a:lnTo>
                  <a:pt x="193952" y="0"/>
                </a:lnTo>
                <a:lnTo>
                  <a:pt x="2827060" y="0"/>
                </a:lnTo>
                <a:lnTo>
                  <a:pt x="2837218" y="0"/>
                </a:lnTo>
                <a:lnTo>
                  <a:pt x="2847059" y="952"/>
                </a:lnTo>
                <a:lnTo>
                  <a:pt x="2856582" y="2539"/>
                </a:lnTo>
                <a:lnTo>
                  <a:pt x="2866105" y="4443"/>
                </a:lnTo>
                <a:lnTo>
                  <a:pt x="2875628" y="6982"/>
                </a:lnTo>
                <a:lnTo>
                  <a:pt x="2884516" y="10156"/>
                </a:lnTo>
                <a:lnTo>
                  <a:pt x="2893721" y="13964"/>
                </a:lnTo>
                <a:lnTo>
                  <a:pt x="2902292" y="17773"/>
                </a:lnTo>
                <a:lnTo>
                  <a:pt x="2911180" y="22851"/>
                </a:lnTo>
                <a:lnTo>
                  <a:pt x="2919433" y="27611"/>
                </a:lnTo>
                <a:lnTo>
                  <a:pt x="2927369" y="33324"/>
                </a:lnTo>
                <a:lnTo>
                  <a:pt x="2935623" y="39036"/>
                </a:lnTo>
                <a:lnTo>
                  <a:pt x="2942924" y="45384"/>
                </a:lnTo>
                <a:lnTo>
                  <a:pt x="2950225" y="52366"/>
                </a:lnTo>
                <a:lnTo>
                  <a:pt x="2957525" y="59665"/>
                </a:lnTo>
                <a:lnTo>
                  <a:pt x="2964192" y="67282"/>
                </a:lnTo>
                <a:lnTo>
                  <a:pt x="2970540" y="74899"/>
                </a:lnTo>
                <a:lnTo>
                  <a:pt x="2976571" y="83468"/>
                </a:lnTo>
                <a:lnTo>
                  <a:pt x="2982285" y="92037"/>
                </a:lnTo>
                <a:lnTo>
                  <a:pt x="2987682" y="101240"/>
                </a:lnTo>
                <a:lnTo>
                  <a:pt x="2992761" y="110444"/>
                </a:lnTo>
                <a:lnTo>
                  <a:pt x="2997522" y="119965"/>
                </a:lnTo>
                <a:lnTo>
                  <a:pt x="3001649" y="130121"/>
                </a:lnTo>
                <a:lnTo>
                  <a:pt x="3005458" y="140276"/>
                </a:lnTo>
                <a:lnTo>
                  <a:pt x="3008950" y="150749"/>
                </a:lnTo>
                <a:lnTo>
                  <a:pt x="3012124" y="161540"/>
                </a:lnTo>
                <a:lnTo>
                  <a:pt x="3014663" y="172330"/>
                </a:lnTo>
                <a:lnTo>
                  <a:pt x="3016885" y="183438"/>
                </a:lnTo>
                <a:lnTo>
                  <a:pt x="3018473" y="194546"/>
                </a:lnTo>
                <a:lnTo>
                  <a:pt x="3019742" y="205971"/>
                </a:lnTo>
                <a:lnTo>
                  <a:pt x="3020695" y="218031"/>
                </a:lnTo>
                <a:lnTo>
                  <a:pt x="3021012" y="229774"/>
                </a:lnTo>
                <a:lnTo>
                  <a:pt x="3021012" y="1276768"/>
                </a:lnTo>
                <a:lnTo>
                  <a:pt x="3013711" y="1272642"/>
                </a:lnTo>
                <a:lnTo>
                  <a:pt x="3006410" y="1268833"/>
                </a:lnTo>
                <a:lnTo>
                  <a:pt x="2999109" y="1265342"/>
                </a:lnTo>
                <a:lnTo>
                  <a:pt x="2991808" y="1262169"/>
                </a:lnTo>
                <a:lnTo>
                  <a:pt x="2983872" y="1258995"/>
                </a:lnTo>
                <a:lnTo>
                  <a:pt x="2976254" y="1256139"/>
                </a:lnTo>
                <a:lnTo>
                  <a:pt x="2968318" y="1253282"/>
                </a:lnTo>
                <a:lnTo>
                  <a:pt x="2960382" y="1251061"/>
                </a:lnTo>
                <a:lnTo>
                  <a:pt x="2952129" y="1248839"/>
                </a:lnTo>
                <a:lnTo>
                  <a:pt x="2944193" y="1247252"/>
                </a:lnTo>
                <a:lnTo>
                  <a:pt x="2935940" y="1245348"/>
                </a:lnTo>
                <a:lnTo>
                  <a:pt x="2927369" y="1244079"/>
                </a:lnTo>
                <a:lnTo>
                  <a:pt x="2919116" y="1242809"/>
                </a:lnTo>
                <a:lnTo>
                  <a:pt x="2910863" y="1242175"/>
                </a:lnTo>
                <a:lnTo>
                  <a:pt x="2901975" y="1241540"/>
                </a:lnTo>
                <a:lnTo>
                  <a:pt x="2893404" y="1241540"/>
                </a:lnTo>
                <a:lnTo>
                  <a:pt x="2646123" y="1213294"/>
                </a:lnTo>
                <a:lnTo>
                  <a:pt x="2646123" y="313876"/>
                </a:lnTo>
                <a:lnTo>
                  <a:pt x="374889" y="313876"/>
                </a:lnTo>
                <a:lnTo>
                  <a:pt x="374889" y="1959424"/>
                </a:lnTo>
                <a:lnTo>
                  <a:pt x="1610021" y="1959424"/>
                </a:lnTo>
                <a:lnTo>
                  <a:pt x="1923646" y="2273300"/>
                </a:lnTo>
                <a:lnTo>
                  <a:pt x="193952" y="2273300"/>
                </a:lnTo>
                <a:lnTo>
                  <a:pt x="183794" y="2273300"/>
                </a:lnTo>
                <a:lnTo>
                  <a:pt x="173953" y="2272348"/>
                </a:lnTo>
                <a:lnTo>
                  <a:pt x="164113" y="2270761"/>
                </a:lnTo>
                <a:lnTo>
                  <a:pt x="154908" y="2268857"/>
                </a:lnTo>
                <a:lnTo>
                  <a:pt x="145385" y="2266318"/>
                </a:lnTo>
                <a:lnTo>
                  <a:pt x="136496" y="2263144"/>
                </a:lnTo>
                <a:lnTo>
                  <a:pt x="127291" y="2259336"/>
                </a:lnTo>
                <a:lnTo>
                  <a:pt x="118720" y="2255528"/>
                </a:lnTo>
                <a:lnTo>
                  <a:pt x="109832" y="2250450"/>
                </a:lnTo>
                <a:lnTo>
                  <a:pt x="101579" y="2245689"/>
                </a:lnTo>
                <a:lnTo>
                  <a:pt x="93326" y="2240294"/>
                </a:lnTo>
                <a:lnTo>
                  <a:pt x="85390" y="2234264"/>
                </a:lnTo>
                <a:lnTo>
                  <a:pt x="77771" y="2227917"/>
                </a:lnTo>
                <a:lnTo>
                  <a:pt x="70470" y="2220935"/>
                </a:lnTo>
                <a:lnTo>
                  <a:pt x="63487" y="2213635"/>
                </a:lnTo>
                <a:lnTo>
                  <a:pt x="56821" y="2206018"/>
                </a:lnTo>
                <a:lnTo>
                  <a:pt x="50472" y="2198402"/>
                </a:lnTo>
                <a:lnTo>
                  <a:pt x="44441" y="2189833"/>
                </a:lnTo>
                <a:lnTo>
                  <a:pt x="38727" y="2181264"/>
                </a:lnTo>
                <a:lnTo>
                  <a:pt x="33013" y="2172060"/>
                </a:lnTo>
                <a:lnTo>
                  <a:pt x="28252" y="2162856"/>
                </a:lnTo>
                <a:lnTo>
                  <a:pt x="23490" y="2153335"/>
                </a:lnTo>
                <a:lnTo>
                  <a:pt x="19364" y="2143180"/>
                </a:lnTo>
                <a:lnTo>
                  <a:pt x="15237" y="2133024"/>
                </a:lnTo>
                <a:lnTo>
                  <a:pt x="11745" y="2122551"/>
                </a:lnTo>
                <a:lnTo>
                  <a:pt x="8888" y="2112078"/>
                </a:lnTo>
                <a:lnTo>
                  <a:pt x="6349" y="2100970"/>
                </a:lnTo>
                <a:lnTo>
                  <a:pt x="3809" y="2089862"/>
                </a:lnTo>
                <a:lnTo>
                  <a:pt x="2540" y="2078754"/>
                </a:lnTo>
                <a:lnTo>
                  <a:pt x="952" y="2067329"/>
                </a:lnTo>
                <a:lnTo>
                  <a:pt x="318" y="2055269"/>
                </a:lnTo>
                <a:lnTo>
                  <a:pt x="0" y="2043844"/>
                </a:lnTo>
                <a:lnTo>
                  <a:pt x="0" y="229774"/>
                </a:lnTo>
                <a:lnTo>
                  <a:pt x="318" y="218031"/>
                </a:lnTo>
                <a:lnTo>
                  <a:pt x="952" y="205971"/>
                </a:lnTo>
                <a:lnTo>
                  <a:pt x="2540" y="194546"/>
                </a:lnTo>
                <a:lnTo>
                  <a:pt x="3809" y="183438"/>
                </a:lnTo>
                <a:lnTo>
                  <a:pt x="6349" y="172330"/>
                </a:lnTo>
                <a:lnTo>
                  <a:pt x="8888" y="161540"/>
                </a:lnTo>
                <a:lnTo>
                  <a:pt x="11745" y="150749"/>
                </a:lnTo>
                <a:lnTo>
                  <a:pt x="15237" y="140276"/>
                </a:lnTo>
                <a:lnTo>
                  <a:pt x="19364" y="130121"/>
                </a:lnTo>
                <a:lnTo>
                  <a:pt x="23490" y="119965"/>
                </a:lnTo>
                <a:lnTo>
                  <a:pt x="28252" y="110444"/>
                </a:lnTo>
                <a:lnTo>
                  <a:pt x="33013" y="101240"/>
                </a:lnTo>
                <a:lnTo>
                  <a:pt x="38727" y="92037"/>
                </a:lnTo>
                <a:lnTo>
                  <a:pt x="44441" y="83468"/>
                </a:lnTo>
                <a:lnTo>
                  <a:pt x="50472" y="74899"/>
                </a:lnTo>
                <a:lnTo>
                  <a:pt x="56821" y="67282"/>
                </a:lnTo>
                <a:lnTo>
                  <a:pt x="63487" y="59665"/>
                </a:lnTo>
                <a:lnTo>
                  <a:pt x="70470" y="52366"/>
                </a:lnTo>
                <a:lnTo>
                  <a:pt x="77771" y="45384"/>
                </a:lnTo>
                <a:lnTo>
                  <a:pt x="85390" y="39036"/>
                </a:lnTo>
                <a:lnTo>
                  <a:pt x="93326" y="33324"/>
                </a:lnTo>
                <a:lnTo>
                  <a:pt x="101579" y="27611"/>
                </a:lnTo>
                <a:lnTo>
                  <a:pt x="109832" y="22851"/>
                </a:lnTo>
                <a:lnTo>
                  <a:pt x="118720" y="17773"/>
                </a:lnTo>
                <a:lnTo>
                  <a:pt x="127291" y="13964"/>
                </a:lnTo>
                <a:lnTo>
                  <a:pt x="136496" y="10156"/>
                </a:lnTo>
                <a:lnTo>
                  <a:pt x="145385" y="6982"/>
                </a:lnTo>
                <a:lnTo>
                  <a:pt x="154908" y="4443"/>
                </a:lnTo>
                <a:lnTo>
                  <a:pt x="164113" y="2539"/>
                </a:lnTo>
                <a:lnTo>
                  <a:pt x="173953" y="952"/>
                </a:lnTo>
                <a:lnTo>
                  <a:pt x="18379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 sz="1705">
              <a:solidFill>
                <a:prstClr val="white"/>
              </a:solidFill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3510621" y="7028427"/>
            <a:ext cx="834390" cy="354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705" dirty="0">
                <a:solidFill>
                  <a:prstClr val="black"/>
                </a:solidFill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延时符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0"/>
    </mc:Choice>
    <mc:Fallback xmlns="">
      <p:transition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1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1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1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25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bldLvl="0" animBg="1"/>
      <p:bldP spid="67" grpId="0"/>
      <p:bldP spid="69" grpId="0" bldLvl="0" animBg="1"/>
      <p:bldP spid="70" grpId="0"/>
      <p:bldP spid="71" grpId="0" bldLvl="0" animBg="1"/>
      <p:bldP spid="72" grpId="0" bldLvl="0" animBg="1"/>
      <p:bldP spid="73" grpId="0" bldLvl="0" animBg="1"/>
      <p:bldP spid="74" grpId="0" bldLvl="0" animBg="1"/>
      <p:bldP spid="75" grpId="0" bldLvl="0" animBg="1"/>
      <p:bldP spid="76" grpId="0" bldLvl="0" animBg="1"/>
      <p:bldP spid="77" grpId="0" bldLvl="0" animBg="1"/>
      <p:bldP spid="78" grpId="0"/>
      <p:bldP spid="79" grpId="0"/>
      <p:bldP spid="80" grpId="0"/>
      <p:bldP spid="81" grpId="0"/>
      <p:bldP spid="82" grpId="0" bldLvl="0" animBg="1"/>
      <p:bldP spid="83" grpId="0" bldLvl="0" animBg="1"/>
      <p:bldP spid="8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>
            <p:custDataLst>
              <p:tags r:id="rId1"/>
            </p:custDataLst>
          </p:nvPr>
        </p:nvCxnSpPr>
        <p:spPr>
          <a:xfrm>
            <a:off x="6103962" y="3387945"/>
            <a:ext cx="4559526" cy="0"/>
          </a:xfrm>
          <a:prstGeom prst="line">
            <a:avLst/>
          </a:prstGeom>
          <a:ln w="12700">
            <a:solidFill>
              <a:schemeClr val="tx1">
                <a:lumMod val="20000"/>
                <a:lumOff val="8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977900" y="2668808"/>
            <a:ext cx="4357937" cy="719137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87500" lnSpcReduction="10000"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800" b="1" spc="600" dirty="0">
                <a:solidFill>
                  <a:srgbClr val="C8001C"/>
                </a:solidFill>
                <a:latin typeface="Calibri" panose="020F0502020204030204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年度工作概述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77900" y="3565929"/>
            <a:ext cx="1963999" cy="3793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C8001C"/>
              </a:buClr>
              <a:buFont typeface="Wingdings" panose="05000000000000000000" pitchFamily="2" charset="2"/>
              <a:buChar char="n"/>
            </a:pPr>
            <a:r>
              <a:rPr lang="zh-CN" altLang="en-US" sz="1865" dirty="0">
                <a:solidFill>
                  <a:srgbClr val="404040"/>
                </a:solidFill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年度工作概述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1387500" y="1723299"/>
            <a:ext cx="4378899" cy="3939540"/>
            <a:chOff x="1091317" y="1359569"/>
            <a:chExt cx="4378899" cy="3939540"/>
          </a:xfrm>
        </p:grpSpPr>
        <p:sp>
          <p:nvSpPr>
            <p:cNvPr id="13" name="文本框 12"/>
            <p:cNvSpPr txBox="1"/>
            <p:nvPr/>
          </p:nvSpPr>
          <p:spPr>
            <a:xfrm>
              <a:off x="1091317" y="1359569"/>
              <a:ext cx="4378899" cy="39395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50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sz="25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文本框 11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1327094" y="3024215"/>
              <a:ext cx="3155894" cy="64633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6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lt"/>
                </a:rPr>
                <a:t> PART    ONE</a:t>
              </a:r>
              <a:endParaRPr lang="zh-CN" altLang="en-US" sz="3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endParaRPr>
            </a:p>
          </p:txBody>
        </p:sp>
      </p:grpSp>
      <p:sp>
        <p:nvSpPr>
          <p:cNvPr id="18" name="TextBox 6"/>
          <p:cNvSpPr txBox="1"/>
          <p:nvPr/>
        </p:nvSpPr>
        <p:spPr>
          <a:xfrm>
            <a:off x="8153400" y="3565929"/>
            <a:ext cx="1963999" cy="3793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C8001C"/>
              </a:buClr>
              <a:buFont typeface="Wingdings" panose="05000000000000000000" pitchFamily="2" charset="2"/>
              <a:buChar char="n"/>
            </a:pPr>
            <a:r>
              <a:rPr lang="zh-CN" altLang="en-US" sz="1865" dirty="0">
                <a:solidFill>
                  <a:srgbClr val="404040"/>
                </a:solidFill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年度工作概述</a:t>
            </a:r>
          </a:p>
        </p:txBody>
      </p:sp>
      <p:sp>
        <p:nvSpPr>
          <p:cNvPr id="19" name="TextBox 6"/>
          <p:cNvSpPr txBox="1"/>
          <p:nvPr/>
        </p:nvSpPr>
        <p:spPr>
          <a:xfrm>
            <a:off x="5977900" y="3945264"/>
            <a:ext cx="1963999" cy="3793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C8001C"/>
              </a:buClr>
              <a:buFont typeface="Wingdings" panose="05000000000000000000" pitchFamily="2" charset="2"/>
              <a:buChar char="n"/>
            </a:pPr>
            <a:r>
              <a:rPr lang="zh-CN" altLang="en-US" sz="1865" dirty="0">
                <a:solidFill>
                  <a:srgbClr val="404040"/>
                </a:solidFill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年度工作概述</a:t>
            </a:r>
          </a:p>
        </p:txBody>
      </p:sp>
      <p:sp>
        <p:nvSpPr>
          <p:cNvPr id="20" name="TextBox 6"/>
          <p:cNvSpPr txBox="1"/>
          <p:nvPr/>
        </p:nvSpPr>
        <p:spPr>
          <a:xfrm>
            <a:off x="8153400" y="3945264"/>
            <a:ext cx="1963999" cy="3793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C8001C"/>
              </a:buClr>
              <a:buFont typeface="Wingdings" panose="05000000000000000000" pitchFamily="2" charset="2"/>
              <a:buChar char="n"/>
            </a:pPr>
            <a:r>
              <a:rPr lang="zh-CN" altLang="en-US" sz="1865" dirty="0">
                <a:solidFill>
                  <a:srgbClr val="404040"/>
                </a:solidFill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年度工作概述</a:t>
            </a:r>
          </a:p>
        </p:txBody>
      </p:sp>
      <p:sp>
        <p:nvSpPr>
          <p:cNvPr id="21" name="TextBox 6"/>
          <p:cNvSpPr txBox="1"/>
          <p:nvPr/>
        </p:nvSpPr>
        <p:spPr>
          <a:xfrm>
            <a:off x="5977900" y="4324599"/>
            <a:ext cx="1963999" cy="3793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C8001C"/>
              </a:buClr>
              <a:buFont typeface="Wingdings" panose="05000000000000000000" pitchFamily="2" charset="2"/>
              <a:buChar char="n"/>
            </a:pPr>
            <a:r>
              <a:rPr lang="zh-CN" altLang="en-US" sz="1865" dirty="0">
                <a:solidFill>
                  <a:srgbClr val="404040"/>
                </a:solidFill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年度工作概述</a:t>
            </a:r>
          </a:p>
        </p:txBody>
      </p:sp>
      <p:sp>
        <p:nvSpPr>
          <p:cNvPr id="22" name="TextBox 6"/>
          <p:cNvSpPr txBox="1"/>
          <p:nvPr/>
        </p:nvSpPr>
        <p:spPr>
          <a:xfrm>
            <a:off x="8153400" y="4324599"/>
            <a:ext cx="1963999" cy="3793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C8001C"/>
              </a:buClr>
              <a:buFont typeface="Wingdings" panose="05000000000000000000" pitchFamily="2" charset="2"/>
              <a:buChar char="n"/>
            </a:pPr>
            <a:r>
              <a:rPr lang="zh-CN" altLang="en-US" sz="1865" dirty="0">
                <a:solidFill>
                  <a:srgbClr val="404040"/>
                </a:solidFill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年度工作概述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:blinds dir="vert"/>
      </p:transition>
    </mc:Choice>
    <mc:Fallback xmlns="">
      <p:transition spd="slow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8" grpId="0"/>
      <p:bldP spid="19" grpId="0"/>
      <p:bldP spid="20" grpId="0"/>
      <p:bldP spid="21" grpId="0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>
            <p:custDataLst>
              <p:tags r:id="rId1"/>
            </p:custDataLst>
          </p:nvPr>
        </p:nvCxnSpPr>
        <p:spPr>
          <a:xfrm>
            <a:off x="6103962" y="3387945"/>
            <a:ext cx="4559526" cy="0"/>
          </a:xfrm>
          <a:prstGeom prst="line">
            <a:avLst/>
          </a:prstGeom>
          <a:ln w="12700">
            <a:solidFill>
              <a:schemeClr val="tx1">
                <a:lumMod val="20000"/>
                <a:lumOff val="8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977900" y="2668808"/>
            <a:ext cx="4357937" cy="719137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87500" lnSpcReduction="10000"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800" b="1" spc="600" dirty="0">
                <a:solidFill>
                  <a:srgbClr val="C8001C"/>
                </a:solidFill>
                <a:latin typeface="Calibri" panose="020F0502020204030204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工作完成情况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77900" y="3565929"/>
            <a:ext cx="1963999" cy="3793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C8001C"/>
              </a:buClr>
              <a:buFont typeface="Wingdings" panose="05000000000000000000" pitchFamily="2" charset="2"/>
              <a:buChar char="n"/>
            </a:pPr>
            <a:r>
              <a:rPr lang="zh-CN" altLang="en-US" sz="1865" dirty="0">
                <a:solidFill>
                  <a:srgbClr val="404040"/>
                </a:solidFill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年度工作概述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1387500" y="1699023"/>
            <a:ext cx="4378899" cy="3939540"/>
            <a:chOff x="1091317" y="1359569"/>
            <a:chExt cx="4378899" cy="3939540"/>
          </a:xfrm>
        </p:grpSpPr>
        <p:sp>
          <p:nvSpPr>
            <p:cNvPr id="13" name="文本框 12"/>
            <p:cNvSpPr txBox="1"/>
            <p:nvPr/>
          </p:nvSpPr>
          <p:spPr>
            <a:xfrm>
              <a:off x="1091317" y="1359569"/>
              <a:ext cx="4378899" cy="39395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50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sz="25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文本框 11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1327093" y="3024215"/>
              <a:ext cx="3458521" cy="64633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6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lt"/>
                </a:rPr>
                <a:t> PART    TWO</a:t>
              </a:r>
              <a:endParaRPr lang="zh-CN" altLang="en-US" sz="3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endParaRPr>
            </a:p>
          </p:txBody>
        </p:sp>
      </p:grpSp>
      <p:sp>
        <p:nvSpPr>
          <p:cNvPr id="18" name="TextBox 6"/>
          <p:cNvSpPr txBox="1"/>
          <p:nvPr/>
        </p:nvSpPr>
        <p:spPr>
          <a:xfrm>
            <a:off x="8153400" y="3565929"/>
            <a:ext cx="1963999" cy="3793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C8001C"/>
              </a:buClr>
              <a:buFont typeface="Wingdings" panose="05000000000000000000" pitchFamily="2" charset="2"/>
              <a:buChar char="n"/>
            </a:pPr>
            <a:r>
              <a:rPr lang="zh-CN" altLang="en-US" sz="1865" dirty="0">
                <a:solidFill>
                  <a:srgbClr val="404040"/>
                </a:solidFill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年度工作概述</a:t>
            </a:r>
          </a:p>
        </p:txBody>
      </p:sp>
      <p:sp>
        <p:nvSpPr>
          <p:cNvPr id="19" name="TextBox 6"/>
          <p:cNvSpPr txBox="1"/>
          <p:nvPr/>
        </p:nvSpPr>
        <p:spPr>
          <a:xfrm>
            <a:off x="5977900" y="3945264"/>
            <a:ext cx="1963999" cy="3793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C8001C"/>
              </a:buClr>
              <a:buFont typeface="Wingdings" panose="05000000000000000000" pitchFamily="2" charset="2"/>
              <a:buChar char="n"/>
            </a:pPr>
            <a:r>
              <a:rPr lang="zh-CN" altLang="en-US" sz="1865" dirty="0">
                <a:solidFill>
                  <a:srgbClr val="404040"/>
                </a:solidFill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年度工作概述</a:t>
            </a:r>
          </a:p>
        </p:txBody>
      </p:sp>
      <p:sp>
        <p:nvSpPr>
          <p:cNvPr id="20" name="TextBox 6"/>
          <p:cNvSpPr txBox="1"/>
          <p:nvPr/>
        </p:nvSpPr>
        <p:spPr>
          <a:xfrm>
            <a:off x="8153400" y="3945264"/>
            <a:ext cx="1963999" cy="3793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C8001C"/>
              </a:buClr>
              <a:buFont typeface="Wingdings" panose="05000000000000000000" pitchFamily="2" charset="2"/>
              <a:buChar char="n"/>
            </a:pPr>
            <a:r>
              <a:rPr lang="zh-CN" altLang="en-US" sz="1865" dirty="0">
                <a:solidFill>
                  <a:srgbClr val="404040"/>
                </a:solidFill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年度工作概述</a:t>
            </a:r>
          </a:p>
        </p:txBody>
      </p:sp>
      <p:sp>
        <p:nvSpPr>
          <p:cNvPr id="21" name="TextBox 6"/>
          <p:cNvSpPr txBox="1"/>
          <p:nvPr/>
        </p:nvSpPr>
        <p:spPr>
          <a:xfrm>
            <a:off x="5977900" y="4324599"/>
            <a:ext cx="1963999" cy="3793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C8001C"/>
              </a:buClr>
              <a:buFont typeface="Wingdings" panose="05000000000000000000" pitchFamily="2" charset="2"/>
              <a:buChar char="n"/>
            </a:pPr>
            <a:r>
              <a:rPr lang="zh-CN" altLang="en-US" sz="1865" dirty="0">
                <a:solidFill>
                  <a:srgbClr val="404040"/>
                </a:solidFill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年度工作概述</a:t>
            </a:r>
          </a:p>
        </p:txBody>
      </p:sp>
      <p:sp>
        <p:nvSpPr>
          <p:cNvPr id="22" name="TextBox 6"/>
          <p:cNvSpPr txBox="1"/>
          <p:nvPr/>
        </p:nvSpPr>
        <p:spPr>
          <a:xfrm>
            <a:off x="8153400" y="4324599"/>
            <a:ext cx="1963999" cy="3793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C8001C"/>
              </a:buClr>
              <a:buFont typeface="Wingdings" panose="05000000000000000000" pitchFamily="2" charset="2"/>
              <a:buChar char="n"/>
            </a:pPr>
            <a:r>
              <a:rPr lang="zh-CN" altLang="en-US" sz="1865" dirty="0">
                <a:solidFill>
                  <a:srgbClr val="404040"/>
                </a:solidFill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年度工作概述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:blinds dir="vert"/>
      </p:transition>
    </mc:Choice>
    <mc:Fallback xmlns="">
      <p:transition spd="slow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8" grpId="0"/>
      <p:bldP spid="19" grpId="0"/>
      <p:bldP spid="20" grpId="0"/>
      <p:bldP spid="21" grpId="0"/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>
            <p:custDataLst>
              <p:tags r:id="rId1"/>
            </p:custDataLst>
          </p:nvPr>
        </p:nvCxnSpPr>
        <p:spPr>
          <a:xfrm>
            <a:off x="6103962" y="3387945"/>
            <a:ext cx="4559526" cy="0"/>
          </a:xfrm>
          <a:prstGeom prst="line">
            <a:avLst/>
          </a:prstGeom>
          <a:ln w="12700">
            <a:solidFill>
              <a:schemeClr val="tx1">
                <a:lumMod val="20000"/>
                <a:lumOff val="8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977900" y="2668808"/>
            <a:ext cx="4357937" cy="719137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87500" lnSpcReduction="10000"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800" b="1" spc="600" dirty="0">
                <a:solidFill>
                  <a:srgbClr val="C8001C"/>
                </a:solidFill>
                <a:latin typeface="Calibri" panose="020F0502020204030204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成功项目展示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77900" y="3565929"/>
            <a:ext cx="1963999" cy="3793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C8001C"/>
              </a:buClr>
              <a:buFont typeface="Wingdings" panose="05000000000000000000" pitchFamily="2" charset="2"/>
              <a:buChar char="n"/>
            </a:pPr>
            <a:r>
              <a:rPr lang="zh-CN" altLang="en-US" sz="1865" dirty="0">
                <a:solidFill>
                  <a:srgbClr val="404040"/>
                </a:solidFill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年度工作概述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1387500" y="1699023"/>
            <a:ext cx="4378899" cy="3939540"/>
            <a:chOff x="1091317" y="1359569"/>
            <a:chExt cx="4378899" cy="3939540"/>
          </a:xfrm>
        </p:grpSpPr>
        <p:sp>
          <p:nvSpPr>
            <p:cNvPr id="13" name="文本框 12"/>
            <p:cNvSpPr txBox="1"/>
            <p:nvPr/>
          </p:nvSpPr>
          <p:spPr>
            <a:xfrm>
              <a:off x="1091317" y="1359569"/>
              <a:ext cx="4378899" cy="39395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50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zh-CN" altLang="en-US" sz="25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文本框 11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1286633" y="3006173"/>
              <a:ext cx="3628455" cy="64633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6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lt"/>
                </a:rPr>
                <a:t> PART    THREE</a:t>
              </a:r>
              <a:endParaRPr lang="zh-CN" altLang="en-US" sz="3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endParaRPr>
            </a:p>
          </p:txBody>
        </p:sp>
      </p:grpSp>
      <p:sp>
        <p:nvSpPr>
          <p:cNvPr id="18" name="TextBox 6"/>
          <p:cNvSpPr txBox="1"/>
          <p:nvPr/>
        </p:nvSpPr>
        <p:spPr>
          <a:xfrm>
            <a:off x="8153400" y="3565929"/>
            <a:ext cx="1963999" cy="3793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C8001C"/>
              </a:buClr>
              <a:buFont typeface="Wingdings" panose="05000000000000000000" pitchFamily="2" charset="2"/>
              <a:buChar char="n"/>
            </a:pPr>
            <a:r>
              <a:rPr lang="zh-CN" altLang="en-US" sz="1865" dirty="0">
                <a:solidFill>
                  <a:srgbClr val="404040"/>
                </a:solidFill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年度工作概述</a:t>
            </a:r>
          </a:p>
        </p:txBody>
      </p:sp>
      <p:sp>
        <p:nvSpPr>
          <p:cNvPr id="19" name="TextBox 6"/>
          <p:cNvSpPr txBox="1"/>
          <p:nvPr/>
        </p:nvSpPr>
        <p:spPr>
          <a:xfrm>
            <a:off x="5977900" y="3945264"/>
            <a:ext cx="1963999" cy="3793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C8001C"/>
              </a:buClr>
              <a:buFont typeface="Wingdings" panose="05000000000000000000" pitchFamily="2" charset="2"/>
              <a:buChar char="n"/>
            </a:pPr>
            <a:r>
              <a:rPr lang="zh-CN" altLang="en-US" sz="1865" dirty="0">
                <a:solidFill>
                  <a:srgbClr val="404040"/>
                </a:solidFill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年度工作概述</a:t>
            </a:r>
          </a:p>
        </p:txBody>
      </p:sp>
      <p:sp>
        <p:nvSpPr>
          <p:cNvPr id="20" name="TextBox 6"/>
          <p:cNvSpPr txBox="1"/>
          <p:nvPr/>
        </p:nvSpPr>
        <p:spPr>
          <a:xfrm>
            <a:off x="8153400" y="3945264"/>
            <a:ext cx="1963999" cy="3793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C8001C"/>
              </a:buClr>
              <a:buFont typeface="Wingdings" panose="05000000000000000000" pitchFamily="2" charset="2"/>
              <a:buChar char="n"/>
            </a:pPr>
            <a:r>
              <a:rPr lang="zh-CN" altLang="en-US" sz="1865" dirty="0">
                <a:solidFill>
                  <a:srgbClr val="404040"/>
                </a:solidFill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年度工作概述</a:t>
            </a:r>
          </a:p>
        </p:txBody>
      </p:sp>
      <p:sp>
        <p:nvSpPr>
          <p:cNvPr id="21" name="TextBox 6"/>
          <p:cNvSpPr txBox="1"/>
          <p:nvPr/>
        </p:nvSpPr>
        <p:spPr>
          <a:xfrm>
            <a:off x="5977900" y="4324599"/>
            <a:ext cx="1963999" cy="3793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C8001C"/>
              </a:buClr>
              <a:buFont typeface="Wingdings" panose="05000000000000000000" pitchFamily="2" charset="2"/>
              <a:buChar char="n"/>
            </a:pPr>
            <a:r>
              <a:rPr lang="zh-CN" altLang="en-US" sz="1865" dirty="0">
                <a:solidFill>
                  <a:srgbClr val="404040"/>
                </a:solidFill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年度工作概述</a:t>
            </a:r>
          </a:p>
        </p:txBody>
      </p:sp>
      <p:sp>
        <p:nvSpPr>
          <p:cNvPr id="22" name="TextBox 6"/>
          <p:cNvSpPr txBox="1"/>
          <p:nvPr/>
        </p:nvSpPr>
        <p:spPr>
          <a:xfrm>
            <a:off x="8153400" y="4324599"/>
            <a:ext cx="1963999" cy="3793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C8001C"/>
              </a:buClr>
              <a:buFont typeface="Wingdings" panose="05000000000000000000" pitchFamily="2" charset="2"/>
              <a:buChar char="n"/>
            </a:pPr>
            <a:r>
              <a:rPr lang="zh-CN" altLang="en-US" sz="1865" dirty="0">
                <a:solidFill>
                  <a:srgbClr val="404040"/>
                </a:solidFill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年度工作概述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:blinds dir="vert"/>
      </p:transition>
    </mc:Choice>
    <mc:Fallback xmlns="">
      <p:transition spd="slow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8" grpId="0"/>
      <p:bldP spid="19" grpId="0"/>
      <p:bldP spid="20" grpId="0"/>
      <p:bldP spid="21" grpId="0"/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>
            <p:custDataLst>
              <p:tags r:id="rId1"/>
            </p:custDataLst>
          </p:nvPr>
        </p:nvCxnSpPr>
        <p:spPr>
          <a:xfrm>
            <a:off x="6103962" y="3387945"/>
            <a:ext cx="4559526" cy="0"/>
          </a:xfrm>
          <a:prstGeom prst="line">
            <a:avLst/>
          </a:prstGeom>
          <a:ln w="12700">
            <a:solidFill>
              <a:schemeClr val="tx1">
                <a:lumMod val="20000"/>
                <a:lumOff val="8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977900" y="2668808"/>
            <a:ext cx="4357937" cy="719137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87500" lnSpcReduction="10000"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800" b="1" spc="600" dirty="0">
                <a:solidFill>
                  <a:srgbClr val="C8001C"/>
                </a:solidFill>
                <a:latin typeface="Calibri" panose="020F0502020204030204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工作不足之处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77900" y="3565929"/>
            <a:ext cx="1963999" cy="3793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C8001C"/>
              </a:buClr>
              <a:buFont typeface="Wingdings" panose="05000000000000000000" pitchFamily="2" charset="2"/>
              <a:buChar char="n"/>
            </a:pPr>
            <a:r>
              <a:rPr lang="zh-CN" altLang="en-US" sz="1865" dirty="0">
                <a:solidFill>
                  <a:srgbClr val="404040"/>
                </a:solidFill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年度工作概述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1387500" y="1699023"/>
            <a:ext cx="4378899" cy="3939540"/>
            <a:chOff x="1091317" y="1359569"/>
            <a:chExt cx="4378899" cy="3939540"/>
          </a:xfrm>
        </p:grpSpPr>
        <p:sp>
          <p:nvSpPr>
            <p:cNvPr id="13" name="文本框 12"/>
            <p:cNvSpPr txBox="1"/>
            <p:nvPr/>
          </p:nvSpPr>
          <p:spPr>
            <a:xfrm>
              <a:off x="1091317" y="1359569"/>
              <a:ext cx="4378899" cy="39395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50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04</a:t>
              </a:r>
              <a:endParaRPr lang="zh-CN" altLang="en-US" sz="25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文本框 11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1286634" y="3006173"/>
              <a:ext cx="3434246" cy="64633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6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lt"/>
                </a:rPr>
                <a:t> PART    FOUR</a:t>
              </a:r>
              <a:endParaRPr lang="zh-CN" altLang="en-US" sz="3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endParaRPr>
            </a:p>
          </p:txBody>
        </p:sp>
      </p:grpSp>
      <p:sp>
        <p:nvSpPr>
          <p:cNvPr id="18" name="TextBox 6"/>
          <p:cNvSpPr txBox="1"/>
          <p:nvPr/>
        </p:nvSpPr>
        <p:spPr>
          <a:xfrm>
            <a:off x="8153400" y="3565929"/>
            <a:ext cx="1963999" cy="3793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C8001C"/>
              </a:buClr>
              <a:buFont typeface="Wingdings" panose="05000000000000000000" pitchFamily="2" charset="2"/>
              <a:buChar char="n"/>
            </a:pPr>
            <a:r>
              <a:rPr lang="zh-CN" altLang="en-US" sz="1865" dirty="0">
                <a:solidFill>
                  <a:srgbClr val="404040"/>
                </a:solidFill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年度工作概述</a:t>
            </a:r>
          </a:p>
        </p:txBody>
      </p:sp>
      <p:sp>
        <p:nvSpPr>
          <p:cNvPr id="19" name="TextBox 6"/>
          <p:cNvSpPr txBox="1"/>
          <p:nvPr/>
        </p:nvSpPr>
        <p:spPr>
          <a:xfrm>
            <a:off x="5977900" y="3945264"/>
            <a:ext cx="1963999" cy="3793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C8001C"/>
              </a:buClr>
              <a:buFont typeface="Wingdings" panose="05000000000000000000" pitchFamily="2" charset="2"/>
              <a:buChar char="n"/>
            </a:pPr>
            <a:r>
              <a:rPr lang="zh-CN" altLang="en-US" sz="1865" dirty="0">
                <a:solidFill>
                  <a:srgbClr val="404040"/>
                </a:solidFill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年度工作概述</a:t>
            </a:r>
          </a:p>
        </p:txBody>
      </p:sp>
      <p:sp>
        <p:nvSpPr>
          <p:cNvPr id="20" name="TextBox 6"/>
          <p:cNvSpPr txBox="1"/>
          <p:nvPr/>
        </p:nvSpPr>
        <p:spPr>
          <a:xfrm>
            <a:off x="8153400" y="3945264"/>
            <a:ext cx="1963999" cy="3793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C8001C"/>
              </a:buClr>
              <a:buFont typeface="Wingdings" panose="05000000000000000000" pitchFamily="2" charset="2"/>
              <a:buChar char="n"/>
            </a:pPr>
            <a:r>
              <a:rPr lang="zh-CN" altLang="en-US" sz="1865" dirty="0">
                <a:solidFill>
                  <a:srgbClr val="404040"/>
                </a:solidFill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年度工作概述</a:t>
            </a:r>
          </a:p>
        </p:txBody>
      </p:sp>
      <p:sp>
        <p:nvSpPr>
          <p:cNvPr id="21" name="TextBox 6"/>
          <p:cNvSpPr txBox="1"/>
          <p:nvPr/>
        </p:nvSpPr>
        <p:spPr>
          <a:xfrm>
            <a:off x="5977900" y="4324599"/>
            <a:ext cx="1963999" cy="3793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C8001C"/>
              </a:buClr>
              <a:buFont typeface="Wingdings" panose="05000000000000000000" pitchFamily="2" charset="2"/>
              <a:buChar char="n"/>
            </a:pPr>
            <a:r>
              <a:rPr lang="zh-CN" altLang="en-US" sz="1865" dirty="0">
                <a:solidFill>
                  <a:srgbClr val="404040"/>
                </a:solidFill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年度工作概述</a:t>
            </a:r>
          </a:p>
        </p:txBody>
      </p:sp>
      <p:sp>
        <p:nvSpPr>
          <p:cNvPr id="22" name="TextBox 6"/>
          <p:cNvSpPr txBox="1"/>
          <p:nvPr/>
        </p:nvSpPr>
        <p:spPr>
          <a:xfrm>
            <a:off x="8153400" y="4324599"/>
            <a:ext cx="1963999" cy="3793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C8001C"/>
              </a:buClr>
              <a:buFont typeface="Wingdings" panose="05000000000000000000" pitchFamily="2" charset="2"/>
              <a:buChar char="n"/>
            </a:pPr>
            <a:r>
              <a:rPr lang="zh-CN" altLang="en-US" sz="1865" dirty="0">
                <a:solidFill>
                  <a:srgbClr val="404040"/>
                </a:solidFill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年度工作概述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:blinds dir="vert"/>
      </p:transition>
    </mc:Choice>
    <mc:Fallback xmlns="">
      <p:transition spd="slow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8" grpId="0"/>
      <p:bldP spid="19" grpId="0"/>
      <p:bldP spid="20" grpId="0"/>
      <p:bldP spid="21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图片 5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8" name="Text Box 10"/>
          <p:cNvSpPr txBox="1">
            <a:spLocks noChangeArrowheads="1"/>
          </p:cNvSpPr>
          <p:nvPr/>
        </p:nvSpPr>
        <p:spPr bwMode="auto">
          <a:xfrm>
            <a:off x="7007983" y="4883853"/>
            <a:ext cx="2165349" cy="3897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0960" tIns="30480" rIns="60960" bIns="3048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135" b="1" spc="133" dirty="0">
                <a:solidFill>
                  <a:prstClr val="black"/>
                </a:solidFill>
                <a:latin typeface="微软雅黑" panose="020B0503020204020204" pitchFamily="34" charset="-122"/>
                <a:cs typeface="+mn-ea"/>
                <a:sym typeface="+mn-lt"/>
              </a:rPr>
              <a:t>工作存在不足</a:t>
            </a:r>
          </a:p>
        </p:txBody>
      </p:sp>
      <p:grpSp>
        <p:nvGrpSpPr>
          <p:cNvPr id="8198" name="组合 73"/>
          <p:cNvGrpSpPr/>
          <p:nvPr/>
        </p:nvGrpSpPr>
        <p:grpSpPr bwMode="auto">
          <a:xfrm>
            <a:off x="7570396" y="2770588"/>
            <a:ext cx="978832" cy="1809659"/>
            <a:chOff x="846782" y="1426730"/>
            <a:chExt cx="938581" cy="1735235"/>
          </a:xfrm>
        </p:grpSpPr>
        <p:grpSp>
          <p:nvGrpSpPr>
            <p:cNvPr id="8199" name="组合 74"/>
            <p:cNvGrpSpPr/>
            <p:nvPr/>
          </p:nvGrpSpPr>
          <p:grpSpPr bwMode="auto">
            <a:xfrm>
              <a:off x="846782" y="2211710"/>
              <a:ext cx="938581" cy="950255"/>
              <a:chOff x="1050535" y="2211710"/>
              <a:chExt cx="938581" cy="950255"/>
            </a:xfrm>
          </p:grpSpPr>
          <p:sp>
            <p:nvSpPr>
              <p:cNvPr id="77" name="矩形 76"/>
              <p:cNvSpPr/>
              <p:nvPr/>
            </p:nvSpPr>
            <p:spPr>
              <a:xfrm>
                <a:off x="1109988" y="2212191"/>
                <a:ext cx="878829" cy="842292"/>
              </a:xfrm>
              <a:prstGeom prst="rect">
                <a:avLst/>
              </a:prstGeom>
              <a:noFill/>
              <a:ln w="12700">
                <a:solidFill>
                  <a:srgbClr val="1A94B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 b="1" noProof="1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8" name="矩形 77"/>
              <p:cNvSpPr/>
              <p:nvPr/>
            </p:nvSpPr>
            <p:spPr>
              <a:xfrm>
                <a:off x="1051130" y="2335998"/>
                <a:ext cx="828088" cy="826054"/>
              </a:xfrm>
              <a:prstGeom prst="rect">
                <a:avLst/>
              </a:prstGeom>
              <a:solidFill>
                <a:srgbClr val="1A94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 b="1" noProof="1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76" name="Text Box 10"/>
            <p:cNvSpPr txBox="1">
              <a:spLocks noChangeArrowheads="1"/>
            </p:cNvSpPr>
            <p:nvPr/>
          </p:nvSpPr>
          <p:spPr bwMode="auto">
            <a:xfrm>
              <a:off x="951425" y="1426730"/>
              <a:ext cx="732351" cy="81422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60960" tIns="30480" rIns="60960" bIns="30480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265" b="1" noProof="1">
                  <a:solidFill>
                    <a:prstClr val="black"/>
                  </a:solidFill>
                  <a:cs typeface="+mn-ea"/>
                  <a:sym typeface="+mn-lt"/>
                </a:rPr>
                <a:t>04</a:t>
              </a:r>
              <a:endParaRPr lang="zh-CN" altLang="en-US" sz="4265" b="1" noProof="1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206" name="组合 78"/>
          <p:cNvGrpSpPr/>
          <p:nvPr/>
        </p:nvGrpSpPr>
        <p:grpSpPr bwMode="auto">
          <a:xfrm>
            <a:off x="5531649" y="2770588"/>
            <a:ext cx="978801" cy="1809329"/>
            <a:chOff x="846782" y="1426730"/>
            <a:chExt cx="938581" cy="1735235"/>
          </a:xfrm>
        </p:grpSpPr>
        <p:grpSp>
          <p:nvGrpSpPr>
            <p:cNvPr id="8207" name="组合 79"/>
            <p:cNvGrpSpPr/>
            <p:nvPr/>
          </p:nvGrpSpPr>
          <p:grpSpPr bwMode="auto">
            <a:xfrm>
              <a:off x="846782" y="2211710"/>
              <a:ext cx="938581" cy="950255"/>
              <a:chOff x="1050535" y="2211710"/>
              <a:chExt cx="938581" cy="950255"/>
            </a:xfrm>
          </p:grpSpPr>
          <p:sp>
            <p:nvSpPr>
              <p:cNvPr id="82" name="矩形 81"/>
              <p:cNvSpPr/>
              <p:nvPr/>
            </p:nvSpPr>
            <p:spPr>
              <a:xfrm>
                <a:off x="1110372" y="2212334"/>
                <a:ext cx="878855" cy="842445"/>
              </a:xfrm>
              <a:prstGeom prst="rect">
                <a:avLst/>
              </a:prstGeom>
              <a:noFill/>
              <a:ln w="12700">
                <a:solidFill>
                  <a:srgbClr val="1A94B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 b="1" noProof="1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3" name="矩形 82"/>
              <p:cNvSpPr/>
              <p:nvPr/>
            </p:nvSpPr>
            <p:spPr>
              <a:xfrm>
                <a:off x="1051511" y="2336164"/>
                <a:ext cx="828113" cy="826204"/>
              </a:xfrm>
              <a:prstGeom prst="rect">
                <a:avLst/>
              </a:prstGeom>
              <a:solidFill>
                <a:srgbClr val="1A94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 b="1" noProof="1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81" name="Text Box 10"/>
            <p:cNvSpPr txBox="1">
              <a:spLocks noChangeArrowheads="1"/>
            </p:cNvSpPr>
            <p:nvPr/>
          </p:nvSpPr>
          <p:spPr bwMode="auto">
            <a:xfrm>
              <a:off x="951424" y="1426730"/>
              <a:ext cx="732350" cy="81437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60960" tIns="30480" rIns="60960" bIns="30480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265" b="1" noProof="1">
                  <a:solidFill>
                    <a:prstClr val="black"/>
                  </a:solidFill>
                  <a:cs typeface="+mn-ea"/>
                  <a:sym typeface="+mn-lt"/>
                </a:rPr>
                <a:t>03</a:t>
              </a:r>
              <a:endParaRPr lang="zh-CN" altLang="en-US" sz="4265" b="1" noProof="1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8" name="Freeform 301"/>
          <p:cNvSpPr>
            <a:spLocks noEditPoints="1"/>
          </p:cNvSpPr>
          <p:nvPr/>
        </p:nvSpPr>
        <p:spPr bwMode="auto">
          <a:xfrm>
            <a:off x="7954174" y="4013119"/>
            <a:ext cx="364745" cy="364641"/>
          </a:xfrm>
          <a:custGeom>
            <a:avLst/>
            <a:gdLst>
              <a:gd name="T0" fmla="*/ 6 w 58"/>
              <a:gd name="T1" fmla="*/ 14 h 58"/>
              <a:gd name="T2" fmla="*/ 7 w 58"/>
              <a:gd name="T3" fmla="*/ 19 h 58"/>
              <a:gd name="T4" fmla="*/ 4 w 58"/>
              <a:gd name="T5" fmla="*/ 20 h 58"/>
              <a:gd name="T6" fmla="*/ 0 w 58"/>
              <a:gd name="T7" fmla="*/ 23 h 58"/>
              <a:gd name="T8" fmla="*/ 2 w 58"/>
              <a:gd name="T9" fmla="*/ 27 h 58"/>
              <a:gd name="T10" fmla="*/ 5 w 58"/>
              <a:gd name="T11" fmla="*/ 31 h 58"/>
              <a:gd name="T12" fmla="*/ 2 w 58"/>
              <a:gd name="T13" fmla="*/ 34 h 58"/>
              <a:gd name="T14" fmla="*/ 1 w 58"/>
              <a:gd name="T15" fmla="*/ 38 h 58"/>
              <a:gd name="T16" fmla="*/ 5 w 58"/>
              <a:gd name="T17" fmla="*/ 41 h 58"/>
              <a:gd name="T18" fmla="*/ 8 w 58"/>
              <a:gd name="T19" fmla="*/ 42 h 58"/>
              <a:gd name="T20" fmla="*/ 8 w 58"/>
              <a:gd name="T21" fmla="*/ 46 h 58"/>
              <a:gd name="T22" fmla="*/ 9 w 58"/>
              <a:gd name="T23" fmla="*/ 51 h 58"/>
              <a:gd name="T24" fmla="*/ 14 w 58"/>
              <a:gd name="T25" fmla="*/ 51 h 58"/>
              <a:gd name="T26" fmla="*/ 18 w 58"/>
              <a:gd name="T27" fmla="*/ 51 h 58"/>
              <a:gd name="T28" fmla="*/ 19 w 58"/>
              <a:gd name="T29" fmla="*/ 54 h 58"/>
              <a:gd name="T30" fmla="*/ 22 w 58"/>
              <a:gd name="T31" fmla="*/ 58 h 58"/>
              <a:gd name="T32" fmla="*/ 27 w 58"/>
              <a:gd name="T33" fmla="*/ 56 h 58"/>
              <a:gd name="T34" fmla="*/ 31 w 58"/>
              <a:gd name="T35" fmla="*/ 53 h 58"/>
              <a:gd name="T36" fmla="*/ 33 w 58"/>
              <a:gd name="T37" fmla="*/ 56 h 58"/>
              <a:gd name="T38" fmla="*/ 38 w 58"/>
              <a:gd name="T39" fmla="*/ 57 h 58"/>
              <a:gd name="T40" fmla="*/ 40 w 58"/>
              <a:gd name="T41" fmla="*/ 53 h 58"/>
              <a:gd name="T42" fmla="*/ 42 w 58"/>
              <a:gd name="T43" fmla="*/ 49 h 58"/>
              <a:gd name="T44" fmla="*/ 46 w 58"/>
              <a:gd name="T45" fmla="*/ 50 h 58"/>
              <a:gd name="T46" fmla="*/ 50 w 58"/>
              <a:gd name="T47" fmla="*/ 49 h 58"/>
              <a:gd name="T48" fmla="*/ 51 w 58"/>
              <a:gd name="T49" fmla="*/ 44 h 58"/>
              <a:gd name="T50" fmla="*/ 50 w 58"/>
              <a:gd name="T51" fmla="*/ 40 h 58"/>
              <a:gd name="T52" fmla="*/ 54 w 58"/>
              <a:gd name="T53" fmla="*/ 39 h 58"/>
              <a:gd name="T54" fmla="*/ 57 w 58"/>
              <a:gd name="T55" fmla="*/ 35 h 58"/>
              <a:gd name="T56" fmla="*/ 55 w 58"/>
              <a:gd name="T57" fmla="*/ 31 h 58"/>
              <a:gd name="T58" fmla="*/ 52 w 58"/>
              <a:gd name="T59" fmla="*/ 27 h 58"/>
              <a:gd name="T60" fmla="*/ 55 w 58"/>
              <a:gd name="T61" fmla="*/ 25 h 58"/>
              <a:gd name="T62" fmla="*/ 56 w 58"/>
              <a:gd name="T63" fmla="*/ 20 h 58"/>
              <a:gd name="T64" fmla="*/ 53 w 58"/>
              <a:gd name="T65" fmla="*/ 18 h 58"/>
              <a:gd name="T66" fmla="*/ 48 w 58"/>
              <a:gd name="T67" fmla="*/ 16 h 58"/>
              <a:gd name="T68" fmla="*/ 49 w 58"/>
              <a:gd name="T69" fmla="*/ 12 h 58"/>
              <a:gd name="T70" fmla="*/ 48 w 58"/>
              <a:gd name="T71" fmla="*/ 8 h 58"/>
              <a:gd name="T72" fmla="*/ 44 w 58"/>
              <a:gd name="T73" fmla="*/ 7 h 58"/>
              <a:gd name="T74" fmla="*/ 39 w 58"/>
              <a:gd name="T75" fmla="*/ 8 h 58"/>
              <a:gd name="T76" fmla="*/ 38 w 58"/>
              <a:gd name="T77" fmla="*/ 4 h 58"/>
              <a:gd name="T78" fmla="*/ 35 w 58"/>
              <a:gd name="T79" fmla="*/ 1 h 58"/>
              <a:gd name="T80" fmla="*/ 30 w 58"/>
              <a:gd name="T81" fmla="*/ 3 h 58"/>
              <a:gd name="T82" fmla="*/ 27 w 58"/>
              <a:gd name="T83" fmla="*/ 5 h 58"/>
              <a:gd name="T84" fmla="*/ 24 w 58"/>
              <a:gd name="T85" fmla="*/ 3 h 58"/>
              <a:gd name="T86" fmla="*/ 20 w 58"/>
              <a:gd name="T87" fmla="*/ 1 h 58"/>
              <a:gd name="T88" fmla="*/ 17 w 58"/>
              <a:gd name="T89" fmla="*/ 5 h 58"/>
              <a:gd name="T90" fmla="*/ 15 w 58"/>
              <a:gd name="T91" fmla="*/ 10 h 58"/>
              <a:gd name="T92" fmla="*/ 12 w 58"/>
              <a:gd name="T93" fmla="*/ 9 h 58"/>
              <a:gd name="T94" fmla="*/ 7 w 58"/>
              <a:gd name="T95" fmla="*/ 10 h 58"/>
              <a:gd name="T96" fmla="*/ 6 w 58"/>
              <a:gd name="T97" fmla="*/ 14 h 58"/>
              <a:gd name="T98" fmla="*/ 23 w 58"/>
              <a:gd name="T99" fmla="*/ 13 h 58"/>
              <a:gd name="T100" fmla="*/ 45 w 58"/>
              <a:gd name="T101" fmla="*/ 24 h 58"/>
              <a:gd name="T102" fmla="*/ 34 w 58"/>
              <a:gd name="T103" fmla="*/ 45 h 58"/>
              <a:gd name="T104" fmla="*/ 13 w 58"/>
              <a:gd name="T105" fmla="*/ 34 h 58"/>
              <a:gd name="T106" fmla="*/ 23 w 58"/>
              <a:gd name="T107" fmla="*/ 13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58" h="58">
                <a:moveTo>
                  <a:pt x="6" y="14"/>
                </a:moveTo>
                <a:cubicBezTo>
                  <a:pt x="8" y="15"/>
                  <a:pt x="7" y="18"/>
                  <a:pt x="7" y="19"/>
                </a:cubicBezTo>
                <a:cubicBezTo>
                  <a:pt x="7" y="20"/>
                  <a:pt x="5" y="20"/>
                  <a:pt x="4" y="20"/>
                </a:cubicBezTo>
                <a:cubicBezTo>
                  <a:pt x="2" y="20"/>
                  <a:pt x="0" y="21"/>
                  <a:pt x="0" y="23"/>
                </a:cubicBezTo>
                <a:cubicBezTo>
                  <a:pt x="0" y="25"/>
                  <a:pt x="0" y="27"/>
                  <a:pt x="2" y="27"/>
                </a:cubicBezTo>
                <a:cubicBezTo>
                  <a:pt x="3" y="28"/>
                  <a:pt x="5" y="30"/>
                  <a:pt x="5" y="31"/>
                </a:cubicBezTo>
                <a:cubicBezTo>
                  <a:pt x="5" y="32"/>
                  <a:pt x="4" y="33"/>
                  <a:pt x="2" y="34"/>
                </a:cubicBezTo>
                <a:cubicBezTo>
                  <a:pt x="1" y="34"/>
                  <a:pt x="0" y="36"/>
                  <a:pt x="1" y="38"/>
                </a:cubicBezTo>
                <a:cubicBezTo>
                  <a:pt x="1" y="40"/>
                  <a:pt x="3" y="42"/>
                  <a:pt x="5" y="41"/>
                </a:cubicBezTo>
                <a:cubicBezTo>
                  <a:pt x="6" y="41"/>
                  <a:pt x="8" y="41"/>
                  <a:pt x="8" y="42"/>
                </a:cubicBezTo>
                <a:cubicBezTo>
                  <a:pt x="9" y="42"/>
                  <a:pt x="9" y="45"/>
                  <a:pt x="8" y="46"/>
                </a:cubicBezTo>
                <a:cubicBezTo>
                  <a:pt x="7" y="47"/>
                  <a:pt x="7" y="50"/>
                  <a:pt x="9" y="51"/>
                </a:cubicBezTo>
                <a:cubicBezTo>
                  <a:pt x="11" y="52"/>
                  <a:pt x="13" y="53"/>
                  <a:pt x="14" y="51"/>
                </a:cubicBezTo>
                <a:cubicBezTo>
                  <a:pt x="15" y="50"/>
                  <a:pt x="18" y="51"/>
                  <a:pt x="18" y="51"/>
                </a:cubicBezTo>
                <a:cubicBezTo>
                  <a:pt x="19" y="51"/>
                  <a:pt x="20" y="53"/>
                  <a:pt x="19" y="54"/>
                </a:cubicBezTo>
                <a:cubicBezTo>
                  <a:pt x="19" y="56"/>
                  <a:pt x="20" y="57"/>
                  <a:pt x="22" y="58"/>
                </a:cubicBezTo>
                <a:cubicBezTo>
                  <a:pt x="25" y="58"/>
                  <a:pt x="26" y="57"/>
                  <a:pt x="27" y="56"/>
                </a:cubicBezTo>
                <a:cubicBezTo>
                  <a:pt x="27" y="54"/>
                  <a:pt x="30" y="53"/>
                  <a:pt x="31" y="53"/>
                </a:cubicBezTo>
                <a:cubicBezTo>
                  <a:pt x="31" y="53"/>
                  <a:pt x="33" y="54"/>
                  <a:pt x="33" y="56"/>
                </a:cubicBezTo>
                <a:cubicBezTo>
                  <a:pt x="34" y="57"/>
                  <a:pt x="36" y="58"/>
                  <a:pt x="38" y="57"/>
                </a:cubicBezTo>
                <a:cubicBezTo>
                  <a:pt x="40" y="57"/>
                  <a:pt x="41" y="55"/>
                  <a:pt x="40" y="53"/>
                </a:cubicBezTo>
                <a:cubicBezTo>
                  <a:pt x="40" y="52"/>
                  <a:pt x="42" y="49"/>
                  <a:pt x="42" y="49"/>
                </a:cubicBezTo>
                <a:cubicBezTo>
                  <a:pt x="43" y="48"/>
                  <a:pt x="44" y="49"/>
                  <a:pt x="46" y="50"/>
                </a:cubicBezTo>
                <a:cubicBezTo>
                  <a:pt x="47" y="51"/>
                  <a:pt x="49" y="51"/>
                  <a:pt x="50" y="49"/>
                </a:cubicBezTo>
                <a:cubicBezTo>
                  <a:pt x="52" y="47"/>
                  <a:pt x="52" y="45"/>
                  <a:pt x="51" y="44"/>
                </a:cubicBezTo>
                <a:cubicBezTo>
                  <a:pt x="50" y="43"/>
                  <a:pt x="50" y="40"/>
                  <a:pt x="50" y="40"/>
                </a:cubicBezTo>
                <a:cubicBezTo>
                  <a:pt x="51" y="39"/>
                  <a:pt x="52" y="38"/>
                  <a:pt x="54" y="39"/>
                </a:cubicBezTo>
                <a:cubicBezTo>
                  <a:pt x="55" y="39"/>
                  <a:pt x="57" y="38"/>
                  <a:pt x="57" y="35"/>
                </a:cubicBezTo>
                <a:cubicBezTo>
                  <a:pt x="58" y="33"/>
                  <a:pt x="57" y="31"/>
                  <a:pt x="55" y="31"/>
                </a:cubicBezTo>
                <a:cubicBezTo>
                  <a:pt x="54" y="31"/>
                  <a:pt x="53" y="28"/>
                  <a:pt x="52" y="27"/>
                </a:cubicBezTo>
                <a:cubicBezTo>
                  <a:pt x="52" y="26"/>
                  <a:pt x="54" y="25"/>
                  <a:pt x="55" y="25"/>
                </a:cubicBezTo>
                <a:cubicBezTo>
                  <a:pt x="56" y="24"/>
                  <a:pt x="57" y="22"/>
                  <a:pt x="56" y="20"/>
                </a:cubicBezTo>
                <a:cubicBezTo>
                  <a:pt x="56" y="18"/>
                  <a:pt x="54" y="17"/>
                  <a:pt x="53" y="18"/>
                </a:cubicBezTo>
                <a:cubicBezTo>
                  <a:pt x="51" y="18"/>
                  <a:pt x="49" y="16"/>
                  <a:pt x="48" y="16"/>
                </a:cubicBezTo>
                <a:cubicBezTo>
                  <a:pt x="48" y="15"/>
                  <a:pt x="48" y="13"/>
                  <a:pt x="49" y="12"/>
                </a:cubicBezTo>
                <a:cubicBezTo>
                  <a:pt x="50" y="11"/>
                  <a:pt x="50" y="9"/>
                  <a:pt x="48" y="8"/>
                </a:cubicBezTo>
                <a:cubicBezTo>
                  <a:pt x="47" y="6"/>
                  <a:pt x="45" y="6"/>
                  <a:pt x="44" y="7"/>
                </a:cubicBezTo>
                <a:cubicBezTo>
                  <a:pt x="42" y="8"/>
                  <a:pt x="40" y="8"/>
                  <a:pt x="39" y="8"/>
                </a:cubicBezTo>
                <a:cubicBezTo>
                  <a:pt x="38" y="7"/>
                  <a:pt x="38" y="6"/>
                  <a:pt x="38" y="4"/>
                </a:cubicBezTo>
                <a:cubicBezTo>
                  <a:pt x="38" y="3"/>
                  <a:pt x="37" y="1"/>
                  <a:pt x="35" y="1"/>
                </a:cubicBezTo>
                <a:cubicBezTo>
                  <a:pt x="33" y="0"/>
                  <a:pt x="31" y="1"/>
                  <a:pt x="30" y="3"/>
                </a:cubicBezTo>
                <a:cubicBezTo>
                  <a:pt x="30" y="4"/>
                  <a:pt x="28" y="5"/>
                  <a:pt x="27" y="5"/>
                </a:cubicBezTo>
                <a:cubicBezTo>
                  <a:pt x="26" y="6"/>
                  <a:pt x="25" y="4"/>
                  <a:pt x="24" y="3"/>
                </a:cubicBezTo>
                <a:cubicBezTo>
                  <a:pt x="24" y="1"/>
                  <a:pt x="22" y="1"/>
                  <a:pt x="20" y="1"/>
                </a:cubicBezTo>
                <a:cubicBezTo>
                  <a:pt x="18" y="2"/>
                  <a:pt x="16" y="4"/>
                  <a:pt x="17" y="5"/>
                </a:cubicBezTo>
                <a:cubicBezTo>
                  <a:pt x="17" y="7"/>
                  <a:pt x="16" y="9"/>
                  <a:pt x="15" y="10"/>
                </a:cubicBezTo>
                <a:cubicBezTo>
                  <a:pt x="14" y="10"/>
                  <a:pt x="13" y="10"/>
                  <a:pt x="12" y="9"/>
                </a:cubicBezTo>
                <a:cubicBezTo>
                  <a:pt x="10" y="8"/>
                  <a:pt x="8" y="8"/>
                  <a:pt x="7" y="10"/>
                </a:cubicBezTo>
                <a:cubicBezTo>
                  <a:pt x="6" y="11"/>
                  <a:pt x="5" y="13"/>
                  <a:pt x="6" y="14"/>
                </a:cubicBezTo>
                <a:close/>
                <a:moveTo>
                  <a:pt x="23" y="13"/>
                </a:moveTo>
                <a:cubicBezTo>
                  <a:pt x="32" y="10"/>
                  <a:pt x="42" y="15"/>
                  <a:pt x="45" y="24"/>
                </a:cubicBezTo>
                <a:cubicBezTo>
                  <a:pt x="47" y="33"/>
                  <a:pt x="43" y="42"/>
                  <a:pt x="34" y="45"/>
                </a:cubicBezTo>
                <a:cubicBezTo>
                  <a:pt x="25" y="48"/>
                  <a:pt x="15" y="43"/>
                  <a:pt x="13" y="34"/>
                </a:cubicBezTo>
                <a:cubicBezTo>
                  <a:pt x="10" y="26"/>
                  <a:pt x="15" y="16"/>
                  <a:pt x="23" y="1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1" rIns="68580" bIns="34291" anchor="ctr"/>
          <a:lstStyle/>
          <a:p>
            <a:pPr algn="ctr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1355" noProof="1">
              <a:gradFill>
                <a:gsLst>
                  <a:gs pos="47700">
                    <a:srgbClr val="F4DEBE"/>
                  </a:gs>
                  <a:gs pos="0">
                    <a:srgbClr val="D9A96A"/>
                  </a:gs>
                  <a:gs pos="100000">
                    <a:srgbClr val="F5E3C9"/>
                  </a:gs>
                </a:gsLst>
                <a:lin ang="5400000" scaled="0"/>
              </a:gradFill>
              <a:cs typeface="+mn-ea"/>
              <a:sym typeface="+mn-lt"/>
            </a:endParaRPr>
          </a:p>
        </p:txBody>
      </p:sp>
      <p:sp>
        <p:nvSpPr>
          <p:cNvPr id="39" name="Freeform 302"/>
          <p:cNvSpPr>
            <a:spLocks noEditPoints="1"/>
          </p:cNvSpPr>
          <p:nvPr/>
        </p:nvSpPr>
        <p:spPr bwMode="auto">
          <a:xfrm>
            <a:off x="7775796" y="3911977"/>
            <a:ext cx="234289" cy="234221"/>
          </a:xfrm>
          <a:custGeom>
            <a:avLst/>
            <a:gdLst>
              <a:gd name="T0" fmla="*/ 4 w 37"/>
              <a:gd name="T1" fmla="*/ 9 h 37"/>
              <a:gd name="T2" fmla="*/ 5 w 37"/>
              <a:gd name="T3" fmla="*/ 12 h 37"/>
              <a:gd name="T4" fmla="*/ 2 w 37"/>
              <a:gd name="T5" fmla="*/ 12 h 37"/>
              <a:gd name="T6" fmla="*/ 0 w 37"/>
              <a:gd name="T7" fmla="*/ 14 h 37"/>
              <a:gd name="T8" fmla="*/ 1 w 37"/>
              <a:gd name="T9" fmla="*/ 17 h 37"/>
              <a:gd name="T10" fmla="*/ 3 w 37"/>
              <a:gd name="T11" fmla="*/ 20 h 37"/>
              <a:gd name="T12" fmla="*/ 2 w 37"/>
              <a:gd name="T13" fmla="*/ 21 h 37"/>
              <a:gd name="T14" fmla="*/ 1 w 37"/>
              <a:gd name="T15" fmla="*/ 24 h 37"/>
              <a:gd name="T16" fmla="*/ 3 w 37"/>
              <a:gd name="T17" fmla="*/ 26 h 37"/>
              <a:gd name="T18" fmla="*/ 5 w 37"/>
              <a:gd name="T19" fmla="*/ 26 h 37"/>
              <a:gd name="T20" fmla="*/ 5 w 37"/>
              <a:gd name="T21" fmla="*/ 29 h 37"/>
              <a:gd name="T22" fmla="*/ 6 w 37"/>
              <a:gd name="T23" fmla="*/ 32 h 37"/>
              <a:gd name="T24" fmla="*/ 9 w 37"/>
              <a:gd name="T25" fmla="*/ 33 h 37"/>
              <a:gd name="T26" fmla="*/ 12 w 37"/>
              <a:gd name="T27" fmla="*/ 32 h 37"/>
              <a:gd name="T28" fmla="*/ 12 w 37"/>
              <a:gd name="T29" fmla="*/ 34 h 37"/>
              <a:gd name="T30" fmla="*/ 15 w 37"/>
              <a:gd name="T31" fmla="*/ 37 h 37"/>
              <a:gd name="T32" fmla="*/ 17 w 37"/>
              <a:gd name="T33" fmla="*/ 35 h 37"/>
              <a:gd name="T34" fmla="*/ 20 w 37"/>
              <a:gd name="T35" fmla="*/ 34 h 37"/>
              <a:gd name="T36" fmla="*/ 21 w 37"/>
              <a:gd name="T37" fmla="*/ 35 h 37"/>
              <a:gd name="T38" fmla="*/ 24 w 37"/>
              <a:gd name="T39" fmla="*/ 36 h 37"/>
              <a:gd name="T40" fmla="*/ 26 w 37"/>
              <a:gd name="T41" fmla="*/ 34 h 37"/>
              <a:gd name="T42" fmla="*/ 27 w 37"/>
              <a:gd name="T43" fmla="*/ 31 h 37"/>
              <a:gd name="T44" fmla="*/ 29 w 37"/>
              <a:gd name="T45" fmla="*/ 32 h 37"/>
              <a:gd name="T46" fmla="*/ 32 w 37"/>
              <a:gd name="T47" fmla="*/ 31 h 37"/>
              <a:gd name="T48" fmla="*/ 33 w 37"/>
              <a:gd name="T49" fmla="*/ 28 h 37"/>
              <a:gd name="T50" fmla="*/ 32 w 37"/>
              <a:gd name="T51" fmla="*/ 25 h 37"/>
              <a:gd name="T52" fmla="*/ 35 w 37"/>
              <a:gd name="T53" fmla="*/ 24 h 37"/>
              <a:gd name="T54" fmla="*/ 37 w 37"/>
              <a:gd name="T55" fmla="*/ 22 h 37"/>
              <a:gd name="T56" fmla="*/ 36 w 37"/>
              <a:gd name="T57" fmla="*/ 19 h 37"/>
              <a:gd name="T58" fmla="*/ 34 w 37"/>
              <a:gd name="T59" fmla="*/ 17 h 37"/>
              <a:gd name="T60" fmla="*/ 35 w 37"/>
              <a:gd name="T61" fmla="*/ 15 h 37"/>
              <a:gd name="T62" fmla="*/ 36 w 37"/>
              <a:gd name="T63" fmla="*/ 12 h 37"/>
              <a:gd name="T64" fmla="*/ 34 w 37"/>
              <a:gd name="T65" fmla="*/ 11 h 37"/>
              <a:gd name="T66" fmla="*/ 31 w 37"/>
              <a:gd name="T67" fmla="*/ 9 h 37"/>
              <a:gd name="T68" fmla="*/ 32 w 37"/>
              <a:gd name="T69" fmla="*/ 7 h 37"/>
              <a:gd name="T70" fmla="*/ 31 w 37"/>
              <a:gd name="T71" fmla="*/ 4 h 37"/>
              <a:gd name="T72" fmla="*/ 28 w 37"/>
              <a:gd name="T73" fmla="*/ 4 h 37"/>
              <a:gd name="T74" fmla="*/ 25 w 37"/>
              <a:gd name="T75" fmla="*/ 4 h 37"/>
              <a:gd name="T76" fmla="*/ 25 w 37"/>
              <a:gd name="T77" fmla="*/ 2 h 37"/>
              <a:gd name="T78" fmla="*/ 22 w 37"/>
              <a:gd name="T79" fmla="*/ 0 h 37"/>
              <a:gd name="T80" fmla="*/ 20 w 37"/>
              <a:gd name="T81" fmla="*/ 1 h 37"/>
              <a:gd name="T82" fmla="*/ 17 w 37"/>
              <a:gd name="T83" fmla="*/ 3 h 37"/>
              <a:gd name="T84" fmla="*/ 16 w 37"/>
              <a:gd name="T85" fmla="*/ 1 h 37"/>
              <a:gd name="T86" fmla="*/ 13 w 37"/>
              <a:gd name="T87" fmla="*/ 0 h 37"/>
              <a:gd name="T88" fmla="*/ 11 w 37"/>
              <a:gd name="T89" fmla="*/ 3 h 37"/>
              <a:gd name="T90" fmla="*/ 10 w 37"/>
              <a:gd name="T91" fmla="*/ 6 h 37"/>
              <a:gd name="T92" fmla="*/ 8 w 37"/>
              <a:gd name="T93" fmla="*/ 5 h 37"/>
              <a:gd name="T94" fmla="*/ 5 w 37"/>
              <a:gd name="T95" fmla="*/ 6 h 37"/>
              <a:gd name="T96" fmla="*/ 4 w 37"/>
              <a:gd name="T97" fmla="*/ 9 h 37"/>
              <a:gd name="T98" fmla="*/ 15 w 37"/>
              <a:gd name="T99" fmla="*/ 8 h 37"/>
              <a:gd name="T100" fmla="*/ 29 w 37"/>
              <a:gd name="T101" fmla="*/ 15 h 37"/>
              <a:gd name="T102" fmla="*/ 22 w 37"/>
              <a:gd name="T103" fmla="*/ 29 h 37"/>
              <a:gd name="T104" fmla="*/ 8 w 37"/>
              <a:gd name="T105" fmla="*/ 22 h 37"/>
              <a:gd name="T106" fmla="*/ 15 w 37"/>
              <a:gd name="T107" fmla="*/ 8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7" h="37">
                <a:moveTo>
                  <a:pt x="4" y="9"/>
                </a:moveTo>
                <a:cubicBezTo>
                  <a:pt x="5" y="9"/>
                  <a:pt x="5" y="11"/>
                  <a:pt x="5" y="12"/>
                </a:cubicBezTo>
                <a:cubicBezTo>
                  <a:pt x="4" y="12"/>
                  <a:pt x="3" y="12"/>
                  <a:pt x="2" y="12"/>
                </a:cubicBezTo>
                <a:cubicBezTo>
                  <a:pt x="1" y="12"/>
                  <a:pt x="0" y="13"/>
                  <a:pt x="0" y="14"/>
                </a:cubicBezTo>
                <a:cubicBezTo>
                  <a:pt x="0" y="16"/>
                  <a:pt x="0" y="17"/>
                  <a:pt x="1" y="17"/>
                </a:cubicBezTo>
                <a:cubicBezTo>
                  <a:pt x="2" y="17"/>
                  <a:pt x="3" y="19"/>
                  <a:pt x="3" y="20"/>
                </a:cubicBezTo>
                <a:cubicBezTo>
                  <a:pt x="3" y="20"/>
                  <a:pt x="2" y="21"/>
                  <a:pt x="2" y="21"/>
                </a:cubicBezTo>
                <a:cubicBezTo>
                  <a:pt x="1" y="21"/>
                  <a:pt x="0" y="23"/>
                  <a:pt x="1" y="24"/>
                </a:cubicBezTo>
                <a:cubicBezTo>
                  <a:pt x="1" y="25"/>
                  <a:pt x="2" y="26"/>
                  <a:pt x="3" y="26"/>
                </a:cubicBezTo>
                <a:cubicBezTo>
                  <a:pt x="4" y="26"/>
                  <a:pt x="5" y="26"/>
                  <a:pt x="5" y="26"/>
                </a:cubicBezTo>
                <a:cubicBezTo>
                  <a:pt x="6" y="27"/>
                  <a:pt x="6" y="28"/>
                  <a:pt x="5" y="29"/>
                </a:cubicBezTo>
                <a:cubicBezTo>
                  <a:pt x="5" y="30"/>
                  <a:pt x="5" y="31"/>
                  <a:pt x="6" y="32"/>
                </a:cubicBezTo>
                <a:cubicBezTo>
                  <a:pt x="7" y="33"/>
                  <a:pt x="8" y="33"/>
                  <a:pt x="9" y="33"/>
                </a:cubicBezTo>
                <a:cubicBezTo>
                  <a:pt x="10" y="32"/>
                  <a:pt x="11" y="32"/>
                  <a:pt x="12" y="32"/>
                </a:cubicBezTo>
                <a:cubicBezTo>
                  <a:pt x="12" y="32"/>
                  <a:pt x="13" y="33"/>
                  <a:pt x="12" y="34"/>
                </a:cubicBezTo>
                <a:cubicBezTo>
                  <a:pt x="12" y="35"/>
                  <a:pt x="13" y="36"/>
                  <a:pt x="15" y="37"/>
                </a:cubicBezTo>
                <a:cubicBezTo>
                  <a:pt x="16" y="37"/>
                  <a:pt x="17" y="36"/>
                  <a:pt x="17" y="35"/>
                </a:cubicBezTo>
                <a:cubicBezTo>
                  <a:pt x="18" y="34"/>
                  <a:pt x="19" y="34"/>
                  <a:pt x="20" y="34"/>
                </a:cubicBezTo>
                <a:cubicBezTo>
                  <a:pt x="20" y="34"/>
                  <a:pt x="21" y="34"/>
                  <a:pt x="21" y="35"/>
                </a:cubicBezTo>
                <a:cubicBezTo>
                  <a:pt x="22" y="36"/>
                  <a:pt x="23" y="37"/>
                  <a:pt x="24" y="36"/>
                </a:cubicBezTo>
                <a:cubicBezTo>
                  <a:pt x="26" y="36"/>
                  <a:pt x="26" y="35"/>
                  <a:pt x="26" y="34"/>
                </a:cubicBezTo>
                <a:cubicBezTo>
                  <a:pt x="26" y="33"/>
                  <a:pt x="27" y="31"/>
                  <a:pt x="27" y="31"/>
                </a:cubicBezTo>
                <a:cubicBezTo>
                  <a:pt x="28" y="31"/>
                  <a:pt x="29" y="31"/>
                  <a:pt x="29" y="32"/>
                </a:cubicBezTo>
                <a:cubicBezTo>
                  <a:pt x="30" y="32"/>
                  <a:pt x="32" y="32"/>
                  <a:pt x="32" y="31"/>
                </a:cubicBezTo>
                <a:cubicBezTo>
                  <a:pt x="33" y="30"/>
                  <a:pt x="34" y="28"/>
                  <a:pt x="33" y="28"/>
                </a:cubicBezTo>
                <a:cubicBezTo>
                  <a:pt x="32" y="27"/>
                  <a:pt x="32" y="25"/>
                  <a:pt x="32" y="25"/>
                </a:cubicBezTo>
                <a:cubicBezTo>
                  <a:pt x="33" y="24"/>
                  <a:pt x="34" y="24"/>
                  <a:pt x="35" y="24"/>
                </a:cubicBezTo>
                <a:cubicBezTo>
                  <a:pt x="36" y="24"/>
                  <a:pt x="37" y="24"/>
                  <a:pt x="37" y="22"/>
                </a:cubicBezTo>
                <a:cubicBezTo>
                  <a:pt x="37" y="21"/>
                  <a:pt x="37" y="20"/>
                  <a:pt x="36" y="19"/>
                </a:cubicBezTo>
                <a:cubicBezTo>
                  <a:pt x="35" y="19"/>
                  <a:pt x="34" y="18"/>
                  <a:pt x="34" y="17"/>
                </a:cubicBezTo>
                <a:cubicBezTo>
                  <a:pt x="34" y="16"/>
                  <a:pt x="35" y="16"/>
                  <a:pt x="35" y="15"/>
                </a:cubicBezTo>
                <a:cubicBezTo>
                  <a:pt x="36" y="15"/>
                  <a:pt x="37" y="14"/>
                  <a:pt x="36" y="12"/>
                </a:cubicBezTo>
                <a:cubicBezTo>
                  <a:pt x="36" y="11"/>
                  <a:pt x="35" y="10"/>
                  <a:pt x="34" y="11"/>
                </a:cubicBezTo>
                <a:cubicBezTo>
                  <a:pt x="33" y="11"/>
                  <a:pt x="31" y="10"/>
                  <a:pt x="31" y="9"/>
                </a:cubicBezTo>
                <a:cubicBezTo>
                  <a:pt x="31" y="9"/>
                  <a:pt x="31" y="8"/>
                  <a:pt x="32" y="7"/>
                </a:cubicBezTo>
                <a:cubicBezTo>
                  <a:pt x="32" y="7"/>
                  <a:pt x="32" y="5"/>
                  <a:pt x="31" y="4"/>
                </a:cubicBezTo>
                <a:cubicBezTo>
                  <a:pt x="30" y="3"/>
                  <a:pt x="29" y="3"/>
                  <a:pt x="28" y="4"/>
                </a:cubicBezTo>
                <a:cubicBezTo>
                  <a:pt x="27" y="5"/>
                  <a:pt x="26" y="5"/>
                  <a:pt x="25" y="4"/>
                </a:cubicBezTo>
                <a:cubicBezTo>
                  <a:pt x="25" y="4"/>
                  <a:pt x="24" y="3"/>
                  <a:pt x="25" y="2"/>
                </a:cubicBezTo>
                <a:cubicBezTo>
                  <a:pt x="25" y="1"/>
                  <a:pt x="24" y="0"/>
                  <a:pt x="22" y="0"/>
                </a:cubicBezTo>
                <a:cubicBezTo>
                  <a:pt x="21" y="0"/>
                  <a:pt x="20" y="0"/>
                  <a:pt x="20" y="1"/>
                </a:cubicBezTo>
                <a:cubicBezTo>
                  <a:pt x="19" y="2"/>
                  <a:pt x="18" y="3"/>
                  <a:pt x="17" y="3"/>
                </a:cubicBezTo>
                <a:cubicBezTo>
                  <a:pt x="17" y="3"/>
                  <a:pt x="16" y="2"/>
                  <a:pt x="16" y="1"/>
                </a:cubicBezTo>
                <a:cubicBezTo>
                  <a:pt x="15" y="0"/>
                  <a:pt x="14" y="0"/>
                  <a:pt x="13" y="0"/>
                </a:cubicBezTo>
                <a:cubicBezTo>
                  <a:pt x="11" y="1"/>
                  <a:pt x="11" y="2"/>
                  <a:pt x="11" y="3"/>
                </a:cubicBezTo>
                <a:cubicBezTo>
                  <a:pt x="11" y="4"/>
                  <a:pt x="10" y="5"/>
                  <a:pt x="10" y="6"/>
                </a:cubicBezTo>
                <a:cubicBezTo>
                  <a:pt x="9" y="6"/>
                  <a:pt x="8" y="6"/>
                  <a:pt x="8" y="5"/>
                </a:cubicBezTo>
                <a:cubicBezTo>
                  <a:pt x="7" y="4"/>
                  <a:pt x="5" y="5"/>
                  <a:pt x="5" y="6"/>
                </a:cubicBezTo>
                <a:cubicBezTo>
                  <a:pt x="4" y="7"/>
                  <a:pt x="3" y="8"/>
                  <a:pt x="4" y="9"/>
                </a:cubicBezTo>
                <a:close/>
                <a:moveTo>
                  <a:pt x="15" y="8"/>
                </a:moveTo>
                <a:cubicBezTo>
                  <a:pt x="21" y="6"/>
                  <a:pt x="27" y="9"/>
                  <a:pt x="29" y="15"/>
                </a:cubicBezTo>
                <a:cubicBezTo>
                  <a:pt x="31" y="21"/>
                  <a:pt x="27" y="27"/>
                  <a:pt x="22" y="29"/>
                </a:cubicBezTo>
                <a:cubicBezTo>
                  <a:pt x="16" y="30"/>
                  <a:pt x="10" y="27"/>
                  <a:pt x="8" y="22"/>
                </a:cubicBezTo>
                <a:cubicBezTo>
                  <a:pt x="6" y="16"/>
                  <a:pt x="10" y="10"/>
                  <a:pt x="15" y="8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1" rIns="68580" bIns="34291" anchor="ctr"/>
          <a:lstStyle/>
          <a:p>
            <a:pPr algn="ctr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1355" noProof="1">
              <a:gradFill>
                <a:gsLst>
                  <a:gs pos="47700">
                    <a:srgbClr val="F4DEBE"/>
                  </a:gs>
                  <a:gs pos="0">
                    <a:srgbClr val="D9A96A"/>
                  </a:gs>
                  <a:gs pos="100000">
                    <a:srgbClr val="F5E3C9"/>
                  </a:gs>
                </a:gsLst>
                <a:lin ang="5400000" scaled="0"/>
              </a:gradFill>
              <a:cs typeface="+mn-ea"/>
              <a:sym typeface="+mn-lt"/>
            </a:endParaRPr>
          </a:p>
        </p:txBody>
      </p:sp>
      <p:sp>
        <p:nvSpPr>
          <p:cNvPr id="40" name="Freeform 303"/>
          <p:cNvSpPr>
            <a:spLocks noEditPoints="1"/>
          </p:cNvSpPr>
          <p:nvPr/>
        </p:nvSpPr>
        <p:spPr bwMode="auto">
          <a:xfrm>
            <a:off x="7775795" y="4146198"/>
            <a:ext cx="183704" cy="175667"/>
          </a:xfrm>
          <a:custGeom>
            <a:avLst/>
            <a:gdLst>
              <a:gd name="T0" fmla="*/ 3 w 29"/>
              <a:gd name="T1" fmla="*/ 7 h 28"/>
              <a:gd name="T2" fmla="*/ 4 w 29"/>
              <a:gd name="T3" fmla="*/ 9 h 28"/>
              <a:gd name="T4" fmla="*/ 2 w 29"/>
              <a:gd name="T5" fmla="*/ 9 h 28"/>
              <a:gd name="T6" fmla="*/ 0 w 29"/>
              <a:gd name="T7" fmla="*/ 11 h 28"/>
              <a:gd name="T8" fmla="*/ 1 w 29"/>
              <a:gd name="T9" fmla="*/ 13 h 28"/>
              <a:gd name="T10" fmla="*/ 3 w 29"/>
              <a:gd name="T11" fmla="*/ 15 h 28"/>
              <a:gd name="T12" fmla="*/ 1 w 29"/>
              <a:gd name="T13" fmla="*/ 16 h 28"/>
              <a:gd name="T14" fmla="*/ 1 w 29"/>
              <a:gd name="T15" fmla="*/ 19 h 28"/>
              <a:gd name="T16" fmla="*/ 3 w 29"/>
              <a:gd name="T17" fmla="*/ 20 h 28"/>
              <a:gd name="T18" fmla="*/ 4 w 29"/>
              <a:gd name="T19" fmla="*/ 20 h 28"/>
              <a:gd name="T20" fmla="*/ 4 w 29"/>
              <a:gd name="T21" fmla="*/ 23 h 28"/>
              <a:gd name="T22" fmla="*/ 5 w 29"/>
              <a:gd name="T23" fmla="*/ 25 h 28"/>
              <a:gd name="T24" fmla="*/ 7 w 29"/>
              <a:gd name="T25" fmla="*/ 25 h 28"/>
              <a:gd name="T26" fmla="*/ 9 w 29"/>
              <a:gd name="T27" fmla="*/ 25 h 28"/>
              <a:gd name="T28" fmla="*/ 10 w 29"/>
              <a:gd name="T29" fmla="*/ 27 h 28"/>
              <a:gd name="T30" fmla="*/ 11 w 29"/>
              <a:gd name="T31" fmla="*/ 28 h 28"/>
              <a:gd name="T32" fmla="*/ 13 w 29"/>
              <a:gd name="T33" fmla="*/ 27 h 28"/>
              <a:gd name="T34" fmla="*/ 15 w 29"/>
              <a:gd name="T35" fmla="*/ 26 h 28"/>
              <a:gd name="T36" fmla="*/ 17 w 29"/>
              <a:gd name="T37" fmla="*/ 27 h 28"/>
              <a:gd name="T38" fmla="*/ 19 w 29"/>
              <a:gd name="T39" fmla="*/ 28 h 28"/>
              <a:gd name="T40" fmla="*/ 20 w 29"/>
              <a:gd name="T41" fmla="*/ 26 h 28"/>
              <a:gd name="T42" fmla="*/ 21 w 29"/>
              <a:gd name="T43" fmla="*/ 24 h 28"/>
              <a:gd name="T44" fmla="*/ 23 w 29"/>
              <a:gd name="T45" fmla="*/ 24 h 28"/>
              <a:gd name="T46" fmla="*/ 25 w 29"/>
              <a:gd name="T47" fmla="*/ 24 h 28"/>
              <a:gd name="T48" fmla="*/ 25 w 29"/>
              <a:gd name="T49" fmla="*/ 21 h 28"/>
              <a:gd name="T50" fmla="*/ 25 w 29"/>
              <a:gd name="T51" fmla="*/ 19 h 28"/>
              <a:gd name="T52" fmla="*/ 27 w 29"/>
              <a:gd name="T53" fmla="*/ 19 h 28"/>
              <a:gd name="T54" fmla="*/ 29 w 29"/>
              <a:gd name="T55" fmla="*/ 17 h 28"/>
              <a:gd name="T56" fmla="*/ 28 w 29"/>
              <a:gd name="T57" fmla="*/ 15 h 28"/>
              <a:gd name="T58" fmla="*/ 26 w 29"/>
              <a:gd name="T59" fmla="*/ 13 h 28"/>
              <a:gd name="T60" fmla="*/ 27 w 29"/>
              <a:gd name="T61" fmla="*/ 12 h 28"/>
              <a:gd name="T62" fmla="*/ 28 w 29"/>
              <a:gd name="T63" fmla="*/ 10 h 28"/>
              <a:gd name="T64" fmla="*/ 26 w 29"/>
              <a:gd name="T65" fmla="*/ 8 h 28"/>
              <a:gd name="T66" fmla="*/ 24 w 29"/>
              <a:gd name="T67" fmla="*/ 7 h 28"/>
              <a:gd name="T68" fmla="*/ 25 w 29"/>
              <a:gd name="T69" fmla="*/ 6 h 28"/>
              <a:gd name="T70" fmla="*/ 24 w 29"/>
              <a:gd name="T71" fmla="*/ 3 h 28"/>
              <a:gd name="T72" fmla="*/ 22 w 29"/>
              <a:gd name="T73" fmla="*/ 3 h 28"/>
              <a:gd name="T74" fmla="*/ 19 w 29"/>
              <a:gd name="T75" fmla="*/ 3 h 28"/>
              <a:gd name="T76" fmla="*/ 19 w 29"/>
              <a:gd name="T77" fmla="*/ 2 h 28"/>
              <a:gd name="T78" fmla="*/ 17 w 29"/>
              <a:gd name="T79" fmla="*/ 0 h 28"/>
              <a:gd name="T80" fmla="*/ 15 w 29"/>
              <a:gd name="T81" fmla="*/ 1 h 28"/>
              <a:gd name="T82" fmla="*/ 13 w 29"/>
              <a:gd name="T83" fmla="*/ 2 h 28"/>
              <a:gd name="T84" fmla="*/ 12 w 29"/>
              <a:gd name="T85" fmla="*/ 1 h 28"/>
              <a:gd name="T86" fmla="*/ 10 w 29"/>
              <a:gd name="T87" fmla="*/ 0 h 28"/>
              <a:gd name="T88" fmla="*/ 9 w 29"/>
              <a:gd name="T89" fmla="*/ 2 h 28"/>
              <a:gd name="T90" fmla="*/ 8 w 29"/>
              <a:gd name="T91" fmla="*/ 4 h 28"/>
              <a:gd name="T92" fmla="*/ 6 w 29"/>
              <a:gd name="T93" fmla="*/ 4 h 28"/>
              <a:gd name="T94" fmla="*/ 4 w 29"/>
              <a:gd name="T95" fmla="*/ 4 h 28"/>
              <a:gd name="T96" fmla="*/ 3 w 29"/>
              <a:gd name="T97" fmla="*/ 7 h 28"/>
              <a:gd name="T98" fmla="*/ 12 w 29"/>
              <a:gd name="T99" fmla="*/ 6 h 28"/>
              <a:gd name="T100" fmla="*/ 22 w 29"/>
              <a:gd name="T101" fmla="*/ 12 h 28"/>
              <a:gd name="T102" fmla="*/ 17 w 29"/>
              <a:gd name="T103" fmla="*/ 22 h 28"/>
              <a:gd name="T104" fmla="*/ 6 w 29"/>
              <a:gd name="T105" fmla="*/ 17 h 28"/>
              <a:gd name="T106" fmla="*/ 12 w 29"/>
              <a:gd name="T107" fmla="*/ 6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9" h="28">
                <a:moveTo>
                  <a:pt x="3" y="7"/>
                </a:moveTo>
                <a:cubicBezTo>
                  <a:pt x="4" y="7"/>
                  <a:pt x="4" y="9"/>
                  <a:pt x="4" y="9"/>
                </a:cubicBezTo>
                <a:cubicBezTo>
                  <a:pt x="4" y="9"/>
                  <a:pt x="3" y="10"/>
                  <a:pt x="2" y="9"/>
                </a:cubicBezTo>
                <a:cubicBezTo>
                  <a:pt x="1" y="9"/>
                  <a:pt x="0" y="10"/>
                  <a:pt x="0" y="11"/>
                </a:cubicBezTo>
                <a:cubicBezTo>
                  <a:pt x="0" y="12"/>
                  <a:pt x="0" y="13"/>
                  <a:pt x="1" y="13"/>
                </a:cubicBezTo>
                <a:cubicBezTo>
                  <a:pt x="2" y="13"/>
                  <a:pt x="3" y="15"/>
                  <a:pt x="3" y="15"/>
                </a:cubicBezTo>
                <a:cubicBezTo>
                  <a:pt x="3" y="16"/>
                  <a:pt x="2" y="16"/>
                  <a:pt x="1" y="16"/>
                </a:cubicBezTo>
                <a:cubicBezTo>
                  <a:pt x="1" y="17"/>
                  <a:pt x="0" y="18"/>
                  <a:pt x="1" y="19"/>
                </a:cubicBezTo>
                <a:cubicBezTo>
                  <a:pt x="1" y="20"/>
                  <a:pt x="2" y="20"/>
                  <a:pt x="3" y="20"/>
                </a:cubicBezTo>
                <a:cubicBezTo>
                  <a:pt x="3" y="20"/>
                  <a:pt x="4" y="20"/>
                  <a:pt x="4" y="20"/>
                </a:cubicBezTo>
                <a:cubicBezTo>
                  <a:pt x="4" y="21"/>
                  <a:pt x="5" y="22"/>
                  <a:pt x="4" y="23"/>
                </a:cubicBezTo>
                <a:cubicBezTo>
                  <a:pt x="4" y="23"/>
                  <a:pt x="4" y="24"/>
                  <a:pt x="5" y="25"/>
                </a:cubicBezTo>
                <a:cubicBezTo>
                  <a:pt x="5" y="26"/>
                  <a:pt x="7" y="26"/>
                  <a:pt x="7" y="25"/>
                </a:cubicBezTo>
                <a:cubicBezTo>
                  <a:pt x="8" y="25"/>
                  <a:pt x="9" y="25"/>
                  <a:pt x="9" y="25"/>
                </a:cubicBezTo>
                <a:cubicBezTo>
                  <a:pt x="10" y="25"/>
                  <a:pt x="10" y="26"/>
                  <a:pt x="10" y="27"/>
                </a:cubicBezTo>
                <a:cubicBezTo>
                  <a:pt x="10" y="27"/>
                  <a:pt x="10" y="28"/>
                  <a:pt x="11" y="28"/>
                </a:cubicBezTo>
                <a:cubicBezTo>
                  <a:pt x="12" y="28"/>
                  <a:pt x="13" y="28"/>
                  <a:pt x="13" y="27"/>
                </a:cubicBezTo>
                <a:cubicBezTo>
                  <a:pt x="14" y="27"/>
                  <a:pt x="15" y="26"/>
                  <a:pt x="15" y="26"/>
                </a:cubicBezTo>
                <a:cubicBezTo>
                  <a:pt x="16" y="26"/>
                  <a:pt x="16" y="26"/>
                  <a:pt x="17" y="27"/>
                </a:cubicBezTo>
                <a:cubicBezTo>
                  <a:pt x="17" y="28"/>
                  <a:pt x="18" y="28"/>
                  <a:pt x="19" y="28"/>
                </a:cubicBezTo>
                <a:cubicBezTo>
                  <a:pt x="20" y="28"/>
                  <a:pt x="20" y="27"/>
                  <a:pt x="20" y="26"/>
                </a:cubicBezTo>
                <a:cubicBezTo>
                  <a:pt x="20" y="25"/>
                  <a:pt x="21" y="24"/>
                  <a:pt x="21" y="24"/>
                </a:cubicBezTo>
                <a:cubicBezTo>
                  <a:pt x="21" y="24"/>
                  <a:pt x="22" y="24"/>
                  <a:pt x="23" y="24"/>
                </a:cubicBezTo>
                <a:cubicBezTo>
                  <a:pt x="23" y="25"/>
                  <a:pt x="24" y="25"/>
                  <a:pt x="25" y="24"/>
                </a:cubicBezTo>
                <a:cubicBezTo>
                  <a:pt x="26" y="23"/>
                  <a:pt x="26" y="22"/>
                  <a:pt x="25" y="21"/>
                </a:cubicBezTo>
                <a:cubicBezTo>
                  <a:pt x="25" y="21"/>
                  <a:pt x="25" y="20"/>
                  <a:pt x="25" y="19"/>
                </a:cubicBezTo>
                <a:cubicBezTo>
                  <a:pt x="25" y="19"/>
                  <a:pt x="26" y="19"/>
                  <a:pt x="27" y="19"/>
                </a:cubicBezTo>
                <a:cubicBezTo>
                  <a:pt x="28" y="19"/>
                  <a:pt x="28" y="18"/>
                  <a:pt x="29" y="17"/>
                </a:cubicBezTo>
                <a:cubicBezTo>
                  <a:pt x="29" y="16"/>
                  <a:pt x="28" y="15"/>
                  <a:pt x="28" y="15"/>
                </a:cubicBezTo>
                <a:cubicBezTo>
                  <a:pt x="27" y="15"/>
                  <a:pt x="26" y="14"/>
                  <a:pt x="26" y="13"/>
                </a:cubicBezTo>
                <a:cubicBezTo>
                  <a:pt x="26" y="13"/>
                  <a:pt x="27" y="12"/>
                  <a:pt x="27" y="12"/>
                </a:cubicBezTo>
                <a:cubicBezTo>
                  <a:pt x="28" y="12"/>
                  <a:pt x="28" y="11"/>
                  <a:pt x="28" y="10"/>
                </a:cubicBezTo>
                <a:cubicBezTo>
                  <a:pt x="28" y="9"/>
                  <a:pt x="27" y="8"/>
                  <a:pt x="26" y="8"/>
                </a:cubicBezTo>
                <a:cubicBezTo>
                  <a:pt x="26" y="9"/>
                  <a:pt x="24" y="8"/>
                  <a:pt x="24" y="7"/>
                </a:cubicBezTo>
                <a:cubicBezTo>
                  <a:pt x="24" y="7"/>
                  <a:pt x="24" y="6"/>
                  <a:pt x="25" y="6"/>
                </a:cubicBezTo>
                <a:cubicBezTo>
                  <a:pt x="25" y="5"/>
                  <a:pt x="25" y="4"/>
                  <a:pt x="24" y="3"/>
                </a:cubicBezTo>
                <a:cubicBezTo>
                  <a:pt x="23" y="3"/>
                  <a:pt x="22" y="3"/>
                  <a:pt x="22" y="3"/>
                </a:cubicBezTo>
                <a:cubicBezTo>
                  <a:pt x="21" y="4"/>
                  <a:pt x="20" y="4"/>
                  <a:pt x="19" y="3"/>
                </a:cubicBezTo>
                <a:cubicBezTo>
                  <a:pt x="19" y="3"/>
                  <a:pt x="19" y="2"/>
                  <a:pt x="19" y="2"/>
                </a:cubicBezTo>
                <a:cubicBezTo>
                  <a:pt x="19" y="1"/>
                  <a:pt x="18" y="0"/>
                  <a:pt x="17" y="0"/>
                </a:cubicBezTo>
                <a:cubicBezTo>
                  <a:pt x="16" y="0"/>
                  <a:pt x="15" y="0"/>
                  <a:pt x="15" y="1"/>
                </a:cubicBezTo>
                <a:cubicBezTo>
                  <a:pt x="15" y="2"/>
                  <a:pt x="14" y="2"/>
                  <a:pt x="13" y="2"/>
                </a:cubicBezTo>
                <a:cubicBezTo>
                  <a:pt x="13" y="2"/>
                  <a:pt x="12" y="2"/>
                  <a:pt x="12" y="1"/>
                </a:cubicBezTo>
                <a:cubicBezTo>
                  <a:pt x="12" y="0"/>
                  <a:pt x="11" y="0"/>
                  <a:pt x="10" y="0"/>
                </a:cubicBezTo>
                <a:cubicBezTo>
                  <a:pt x="9" y="1"/>
                  <a:pt x="8" y="2"/>
                  <a:pt x="9" y="2"/>
                </a:cubicBezTo>
                <a:cubicBezTo>
                  <a:pt x="9" y="3"/>
                  <a:pt x="8" y="4"/>
                  <a:pt x="8" y="4"/>
                </a:cubicBezTo>
                <a:cubicBezTo>
                  <a:pt x="7" y="5"/>
                  <a:pt x="7" y="4"/>
                  <a:pt x="6" y="4"/>
                </a:cubicBezTo>
                <a:cubicBezTo>
                  <a:pt x="5" y="3"/>
                  <a:pt x="4" y="4"/>
                  <a:pt x="4" y="4"/>
                </a:cubicBezTo>
                <a:cubicBezTo>
                  <a:pt x="3" y="5"/>
                  <a:pt x="3" y="6"/>
                  <a:pt x="3" y="7"/>
                </a:cubicBezTo>
                <a:close/>
                <a:moveTo>
                  <a:pt x="12" y="6"/>
                </a:moveTo>
                <a:cubicBezTo>
                  <a:pt x="16" y="5"/>
                  <a:pt x="21" y="7"/>
                  <a:pt x="22" y="12"/>
                </a:cubicBezTo>
                <a:cubicBezTo>
                  <a:pt x="24" y="16"/>
                  <a:pt x="21" y="21"/>
                  <a:pt x="17" y="22"/>
                </a:cubicBezTo>
                <a:cubicBezTo>
                  <a:pt x="13" y="23"/>
                  <a:pt x="8" y="21"/>
                  <a:pt x="6" y="17"/>
                </a:cubicBezTo>
                <a:cubicBezTo>
                  <a:pt x="5" y="12"/>
                  <a:pt x="7" y="8"/>
                  <a:pt x="12" y="6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1" rIns="68580" bIns="34291" anchor="ctr"/>
          <a:lstStyle/>
          <a:p>
            <a:pPr algn="ctr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1355" noProof="1">
              <a:gradFill>
                <a:gsLst>
                  <a:gs pos="47700">
                    <a:srgbClr val="F4DEBE"/>
                  </a:gs>
                  <a:gs pos="0">
                    <a:srgbClr val="D9A96A"/>
                  </a:gs>
                  <a:gs pos="100000">
                    <a:srgbClr val="F5E3C9"/>
                  </a:gs>
                </a:gsLst>
                <a:lin ang="5400000" scaled="0"/>
              </a:gradFill>
              <a:cs typeface="+mn-ea"/>
              <a:sym typeface="+mn-lt"/>
            </a:endParaRPr>
          </a:p>
        </p:txBody>
      </p:sp>
      <p:sp>
        <p:nvSpPr>
          <p:cNvPr id="42" name="Freeform 57"/>
          <p:cNvSpPr/>
          <p:nvPr/>
        </p:nvSpPr>
        <p:spPr bwMode="auto">
          <a:xfrm>
            <a:off x="5706001" y="4342051"/>
            <a:ext cx="561228" cy="15587"/>
          </a:xfrm>
          <a:custGeom>
            <a:avLst/>
            <a:gdLst>
              <a:gd name="T0" fmla="*/ 2 w 76"/>
              <a:gd name="T1" fmla="*/ 2 h 2"/>
              <a:gd name="T2" fmla="*/ 0 w 76"/>
              <a:gd name="T3" fmla="*/ 1 h 2"/>
              <a:gd name="T4" fmla="*/ 2 w 76"/>
              <a:gd name="T5" fmla="*/ 0 h 2"/>
              <a:gd name="T6" fmla="*/ 75 w 76"/>
              <a:gd name="T7" fmla="*/ 0 h 2"/>
              <a:gd name="T8" fmla="*/ 76 w 76"/>
              <a:gd name="T9" fmla="*/ 1 h 2"/>
              <a:gd name="T10" fmla="*/ 75 w 76"/>
              <a:gd name="T11" fmla="*/ 2 h 2"/>
              <a:gd name="T12" fmla="*/ 2 w 76"/>
              <a:gd name="T13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6" h="2">
                <a:moveTo>
                  <a:pt x="2" y="2"/>
                </a:moveTo>
                <a:cubicBezTo>
                  <a:pt x="1" y="2"/>
                  <a:pt x="0" y="2"/>
                  <a:pt x="0" y="1"/>
                </a:cubicBezTo>
                <a:cubicBezTo>
                  <a:pt x="0" y="0"/>
                  <a:pt x="1" y="0"/>
                  <a:pt x="2" y="0"/>
                </a:cubicBezTo>
                <a:cubicBezTo>
                  <a:pt x="75" y="0"/>
                  <a:pt x="75" y="0"/>
                  <a:pt x="75" y="0"/>
                </a:cubicBezTo>
                <a:cubicBezTo>
                  <a:pt x="75" y="0"/>
                  <a:pt x="76" y="0"/>
                  <a:pt x="76" y="1"/>
                </a:cubicBezTo>
                <a:cubicBezTo>
                  <a:pt x="76" y="2"/>
                  <a:pt x="75" y="2"/>
                  <a:pt x="75" y="2"/>
                </a:cubicBezTo>
                <a:lnTo>
                  <a:pt x="2" y="2"/>
                </a:lnTo>
                <a:close/>
              </a:path>
            </a:pathLst>
          </a:custGeom>
          <a:solidFill>
            <a:schemeClr val="bg1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1" rIns="68580" bIns="34291" anchor="ctr"/>
          <a:lstStyle/>
          <a:p>
            <a:pPr algn="ctr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1355" noProof="1">
              <a:gradFill>
                <a:gsLst>
                  <a:gs pos="47700">
                    <a:srgbClr val="F4DEBE"/>
                  </a:gs>
                  <a:gs pos="0">
                    <a:srgbClr val="D9A96A"/>
                  </a:gs>
                  <a:gs pos="100000">
                    <a:srgbClr val="F5E3C9"/>
                  </a:gs>
                </a:gsLst>
                <a:lin ang="5400000" scaled="0"/>
              </a:gradFill>
              <a:cs typeface="+mn-ea"/>
              <a:sym typeface="+mn-lt"/>
            </a:endParaRPr>
          </a:p>
        </p:txBody>
      </p:sp>
      <p:sp>
        <p:nvSpPr>
          <p:cNvPr id="43" name="Rectangle 58"/>
          <p:cNvSpPr>
            <a:spLocks noChangeArrowheads="1"/>
          </p:cNvSpPr>
          <p:nvPr/>
        </p:nvSpPr>
        <p:spPr bwMode="auto">
          <a:xfrm>
            <a:off x="5777713" y="4024116"/>
            <a:ext cx="81067" cy="274297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1" rIns="68580" bIns="34291" anchor="ctr"/>
          <a:lstStyle/>
          <a:p>
            <a:pPr algn="ctr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1355" noProof="1">
              <a:gradFill>
                <a:gsLst>
                  <a:gs pos="47700">
                    <a:srgbClr val="F4DEBE"/>
                  </a:gs>
                  <a:gs pos="0">
                    <a:srgbClr val="D9A96A"/>
                  </a:gs>
                  <a:gs pos="100000">
                    <a:srgbClr val="F5E3C9"/>
                  </a:gs>
                </a:gsLst>
                <a:lin ang="5400000" scaled="0"/>
              </a:gradFill>
              <a:cs typeface="+mn-ea"/>
              <a:sym typeface="+mn-lt"/>
            </a:endParaRPr>
          </a:p>
        </p:txBody>
      </p:sp>
      <p:sp>
        <p:nvSpPr>
          <p:cNvPr id="44" name="Rectangle 59"/>
          <p:cNvSpPr>
            <a:spLocks noChangeArrowheads="1"/>
          </p:cNvSpPr>
          <p:nvPr/>
        </p:nvSpPr>
        <p:spPr bwMode="auto">
          <a:xfrm>
            <a:off x="5896195" y="3927488"/>
            <a:ext cx="81067" cy="370927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1" rIns="68580" bIns="34291" anchor="ctr"/>
          <a:lstStyle/>
          <a:p>
            <a:pPr algn="ctr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1355" noProof="1">
              <a:gradFill>
                <a:gsLst>
                  <a:gs pos="47700">
                    <a:srgbClr val="F4DEBE"/>
                  </a:gs>
                  <a:gs pos="0">
                    <a:srgbClr val="D9A96A"/>
                  </a:gs>
                  <a:gs pos="100000">
                    <a:srgbClr val="F5E3C9"/>
                  </a:gs>
                </a:gsLst>
                <a:lin ang="5400000" scaled="0"/>
              </a:gradFill>
              <a:cs typeface="+mn-ea"/>
              <a:sym typeface="+mn-lt"/>
            </a:endParaRPr>
          </a:p>
        </p:txBody>
      </p:sp>
      <p:sp>
        <p:nvSpPr>
          <p:cNvPr id="45" name="Rectangle 60"/>
          <p:cNvSpPr>
            <a:spLocks noChangeArrowheads="1"/>
          </p:cNvSpPr>
          <p:nvPr/>
        </p:nvSpPr>
        <p:spPr bwMode="auto">
          <a:xfrm>
            <a:off x="6008440" y="4045934"/>
            <a:ext cx="81067" cy="252480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1" rIns="68580" bIns="34291" anchor="ctr"/>
          <a:lstStyle/>
          <a:p>
            <a:pPr algn="ctr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1355" noProof="1">
              <a:gradFill>
                <a:gsLst>
                  <a:gs pos="47700">
                    <a:srgbClr val="F4DEBE"/>
                  </a:gs>
                  <a:gs pos="0">
                    <a:srgbClr val="D9A96A"/>
                  </a:gs>
                  <a:gs pos="100000">
                    <a:srgbClr val="F5E3C9"/>
                  </a:gs>
                </a:gsLst>
                <a:lin ang="5400000" scaled="0"/>
              </a:gradFill>
              <a:cs typeface="+mn-ea"/>
              <a:sym typeface="+mn-lt"/>
            </a:endParaRPr>
          </a:p>
        </p:txBody>
      </p:sp>
      <p:sp>
        <p:nvSpPr>
          <p:cNvPr id="46" name="Rectangle 61"/>
          <p:cNvSpPr>
            <a:spLocks noChangeArrowheads="1"/>
          </p:cNvSpPr>
          <p:nvPr/>
        </p:nvSpPr>
        <p:spPr bwMode="auto">
          <a:xfrm>
            <a:off x="6133157" y="4126977"/>
            <a:ext cx="81067" cy="171437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1" rIns="68580" bIns="34291" anchor="ctr"/>
          <a:lstStyle/>
          <a:p>
            <a:pPr algn="ctr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1355" noProof="1">
              <a:gradFill>
                <a:gsLst>
                  <a:gs pos="47700">
                    <a:srgbClr val="F4DEBE"/>
                  </a:gs>
                  <a:gs pos="0">
                    <a:srgbClr val="D9A96A"/>
                  </a:gs>
                  <a:gs pos="100000">
                    <a:srgbClr val="F5E3C9"/>
                  </a:gs>
                </a:gsLst>
                <a:lin ang="5400000" scaled="0"/>
              </a:gradFill>
              <a:cs typeface="+mn-ea"/>
              <a:sym typeface="+mn-lt"/>
            </a:endParaRPr>
          </a:p>
        </p:txBody>
      </p:sp>
      <p:sp>
        <p:nvSpPr>
          <p:cNvPr id="64" name="Text Box 10"/>
          <p:cNvSpPr txBox="1">
            <a:spLocks noChangeArrowheads="1"/>
          </p:cNvSpPr>
          <p:nvPr/>
        </p:nvSpPr>
        <p:spPr bwMode="auto">
          <a:xfrm>
            <a:off x="9143699" y="4883733"/>
            <a:ext cx="2165351" cy="3897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0960" tIns="30480" rIns="60960" bIns="3048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135" b="1" spc="133" dirty="0">
                <a:solidFill>
                  <a:prstClr val="black"/>
                </a:solidFill>
                <a:latin typeface="微软雅黑" panose="020B0503020204020204" pitchFamily="34" charset="-122"/>
                <a:cs typeface="+mn-ea"/>
                <a:sym typeface="+mn-lt"/>
              </a:rPr>
              <a:t>未来工作计划</a:t>
            </a:r>
          </a:p>
        </p:txBody>
      </p:sp>
      <p:grpSp>
        <p:nvGrpSpPr>
          <p:cNvPr id="8216" name="组合 88"/>
          <p:cNvGrpSpPr/>
          <p:nvPr/>
        </p:nvGrpSpPr>
        <p:grpSpPr bwMode="auto">
          <a:xfrm>
            <a:off x="9627498" y="2770782"/>
            <a:ext cx="978832" cy="1809555"/>
            <a:chOff x="846782" y="1426730"/>
            <a:chExt cx="938581" cy="1735235"/>
          </a:xfrm>
        </p:grpSpPr>
        <p:grpSp>
          <p:nvGrpSpPr>
            <p:cNvPr id="8217" name="组合 89"/>
            <p:cNvGrpSpPr/>
            <p:nvPr/>
          </p:nvGrpSpPr>
          <p:grpSpPr bwMode="auto">
            <a:xfrm>
              <a:off x="846782" y="2211710"/>
              <a:ext cx="938581" cy="950255"/>
              <a:chOff x="1050535" y="2211710"/>
              <a:chExt cx="938581" cy="950255"/>
            </a:xfrm>
          </p:grpSpPr>
          <p:sp>
            <p:nvSpPr>
              <p:cNvPr id="92" name="矩形 91"/>
              <p:cNvSpPr/>
              <p:nvPr/>
            </p:nvSpPr>
            <p:spPr>
              <a:xfrm>
                <a:off x="1110121" y="2212237"/>
                <a:ext cx="878828" cy="842340"/>
              </a:xfrm>
              <a:prstGeom prst="rect">
                <a:avLst/>
              </a:prstGeom>
              <a:noFill/>
              <a:ln w="12700">
                <a:solidFill>
                  <a:srgbClr val="1A94B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 b="1" noProof="1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3" name="矩形 92"/>
              <p:cNvSpPr/>
              <p:nvPr/>
            </p:nvSpPr>
            <p:spPr>
              <a:xfrm>
                <a:off x="1051261" y="2336051"/>
                <a:ext cx="828088" cy="826101"/>
              </a:xfrm>
              <a:prstGeom prst="rect">
                <a:avLst/>
              </a:prstGeom>
              <a:solidFill>
                <a:srgbClr val="1A94BC"/>
              </a:solidFill>
              <a:ln>
                <a:solidFill>
                  <a:srgbClr val="1A94B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 b="1" noProof="1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91" name="Text Box 10"/>
            <p:cNvSpPr txBox="1">
              <a:spLocks noChangeArrowheads="1"/>
            </p:cNvSpPr>
            <p:nvPr/>
          </p:nvSpPr>
          <p:spPr bwMode="auto">
            <a:xfrm>
              <a:off x="951425" y="1426730"/>
              <a:ext cx="732351" cy="81426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60960" tIns="30480" rIns="60960" bIns="30480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265" b="1" noProof="1">
                  <a:solidFill>
                    <a:prstClr val="black"/>
                  </a:solidFill>
                  <a:cs typeface="+mn-ea"/>
                  <a:sym typeface="+mn-lt"/>
                </a:rPr>
                <a:t>05</a:t>
              </a:r>
              <a:endParaRPr lang="zh-CN" altLang="en-US" sz="4265" b="1" noProof="1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7" name="组合 46"/>
          <p:cNvGrpSpPr>
            <a:grpSpLocks noChangeAspect="1"/>
          </p:cNvGrpSpPr>
          <p:nvPr/>
        </p:nvGrpSpPr>
        <p:grpSpPr bwMode="auto">
          <a:xfrm>
            <a:off x="9722621" y="3881190"/>
            <a:ext cx="579612" cy="559704"/>
            <a:chOff x="7493000" y="1820863"/>
            <a:chExt cx="233363" cy="225425"/>
          </a:xfrm>
          <a:solidFill>
            <a:srgbClr val="E7E7E7"/>
          </a:solidFill>
        </p:grpSpPr>
        <p:sp>
          <p:nvSpPr>
            <p:cNvPr id="48" name="Freeform 315"/>
            <p:cNvSpPr/>
            <p:nvPr/>
          </p:nvSpPr>
          <p:spPr bwMode="auto">
            <a:xfrm>
              <a:off x="7624763" y="1947863"/>
              <a:ext cx="93663" cy="98425"/>
            </a:xfrm>
            <a:custGeom>
              <a:avLst/>
              <a:gdLst>
                <a:gd name="T0" fmla="*/ 25 w 25"/>
                <a:gd name="T1" fmla="*/ 3 h 26"/>
                <a:gd name="T2" fmla="*/ 20 w 25"/>
                <a:gd name="T3" fmla="*/ 6 h 26"/>
                <a:gd name="T4" fmla="*/ 7 w 25"/>
                <a:gd name="T5" fmla="*/ 6 h 26"/>
                <a:gd name="T6" fmla="*/ 7 w 25"/>
                <a:gd name="T7" fmla="*/ 0 h 26"/>
                <a:gd name="T8" fmla="*/ 0 w 25"/>
                <a:gd name="T9" fmla="*/ 13 h 26"/>
                <a:gd name="T10" fmla="*/ 7 w 25"/>
                <a:gd name="T11" fmla="*/ 26 h 26"/>
                <a:gd name="T12" fmla="*/ 7 w 25"/>
                <a:gd name="T13" fmla="*/ 19 h 26"/>
                <a:gd name="T14" fmla="*/ 14 w 25"/>
                <a:gd name="T15" fmla="*/ 19 h 26"/>
                <a:gd name="T16" fmla="*/ 25 w 25"/>
                <a:gd name="T17" fmla="*/ 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26">
                  <a:moveTo>
                    <a:pt x="25" y="3"/>
                  </a:moveTo>
                  <a:cubicBezTo>
                    <a:pt x="25" y="3"/>
                    <a:pt x="22" y="6"/>
                    <a:pt x="20" y="6"/>
                  </a:cubicBezTo>
                  <a:cubicBezTo>
                    <a:pt x="18" y="6"/>
                    <a:pt x="7" y="6"/>
                    <a:pt x="7" y="6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4" y="19"/>
                    <a:pt x="19" y="21"/>
                    <a:pt x="25" y="3"/>
                  </a:cubicBezTo>
                  <a:close/>
                </a:path>
              </a:pathLst>
            </a:custGeom>
            <a:grpFill/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1" rIns="68580" bIns="34291" anchor="ctr"/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endParaRPr lang="zh-CN" altLang="en-US" sz="1355" noProof="1">
                <a:solidFill>
                  <a:srgbClr val="D3381C"/>
                </a:solidFill>
                <a:cs typeface="+mn-ea"/>
                <a:sym typeface="+mn-lt"/>
              </a:endParaRPr>
            </a:p>
          </p:txBody>
        </p:sp>
        <p:sp>
          <p:nvSpPr>
            <p:cNvPr id="49" name="Freeform 316"/>
            <p:cNvSpPr/>
            <p:nvPr/>
          </p:nvSpPr>
          <p:spPr bwMode="auto">
            <a:xfrm>
              <a:off x="7651750" y="1884363"/>
              <a:ext cx="74613" cy="87313"/>
            </a:xfrm>
            <a:custGeom>
              <a:avLst/>
              <a:gdLst>
                <a:gd name="T0" fmla="*/ 0 w 20"/>
                <a:gd name="T1" fmla="*/ 6 h 23"/>
                <a:gd name="T2" fmla="*/ 11 w 20"/>
                <a:gd name="T3" fmla="*/ 0 h 23"/>
                <a:gd name="T4" fmla="*/ 18 w 20"/>
                <a:gd name="T5" fmla="*/ 12 h 23"/>
                <a:gd name="T6" fmla="*/ 16 w 20"/>
                <a:gd name="T7" fmla="*/ 20 h 23"/>
                <a:gd name="T8" fmla="*/ 7 w 20"/>
                <a:gd name="T9" fmla="*/ 18 h 23"/>
                <a:gd name="T10" fmla="*/ 0 w 20"/>
                <a:gd name="T11" fmla="*/ 6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23">
                  <a:moveTo>
                    <a:pt x="0" y="6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12"/>
                    <a:pt x="20" y="17"/>
                    <a:pt x="16" y="20"/>
                  </a:cubicBezTo>
                  <a:cubicBezTo>
                    <a:pt x="11" y="23"/>
                    <a:pt x="7" y="18"/>
                    <a:pt x="7" y="18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1" rIns="68580" bIns="34291" anchor="ctr"/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endParaRPr lang="zh-CN" altLang="en-US" sz="1355" noProof="1">
                <a:solidFill>
                  <a:srgbClr val="D3381C"/>
                </a:solidFill>
                <a:cs typeface="+mn-ea"/>
                <a:sym typeface="+mn-lt"/>
              </a:endParaRPr>
            </a:p>
          </p:txBody>
        </p:sp>
        <p:sp>
          <p:nvSpPr>
            <p:cNvPr id="50" name="Freeform 317"/>
            <p:cNvSpPr/>
            <p:nvPr/>
          </p:nvSpPr>
          <p:spPr bwMode="auto">
            <a:xfrm>
              <a:off x="7493000" y="1906588"/>
              <a:ext cx="95250" cy="101600"/>
            </a:xfrm>
            <a:custGeom>
              <a:avLst/>
              <a:gdLst>
                <a:gd name="T0" fmla="*/ 13 w 25"/>
                <a:gd name="T1" fmla="*/ 27 h 27"/>
                <a:gd name="T2" fmla="*/ 12 w 25"/>
                <a:gd name="T3" fmla="*/ 21 h 27"/>
                <a:gd name="T4" fmla="*/ 19 w 25"/>
                <a:gd name="T5" fmla="*/ 10 h 27"/>
                <a:gd name="T6" fmla="*/ 25 w 25"/>
                <a:gd name="T7" fmla="*/ 13 h 27"/>
                <a:gd name="T8" fmla="*/ 17 w 25"/>
                <a:gd name="T9" fmla="*/ 1 h 27"/>
                <a:gd name="T10" fmla="*/ 2 w 25"/>
                <a:gd name="T11" fmla="*/ 0 h 27"/>
                <a:gd name="T12" fmla="*/ 8 w 25"/>
                <a:gd name="T13" fmla="*/ 3 h 27"/>
                <a:gd name="T14" fmla="*/ 5 w 25"/>
                <a:gd name="T15" fmla="*/ 9 h 27"/>
                <a:gd name="T16" fmla="*/ 13 w 25"/>
                <a:gd name="T17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27">
                  <a:moveTo>
                    <a:pt x="13" y="27"/>
                  </a:moveTo>
                  <a:cubicBezTo>
                    <a:pt x="13" y="27"/>
                    <a:pt x="11" y="23"/>
                    <a:pt x="12" y="21"/>
                  </a:cubicBezTo>
                  <a:cubicBezTo>
                    <a:pt x="13" y="19"/>
                    <a:pt x="19" y="10"/>
                    <a:pt x="19" y="10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0" y="13"/>
                    <a:pt x="13" y="27"/>
                  </a:cubicBezTo>
                  <a:close/>
                </a:path>
              </a:pathLst>
            </a:custGeom>
            <a:grpFill/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1" rIns="68580" bIns="34291" anchor="ctr"/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endParaRPr lang="zh-CN" altLang="en-US" sz="1355" noProof="1">
                <a:solidFill>
                  <a:srgbClr val="D3381C"/>
                </a:solidFill>
                <a:cs typeface="+mn-ea"/>
                <a:sym typeface="+mn-lt"/>
              </a:endParaRPr>
            </a:p>
          </p:txBody>
        </p:sp>
        <p:sp>
          <p:nvSpPr>
            <p:cNvPr id="51" name="Freeform 318"/>
            <p:cNvSpPr/>
            <p:nvPr/>
          </p:nvSpPr>
          <p:spPr bwMode="auto">
            <a:xfrm>
              <a:off x="7546975" y="1978025"/>
              <a:ext cx="74613" cy="46038"/>
            </a:xfrm>
            <a:custGeom>
              <a:avLst/>
              <a:gdLst>
                <a:gd name="T0" fmla="*/ 20 w 20"/>
                <a:gd name="T1" fmla="*/ 0 h 12"/>
                <a:gd name="T2" fmla="*/ 20 w 20"/>
                <a:gd name="T3" fmla="*/ 12 h 12"/>
                <a:gd name="T4" fmla="*/ 7 w 20"/>
                <a:gd name="T5" fmla="*/ 12 h 12"/>
                <a:gd name="T6" fmla="*/ 1 w 20"/>
                <a:gd name="T7" fmla="*/ 6 h 12"/>
                <a:gd name="T8" fmla="*/ 7 w 20"/>
                <a:gd name="T9" fmla="*/ 0 h 12"/>
                <a:gd name="T10" fmla="*/ 20 w 20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12">
                  <a:moveTo>
                    <a:pt x="20" y="0"/>
                  </a:moveTo>
                  <a:cubicBezTo>
                    <a:pt x="20" y="12"/>
                    <a:pt x="20" y="12"/>
                    <a:pt x="20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12"/>
                    <a:pt x="1" y="12"/>
                    <a:pt x="1" y="6"/>
                  </a:cubicBezTo>
                  <a:cubicBezTo>
                    <a:pt x="0" y="1"/>
                    <a:pt x="7" y="0"/>
                    <a:pt x="7" y="0"/>
                  </a:cubicBezTo>
                  <a:lnTo>
                    <a:pt x="20" y="0"/>
                  </a:lnTo>
                  <a:close/>
                </a:path>
              </a:pathLst>
            </a:custGeom>
            <a:grpFill/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1" rIns="68580" bIns="34291" anchor="ctr"/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endParaRPr lang="zh-CN" altLang="en-US" sz="1355" noProof="1">
                <a:solidFill>
                  <a:srgbClr val="D3381C"/>
                </a:solidFill>
                <a:cs typeface="+mn-ea"/>
                <a:sym typeface="+mn-lt"/>
              </a:endParaRPr>
            </a:p>
          </p:txBody>
        </p:sp>
        <p:sp>
          <p:nvSpPr>
            <p:cNvPr id="52" name="Freeform 319"/>
            <p:cNvSpPr/>
            <p:nvPr/>
          </p:nvSpPr>
          <p:spPr bwMode="auto">
            <a:xfrm>
              <a:off x="7588250" y="1820863"/>
              <a:ext cx="107950" cy="74613"/>
            </a:xfrm>
            <a:custGeom>
              <a:avLst/>
              <a:gdLst>
                <a:gd name="T0" fmla="*/ 0 w 29"/>
                <a:gd name="T1" fmla="*/ 2 h 20"/>
                <a:gd name="T2" fmla="*/ 6 w 29"/>
                <a:gd name="T3" fmla="*/ 5 h 20"/>
                <a:gd name="T4" fmla="*/ 12 w 29"/>
                <a:gd name="T5" fmla="*/ 17 h 20"/>
                <a:gd name="T6" fmla="*/ 7 w 29"/>
                <a:gd name="T7" fmla="*/ 20 h 20"/>
                <a:gd name="T8" fmla="*/ 21 w 29"/>
                <a:gd name="T9" fmla="*/ 19 h 20"/>
                <a:gd name="T10" fmla="*/ 29 w 29"/>
                <a:gd name="T11" fmla="*/ 7 h 20"/>
                <a:gd name="T12" fmla="*/ 23 w 29"/>
                <a:gd name="T13" fmla="*/ 11 h 20"/>
                <a:gd name="T14" fmla="*/ 20 w 29"/>
                <a:gd name="T15" fmla="*/ 5 h 20"/>
                <a:gd name="T16" fmla="*/ 0 w 29"/>
                <a:gd name="T17" fmla="*/ 2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20">
                  <a:moveTo>
                    <a:pt x="0" y="2"/>
                  </a:moveTo>
                  <a:cubicBezTo>
                    <a:pt x="0" y="2"/>
                    <a:pt x="5" y="4"/>
                    <a:pt x="6" y="5"/>
                  </a:cubicBezTo>
                  <a:cubicBezTo>
                    <a:pt x="7" y="7"/>
                    <a:pt x="12" y="17"/>
                    <a:pt x="12" y="17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9" y="7"/>
                    <a:pt x="29" y="7"/>
                    <a:pt x="29" y="7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0" y="5"/>
                    <a:pt x="19" y="0"/>
                    <a:pt x="0" y="2"/>
                  </a:cubicBezTo>
                  <a:close/>
                </a:path>
              </a:pathLst>
            </a:custGeom>
            <a:grpFill/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1" rIns="68580" bIns="34291" anchor="ctr"/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endParaRPr lang="zh-CN" altLang="en-US" sz="1355" noProof="1">
                <a:solidFill>
                  <a:srgbClr val="D3381C"/>
                </a:solidFill>
                <a:cs typeface="+mn-ea"/>
                <a:sym typeface="+mn-lt"/>
              </a:endParaRPr>
            </a:p>
          </p:txBody>
        </p:sp>
        <p:sp>
          <p:nvSpPr>
            <p:cNvPr id="53" name="Freeform 320"/>
            <p:cNvSpPr/>
            <p:nvPr/>
          </p:nvSpPr>
          <p:spPr bwMode="auto">
            <a:xfrm>
              <a:off x="7535863" y="1828800"/>
              <a:ext cx="74613" cy="85725"/>
            </a:xfrm>
            <a:custGeom>
              <a:avLst/>
              <a:gdLst>
                <a:gd name="T0" fmla="*/ 11 w 20"/>
                <a:gd name="T1" fmla="*/ 23 h 23"/>
                <a:gd name="T2" fmla="*/ 0 w 20"/>
                <a:gd name="T3" fmla="*/ 16 h 23"/>
                <a:gd name="T4" fmla="*/ 7 w 20"/>
                <a:gd name="T5" fmla="*/ 5 h 23"/>
                <a:gd name="T6" fmla="*/ 15 w 20"/>
                <a:gd name="T7" fmla="*/ 3 h 23"/>
                <a:gd name="T8" fmla="*/ 18 w 20"/>
                <a:gd name="T9" fmla="*/ 11 h 23"/>
                <a:gd name="T10" fmla="*/ 11 w 20"/>
                <a:gd name="T11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23">
                  <a:moveTo>
                    <a:pt x="11" y="23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10" y="0"/>
                    <a:pt x="15" y="3"/>
                  </a:cubicBezTo>
                  <a:cubicBezTo>
                    <a:pt x="20" y="5"/>
                    <a:pt x="18" y="11"/>
                    <a:pt x="18" y="11"/>
                  </a:cubicBezTo>
                  <a:lnTo>
                    <a:pt x="11" y="23"/>
                  </a:lnTo>
                  <a:close/>
                </a:path>
              </a:pathLst>
            </a:custGeom>
            <a:grpFill/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1" rIns="68580" bIns="34291" anchor="ctr"/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endParaRPr lang="zh-CN" altLang="en-US" sz="1355" noProof="1">
                <a:solidFill>
                  <a:srgbClr val="D3381C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789216" y="4883733"/>
            <a:ext cx="2165349" cy="3897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0960" tIns="30480" rIns="60960" bIns="3048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135" b="1" spc="133" dirty="0">
                <a:solidFill>
                  <a:prstClr val="black"/>
                </a:solidFill>
                <a:latin typeface="微软雅黑" panose="020B0503020204020204" pitchFamily="34" charset="-122"/>
                <a:cs typeface="+mn-ea"/>
                <a:sym typeface="+mn-lt"/>
              </a:rPr>
              <a:t>年终工作概述</a:t>
            </a:r>
          </a:p>
        </p:txBody>
      </p:sp>
      <p:grpSp>
        <p:nvGrpSpPr>
          <p:cNvPr id="8225" name="组合 2"/>
          <p:cNvGrpSpPr/>
          <p:nvPr/>
        </p:nvGrpSpPr>
        <p:grpSpPr bwMode="auto">
          <a:xfrm>
            <a:off x="1455431" y="2770588"/>
            <a:ext cx="978832" cy="1809555"/>
            <a:chOff x="846782" y="1426730"/>
            <a:chExt cx="938581" cy="1735235"/>
          </a:xfrm>
        </p:grpSpPr>
        <p:grpSp>
          <p:nvGrpSpPr>
            <p:cNvPr id="8226" name="组合 1"/>
            <p:cNvGrpSpPr/>
            <p:nvPr/>
          </p:nvGrpSpPr>
          <p:grpSpPr bwMode="auto">
            <a:xfrm>
              <a:off x="846782" y="2211710"/>
              <a:ext cx="938581" cy="950255"/>
              <a:chOff x="1050535" y="2211710"/>
              <a:chExt cx="938581" cy="950255"/>
            </a:xfrm>
          </p:grpSpPr>
          <p:sp>
            <p:nvSpPr>
              <p:cNvPr id="54" name="矩形 53"/>
              <p:cNvSpPr/>
              <p:nvPr/>
            </p:nvSpPr>
            <p:spPr>
              <a:xfrm>
                <a:off x="1109907" y="2212237"/>
                <a:ext cx="878828" cy="842340"/>
              </a:xfrm>
              <a:prstGeom prst="rect">
                <a:avLst/>
              </a:prstGeom>
              <a:noFill/>
              <a:ln w="12700">
                <a:solidFill>
                  <a:srgbClr val="1A94B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 b="1" noProof="1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6" name="矩形 35"/>
              <p:cNvSpPr/>
              <p:nvPr/>
            </p:nvSpPr>
            <p:spPr>
              <a:xfrm>
                <a:off x="1051048" y="2336051"/>
                <a:ext cx="828088" cy="826101"/>
              </a:xfrm>
              <a:prstGeom prst="rect">
                <a:avLst/>
              </a:prstGeom>
              <a:solidFill>
                <a:srgbClr val="1A94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 b="1" noProof="1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55" name="Text Box 10"/>
            <p:cNvSpPr txBox="1">
              <a:spLocks noChangeArrowheads="1"/>
            </p:cNvSpPr>
            <p:nvPr/>
          </p:nvSpPr>
          <p:spPr bwMode="auto">
            <a:xfrm>
              <a:off x="951425" y="1426730"/>
              <a:ext cx="732351" cy="81426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60960" tIns="30480" rIns="60960" bIns="30480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265" b="1" noProof="1">
                  <a:solidFill>
                    <a:prstClr val="black"/>
                  </a:solidFill>
                  <a:cs typeface="+mn-ea"/>
                  <a:sym typeface="+mn-lt"/>
                </a:rPr>
                <a:t>01</a:t>
              </a:r>
              <a:endParaRPr lang="zh-CN" altLang="en-US" sz="4265" b="1" noProof="1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230" name="组合 6"/>
          <p:cNvGrpSpPr/>
          <p:nvPr/>
        </p:nvGrpSpPr>
        <p:grpSpPr bwMode="auto">
          <a:xfrm>
            <a:off x="1661467" y="3955442"/>
            <a:ext cx="470659" cy="453781"/>
            <a:chOff x="254016" y="2562921"/>
            <a:chExt cx="451304" cy="435144"/>
          </a:xfrm>
        </p:grpSpPr>
        <p:sp>
          <p:nvSpPr>
            <p:cNvPr id="5" name="Freeform 252"/>
            <p:cNvSpPr/>
            <p:nvPr/>
          </p:nvSpPr>
          <p:spPr bwMode="auto">
            <a:xfrm>
              <a:off x="324876" y="2660807"/>
              <a:ext cx="308503" cy="336936"/>
            </a:xfrm>
            <a:custGeom>
              <a:avLst/>
              <a:gdLst>
                <a:gd name="T0" fmla="*/ 0 w 57"/>
                <a:gd name="T1" fmla="*/ 26 h 62"/>
                <a:gd name="T2" fmla="*/ 0 w 57"/>
                <a:gd name="T3" fmla="*/ 59 h 62"/>
                <a:gd name="T4" fmla="*/ 2 w 57"/>
                <a:gd name="T5" fmla="*/ 62 h 62"/>
                <a:gd name="T6" fmla="*/ 4 w 57"/>
                <a:gd name="T7" fmla="*/ 62 h 62"/>
                <a:gd name="T8" fmla="*/ 19 w 57"/>
                <a:gd name="T9" fmla="*/ 62 h 62"/>
                <a:gd name="T10" fmla="*/ 21 w 57"/>
                <a:gd name="T11" fmla="*/ 62 h 62"/>
                <a:gd name="T12" fmla="*/ 21 w 57"/>
                <a:gd name="T13" fmla="*/ 61 h 62"/>
                <a:gd name="T14" fmla="*/ 21 w 57"/>
                <a:gd name="T15" fmla="*/ 45 h 62"/>
                <a:gd name="T16" fmla="*/ 36 w 57"/>
                <a:gd name="T17" fmla="*/ 45 h 62"/>
                <a:gd name="T18" fmla="*/ 36 w 57"/>
                <a:gd name="T19" fmla="*/ 61 h 62"/>
                <a:gd name="T20" fmla="*/ 37 w 57"/>
                <a:gd name="T21" fmla="*/ 62 h 62"/>
                <a:gd name="T22" fmla="*/ 38 w 57"/>
                <a:gd name="T23" fmla="*/ 62 h 62"/>
                <a:gd name="T24" fmla="*/ 53 w 57"/>
                <a:gd name="T25" fmla="*/ 62 h 62"/>
                <a:gd name="T26" fmla="*/ 56 w 57"/>
                <a:gd name="T27" fmla="*/ 62 h 62"/>
                <a:gd name="T28" fmla="*/ 57 w 57"/>
                <a:gd name="T29" fmla="*/ 59 h 62"/>
                <a:gd name="T30" fmla="*/ 57 w 57"/>
                <a:gd name="T31" fmla="*/ 26 h 62"/>
                <a:gd name="T32" fmla="*/ 29 w 57"/>
                <a:gd name="T33" fmla="*/ 0 h 62"/>
                <a:gd name="T34" fmla="*/ 0 w 57"/>
                <a:gd name="T35" fmla="*/ 26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7" h="62">
                  <a:moveTo>
                    <a:pt x="0" y="26"/>
                  </a:moveTo>
                  <a:cubicBezTo>
                    <a:pt x="0" y="59"/>
                    <a:pt x="0" y="59"/>
                    <a:pt x="0" y="59"/>
                  </a:cubicBezTo>
                  <a:cubicBezTo>
                    <a:pt x="0" y="61"/>
                    <a:pt x="1" y="62"/>
                    <a:pt x="2" y="62"/>
                  </a:cubicBezTo>
                  <a:cubicBezTo>
                    <a:pt x="3" y="62"/>
                    <a:pt x="3" y="62"/>
                    <a:pt x="4" y="62"/>
                  </a:cubicBezTo>
                  <a:cubicBezTo>
                    <a:pt x="19" y="62"/>
                    <a:pt x="19" y="62"/>
                    <a:pt x="19" y="62"/>
                  </a:cubicBezTo>
                  <a:cubicBezTo>
                    <a:pt x="20" y="62"/>
                    <a:pt x="20" y="62"/>
                    <a:pt x="21" y="62"/>
                  </a:cubicBezTo>
                  <a:cubicBezTo>
                    <a:pt x="21" y="62"/>
                    <a:pt x="21" y="61"/>
                    <a:pt x="21" y="61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36" y="45"/>
                    <a:pt x="36" y="45"/>
                    <a:pt x="36" y="45"/>
                  </a:cubicBezTo>
                  <a:cubicBezTo>
                    <a:pt x="36" y="61"/>
                    <a:pt x="36" y="61"/>
                    <a:pt x="36" y="61"/>
                  </a:cubicBezTo>
                  <a:cubicBezTo>
                    <a:pt x="36" y="61"/>
                    <a:pt x="37" y="62"/>
                    <a:pt x="37" y="62"/>
                  </a:cubicBezTo>
                  <a:cubicBezTo>
                    <a:pt x="37" y="62"/>
                    <a:pt x="38" y="62"/>
                    <a:pt x="38" y="62"/>
                  </a:cubicBezTo>
                  <a:cubicBezTo>
                    <a:pt x="53" y="62"/>
                    <a:pt x="53" y="62"/>
                    <a:pt x="53" y="62"/>
                  </a:cubicBezTo>
                  <a:cubicBezTo>
                    <a:pt x="54" y="62"/>
                    <a:pt x="55" y="62"/>
                    <a:pt x="56" y="62"/>
                  </a:cubicBezTo>
                  <a:cubicBezTo>
                    <a:pt x="56" y="62"/>
                    <a:pt x="57" y="61"/>
                    <a:pt x="57" y="59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29" y="0"/>
                    <a:pt x="29" y="0"/>
                    <a:pt x="29" y="0"/>
                  </a:cubicBezTo>
                  <a:lnTo>
                    <a:pt x="0" y="2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1" rIns="68580" bIns="34291" anchor="ctr"/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endParaRPr lang="zh-CN" altLang="en-US" sz="1355" noProof="1">
                <a:solidFill>
                  <a:srgbClr val="D3381C"/>
                </a:solidFill>
                <a:cs typeface="+mn-ea"/>
                <a:sym typeface="+mn-lt"/>
              </a:endParaRPr>
            </a:p>
          </p:txBody>
        </p:sp>
        <p:sp>
          <p:nvSpPr>
            <p:cNvPr id="6" name="Freeform 253"/>
            <p:cNvSpPr/>
            <p:nvPr/>
          </p:nvSpPr>
          <p:spPr bwMode="auto">
            <a:xfrm>
              <a:off x="253840" y="2563380"/>
              <a:ext cx="450577" cy="245597"/>
            </a:xfrm>
            <a:custGeom>
              <a:avLst/>
              <a:gdLst>
                <a:gd name="T0" fmla="*/ 81 w 83"/>
                <a:gd name="T1" fmla="*/ 35 h 45"/>
                <a:gd name="T2" fmla="*/ 68 w 83"/>
                <a:gd name="T3" fmla="*/ 23 h 45"/>
                <a:gd name="T4" fmla="*/ 68 w 83"/>
                <a:gd name="T5" fmla="*/ 4 h 45"/>
                <a:gd name="T6" fmla="*/ 66 w 83"/>
                <a:gd name="T7" fmla="*/ 2 h 45"/>
                <a:gd name="T8" fmla="*/ 61 w 83"/>
                <a:gd name="T9" fmla="*/ 2 h 45"/>
                <a:gd name="T10" fmla="*/ 59 w 83"/>
                <a:gd name="T11" fmla="*/ 4 h 45"/>
                <a:gd name="T12" fmla="*/ 59 w 83"/>
                <a:gd name="T13" fmla="*/ 15 h 45"/>
                <a:gd name="T14" fmla="*/ 45 w 83"/>
                <a:gd name="T15" fmla="*/ 2 h 45"/>
                <a:gd name="T16" fmla="*/ 38 w 83"/>
                <a:gd name="T17" fmla="*/ 2 h 45"/>
                <a:gd name="T18" fmla="*/ 2 w 83"/>
                <a:gd name="T19" fmla="*/ 35 h 45"/>
                <a:gd name="T20" fmla="*/ 2 w 83"/>
                <a:gd name="T21" fmla="*/ 43 h 45"/>
                <a:gd name="T22" fmla="*/ 6 w 83"/>
                <a:gd name="T23" fmla="*/ 44 h 45"/>
                <a:gd name="T24" fmla="*/ 10 w 83"/>
                <a:gd name="T25" fmla="*/ 43 h 45"/>
                <a:gd name="T26" fmla="*/ 42 w 83"/>
                <a:gd name="T27" fmla="*/ 13 h 45"/>
                <a:gd name="T28" fmla="*/ 74 w 83"/>
                <a:gd name="T29" fmla="*/ 43 h 45"/>
                <a:gd name="T30" fmla="*/ 81 w 83"/>
                <a:gd name="T31" fmla="*/ 43 h 45"/>
                <a:gd name="T32" fmla="*/ 81 w 83"/>
                <a:gd name="T33" fmla="*/ 3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3" h="45">
                  <a:moveTo>
                    <a:pt x="81" y="35"/>
                  </a:moveTo>
                  <a:cubicBezTo>
                    <a:pt x="68" y="23"/>
                    <a:pt x="68" y="23"/>
                    <a:pt x="68" y="23"/>
                  </a:cubicBezTo>
                  <a:cubicBezTo>
                    <a:pt x="68" y="4"/>
                    <a:pt x="68" y="4"/>
                    <a:pt x="68" y="4"/>
                  </a:cubicBezTo>
                  <a:cubicBezTo>
                    <a:pt x="68" y="3"/>
                    <a:pt x="67" y="2"/>
                    <a:pt x="66" y="2"/>
                  </a:cubicBezTo>
                  <a:cubicBezTo>
                    <a:pt x="61" y="2"/>
                    <a:pt x="61" y="2"/>
                    <a:pt x="61" y="2"/>
                  </a:cubicBezTo>
                  <a:cubicBezTo>
                    <a:pt x="60" y="2"/>
                    <a:pt x="59" y="3"/>
                    <a:pt x="59" y="4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45" y="2"/>
                    <a:pt x="45" y="2"/>
                    <a:pt x="45" y="2"/>
                  </a:cubicBezTo>
                  <a:cubicBezTo>
                    <a:pt x="43" y="0"/>
                    <a:pt x="40" y="0"/>
                    <a:pt x="38" y="2"/>
                  </a:cubicBezTo>
                  <a:cubicBezTo>
                    <a:pt x="2" y="35"/>
                    <a:pt x="2" y="35"/>
                    <a:pt x="2" y="35"/>
                  </a:cubicBezTo>
                  <a:cubicBezTo>
                    <a:pt x="0" y="37"/>
                    <a:pt x="0" y="40"/>
                    <a:pt x="2" y="43"/>
                  </a:cubicBezTo>
                  <a:cubicBezTo>
                    <a:pt x="3" y="44"/>
                    <a:pt x="5" y="44"/>
                    <a:pt x="6" y="44"/>
                  </a:cubicBezTo>
                  <a:cubicBezTo>
                    <a:pt x="7" y="44"/>
                    <a:pt x="9" y="44"/>
                    <a:pt x="10" y="43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74" y="43"/>
                    <a:pt x="74" y="43"/>
                    <a:pt x="74" y="43"/>
                  </a:cubicBezTo>
                  <a:cubicBezTo>
                    <a:pt x="76" y="45"/>
                    <a:pt x="80" y="45"/>
                    <a:pt x="81" y="43"/>
                  </a:cubicBezTo>
                  <a:cubicBezTo>
                    <a:pt x="83" y="40"/>
                    <a:pt x="83" y="37"/>
                    <a:pt x="81" y="3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  <a:effectLst>
              <a:outerShdw blurRad="508000" dist="596900" dir="3600000" sx="89000" sy="89000" algn="tl" rotWithShape="0">
                <a:schemeClr val="bg1">
                  <a:lumMod val="50000"/>
                  <a:alpha val="23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1" rIns="68580" bIns="34291" anchor="ctr"/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endParaRPr lang="zh-CN" altLang="en-US" sz="1355" noProof="1">
                <a:solidFill>
                  <a:srgbClr val="D3381C"/>
                </a:solidFill>
                <a:cs typeface="+mn-ea"/>
                <a:sym typeface="+mn-lt"/>
              </a:endParaRPr>
            </a:p>
          </p:txBody>
        </p:sp>
      </p:grpSp>
      <p:sp>
        <p:nvSpPr>
          <p:cNvPr id="71" name="Text Box 10"/>
          <p:cNvSpPr txBox="1">
            <a:spLocks noChangeArrowheads="1"/>
          </p:cNvSpPr>
          <p:nvPr/>
        </p:nvSpPr>
        <p:spPr bwMode="auto">
          <a:xfrm>
            <a:off x="2891065" y="4883366"/>
            <a:ext cx="2164568" cy="3897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0960" tIns="30480" rIns="60960" bIns="3048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135" b="1" spc="133" dirty="0">
                <a:solidFill>
                  <a:prstClr val="black"/>
                </a:solidFill>
                <a:latin typeface="微软雅黑" panose="020B0503020204020204" pitchFamily="34" charset="-122"/>
                <a:cs typeface="+mn-ea"/>
                <a:sym typeface="+mn-lt"/>
              </a:rPr>
              <a:t>工作完成情况</a:t>
            </a:r>
          </a:p>
        </p:txBody>
      </p:sp>
      <p:grpSp>
        <p:nvGrpSpPr>
          <p:cNvPr id="8236" name="组合 83"/>
          <p:cNvGrpSpPr/>
          <p:nvPr/>
        </p:nvGrpSpPr>
        <p:grpSpPr bwMode="auto">
          <a:xfrm>
            <a:off x="3493683" y="2770588"/>
            <a:ext cx="978479" cy="1809241"/>
            <a:chOff x="846782" y="1426730"/>
            <a:chExt cx="938581" cy="1735235"/>
          </a:xfrm>
        </p:grpSpPr>
        <p:grpSp>
          <p:nvGrpSpPr>
            <p:cNvPr id="8237" name="组合 84"/>
            <p:cNvGrpSpPr/>
            <p:nvPr/>
          </p:nvGrpSpPr>
          <p:grpSpPr bwMode="auto">
            <a:xfrm>
              <a:off x="846782" y="2211710"/>
              <a:ext cx="938581" cy="950255"/>
              <a:chOff x="1050535" y="2211710"/>
              <a:chExt cx="938581" cy="950255"/>
            </a:xfrm>
          </p:grpSpPr>
          <p:sp>
            <p:nvSpPr>
              <p:cNvPr id="87" name="矩形 86"/>
              <p:cNvSpPr/>
              <p:nvPr/>
            </p:nvSpPr>
            <p:spPr>
              <a:xfrm>
                <a:off x="1110022" y="2212372"/>
                <a:ext cx="879146" cy="842486"/>
              </a:xfrm>
              <a:prstGeom prst="rect">
                <a:avLst/>
              </a:prstGeom>
              <a:noFill/>
              <a:ln w="12700">
                <a:solidFill>
                  <a:srgbClr val="1A94B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 b="1" noProof="1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8" name="矩形 87"/>
              <p:cNvSpPr/>
              <p:nvPr/>
            </p:nvSpPr>
            <p:spPr>
              <a:xfrm>
                <a:off x="1051143" y="2336208"/>
                <a:ext cx="828387" cy="826244"/>
              </a:xfrm>
              <a:prstGeom prst="rect">
                <a:avLst/>
              </a:prstGeom>
              <a:solidFill>
                <a:srgbClr val="1A94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 b="1" noProof="1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86" name="Text Box 10"/>
            <p:cNvSpPr txBox="1">
              <a:spLocks noChangeArrowheads="1"/>
            </p:cNvSpPr>
            <p:nvPr/>
          </p:nvSpPr>
          <p:spPr bwMode="auto">
            <a:xfrm>
              <a:off x="951424" y="1426730"/>
              <a:ext cx="732352" cy="81440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60960" tIns="30480" rIns="60960" bIns="30480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265" b="1" noProof="1">
                  <a:solidFill>
                    <a:prstClr val="black"/>
                  </a:solidFill>
                  <a:cs typeface="+mn-ea"/>
                  <a:sym typeface="+mn-lt"/>
                </a:rPr>
                <a:t>02</a:t>
              </a:r>
              <a:endParaRPr lang="zh-CN" altLang="en-US" sz="4265" b="1" noProof="1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241" name="组合 24"/>
          <p:cNvGrpSpPr/>
          <p:nvPr/>
        </p:nvGrpSpPr>
        <p:grpSpPr bwMode="auto">
          <a:xfrm>
            <a:off x="3666115" y="3936877"/>
            <a:ext cx="496683" cy="441785"/>
            <a:chOff x="5532438" y="712788"/>
            <a:chExt cx="760412" cy="676276"/>
          </a:xfrm>
        </p:grpSpPr>
        <p:sp>
          <p:nvSpPr>
            <p:cNvPr id="17" name="Freeform 5"/>
            <p:cNvSpPr>
              <a:spLocks noEditPoints="1"/>
            </p:cNvSpPr>
            <p:nvPr/>
          </p:nvSpPr>
          <p:spPr bwMode="auto">
            <a:xfrm>
              <a:off x="5531903" y="712778"/>
              <a:ext cx="761537" cy="677192"/>
            </a:xfrm>
            <a:custGeom>
              <a:avLst/>
              <a:gdLst>
                <a:gd name="T0" fmla="*/ 821 w 958"/>
                <a:gd name="T1" fmla="*/ 466 h 852"/>
                <a:gd name="T2" fmla="*/ 778 w 958"/>
                <a:gd name="T3" fmla="*/ 448 h 852"/>
                <a:gd name="T4" fmla="*/ 739 w 958"/>
                <a:gd name="T5" fmla="*/ 407 h 852"/>
                <a:gd name="T6" fmla="*/ 725 w 958"/>
                <a:gd name="T7" fmla="*/ 365 h 852"/>
                <a:gd name="T8" fmla="*/ 722 w 958"/>
                <a:gd name="T9" fmla="*/ 377 h 852"/>
                <a:gd name="T10" fmla="*/ 704 w 958"/>
                <a:gd name="T11" fmla="*/ 418 h 852"/>
                <a:gd name="T12" fmla="*/ 672 w 958"/>
                <a:gd name="T13" fmla="*/ 450 h 852"/>
                <a:gd name="T14" fmla="*/ 629 w 958"/>
                <a:gd name="T15" fmla="*/ 466 h 852"/>
                <a:gd name="T16" fmla="*/ 592 w 958"/>
                <a:gd name="T17" fmla="*/ 468 h 852"/>
                <a:gd name="T18" fmla="*/ 547 w 958"/>
                <a:gd name="T19" fmla="*/ 455 h 852"/>
                <a:gd name="T20" fmla="*/ 505 w 958"/>
                <a:gd name="T21" fmla="*/ 418 h 852"/>
                <a:gd name="T22" fmla="*/ 485 w 958"/>
                <a:gd name="T23" fmla="*/ 375 h 852"/>
                <a:gd name="T24" fmla="*/ 482 w 958"/>
                <a:gd name="T25" fmla="*/ 365 h 852"/>
                <a:gd name="T26" fmla="*/ 469 w 958"/>
                <a:gd name="T27" fmla="*/ 409 h 852"/>
                <a:gd name="T28" fmla="*/ 439 w 958"/>
                <a:gd name="T29" fmla="*/ 443 h 852"/>
                <a:gd name="T30" fmla="*/ 398 w 958"/>
                <a:gd name="T31" fmla="*/ 464 h 852"/>
                <a:gd name="T32" fmla="*/ 363 w 958"/>
                <a:gd name="T33" fmla="*/ 470 h 852"/>
                <a:gd name="T34" fmla="*/ 316 w 958"/>
                <a:gd name="T35" fmla="*/ 459 h 852"/>
                <a:gd name="T36" fmla="*/ 270 w 958"/>
                <a:gd name="T37" fmla="*/ 427 h 852"/>
                <a:gd name="T38" fmla="*/ 247 w 958"/>
                <a:gd name="T39" fmla="*/ 388 h 852"/>
                <a:gd name="T40" fmla="*/ 242 w 958"/>
                <a:gd name="T41" fmla="*/ 354 h 852"/>
                <a:gd name="T42" fmla="*/ 233 w 958"/>
                <a:gd name="T43" fmla="*/ 398 h 852"/>
                <a:gd name="T44" fmla="*/ 206 w 958"/>
                <a:gd name="T45" fmla="*/ 436 h 852"/>
                <a:gd name="T46" fmla="*/ 169 w 958"/>
                <a:gd name="T47" fmla="*/ 461 h 852"/>
                <a:gd name="T48" fmla="*/ 121 w 958"/>
                <a:gd name="T49" fmla="*/ 470 h 852"/>
                <a:gd name="T50" fmla="*/ 85 w 958"/>
                <a:gd name="T51" fmla="*/ 464 h 852"/>
                <a:gd name="T52" fmla="*/ 36 w 958"/>
                <a:gd name="T53" fmla="*/ 434 h 852"/>
                <a:gd name="T54" fmla="*/ 11 w 958"/>
                <a:gd name="T55" fmla="*/ 398 h 852"/>
                <a:gd name="T56" fmla="*/ 0 w 958"/>
                <a:gd name="T57" fmla="*/ 354 h 852"/>
                <a:gd name="T58" fmla="*/ 958 w 958"/>
                <a:gd name="T59" fmla="*/ 354 h 852"/>
                <a:gd name="T60" fmla="*/ 953 w 958"/>
                <a:gd name="T61" fmla="*/ 398 h 852"/>
                <a:gd name="T62" fmla="*/ 928 w 958"/>
                <a:gd name="T63" fmla="*/ 436 h 852"/>
                <a:gd name="T64" fmla="*/ 890 w 958"/>
                <a:gd name="T65" fmla="*/ 461 h 852"/>
                <a:gd name="T66" fmla="*/ 846 w 958"/>
                <a:gd name="T67" fmla="*/ 470 h 852"/>
                <a:gd name="T68" fmla="*/ 878 w 958"/>
                <a:gd name="T69" fmla="*/ 139 h 852"/>
                <a:gd name="T70" fmla="*/ 135 w 958"/>
                <a:gd name="T71" fmla="*/ 75 h 852"/>
                <a:gd name="T72" fmla="*/ 110 w 958"/>
                <a:gd name="T73" fmla="*/ 59 h 852"/>
                <a:gd name="T74" fmla="*/ 103 w 958"/>
                <a:gd name="T75" fmla="*/ 39 h 852"/>
                <a:gd name="T76" fmla="*/ 116 w 958"/>
                <a:gd name="T77" fmla="*/ 12 h 852"/>
                <a:gd name="T78" fmla="*/ 144 w 958"/>
                <a:gd name="T79" fmla="*/ 0 h 852"/>
                <a:gd name="T80" fmla="*/ 841 w 958"/>
                <a:gd name="T81" fmla="*/ 4 h 852"/>
                <a:gd name="T82" fmla="*/ 862 w 958"/>
                <a:gd name="T83" fmla="*/ 25 h 852"/>
                <a:gd name="T84" fmla="*/ 866 w 958"/>
                <a:gd name="T85" fmla="*/ 46 h 852"/>
                <a:gd name="T86" fmla="*/ 850 w 958"/>
                <a:gd name="T87" fmla="*/ 71 h 852"/>
                <a:gd name="T88" fmla="*/ 828 w 958"/>
                <a:gd name="T89" fmla="*/ 76 h 852"/>
                <a:gd name="T90" fmla="*/ 812 w 958"/>
                <a:gd name="T91" fmla="*/ 543 h 852"/>
                <a:gd name="T92" fmla="*/ 880 w 958"/>
                <a:gd name="T93" fmla="*/ 809 h 852"/>
                <a:gd name="T94" fmla="*/ 855 w 958"/>
                <a:gd name="T95" fmla="*/ 841 h 852"/>
                <a:gd name="T96" fmla="*/ 140 w 958"/>
                <a:gd name="T97" fmla="*/ 852 h 852"/>
                <a:gd name="T98" fmla="*/ 114 w 958"/>
                <a:gd name="T99" fmla="*/ 841 h 852"/>
                <a:gd name="T100" fmla="*/ 89 w 958"/>
                <a:gd name="T101" fmla="*/ 809 h 852"/>
                <a:gd name="T102" fmla="*/ 158 w 958"/>
                <a:gd name="T103" fmla="*/ 543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58" h="852">
                  <a:moveTo>
                    <a:pt x="846" y="470"/>
                  </a:moveTo>
                  <a:lnTo>
                    <a:pt x="846" y="470"/>
                  </a:lnTo>
                  <a:lnTo>
                    <a:pt x="834" y="468"/>
                  </a:lnTo>
                  <a:lnTo>
                    <a:pt x="821" y="466"/>
                  </a:lnTo>
                  <a:lnTo>
                    <a:pt x="810" y="464"/>
                  </a:lnTo>
                  <a:lnTo>
                    <a:pt x="798" y="459"/>
                  </a:lnTo>
                  <a:lnTo>
                    <a:pt x="789" y="455"/>
                  </a:lnTo>
                  <a:lnTo>
                    <a:pt x="778" y="448"/>
                  </a:lnTo>
                  <a:lnTo>
                    <a:pt x="761" y="434"/>
                  </a:lnTo>
                  <a:lnTo>
                    <a:pt x="752" y="427"/>
                  </a:lnTo>
                  <a:lnTo>
                    <a:pt x="745" y="418"/>
                  </a:lnTo>
                  <a:lnTo>
                    <a:pt x="739" y="407"/>
                  </a:lnTo>
                  <a:lnTo>
                    <a:pt x="734" y="398"/>
                  </a:lnTo>
                  <a:lnTo>
                    <a:pt x="730" y="388"/>
                  </a:lnTo>
                  <a:lnTo>
                    <a:pt x="727" y="375"/>
                  </a:lnTo>
                  <a:lnTo>
                    <a:pt x="725" y="365"/>
                  </a:lnTo>
                  <a:lnTo>
                    <a:pt x="725" y="354"/>
                  </a:lnTo>
                  <a:lnTo>
                    <a:pt x="725" y="354"/>
                  </a:lnTo>
                  <a:lnTo>
                    <a:pt x="723" y="365"/>
                  </a:lnTo>
                  <a:lnTo>
                    <a:pt x="722" y="377"/>
                  </a:lnTo>
                  <a:lnTo>
                    <a:pt x="720" y="388"/>
                  </a:lnTo>
                  <a:lnTo>
                    <a:pt x="715" y="398"/>
                  </a:lnTo>
                  <a:lnTo>
                    <a:pt x="711" y="409"/>
                  </a:lnTo>
                  <a:lnTo>
                    <a:pt x="704" y="418"/>
                  </a:lnTo>
                  <a:lnTo>
                    <a:pt x="697" y="427"/>
                  </a:lnTo>
                  <a:lnTo>
                    <a:pt x="690" y="436"/>
                  </a:lnTo>
                  <a:lnTo>
                    <a:pt x="681" y="443"/>
                  </a:lnTo>
                  <a:lnTo>
                    <a:pt x="672" y="450"/>
                  </a:lnTo>
                  <a:lnTo>
                    <a:pt x="661" y="455"/>
                  </a:lnTo>
                  <a:lnTo>
                    <a:pt x="651" y="461"/>
                  </a:lnTo>
                  <a:lnTo>
                    <a:pt x="640" y="464"/>
                  </a:lnTo>
                  <a:lnTo>
                    <a:pt x="629" y="466"/>
                  </a:lnTo>
                  <a:lnTo>
                    <a:pt x="617" y="468"/>
                  </a:lnTo>
                  <a:lnTo>
                    <a:pt x="604" y="470"/>
                  </a:lnTo>
                  <a:lnTo>
                    <a:pt x="604" y="470"/>
                  </a:lnTo>
                  <a:lnTo>
                    <a:pt x="592" y="468"/>
                  </a:lnTo>
                  <a:lnTo>
                    <a:pt x="579" y="466"/>
                  </a:lnTo>
                  <a:lnTo>
                    <a:pt x="569" y="464"/>
                  </a:lnTo>
                  <a:lnTo>
                    <a:pt x="558" y="459"/>
                  </a:lnTo>
                  <a:lnTo>
                    <a:pt x="547" y="455"/>
                  </a:lnTo>
                  <a:lnTo>
                    <a:pt x="537" y="448"/>
                  </a:lnTo>
                  <a:lnTo>
                    <a:pt x="519" y="434"/>
                  </a:lnTo>
                  <a:lnTo>
                    <a:pt x="512" y="427"/>
                  </a:lnTo>
                  <a:lnTo>
                    <a:pt x="505" y="418"/>
                  </a:lnTo>
                  <a:lnTo>
                    <a:pt x="498" y="407"/>
                  </a:lnTo>
                  <a:lnTo>
                    <a:pt x="492" y="398"/>
                  </a:lnTo>
                  <a:lnTo>
                    <a:pt x="489" y="388"/>
                  </a:lnTo>
                  <a:lnTo>
                    <a:pt x="485" y="375"/>
                  </a:lnTo>
                  <a:lnTo>
                    <a:pt x="483" y="365"/>
                  </a:lnTo>
                  <a:lnTo>
                    <a:pt x="483" y="354"/>
                  </a:lnTo>
                  <a:lnTo>
                    <a:pt x="483" y="354"/>
                  </a:lnTo>
                  <a:lnTo>
                    <a:pt x="482" y="365"/>
                  </a:lnTo>
                  <a:lnTo>
                    <a:pt x="480" y="377"/>
                  </a:lnTo>
                  <a:lnTo>
                    <a:pt x="478" y="388"/>
                  </a:lnTo>
                  <a:lnTo>
                    <a:pt x="475" y="398"/>
                  </a:lnTo>
                  <a:lnTo>
                    <a:pt x="469" y="409"/>
                  </a:lnTo>
                  <a:lnTo>
                    <a:pt x="462" y="418"/>
                  </a:lnTo>
                  <a:lnTo>
                    <a:pt x="457" y="427"/>
                  </a:lnTo>
                  <a:lnTo>
                    <a:pt x="448" y="436"/>
                  </a:lnTo>
                  <a:lnTo>
                    <a:pt x="439" y="443"/>
                  </a:lnTo>
                  <a:lnTo>
                    <a:pt x="430" y="450"/>
                  </a:lnTo>
                  <a:lnTo>
                    <a:pt x="421" y="455"/>
                  </a:lnTo>
                  <a:lnTo>
                    <a:pt x="411" y="461"/>
                  </a:lnTo>
                  <a:lnTo>
                    <a:pt x="398" y="464"/>
                  </a:lnTo>
                  <a:lnTo>
                    <a:pt x="387" y="466"/>
                  </a:lnTo>
                  <a:lnTo>
                    <a:pt x="375" y="468"/>
                  </a:lnTo>
                  <a:lnTo>
                    <a:pt x="363" y="470"/>
                  </a:lnTo>
                  <a:lnTo>
                    <a:pt x="363" y="470"/>
                  </a:lnTo>
                  <a:lnTo>
                    <a:pt x="350" y="468"/>
                  </a:lnTo>
                  <a:lnTo>
                    <a:pt x="338" y="466"/>
                  </a:lnTo>
                  <a:lnTo>
                    <a:pt x="327" y="464"/>
                  </a:lnTo>
                  <a:lnTo>
                    <a:pt x="316" y="459"/>
                  </a:lnTo>
                  <a:lnTo>
                    <a:pt x="306" y="455"/>
                  </a:lnTo>
                  <a:lnTo>
                    <a:pt x="295" y="448"/>
                  </a:lnTo>
                  <a:lnTo>
                    <a:pt x="277" y="434"/>
                  </a:lnTo>
                  <a:lnTo>
                    <a:pt x="270" y="427"/>
                  </a:lnTo>
                  <a:lnTo>
                    <a:pt x="263" y="418"/>
                  </a:lnTo>
                  <a:lnTo>
                    <a:pt x="256" y="407"/>
                  </a:lnTo>
                  <a:lnTo>
                    <a:pt x="251" y="398"/>
                  </a:lnTo>
                  <a:lnTo>
                    <a:pt x="247" y="388"/>
                  </a:lnTo>
                  <a:lnTo>
                    <a:pt x="243" y="375"/>
                  </a:lnTo>
                  <a:lnTo>
                    <a:pt x="242" y="365"/>
                  </a:lnTo>
                  <a:lnTo>
                    <a:pt x="242" y="354"/>
                  </a:lnTo>
                  <a:lnTo>
                    <a:pt x="242" y="354"/>
                  </a:lnTo>
                  <a:lnTo>
                    <a:pt x="242" y="365"/>
                  </a:lnTo>
                  <a:lnTo>
                    <a:pt x="240" y="377"/>
                  </a:lnTo>
                  <a:lnTo>
                    <a:pt x="236" y="388"/>
                  </a:lnTo>
                  <a:lnTo>
                    <a:pt x="233" y="398"/>
                  </a:lnTo>
                  <a:lnTo>
                    <a:pt x="228" y="409"/>
                  </a:lnTo>
                  <a:lnTo>
                    <a:pt x="222" y="418"/>
                  </a:lnTo>
                  <a:lnTo>
                    <a:pt x="215" y="427"/>
                  </a:lnTo>
                  <a:lnTo>
                    <a:pt x="206" y="436"/>
                  </a:lnTo>
                  <a:lnTo>
                    <a:pt x="199" y="443"/>
                  </a:lnTo>
                  <a:lnTo>
                    <a:pt x="188" y="450"/>
                  </a:lnTo>
                  <a:lnTo>
                    <a:pt x="180" y="455"/>
                  </a:lnTo>
                  <a:lnTo>
                    <a:pt x="169" y="461"/>
                  </a:lnTo>
                  <a:lnTo>
                    <a:pt x="158" y="464"/>
                  </a:lnTo>
                  <a:lnTo>
                    <a:pt x="146" y="466"/>
                  </a:lnTo>
                  <a:lnTo>
                    <a:pt x="133" y="468"/>
                  </a:lnTo>
                  <a:lnTo>
                    <a:pt x="121" y="470"/>
                  </a:lnTo>
                  <a:lnTo>
                    <a:pt x="121" y="470"/>
                  </a:lnTo>
                  <a:lnTo>
                    <a:pt x="108" y="468"/>
                  </a:lnTo>
                  <a:lnTo>
                    <a:pt x="98" y="466"/>
                  </a:lnTo>
                  <a:lnTo>
                    <a:pt x="85" y="464"/>
                  </a:lnTo>
                  <a:lnTo>
                    <a:pt x="75" y="459"/>
                  </a:lnTo>
                  <a:lnTo>
                    <a:pt x="64" y="455"/>
                  </a:lnTo>
                  <a:lnTo>
                    <a:pt x="53" y="448"/>
                  </a:lnTo>
                  <a:lnTo>
                    <a:pt x="36" y="434"/>
                  </a:lnTo>
                  <a:lnTo>
                    <a:pt x="28" y="427"/>
                  </a:lnTo>
                  <a:lnTo>
                    <a:pt x="21" y="418"/>
                  </a:lnTo>
                  <a:lnTo>
                    <a:pt x="14" y="407"/>
                  </a:lnTo>
                  <a:lnTo>
                    <a:pt x="11" y="398"/>
                  </a:lnTo>
                  <a:lnTo>
                    <a:pt x="5" y="388"/>
                  </a:lnTo>
                  <a:lnTo>
                    <a:pt x="4" y="375"/>
                  </a:lnTo>
                  <a:lnTo>
                    <a:pt x="2" y="365"/>
                  </a:lnTo>
                  <a:lnTo>
                    <a:pt x="0" y="354"/>
                  </a:lnTo>
                  <a:lnTo>
                    <a:pt x="84" y="139"/>
                  </a:lnTo>
                  <a:lnTo>
                    <a:pt x="873" y="139"/>
                  </a:lnTo>
                  <a:lnTo>
                    <a:pt x="958" y="354"/>
                  </a:lnTo>
                  <a:lnTo>
                    <a:pt x="958" y="354"/>
                  </a:lnTo>
                  <a:lnTo>
                    <a:pt x="958" y="365"/>
                  </a:lnTo>
                  <a:lnTo>
                    <a:pt x="958" y="377"/>
                  </a:lnTo>
                  <a:lnTo>
                    <a:pt x="956" y="388"/>
                  </a:lnTo>
                  <a:lnTo>
                    <a:pt x="953" y="398"/>
                  </a:lnTo>
                  <a:lnTo>
                    <a:pt x="947" y="409"/>
                  </a:lnTo>
                  <a:lnTo>
                    <a:pt x="942" y="418"/>
                  </a:lnTo>
                  <a:lnTo>
                    <a:pt x="935" y="427"/>
                  </a:lnTo>
                  <a:lnTo>
                    <a:pt x="928" y="436"/>
                  </a:lnTo>
                  <a:lnTo>
                    <a:pt x="921" y="443"/>
                  </a:lnTo>
                  <a:lnTo>
                    <a:pt x="912" y="450"/>
                  </a:lnTo>
                  <a:lnTo>
                    <a:pt x="901" y="455"/>
                  </a:lnTo>
                  <a:lnTo>
                    <a:pt x="890" y="461"/>
                  </a:lnTo>
                  <a:lnTo>
                    <a:pt x="880" y="464"/>
                  </a:lnTo>
                  <a:lnTo>
                    <a:pt x="869" y="466"/>
                  </a:lnTo>
                  <a:lnTo>
                    <a:pt x="857" y="468"/>
                  </a:lnTo>
                  <a:lnTo>
                    <a:pt x="846" y="470"/>
                  </a:lnTo>
                  <a:lnTo>
                    <a:pt x="846" y="470"/>
                  </a:lnTo>
                  <a:close/>
                  <a:moveTo>
                    <a:pt x="878" y="139"/>
                  </a:moveTo>
                  <a:lnTo>
                    <a:pt x="880" y="139"/>
                  </a:lnTo>
                  <a:lnTo>
                    <a:pt x="878" y="139"/>
                  </a:lnTo>
                  <a:close/>
                  <a:moveTo>
                    <a:pt x="828" y="76"/>
                  </a:moveTo>
                  <a:lnTo>
                    <a:pt x="144" y="76"/>
                  </a:lnTo>
                  <a:lnTo>
                    <a:pt x="144" y="76"/>
                  </a:lnTo>
                  <a:lnTo>
                    <a:pt x="135" y="75"/>
                  </a:lnTo>
                  <a:lnTo>
                    <a:pt x="128" y="73"/>
                  </a:lnTo>
                  <a:lnTo>
                    <a:pt x="121" y="69"/>
                  </a:lnTo>
                  <a:lnTo>
                    <a:pt x="116" y="66"/>
                  </a:lnTo>
                  <a:lnTo>
                    <a:pt x="110" y="59"/>
                  </a:lnTo>
                  <a:lnTo>
                    <a:pt x="107" y="53"/>
                  </a:lnTo>
                  <a:lnTo>
                    <a:pt x="105" y="46"/>
                  </a:lnTo>
                  <a:lnTo>
                    <a:pt x="103" y="39"/>
                  </a:lnTo>
                  <a:lnTo>
                    <a:pt x="103" y="39"/>
                  </a:lnTo>
                  <a:lnTo>
                    <a:pt x="105" y="32"/>
                  </a:lnTo>
                  <a:lnTo>
                    <a:pt x="107" y="25"/>
                  </a:lnTo>
                  <a:lnTo>
                    <a:pt x="110" y="18"/>
                  </a:lnTo>
                  <a:lnTo>
                    <a:pt x="116" y="12"/>
                  </a:lnTo>
                  <a:lnTo>
                    <a:pt x="121" y="7"/>
                  </a:lnTo>
                  <a:lnTo>
                    <a:pt x="128" y="4"/>
                  </a:lnTo>
                  <a:lnTo>
                    <a:pt x="135" y="2"/>
                  </a:lnTo>
                  <a:lnTo>
                    <a:pt x="144" y="0"/>
                  </a:lnTo>
                  <a:lnTo>
                    <a:pt x="825" y="0"/>
                  </a:lnTo>
                  <a:lnTo>
                    <a:pt x="825" y="0"/>
                  </a:lnTo>
                  <a:lnTo>
                    <a:pt x="834" y="2"/>
                  </a:lnTo>
                  <a:lnTo>
                    <a:pt x="841" y="4"/>
                  </a:lnTo>
                  <a:lnTo>
                    <a:pt x="848" y="7"/>
                  </a:lnTo>
                  <a:lnTo>
                    <a:pt x="853" y="12"/>
                  </a:lnTo>
                  <a:lnTo>
                    <a:pt x="858" y="18"/>
                  </a:lnTo>
                  <a:lnTo>
                    <a:pt x="862" y="25"/>
                  </a:lnTo>
                  <a:lnTo>
                    <a:pt x="864" y="32"/>
                  </a:lnTo>
                  <a:lnTo>
                    <a:pt x="866" y="39"/>
                  </a:lnTo>
                  <a:lnTo>
                    <a:pt x="866" y="39"/>
                  </a:lnTo>
                  <a:lnTo>
                    <a:pt x="866" y="46"/>
                  </a:lnTo>
                  <a:lnTo>
                    <a:pt x="864" y="53"/>
                  </a:lnTo>
                  <a:lnTo>
                    <a:pt x="860" y="60"/>
                  </a:lnTo>
                  <a:lnTo>
                    <a:pt x="857" y="66"/>
                  </a:lnTo>
                  <a:lnTo>
                    <a:pt x="850" y="71"/>
                  </a:lnTo>
                  <a:lnTo>
                    <a:pt x="844" y="73"/>
                  </a:lnTo>
                  <a:lnTo>
                    <a:pt x="835" y="76"/>
                  </a:lnTo>
                  <a:lnTo>
                    <a:pt x="828" y="76"/>
                  </a:lnTo>
                  <a:lnTo>
                    <a:pt x="828" y="76"/>
                  </a:lnTo>
                  <a:close/>
                  <a:moveTo>
                    <a:pt x="158" y="543"/>
                  </a:moveTo>
                  <a:lnTo>
                    <a:pt x="158" y="788"/>
                  </a:lnTo>
                  <a:lnTo>
                    <a:pt x="812" y="788"/>
                  </a:lnTo>
                  <a:lnTo>
                    <a:pt x="812" y="543"/>
                  </a:lnTo>
                  <a:lnTo>
                    <a:pt x="880" y="543"/>
                  </a:lnTo>
                  <a:lnTo>
                    <a:pt x="880" y="800"/>
                  </a:lnTo>
                  <a:lnTo>
                    <a:pt x="880" y="800"/>
                  </a:lnTo>
                  <a:lnTo>
                    <a:pt x="880" y="809"/>
                  </a:lnTo>
                  <a:lnTo>
                    <a:pt x="876" y="818"/>
                  </a:lnTo>
                  <a:lnTo>
                    <a:pt x="871" y="827"/>
                  </a:lnTo>
                  <a:lnTo>
                    <a:pt x="864" y="834"/>
                  </a:lnTo>
                  <a:lnTo>
                    <a:pt x="855" y="841"/>
                  </a:lnTo>
                  <a:lnTo>
                    <a:pt x="846" y="847"/>
                  </a:lnTo>
                  <a:lnTo>
                    <a:pt x="837" y="850"/>
                  </a:lnTo>
                  <a:lnTo>
                    <a:pt x="828" y="852"/>
                  </a:lnTo>
                  <a:lnTo>
                    <a:pt x="140" y="852"/>
                  </a:lnTo>
                  <a:lnTo>
                    <a:pt x="140" y="852"/>
                  </a:lnTo>
                  <a:lnTo>
                    <a:pt x="132" y="850"/>
                  </a:lnTo>
                  <a:lnTo>
                    <a:pt x="123" y="847"/>
                  </a:lnTo>
                  <a:lnTo>
                    <a:pt x="114" y="841"/>
                  </a:lnTo>
                  <a:lnTo>
                    <a:pt x="105" y="834"/>
                  </a:lnTo>
                  <a:lnTo>
                    <a:pt x="98" y="827"/>
                  </a:lnTo>
                  <a:lnTo>
                    <a:pt x="92" y="818"/>
                  </a:lnTo>
                  <a:lnTo>
                    <a:pt x="89" y="809"/>
                  </a:lnTo>
                  <a:lnTo>
                    <a:pt x="89" y="800"/>
                  </a:lnTo>
                  <a:lnTo>
                    <a:pt x="89" y="543"/>
                  </a:lnTo>
                  <a:lnTo>
                    <a:pt x="158" y="543"/>
                  </a:lnTo>
                  <a:close/>
                  <a:moveTo>
                    <a:pt x="158" y="543"/>
                  </a:moveTo>
                  <a:lnTo>
                    <a:pt x="158" y="543"/>
                  </a:lnTo>
                  <a:close/>
                </a:path>
              </a:pathLst>
            </a:custGeom>
            <a:solidFill>
              <a:srgbClr val="222332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1" rIns="68580" bIns="34291" anchor="ctr"/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endParaRPr lang="zh-CN" altLang="en-US" sz="1355" noProof="1">
                <a:solidFill>
                  <a:srgbClr val="D3381C"/>
                </a:solidFill>
                <a:cs typeface="+mn-ea"/>
                <a:sym typeface="+mn-lt"/>
              </a:endParaRPr>
            </a:p>
          </p:txBody>
        </p:sp>
        <p:sp>
          <p:nvSpPr>
            <p:cNvPr id="18" name="Freeform 6"/>
            <p:cNvSpPr/>
            <p:nvPr/>
          </p:nvSpPr>
          <p:spPr bwMode="auto">
            <a:xfrm>
              <a:off x="5531903" y="822943"/>
              <a:ext cx="761537" cy="262453"/>
            </a:xfrm>
            <a:custGeom>
              <a:avLst/>
              <a:gdLst>
                <a:gd name="T0" fmla="*/ 834 w 958"/>
                <a:gd name="T1" fmla="*/ 329 h 331"/>
                <a:gd name="T2" fmla="*/ 798 w 958"/>
                <a:gd name="T3" fmla="*/ 320 h 331"/>
                <a:gd name="T4" fmla="*/ 761 w 958"/>
                <a:gd name="T5" fmla="*/ 295 h 331"/>
                <a:gd name="T6" fmla="*/ 739 w 958"/>
                <a:gd name="T7" fmla="*/ 268 h 331"/>
                <a:gd name="T8" fmla="*/ 727 w 958"/>
                <a:gd name="T9" fmla="*/ 236 h 331"/>
                <a:gd name="T10" fmla="*/ 725 w 958"/>
                <a:gd name="T11" fmla="*/ 215 h 331"/>
                <a:gd name="T12" fmla="*/ 720 w 958"/>
                <a:gd name="T13" fmla="*/ 249 h 331"/>
                <a:gd name="T14" fmla="*/ 704 w 958"/>
                <a:gd name="T15" fmla="*/ 279 h 331"/>
                <a:gd name="T16" fmla="*/ 681 w 958"/>
                <a:gd name="T17" fmla="*/ 304 h 331"/>
                <a:gd name="T18" fmla="*/ 651 w 958"/>
                <a:gd name="T19" fmla="*/ 322 h 331"/>
                <a:gd name="T20" fmla="*/ 617 w 958"/>
                <a:gd name="T21" fmla="*/ 329 h 331"/>
                <a:gd name="T22" fmla="*/ 592 w 958"/>
                <a:gd name="T23" fmla="*/ 329 h 331"/>
                <a:gd name="T24" fmla="*/ 558 w 958"/>
                <a:gd name="T25" fmla="*/ 320 h 331"/>
                <a:gd name="T26" fmla="*/ 519 w 958"/>
                <a:gd name="T27" fmla="*/ 295 h 331"/>
                <a:gd name="T28" fmla="*/ 498 w 958"/>
                <a:gd name="T29" fmla="*/ 268 h 331"/>
                <a:gd name="T30" fmla="*/ 485 w 958"/>
                <a:gd name="T31" fmla="*/ 236 h 331"/>
                <a:gd name="T32" fmla="*/ 483 w 958"/>
                <a:gd name="T33" fmla="*/ 215 h 331"/>
                <a:gd name="T34" fmla="*/ 478 w 958"/>
                <a:gd name="T35" fmla="*/ 249 h 331"/>
                <a:gd name="T36" fmla="*/ 462 w 958"/>
                <a:gd name="T37" fmla="*/ 279 h 331"/>
                <a:gd name="T38" fmla="*/ 439 w 958"/>
                <a:gd name="T39" fmla="*/ 304 h 331"/>
                <a:gd name="T40" fmla="*/ 411 w 958"/>
                <a:gd name="T41" fmla="*/ 322 h 331"/>
                <a:gd name="T42" fmla="*/ 375 w 958"/>
                <a:gd name="T43" fmla="*/ 329 h 331"/>
                <a:gd name="T44" fmla="*/ 350 w 958"/>
                <a:gd name="T45" fmla="*/ 329 h 331"/>
                <a:gd name="T46" fmla="*/ 316 w 958"/>
                <a:gd name="T47" fmla="*/ 320 h 331"/>
                <a:gd name="T48" fmla="*/ 277 w 958"/>
                <a:gd name="T49" fmla="*/ 295 h 331"/>
                <a:gd name="T50" fmla="*/ 256 w 958"/>
                <a:gd name="T51" fmla="*/ 268 h 331"/>
                <a:gd name="T52" fmla="*/ 243 w 958"/>
                <a:gd name="T53" fmla="*/ 236 h 331"/>
                <a:gd name="T54" fmla="*/ 242 w 958"/>
                <a:gd name="T55" fmla="*/ 215 h 331"/>
                <a:gd name="T56" fmla="*/ 236 w 958"/>
                <a:gd name="T57" fmla="*/ 249 h 331"/>
                <a:gd name="T58" fmla="*/ 222 w 958"/>
                <a:gd name="T59" fmla="*/ 279 h 331"/>
                <a:gd name="T60" fmla="*/ 199 w 958"/>
                <a:gd name="T61" fmla="*/ 304 h 331"/>
                <a:gd name="T62" fmla="*/ 169 w 958"/>
                <a:gd name="T63" fmla="*/ 322 h 331"/>
                <a:gd name="T64" fmla="*/ 133 w 958"/>
                <a:gd name="T65" fmla="*/ 329 h 331"/>
                <a:gd name="T66" fmla="*/ 108 w 958"/>
                <a:gd name="T67" fmla="*/ 329 h 331"/>
                <a:gd name="T68" fmla="*/ 75 w 958"/>
                <a:gd name="T69" fmla="*/ 320 h 331"/>
                <a:gd name="T70" fmla="*/ 36 w 958"/>
                <a:gd name="T71" fmla="*/ 295 h 331"/>
                <a:gd name="T72" fmla="*/ 14 w 958"/>
                <a:gd name="T73" fmla="*/ 268 h 331"/>
                <a:gd name="T74" fmla="*/ 4 w 958"/>
                <a:gd name="T75" fmla="*/ 236 h 331"/>
                <a:gd name="T76" fmla="*/ 84 w 958"/>
                <a:gd name="T77" fmla="*/ 0 h 331"/>
                <a:gd name="T78" fmla="*/ 958 w 958"/>
                <a:gd name="T79" fmla="*/ 215 h 331"/>
                <a:gd name="T80" fmla="*/ 956 w 958"/>
                <a:gd name="T81" fmla="*/ 249 h 331"/>
                <a:gd name="T82" fmla="*/ 942 w 958"/>
                <a:gd name="T83" fmla="*/ 279 h 331"/>
                <a:gd name="T84" fmla="*/ 921 w 958"/>
                <a:gd name="T85" fmla="*/ 304 h 331"/>
                <a:gd name="T86" fmla="*/ 890 w 958"/>
                <a:gd name="T87" fmla="*/ 322 h 331"/>
                <a:gd name="T88" fmla="*/ 857 w 958"/>
                <a:gd name="T89" fmla="*/ 329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958" h="331">
                  <a:moveTo>
                    <a:pt x="846" y="331"/>
                  </a:moveTo>
                  <a:lnTo>
                    <a:pt x="846" y="331"/>
                  </a:lnTo>
                  <a:lnTo>
                    <a:pt x="834" y="329"/>
                  </a:lnTo>
                  <a:lnTo>
                    <a:pt x="821" y="327"/>
                  </a:lnTo>
                  <a:lnTo>
                    <a:pt x="810" y="325"/>
                  </a:lnTo>
                  <a:lnTo>
                    <a:pt x="798" y="320"/>
                  </a:lnTo>
                  <a:lnTo>
                    <a:pt x="789" y="316"/>
                  </a:lnTo>
                  <a:lnTo>
                    <a:pt x="778" y="309"/>
                  </a:lnTo>
                  <a:lnTo>
                    <a:pt x="761" y="295"/>
                  </a:lnTo>
                  <a:lnTo>
                    <a:pt x="752" y="288"/>
                  </a:lnTo>
                  <a:lnTo>
                    <a:pt x="745" y="279"/>
                  </a:lnTo>
                  <a:lnTo>
                    <a:pt x="739" y="268"/>
                  </a:lnTo>
                  <a:lnTo>
                    <a:pt x="734" y="259"/>
                  </a:lnTo>
                  <a:lnTo>
                    <a:pt x="730" y="249"/>
                  </a:lnTo>
                  <a:lnTo>
                    <a:pt x="727" y="236"/>
                  </a:lnTo>
                  <a:lnTo>
                    <a:pt x="725" y="226"/>
                  </a:lnTo>
                  <a:lnTo>
                    <a:pt x="725" y="215"/>
                  </a:lnTo>
                  <a:lnTo>
                    <a:pt x="725" y="215"/>
                  </a:lnTo>
                  <a:lnTo>
                    <a:pt x="723" y="226"/>
                  </a:lnTo>
                  <a:lnTo>
                    <a:pt x="722" y="238"/>
                  </a:lnTo>
                  <a:lnTo>
                    <a:pt x="720" y="249"/>
                  </a:lnTo>
                  <a:lnTo>
                    <a:pt x="715" y="259"/>
                  </a:lnTo>
                  <a:lnTo>
                    <a:pt x="711" y="270"/>
                  </a:lnTo>
                  <a:lnTo>
                    <a:pt x="704" y="279"/>
                  </a:lnTo>
                  <a:lnTo>
                    <a:pt x="697" y="288"/>
                  </a:lnTo>
                  <a:lnTo>
                    <a:pt x="690" y="297"/>
                  </a:lnTo>
                  <a:lnTo>
                    <a:pt x="681" y="304"/>
                  </a:lnTo>
                  <a:lnTo>
                    <a:pt x="672" y="311"/>
                  </a:lnTo>
                  <a:lnTo>
                    <a:pt x="661" y="316"/>
                  </a:lnTo>
                  <a:lnTo>
                    <a:pt x="651" y="322"/>
                  </a:lnTo>
                  <a:lnTo>
                    <a:pt x="640" y="325"/>
                  </a:lnTo>
                  <a:lnTo>
                    <a:pt x="629" y="327"/>
                  </a:lnTo>
                  <a:lnTo>
                    <a:pt x="617" y="329"/>
                  </a:lnTo>
                  <a:lnTo>
                    <a:pt x="604" y="331"/>
                  </a:lnTo>
                  <a:lnTo>
                    <a:pt x="604" y="331"/>
                  </a:lnTo>
                  <a:lnTo>
                    <a:pt x="592" y="329"/>
                  </a:lnTo>
                  <a:lnTo>
                    <a:pt x="579" y="327"/>
                  </a:lnTo>
                  <a:lnTo>
                    <a:pt x="569" y="325"/>
                  </a:lnTo>
                  <a:lnTo>
                    <a:pt x="558" y="320"/>
                  </a:lnTo>
                  <a:lnTo>
                    <a:pt x="547" y="316"/>
                  </a:lnTo>
                  <a:lnTo>
                    <a:pt x="537" y="309"/>
                  </a:lnTo>
                  <a:lnTo>
                    <a:pt x="519" y="295"/>
                  </a:lnTo>
                  <a:lnTo>
                    <a:pt x="512" y="288"/>
                  </a:lnTo>
                  <a:lnTo>
                    <a:pt x="505" y="279"/>
                  </a:lnTo>
                  <a:lnTo>
                    <a:pt x="498" y="268"/>
                  </a:lnTo>
                  <a:lnTo>
                    <a:pt x="492" y="259"/>
                  </a:lnTo>
                  <a:lnTo>
                    <a:pt x="489" y="249"/>
                  </a:lnTo>
                  <a:lnTo>
                    <a:pt x="485" y="236"/>
                  </a:lnTo>
                  <a:lnTo>
                    <a:pt x="483" y="226"/>
                  </a:lnTo>
                  <a:lnTo>
                    <a:pt x="483" y="215"/>
                  </a:lnTo>
                  <a:lnTo>
                    <a:pt x="483" y="215"/>
                  </a:lnTo>
                  <a:lnTo>
                    <a:pt x="482" y="226"/>
                  </a:lnTo>
                  <a:lnTo>
                    <a:pt x="480" y="238"/>
                  </a:lnTo>
                  <a:lnTo>
                    <a:pt x="478" y="249"/>
                  </a:lnTo>
                  <a:lnTo>
                    <a:pt x="475" y="259"/>
                  </a:lnTo>
                  <a:lnTo>
                    <a:pt x="469" y="270"/>
                  </a:lnTo>
                  <a:lnTo>
                    <a:pt x="462" y="279"/>
                  </a:lnTo>
                  <a:lnTo>
                    <a:pt x="457" y="288"/>
                  </a:lnTo>
                  <a:lnTo>
                    <a:pt x="448" y="297"/>
                  </a:lnTo>
                  <a:lnTo>
                    <a:pt x="439" y="304"/>
                  </a:lnTo>
                  <a:lnTo>
                    <a:pt x="430" y="311"/>
                  </a:lnTo>
                  <a:lnTo>
                    <a:pt x="421" y="316"/>
                  </a:lnTo>
                  <a:lnTo>
                    <a:pt x="411" y="322"/>
                  </a:lnTo>
                  <a:lnTo>
                    <a:pt x="398" y="325"/>
                  </a:lnTo>
                  <a:lnTo>
                    <a:pt x="387" y="327"/>
                  </a:lnTo>
                  <a:lnTo>
                    <a:pt x="375" y="329"/>
                  </a:lnTo>
                  <a:lnTo>
                    <a:pt x="363" y="331"/>
                  </a:lnTo>
                  <a:lnTo>
                    <a:pt x="363" y="331"/>
                  </a:lnTo>
                  <a:lnTo>
                    <a:pt x="350" y="329"/>
                  </a:lnTo>
                  <a:lnTo>
                    <a:pt x="338" y="327"/>
                  </a:lnTo>
                  <a:lnTo>
                    <a:pt x="327" y="325"/>
                  </a:lnTo>
                  <a:lnTo>
                    <a:pt x="316" y="320"/>
                  </a:lnTo>
                  <a:lnTo>
                    <a:pt x="306" y="316"/>
                  </a:lnTo>
                  <a:lnTo>
                    <a:pt x="295" y="309"/>
                  </a:lnTo>
                  <a:lnTo>
                    <a:pt x="277" y="295"/>
                  </a:lnTo>
                  <a:lnTo>
                    <a:pt x="270" y="288"/>
                  </a:lnTo>
                  <a:lnTo>
                    <a:pt x="263" y="279"/>
                  </a:lnTo>
                  <a:lnTo>
                    <a:pt x="256" y="268"/>
                  </a:lnTo>
                  <a:lnTo>
                    <a:pt x="251" y="259"/>
                  </a:lnTo>
                  <a:lnTo>
                    <a:pt x="247" y="249"/>
                  </a:lnTo>
                  <a:lnTo>
                    <a:pt x="243" y="236"/>
                  </a:lnTo>
                  <a:lnTo>
                    <a:pt x="242" y="226"/>
                  </a:lnTo>
                  <a:lnTo>
                    <a:pt x="242" y="215"/>
                  </a:lnTo>
                  <a:lnTo>
                    <a:pt x="242" y="215"/>
                  </a:lnTo>
                  <a:lnTo>
                    <a:pt x="242" y="226"/>
                  </a:lnTo>
                  <a:lnTo>
                    <a:pt x="240" y="238"/>
                  </a:lnTo>
                  <a:lnTo>
                    <a:pt x="236" y="249"/>
                  </a:lnTo>
                  <a:lnTo>
                    <a:pt x="233" y="259"/>
                  </a:lnTo>
                  <a:lnTo>
                    <a:pt x="228" y="270"/>
                  </a:lnTo>
                  <a:lnTo>
                    <a:pt x="222" y="279"/>
                  </a:lnTo>
                  <a:lnTo>
                    <a:pt x="215" y="288"/>
                  </a:lnTo>
                  <a:lnTo>
                    <a:pt x="206" y="297"/>
                  </a:lnTo>
                  <a:lnTo>
                    <a:pt x="199" y="304"/>
                  </a:lnTo>
                  <a:lnTo>
                    <a:pt x="188" y="311"/>
                  </a:lnTo>
                  <a:lnTo>
                    <a:pt x="180" y="316"/>
                  </a:lnTo>
                  <a:lnTo>
                    <a:pt x="169" y="322"/>
                  </a:lnTo>
                  <a:lnTo>
                    <a:pt x="158" y="325"/>
                  </a:lnTo>
                  <a:lnTo>
                    <a:pt x="146" y="327"/>
                  </a:lnTo>
                  <a:lnTo>
                    <a:pt x="133" y="329"/>
                  </a:lnTo>
                  <a:lnTo>
                    <a:pt x="121" y="331"/>
                  </a:lnTo>
                  <a:lnTo>
                    <a:pt x="121" y="331"/>
                  </a:lnTo>
                  <a:lnTo>
                    <a:pt x="108" y="329"/>
                  </a:lnTo>
                  <a:lnTo>
                    <a:pt x="98" y="327"/>
                  </a:lnTo>
                  <a:lnTo>
                    <a:pt x="85" y="325"/>
                  </a:lnTo>
                  <a:lnTo>
                    <a:pt x="75" y="320"/>
                  </a:lnTo>
                  <a:lnTo>
                    <a:pt x="64" y="316"/>
                  </a:lnTo>
                  <a:lnTo>
                    <a:pt x="53" y="309"/>
                  </a:lnTo>
                  <a:lnTo>
                    <a:pt x="36" y="295"/>
                  </a:lnTo>
                  <a:lnTo>
                    <a:pt x="28" y="288"/>
                  </a:lnTo>
                  <a:lnTo>
                    <a:pt x="21" y="279"/>
                  </a:lnTo>
                  <a:lnTo>
                    <a:pt x="14" y="268"/>
                  </a:lnTo>
                  <a:lnTo>
                    <a:pt x="11" y="259"/>
                  </a:lnTo>
                  <a:lnTo>
                    <a:pt x="5" y="249"/>
                  </a:lnTo>
                  <a:lnTo>
                    <a:pt x="4" y="236"/>
                  </a:lnTo>
                  <a:lnTo>
                    <a:pt x="2" y="226"/>
                  </a:lnTo>
                  <a:lnTo>
                    <a:pt x="0" y="215"/>
                  </a:lnTo>
                  <a:lnTo>
                    <a:pt x="84" y="0"/>
                  </a:lnTo>
                  <a:lnTo>
                    <a:pt x="873" y="0"/>
                  </a:lnTo>
                  <a:lnTo>
                    <a:pt x="958" y="215"/>
                  </a:lnTo>
                  <a:lnTo>
                    <a:pt x="958" y="215"/>
                  </a:lnTo>
                  <a:lnTo>
                    <a:pt x="958" y="226"/>
                  </a:lnTo>
                  <a:lnTo>
                    <a:pt x="958" y="238"/>
                  </a:lnTo>
                  <a:lnTo>
                    <a:pt x="956" y="249"/>
                  </a:lnTo>
                  <a:lnTo>
                    <a:pt x="953" y="259"/>
                  </a:lnTo>
                  <a:lnTo>
                    <a:pt x="947" y="270"/>
                  </a:lnTo>
                  <a:lnTo>
                    <a:pt x="942" y="279"/>
                  </a:lnTo>
                  <a:lnTo>
                    <a:pt x="935" y="288"/>
                  </a:lnTo>
                  <a:lnTo>
                    <a:pt x="928" y="297"/>
                  </a:lnTo>
                  <a:lnTo>
                    <a:pt x="921" y="304"/>
                  </a:lnTo>
                  <a:lnTo>
                    <a:pt x="912" y="311"/>
                  </a:lnTo>
                  <a:lnTo>
                    <a:pt x="901" y="316"/>
                  </a:lnTo>
                  <a:lnTo>
                    <a:pt x="890" y="322"/>
                  </a:lnTo>
                  <a:lnTo>
                    <a:pt x="880" y="325"/>
                  </a:lnTo>
                  <a:lnTo>
                    <a:pt x="869" y="327"/>
                  </a:lnTo>
                  <a:lnTo>
                    <a:pt x="857" y="329"/>
                  </a:lnTo>
                  <a:lnTo>
                    <a:pt x="846" y="331"/>
                  </a:lnTo>
                  <a:lnTo>
                    <a:pt x="846" y="331"/>
                  </a:lnTo>
                </a:path>
              </a:pathLst>
            </a:custGeom>
            <a:solidFill>
              <a:schemeClr val="bg1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1" rIns="68580" bIns="34291" anchor="ctr"/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endParaRPr lang="zh-CN" altLang="en-US" sz="1355" noProof="1">
                <a:solidFill>
                  <a:srgbClr val="D3381C"/>
                </a:solidFill>
                <a:cs typeface="+mn-ea"/>
                <a:sym typeface="+mn-lt"/>
              </a:endParaRPr>
            </a:p>
          </p:txBody>
        </p:sp>
        <p:sp>
          <p:nvSpPr>
            <p:cNvPr id="19" name="Freeform 7"/>
            <p:cNvSpPr/>
            <p:nvPr/>
          </p:nvSpPr>
          <p:spPr bwMode="auto">
            <a:xfrm>
              <a:off x="6228628" y="822943"/>
              <a:ext cx="3240" cy="0"/>
            </a:xfrm>
            <a:custGeom>
              <a:avLst/>
              <a:gdLst>
                <a:gd name="T0" fmla="*/ 0 w 2"/>
                <a:gd name="T1" fmla="*/ 2 w 2"/>
                <a:gd name="T2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2" y="0"/>
                  </a:lnTo>
                  <a:lnTo>
                    <a:pt x="0" y="0"/>
                  </a:lnTo>
                </a:path>
              </a:pathLst>
            </a:custGeom>
            <a:solidFill>
              <a:srgbClr val="222332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1" rIns="68580" bIns="34291" anchor="ctr"/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endParaRPr lang="zh-CN" altLang="en-US" sz="1355" noProof="1">
                <a:solidFill>
                  <a:srgbClr val="D3381C"/>
                </a:solidFill>
                <a:cs typeface="+mn-ea"/>
                <a:sym typeface="+mn-lt"/>
              </a:endParaRPr>
            </a:p>
          </p:txBody>
        </p:sp>
        <p:sp>
          <p:nvSpPr>
            <p:cNvPr id="20" name="Freeform 8"/>
            <p:cNvSpPr/>
            <p:nvPr/>
          </p:nvSpPr>
          <p:spPr bwMode="auto">
            <a:xfrm>
              <a:off x="5616158" y="712778"/>
              <a:ext cx="602747" cy="61564"/>
            </a:xfrm>
            <a:custGeom>
              <a:avLst/>
              <a:gdLst>
                <a:gd name="T0" fmla="*/ 725 w 763"/>
                <a:gd name="T1" fmla="*/ 76 h 76"/>
                <a:gd name="T2" fmla="*/ 41 w 763"/>
                <a:gd name="T3" fmla="*/ 76 h 76"/>
                <a:gd name="T4" fmla="*/ 41 w 763"/>
                <a:gd name="T5" fmla="*/ 76 h 76"/>
                <a:gd name="T6" fmla="*/ 32 w 763"/>
                <a:gd name="T7" fmla="*/ 75 h 76"/>
                <a:gd name="T8" fmla="*/ 25 w 763"/>
                <a:gd name="T9" fmla="*/ 73 h 76"/>
                <a:gd name="T10" fmla="*/ 18 w 763"/>
                <a:gd name="T11" fmla="*/ 69 h 76"/>
                <a:gd name="T12" fmla="*/ 13 w 763"/>
                <a:gd name="T13" fmla="*/ 66 h 76"/>
                <a:gd name="T14" fmla="*/ 7 w 763"/>
                <a:gd name="T15" fmla="*/ 59 h 76"/>
                <a:gd name="T16" fmla="*/ 4 w 763"/>
                <a:gd name="T17" fmla="*/ 53 h 76"/>
                <a:gd name="T18" fmla="*/ 2 w 763"/>
                <a:gd name="T19" fmla="*/ 46 h 76"/>
                <a:gd name="T20" fmla="*/ 0 w 763"/>
                <a:gd name="T21" fmla="*/ 39 h 76"/>
                <a:gd name="T22" fmla="*/ 0 w 763"/>
                <a:gd name="T23" fmla="*/ 39 h 76"/>
                <a:gd name="T24" fmla="*/ 2 w 763"/>
                <a:gd name="T25" fmla="*/ 32 h 76"/>
                <a:gd name="T26" fmla="*/ 4 w 763"/>
                <a:gd name="T27" fmla="*/ 25 h 76"/>
                <a:gd name="T28" fmla="*/ 7 w 763"/>
                <a:gd name="T29" fmla="*/ 18 h 76"/>
                <a:gd name="T30" fmla="*/ 13 w 763"/>
                <a:gd name="T31" fmla="*/ 12 h 76"/>
                <a:gd name="T32" fmla="*/ 18 w 763"/>
                <a:gd name="T33" fmla="*/ 7 h 76"/>
                <a:gd name="T34" fmla="*/ 25 w 763"/>
                <a:gd name="T35" fmla="*/ 4 h 76"/>
                <a:gd name="T36" fmla="*/ 32 w 763"/>
                <a:gd name="T37" fmla="*/ 2 h 76"/>
                <a:gd name="T38" fmla="*/ 41 w 763"/>
                <a:gd name="T39" fmla="*/ 0 h 76"/>
                <a:gd name="T40" fmla="*/ 722 w 763"/>
                <a:gd name="T41" fmla="*/ 0 h 76"/>
                <a:gd name="T42" fmla="*/ 722 w 763"/>
                <a:gd name="T43" fmla="*/ 0 h 76"/>
                <a:gd name="T44" fmla="*/ 731 w 763"/>
                <a:gd name="T45" fmla="*/ 2 h 76"/>
                <a:gd name="T46" fmla="*/ 738 w 763"/>
                <a:gd name="T47" fmla="*/ 4 h 76"/>
                <a:gd name="T48" fmla="*/ 745 w 763"/>
                <a:gd name="T49" fmla="*/ 7 h 76"/>
                <a:gd name="T50" fmla="*/ 750 w 763"/>
                <a:gd name="T51" fmla="*/ 12 h 76"/>
                <a:gd name="T52" fmla="*/ 755 w 763"/>
                <a:gd name="T53" fmla="*/ 18 h 76"/>
                <a:gd name="T54" fmla="*/ 759 w 763"/>
                <a:gd name="T55" fmla="*/ 25 h 76"/>
                <a:gd name="T56" fmla="*/ 761 w 763"/>
                <a:gd name="T57" fmla="*/ 32 h 76"/>
                <a:gd name="T58" fmla="*/ 763 w 763"/>
                <a:gd name="T59" fmla="*/ 39 h 76"/>
                <a:gd name="T60" fmla="*/ 763 w 763"/>
                <a:gd name="T61" fmla="*/ 39 h 76"/>
                <a:gd name="T62" fmla="*/ 763 w 763"/>
                <a:gd name="T63" fmla="*/ 46 h 76"/>
                <a:gd name="T64" fmla="*/ 761 w 763"/>
                <a:gd name="T65" fmla="*/ 53 h 76"/>
                <a:gd name="T66" fmla="*/ 757 w 763"/>
                <a:gd name="T67" fmla="*/ 60 h 76"/>
                <a:gd name="T68" fmla="*/ 754 w 763"/>
                <a:gd name="T69" fmla="*/ 66 h 76"/>
                <a:gd name="T70" fmla="*/ 747 w 763"/>
                <a:gd name="T71" fmla="*/ 71 h 76"/>
                <a:gd name="T72" fmla="*/ 741 w 763"/>
                <a:gd name="T73" fmla="*/ 73 h 76"/>
                <a:gd name="T74" fmla="*/ 732 w 763"/>
                <a:gd name="T75" fmla="*/ 76 h 76"/>
                <a:gd name="T76" fmla="*/ 725 w 763"/>
                <a:gd name="T77" fmla="*/ 76 h 76"/>
                <a:gd name="T78" fmla="*/ 725 w 763"/>
                <a:gd name="T79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63" h="76">
                  <a:moveTo>
                    <a:pt x="725" y="76"/>
                  </a:moveTo>
                  <a:lnTo>
                    <a:pt x="41" y="76"/>
                  </a:lnTo>
                  <a:lnTo>
                    <a:pt x="41" y="76"/>
                  </a:lnTo>
                  <a:lnTo>
                    <a:pt x="32" y="75"/>
                  </a:lnTo>
                  <a:lnTo>
                    <a:pt x="25" y="73"/>
                  </a:lnTo>
                  <a:lnTo>
                    <a:pt x="18" y="69"/>
                  </a:lnTo>
                  <a:lnTo>
                    <a:pt x="13" y="66"/>
                  </a:lnTo>
                  <a:lnTo>
                    <a:pt x="7" y="59"/>
                  </a:lnTo>
                  <a:lnTo>
                    <a:pt x="4" y="53"/>
                  </a:lnTo>
                  <a:lnTo>
                    <a:pt x="2" y="46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2" y="32"/>
                  </a:lnTo>
                  <a:lnTo>
                    <a:pt x="4" y="25"/>
                  </a:lnTo>
                  <a:lnTo>
                    <a:pt x="7" y="18"/>
                  </a:lnTo>
                  <a:lnTo>
                    <a:pt x="13" y="12"/>
                  </a:lnTo>
                  <a:lnTo>
                    <a:pt x="18" y="7"/>
                  </a:lnTo>
                  <a:lnTo>
                    <a:pt x="25" y="4"/>
                  </a:lnTo>
                  <a:lnTo>
                    <a:pt x="32" y="2"/>
                  </a:lnTo>
                  <a:lnTo>
                    <a:pt x="41" y="0"/>
                  </a:lnTo>
                  <a:lnTo>
                    <a:pt x="722" y="0"/>
                  </a:lnTo>
                  <a:lnTo>
                    <a:pt x="722" y="0"/>
                  </a:lnTo>
                  <a:lnTo>
                    <a:pt x="731" y="2"/>
                  </a:lnTo>
                  <a:lnTo>
                    <a:pt x="738" y="4"/>
                  </a:lnTo>
                  <a:lnTo>
                    <a:pt x="745" y="7"/>
                  </a:lnTo>
                  <a:lnTo>
                    <a:pt x="750" y="12"/>
                  </a:lnTo>
                  <a:lnTo>
                    <a:pt x="755" y="18"/>
                  </a:lnTo>
                  <a:lnTo>
                    <a:pt x="759" y="25"/>
                  </a:lnTo>
                  <a:lnTo>
                    <a:pt x="761" y="32"/>
                  </a:lnTo>
                  <a:lnTo>
                    <a:pt x="763" y="39"/>
                  </a:lnTo>
                  <a:lnTo>
                    <a:pt x="763" y="39"/>
                  </a:lnTo>
                  <a:lnTo>
                    <a:pt x="763" y="46"/>
                  </a:lnTo>
                  <a:lnTo>
                    <a:pt x="761" y="53"/>
                  </a:lnTo>
                  <a:lnTo>
                    <a:pt x="757" y="60"/>
                  </a:lnTo>
                  <a:lnTo>
                    <a:pt x="754" y="66"/>
                  </a:lnTo>
                  <a:lnTo>
                    <a:pt x="747" y="71"/>
                  </a:lnTo>
                  <a:lnTo>
                    <a:pt x="741" y="73"/>
                  </a:lnTo>
                  <a:lnTo>
                    <a:pt x="732" y="76"/>
                  </a:lnTo>
                  <a:lnTo>
                    <a:pt x="725" y="76"/>
                  </a:lnTo>
                  <a:lnTo>
                    <a:pt x="725" y="76"/>
                  </a:lnTo>
                </a:path>
              </a:pathLst>
            </a:custGeom>
            <a:solidFill>
              <a:schemeClr val="bg1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1" rIns="68580" bIns="34291" anchor="ctr"/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endParaRPr lang="zh-CN" altLang="en-US" sz="1355" noProof="1">
                <a:solidFill>
                  <a:srgbClr val="D3381C"/>
                </a:solidFill>
                <a:cs typeface="+mn-ea"/>
                <a:sym typeface="+mn-lt"/>
              </a:endParaRPr>
            </a:p>
          </p:txBody>
        </p:sp>
        <p:sp>
          <p:nvSpPr>
            <p:cNvPr id="21" name="Freeform 9"/>
            <p:cNvSpPr/>
            <p:nvPr/>
          </p:nvSpPr>
          <p:spPr bwMode="auto">
            <a:xfrm>
              <a:off x="5603196" y="1143719"/>
              <a:ext cx="628672" cy="246251"/>
            </a:xfrm>
            <a:custGeom>
              <a:avLst/>
              <a:gdLst>
                <a:gd name="T0" fmla="*/ 69 w 791"/>
                <a:gd name="T1" fmla="*/ 0 h 309"/>
                <a:gd name="T2" fmla="*/ 69 w 791"/>
                <a:gd name="T3" fmla="*/ 245 h 309"/>
                <a:gd name="T4" fmla="*/ 723 w 791"/>
                <a:gd name="T5" fmla="*/ 245 h 309"/>
                <a:gd name="T6" fmla="*/ 723 w 791"/>
                <a:gd name="T7" fmla="*/ 0 h 309"/>
                <a:gd name="T8" fmla="*/ 791 w 791"/>
                <a:gd name="T9" fmla="*/ 0 h 309"/>
                <a:gd name="T10" fmla="*/ 791 w 791"/>
                <a:gd name="T11" fmla="*/ 257 h 309"/>
                <a:gd name="T12" fmla="*/ 791 w 791"/>
                <a:gd name="T13" fmla="*/ 257 h 309"/>
                <a:gd name="T14" fmla="*/ 791 w 791"/>
                <a:gd name="T15" fmla="*/ 266 h 309"/>
                <a:gd name="T16" fmla="*/ 787 w 791"/>
                <a:gd name="T17" fmla="*/ 275 h 309"/>
                <a:gd name="T18" fmla="*/ 782 w 791"/>
                <a:gd name="T19" fmla="*/ 284 h 309"/>
                <a:gd name="T20" fmla="*/ 775 w 791"/>
                <a:gd name="T21" fmla="*/ 291 h 309"/>
                <a:gd name="T22" fmla="*/ 766 w 791"/>
                <a:gd name="T23" fmla="*/ 298 h 309"/>
                <a:gd name="T24" fmla="*/ 757 w 791"/>
                <a:gd name="T25" fmla="*/ 304 h 309"/>
                <a:gd name="T26" fmla="*/ 748 w 791"/>
                <a:gd name="T27" fmla="*/ 307 h 309"/>
                <a:gd name="T28" fmla="*/ 739 w 791"/>
                <a:gd name="T29" fmla="*/ 309 h 309"/>
                <a:gd name="T30" fmla="*/ 51 w 791"/>
                <a:gd name="T31" fmla="*/ 309 h 309"/>
                <a:gd name="T32" fmla="*/ 51 w 791"/>
                <a:gd name="T33" fmla="*/ 309 h 309"/>
                <a:gd name="T34" fmla="*/ 43 w 791"/>
                <a:gd name="T35" fmla="*/ 307 h 309"/>
                <a:gd name="T36" fmla="*/ 34 w 791"/>
                <a:gd name="T37" fmla="*/ 304 h 309"/>
                <a:gd name="T38" fmla="*/ 25 w 791"/>
                <a:gd name="T39" fmla="*/ 298 h 309"/>
                <a:gd name="T40" fmla="*/ 16 w 791"/>
                <a:gd name="T41" fmla="*/ 291 h 309"/>
                <a:gd name="T42" fmla="*/ 9 w 791"/>
                <a:gd name="T43" fmla="*/ 284 h 309"/>
                <a:gd name="T44" fmla="*/ 3 w 791"/>
                <a:gd name="T45" fmla="*/ 275 h 309"/>
                <a:gd name="T46" fmla="*/ 0 w 791"/>
                <a:gd name="T47" fmla="*/ 266 h 309"/>
                <a:gd name="T48" fmla="*/ 0 w 791"/>
                <a:gd name="T49" fmla="*/ 257 h 309"/>
                <a:gd name="T50" fmla="*/ 0 w 791"/>
                <a:gd name="T51" fmla="*/ 0 h 309"/>
                <a:gd name="T52" fmla="*/ 69 w 791"/>
                <a:gd name="T53" fmla="*/ 0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91" h="309">
                  <a:moveTo>
                    <a:pt x="69" y="0"/>
                  </a:moveTo>
                  <a:lnTo>
                    <a:pt x="69" y="245"/>
                  </a:lnTo>
                  <a:lnTo>
                    <a:pt x="723" y="245"/>
                  </a:lnTo>
                  <a:lnTo>
                    <a:pt x="723" y="0"/>
                  </a:lnTo>
                  <a:lnTo>
                    <a:pt x="791" y="0"/>
                  </a:lnTo>
                  <a:lnTo>
                    <a:pt x="791" y="257"/>
                  </a:lnTo>
                  <a:lnTo>
                    <a:pt x="791" y="257"/>
                  </a:lnTo>
                  <a:lnTo>
                    <a:pt x="791" y="266"/>
                  </a:lnTo>
                  <a:lnTo>
                    <a:pt x="787" y="275"/>
                  </a:lnTo>
                  <a:lnTo>
                    <a:pt x="782" y="284"/>
                  </a:lnTo>
                  <a:lnTo>
                    <a:pt x="775" y="291"/>
                  </a:lnTo>
                  <a:lnTo>
                    <a:pt x="766" y="298"/>
                  </a:lnTo>
                  <a:lnTo>
                    <a:pt x="757" y="304"/>
                  </a:lnTo>
                  <a:lnTo>
                    <a:pt x="748" y="307"/>
                  </a:lnTo>
                  <a:lnTo>
                    <a:pt x="739" y="309"/>
                  </a:lnTo>
                  <a:lnTo>
                    <a:pt x="51" y="309"/>
                  </a:lnTo>
                  <a:lnTo>
                    <a:pt x="51" y="309"/>
                  </a:lnTo>
                  <a:lnTo>
                    <a:pt x="43" y="307"/>
                  </a:lnTo>
                  <a:lnTo>
                    <a:pt x="34" y="304"/>
                  </a:lnTo>
                  <a:lnTo>
                    <a:pt x="25" y="298"/>
                  </a:lnTo>
                  <a:lnTo>
                    <a:pt x="16" y="291"/>
                  </a:lnTo>
                  <a:lnTo>
                    <a:pt x="9" y="284"/>
                  </a:lnTo>
                  <a:lnTo>
                    <a:pt x="3" y="275"/>
                  </a:lnTo>
                  <a:lnTo>
                    <a:pt x="0" y="266"/>
                  </a:lnTo>
                  <a:lnTo>
                    <a:pt x="0" y="257"/>
                  </a:lnTo>
                  <a:lnTo>
                    <a:pt x="0" y="0"/>
                  </a:lnTo>
                  <a:lnTo>
                    <a:pt x="69" y="0"/>
                  </a:lnTo>
                </a:path>
              </a:pathLst>
            </a:custGeom>
            <a:solidFill>
              <a:schemeClr val="bg1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1" rIns="68580" bIns="34291" anchor="ctr"/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endParaRPr lang="zh-CN" altLang="en-US" sz="1355" noProof="1">
                <a:solidFill>
                  <a:srgbClr val="D3381C"/>
                </a:solidFill>
                <a:cs typeface="+mn-ea"/>
                <a:sym typeface="+mn-lt"/>
              </a:endParaRPr>
            </a:p>
          </p:txBody>
        </p:sp>
        <p:sp>
          <p:nvSpPr>
            <p:cNvPr id="22" name="Line 10"/>
            <p:cNvSpPr>
              <a:spLocks noChangeShapeType="1"/>
            </p:cNvSpPr>
            <p:nvPr/>
          </p:nvSpPr>
          <p:spPr bwMode="auto">
            <a:xfrm>
              <a:off x="5658287" y="1143719"/>
              <a:ext cx="0" cy="0"/>
            </a:xfrm>
            <a:prstGeom prst="line">
              <a:avLst/>
            </a:prstGeom>
            <a:solidFill>
              <a:srgbClr val="222332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1" rIns="68580" bIns="34291" anchor="ctr"/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endParaRPr lang="zh-CN" altLang="en-US" sz="1355" noProof="1">
                <a:solidFill>
                  <a:srgbClr val="D3381C"/>
                </a:solidFill>
                <a:cs typeface="+mn-ea"/>
                <a:sym typeface="+mn-lt"/>
              </a:endParaRPr>
            </a:p>
          </p:txBody>
        </p:sp>
      </p:grpSp>
      <p:sp>
        <p:nvSpPr>
          <p:cNvPr id="70" name="TextBox 10"/>
          <p:cNvSpPr txBox="1"/>
          <p:nvPr/>
        </p:nvSpPr>
        <p:spPr>
          <a:xfrm>
            <a:off x="3647911" y="714287"/>
            <a:ext cx="2815444" cy="1185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7105" b="1" dirty="0">
                <a:solidFill>
                  <a:srgbClr val="1A94BC"/>
                </a:solidFill>
                <a:latin typeface="微软雅黑" panose="020B0503020204020204" pitchFamily="34" charset="-122"/>
                <a:cs typeface="+mn-ea"/>
                <a:sym typeface="+mn-lt"/>
              </a:rPr>
              <a:t>目录</a:t>
            </a:r>
          </a:p>
        </p:txBody>
      </p:sp>
      <p:sp>
        <p:nvSpPr>
          <p:cNvPr id="73" name="TextBox 10"/>
          <p:cNvSpPr txBox="1"/>
          <p:nvPr/>
        </p:nvSpPr>
        <p:spPr>
          <a:xfrm>
            <a:off x="5713035" y="1285587"/>
            <a:ext cx="2815444" cy="530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45" b="1" dirty="0">
                <a:solidFill>
                  <a:srgbClr val="1A94BC"/>
                </a:solidFill>
                <a:latin typeface="微软雅黑" panose="020B0503020204020204" pitchFamily="34" charset="-122"/>
                <a:cs typeface="+mn-ea"/>
                <a:sym typeface="+mn-lt"/>
              </a:rPr>
              <a:t>CONTENTS</a:t>
            </a:r>
            <a:endParaRPr lang="zh-CN" altLang="en-US" sz="2845" b="1" dirty="0">
              <a:solidFill>
                <a:srgbClr val="1A94BC"/>
              </a:solidFill>
              <a:latin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5" name="Text Box 10"/>
          <p:cNvSpPr txBox="1">
            <a:spLocks noChangeArrowheads="1"/>
          </p:cNvSpPr>
          <p:nvPr/>
        </p:nvSpPr>
        <p:spPr bwMode="auto">
          <a:xfrm>
            <a:off x="4987172" y="4883366"/>
            <a:ext cx="2164568" cy="4188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0960" tIns="30480" rIns="60960" bIns="30480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135" b="1" noProof="1">
                <a:solidFill>
                  <a:prstClr val="black"/>
                </a:solidFill>
                <a:cs typeface="+mn-ea"/>
                <a:sym typeface="+mn-lt"/>
              </a:rPr>
              <a:t>  项目成绩展示</a:t>
            </a:r>
            <a:endParaRPr lang="en-US" altLang="zh-CN" sz="2135" b="1" noProof="1">
              <a:solidFill>
                <a:prstClr val="black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>
            <p:custDataLst>
              <p:tags r:id="rId1"/>
            </p:custDataLst>
          </p:nvPr>
        </p:nvCxnSpPr>
        <p:spPr>
          <a:xfrm>
            <a:off x="6103962" y="3387945"/>
            <a:ext cx="4559526" cy="0"/>
          </a:xfrm>
          <a:prstGeom prst="line">
            <a:avLst/>
          </a:prstGeom>
          <a:ln w="12700">
            <a:solidFill>
              <a:schemeClr val="tx1">
                <a:lumMod val="20000"/>
                <a:lumOff val="8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977900" y="2668808"/>
            <a:ext cx="4357937" cy="719137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87500" lnSpcReduction="10000"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800" b="1" spc="600" dirty="0">
                <a:solidFill>
                  <a:srgbClr val="C8001C"/>
                </a:solidFill>
                <a:latin typeface="Calibri" panose="020F0502020204030204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明年工作计划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77900" y="3565929"/>
            <a:ext cx="1963999" cy="3793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C8001C"/>
              </a:buClr>
              <a:buFont typeface="Wingdings" panose="05000000000000000000" pitchFamily="2" charset="2"/>
              <a:buChar char="n"/>
            </a:pPr>
            <a:r>
              <a:rPr lang="zh-CN" altLang="en-US" sz="1865" dirty="0">
                <a:solidFill>
                  <a:srgbClr val="404040"/>
                </a:solidFill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年度工作概述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1387500" y="1699023"/>
            <a:ext cx="4378899" cy="3939540"/>
            <a:chOff x="1091317" y="1359569"/>
            <a:chExt cx="4378899" cy="3939540"/>
          </a:xfrm>
        </p:grpSpPr>
        <p:sp>
          <p:nvSpPr>
            <p:cNvPr id="13" name="文本框 12"/>
            <p:cNvSpPr txBox="1"/>
            <p:nvPr/>
          </p:nvSpPr>
          <p:spPr>
            <a:xfrm>
              <a:off x="1091317" y="1359569"/>
              <a:ext cx="4378899" cy="39395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50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05</a:t>
              </a:r>
              <a:endParaRPr lang="zh-CN" altLang="en-US" sz="25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文本框 11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1286634" y="3006173"/>
              <a:ext cx="3434246" cy="64633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6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lt"/>
                </a:rPr>
                <a:t> PART    FIVE</a:t>
              </a:r>
              <a:endParaRPr lang="zh-CN" altLang="en-US" sz="3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endParaRPr>
            </a:p>
          </p:txBody>
        </p:sp>
      </p:grpSp>
      <p:sp>
        <p:nvSpPr>
          <p:cNvPr id="18" name="TextBox 6"/>
          <p:cNvSpPr txBox="1"/>
          <p:nvPr/>
        </p:nvSpPr>
        <p:spPr>
          <a:xfrm>
            <a:off x="8153400" y="3565929"/>
            <a:ext cx="1963999" cy="3793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C8001C"/>
              </a:buClr>
              <a:buFont typeface="Wingdings" panose="05000000000000000000" pitchFamily="2" charset="2"/>
              <a:buChar char="n"/>
            </a:pPr>
            <a:r>
              <a:rPr lang="zh-CN" altLang="en-US" sz="1865" dirty="0">
                <a:solidFill>
                  <a:srgbClr val="404040"/>
                </a:solidFill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年度工作概述</a:t>
            </a:r>
          </a:p>
        </p:txBody>
      </p:sp>
      <p:sp>
        <p:nvSpPr>
          <p:cNvPr id="19" name="TextBox 6"/>
          <p:cNvSpPr txBox="1"/>
          <p:nvPr/>
        </p:nvSpPr>
        <p:spPr>
          <a:xfrm>
            <a:off x="5977900" y="3945264"/>
            <a:ext cx="1963999" cy="3793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C8001C"/>
              </a:buClr>
              <a:buFont typeface="Wingdings" panose="05000000000000000000" pitchFamily="2" charset="2"/>
              <a:buChar char="n"/>
            </a:pPr>
            <a:r>
              <a:rPr lang="zh-CN" altLang="en-US" sz="1865" dirty="0">
                <a:solidFill>
                  <a:srgbClr val="404040"/>
                </a:solidFill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年度工作概述</a:t>
            </a:r>
          </a:p>
        </p:txBody>
      </p:sp>
      <p:sp>
        <p:nvSpPr>
          <p:cNvPr id="20" name="TextBox 6"/>
          <p:cNvSpPr txBox="1"/>
          <p:nvPr/>
        </p:nvSpPr>
        <p:spPr>
          <a:xfrm>
            <a:off x="8153400" y="3945264"/>
            <a:ext cx="1963999" cy="3793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C8001C"/>
              </a:buClr>
              <a:buFont typeface="Wingdings" panose="05000000000000000000" pitchFamily="2" charset="2"/>
              <a:buChar char="n"/>
            </a:pPr>
            <a:r>
              <a:rPr lang="zh-CN" altLang="en-US" sz="1865" dirty="0">
                <a:solidFill>
                  <a:srgbClr val="404040"/>
                </a:solidFill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年度工作概述</a:t>
            </a:r>
          </a:p>
        </p:txBody>
      </p:sp>
      <p:sp>
        <p:nvSpPr>
          <p:cNvPr id="21" name="TextBox 6"/>
          <p:cNvSpPr txBox="1"/>
          <p:nvPr/>
        </p:nvSpPr>
        <p:spPr>
          <a:xfrm>
            <a:off x="5977900" y="4324599"/>
            <a:ext cx="1963999" cy="3793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C8001C"/>
              </a:buClr>
              <a:buFont typeface="Wingdings" panose="05000000000000000000" pitchFamily="2" charset="2"/>
              <a:buChar char="n"/>
            </a:pPr>
            <a:r>
              <a:rPr lang="zh-CN" altLang="en-US" sz="1865" dirty="0">
                <a:solidFill>
                  <a:srgbClr val="404040"/>
                </a:solidFill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年度工作概述</a:t>
            </a:r>
          </a:p>
        </p:txBody>
      </p:sp>
      <p:sp>
        <p:nvSpPr>
          <p:cNvPr id="22" name="TextBox 6"/>
          <p:cNvSpPr txBox="1"/>
          <p:nvPr/>
        </p:nvSpPr>
        <p:spPr>
          <a:xfrm>
            <a:off x="8153400" y="4324599"/>
            <a:ext cx="1963999" cy="3793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C8001C"/>
              </a:buClr>
              <a:buFont typeface="Wingdings" panose="05000000000000000000" pitchFamily="2" charset="2"/>
              <a:buChar char="n"/>
            </a:pPr>
            <a:r>
              <a:rPr lang="zh-CN" altLang="en-US" sz="1865" dirty="0">
                <a:solidFill>
                  <a:srgbClr val="404040"/>
                </a:solidFill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年度工作概述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:blinds dir="vert"/>
      </p:transition>
    </mc:Choice>
    <mc:Fallback xmlns="">
      <p:transition spd="slow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8" grpId="0"/>
      <p:bldP spid="19" grpId="0"/>
      <p:bldP spid="20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文本框 45"/>
          <p:cNvSpPr>
            <a:spLocks noChangeArrowheads="1"/>
          </p:cNvSpPr>
          <p:nvPr/>
        </p:nvSpPr>
        <p:spPr bwMode="auto">
          <a:xfrm rot="5400000">
            <a:off x="2429706" y="2933280"/>
            <a:ext cx="1920213" cy="404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3" rIns="91388" bIns="45693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865" noProof="1">
                <a:solidFill>
                  <a:srgbClr val="1A94BC"/>
                </a:solidFill>
                <a:cs typeface="+mn-ea"/>
                <a:sym typeface="+mn-lt"/>
              </a:rPr>
              <a:t>目录 </a:t>
            </a:r>
            <a:r>
              <a:rPr lang="en-US" altLang="zh-CN" sz="1600" noProof="1">
                <a:solidFill>
                  <a:srgbClr val="1A94BC"/>
                </a:solidFill>
                <a:cs typeface="+mn-ea"/>
                <a:sym typeface="+mn-lt"/>
              </a:rPr>
              <a:t>Contents</a:t>
            </a:r>
            <a:endParaRPr lang="zh-CN" altLang="en-US" sz="1600" noProof="1">
              <a:solidFill>
                <a:srgbClr val="1A94BC"/>
              </a:solidFill>
              <a:cs typeface="+mn-ea"/>
              <a:sym typeface="+mn-lt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5645796" y="2234745"/>
            <a:ext cx="3552395" cy="7182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0960" tIns="30480" rIns="60960" bIns="3048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265" b="1" spc="133" dirty="0">
                <a:solidFill>
                  <a:srgbClr val="1A94BC"/>
                </a:solidFill>
                <a:latin typeface="微软雅黑" panose="020B0503020204020204" pitchFamily="34" charset="-122"/>
                <a:cs typeface="+mn-ea"/>
                <a:sym typeface="+mn-lt"/>
              </a:rPr>
              <a:t>年终工作概述</a:t>
            </a:r>
          </a:p>
        </p:txBody>
      </p:sp>
      <p:sp>
        <p:nvSpPr>
          <p:cNvPr id="24" name="Rectangle 380"/>
          <p:cNvSpPr/>
          <p:nvPr/>
        </p:nvSpPr>
        <p:spPr>
          <a:xfrm>
            <a:off x="5645796" y="3156112"/>
            <a:ext cx="3322072" cy="1126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1400" noProof="1">
                <a:solidFill>
                  <a:srgbClr val="1A94BC"/>
                </a:solidFill>
                <a:cs typeface="+mn-ea"/>
                <a:sym typeface="+mn-lt"/>
              </a:rPr>
              <a:t>年终工作概述</a:t>
            </a:r>
          </a:p>
          <a:p>
            <a:pPr marL="228600" indent="-22860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1400" noProof="1">
                <a:solidFill>
                  <a:srgbClr val="1A94BC"/>
                </a:solidFill>
                <a:cs typeface="+mn-ea"/>
                <a:sym typeface="+mn-lt"/>
              </a:rPr>
              <a:t>年终工作概述</a:t>
            </a:r>
          </a:p>
          <a:p>
            <a:pPr marL="228600" indent="-22860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1400" noProof="1">
                <a:solidFill>
                  <a:srgbClr val="1A94BC"/>
                </a:solidFill>
                <a:cs typeface="+mn-ea"/>
                <a:sym typeface="+mn-lt"/>
              </a:rPr>
              <a:t>年终工作概述</a:t>
            </a: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1400" noProof="1">
              <a:solidFill>
                <a:srgbClr val="1A94BC"/>
              </a:solidFill>
              <a:cs typeface="+mn-ea"/>
              <a:sym typeface="+mn-lt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3725333" y="2235200"/>
            <a:ext cx="1380067" cy="2116667"/>
          </a:xfrm>
          <a:prstGeom prst="rect">
            <a:avLst/>
          </a:prstGeom>
          <a:noFill/>
          <a:ln w="12700">
            <a:solidFill>
              <a:srgbClr val="1A94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2400" noProof="1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3983567" y="3236384"/>
            <a:ext cx="863600" cy="861483"/>
          </a:xfrm>
          <a:prstGeom prst="rect">
            <a:avLst/>
          </a:prstGeom>
          <a:solidFill>
            <a:srgbClr val="1A94BC"/>
          </a:solidFill>
          <a:ln>
            <a:solidFill>
              <a:srgbClr val="1A94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2400" noProof="1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5" name="Text Box 10"/>
          <p:cNvSpPr txBox="1">
            <a:spLocks noChangeArrowheads="1"/>
          </p:cNvSpPr>
          <p:nvPr/>
        </p:nvSpPr>
        <p:spPr bwMode="auto">
          <a:xfrm>
            <a:off x="4033710" y="2379062"/>
            <a:ext cx="763388" cy="74462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0960" tIns="30480" rIns="60960" bIns="30480">
            <a:spAutoFit/>
          </a:bodyPr>
          <a:lstStyle/>
          <a:p>
            <a:pPr algn="ctr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4265" b="1" noProof="1">
                <a:solidFill>
                  <a:srgbClr val="1A94BC"/>
                </a:solidFill>
                <a:cs typeface="+mn-ea"/>
                <a:sym typeface="+mn-lt"/>
              </a:rPr>
              <a:t>01</a:t>
            </a:r>
            <a:endParaRPr lang="zh-CN" altLang="en-US" sz="4265" b="1" noProof="1">
              <a:solidFill>
                <a:srgbClr val="1A94BC"/>
              </a:solidFill>
              <a:cs typeface="+mn-ea"/>
              <a:sym typeface="+mn-lt"/>
            </a:endParaRPr>
          </a:p>
        </p:txBody>
      </p:sp>
      <p:grpSp>
        <p:nvGrpSpPr>
          <p:cNvPr id="7" name="组合 6"/>
          <p:cNvGrpSpPr/>
          <p:nvPr/>
        </p:nvGrpSpPr>
        <p:grpSpPr bwMode="auto">
          <a:xfrm>
            <a:off x="4180418" y="3437467"/>
            <a:ext cx="469900" cy="455084"/>
            <a:chOff x="254016" y="2562921"/>
            <a:chExt cx="451304" cy="435144"/>
          </a:xfrm>
          <a:solidFill>
            <a:srgbClr val="E7E7E7"/>
          </a:solidFill>
        </p:grpSpPr>
        <p:sp>
          <p:nvSpPr>
            <p:cNvPr id="5" name="Freeform 252"/>
            <p:cNvSpPr/>
            <p:nvPr/>
          </p:nvSpPr>
          <p:spPr bwMode="auto">
            <a:xfrm>
              <a:off x="325167" y="2662094"/>
              <a:ext cx="309001" cy="335971"/>
            </a:xfrm>
            <a:custGeom>
              <a:avLst/>
              <a:gdLst>
                <a:gd name="T0" fmla="*/ 0 w 57"/>
                <a:gd name="T1" fmla="*/ 26 h 62"/>
                <a:gd name="T2" fmla="*/ 0 w 57"/>
                <a:gd name="T3" fmla="*/ 59 h 62"/>
                <a:gd name="T4" fmla="*/ 2 w 57"/>
                <a:gd name="T5" fmla="*/ 62 h 62"/>
                <a:gd name="T6" fmla="*/ 4 w 57"/>
                <a:gd name="T7" fmla="*/ 62 h 62"/>
                <a:gd name="T8" fmla="*/ 19 w 57"/>
                <a:gd name="T9" fmla="*/ 62 h 62"/>
                <a:gd name="T10" fmla="*/ 21 w 57"/>
                <a:gd name="T11" fmla="*/ 62 h 62"/>
                <a:gd name="T12" fmla="*/ 21 w 57"/>
                <a:gd name="T13" fmla="*/ 61 h 62"/>
                <a:gd name="T14" fmla="*/ 21 w 57"/>
                <a:gd name="T15" fmla="*/ 45 h 62"/>
                <a:gd name="T16" fmla="*/ 36 w 57"/>
                <a:gd name="T17" fmla="*/ 45 h 62"/>
                <a:gd name="T18" fmla="*/ 36 w 57"/>
                <a:gd name="T19" fmla="*/ 61 h 62"/>
                <a:gd name="T20" fmla="*/ 37 w 57"/>
                <a:gd name="T21" fmla="*/ 62 h 62"/>
                <a:gd name="T22" fmla="*/ 38 w 57"/>
                <a:gd name="T23" fmla="*/ 62 h 62"/>
                <a:gd name="T24" fmla="*/ 53 w 57"/>
                <a:gd name="T25" fmla="*/ 62 h 62"/>
                <a:gd name="T26" fmla="*/ 56 w 57"/>
                <a:gd name="T27" fmla="*/ 62 h 62"/>
                <a:gd name="T28" fmla="*/ 57 w 57"/>
                <a:gd name="T29" fmla="*/ 59 h 62"/>
                <a:gd name="T30" fmla="*/ 57 w 57"/>
                <a:gd name="T31" fmla="*/ 26 h 62"/>
                <a:gd name="T32" fmla="*/ 29 w 57"/>
                <a:gd name="T33" fmla="*/ 0 h 62"/>
                <a:gd name="T34" fmla="*/ 0 w 57"/>
                <a:gd name="T35" fmla="*/ 26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7" h="62">
                  <a:moveTo>
                    <a:pt x="0" y="26"/>
                  </a:moveTo>
                  <a:cubicBezTo>
                    <a:pt x="0" y="59"/>
                    <a:pt x="0" y="59"/>
                    <a:pt x="0" y="59"/>
                  </a:cubicBezTo>
                  <a:cubicBezTo>
                    <a:pt x="0" y="61"/>
                    <a:pt x="1" y="62"/>
                    <a:pt x="2" y="62"/>
                  </a:cubicBezTo>
                  <a:cubicBezTo>
                    <a:pt x="3" y="62"/>
                    <a:pt x="3" y="62"/>
                    <a:pt x="4" y="62"/>
                  </a:cubicBezTo>
                  <a:cubicBezTo>
                    <a:pt x="19" y="62"/>
                    <a:pt x="19" y="62"/>
                    <a:pt x="19" y="62"/>
                  </a:cubicBezTo>
                  <a:cubicBezTo>
                    <a:pt x="20" y="62"/>
                    <a:pt x="20" y="62"/>
                    <a:pt x="21" y="62"/>
                  </a:cubicBezTo>
                  <a:cubicBezTo>
                    <a:pt x="21" y="62"/>
                    <a:pt x="21" y="61"/>
                    <a:pt x="21" y="61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36" y="45"/>
                    <a:pt x="36" y="45"/>
                    <a:pt x="36" y="45"/>
                  </a:cubicBezTo>
                  <a:cubicBezTo>
                    <a:pt x="36" y="61"/>
                    <a:pt x="36" y="61"/>
                    <a:pt x="36" y="61"/>
                  </a:cubicBezTo>
                  <a:cubicBezTo>
                    <a:pt x="36" y="61"/>
                    <a:pt x="37" y="62"/>
                    <a:pt x="37" y="62"/>
                  </a:cubicBezTo>
                  <a:cubicBezTo>
                    <a:pt x="37" y="62"/>
                    <a:pt x="38" y="62"/>
                    <a:pt x="38" y="62"/>
                  </a:cubicBezTo>
                  <a:cubicBezTo>
                    <a:pt x="53" y="62"/>
                    <a:pt x="53" y="62"/>
                    <a:pt x="53" y="62"/>
                  </a:cubicBezTo>
                  <a:cubicBezTo>
                    <a:pt x="54" y="62"/>
                    <a:pt x="55" y="62"/>
                    <a:pt x="56" y="62"/>
                  </a:cubicBezTo>
                  <a:cubicBezTo>
                    <a:pt x="56" y="62"/>
                    <a:pt x="57" y="61"/>
                    <a:pt x="57" y="59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29" y="0"/>
                    <a:pt x="29" y="0"/>
                    <a:pt x="29" y="0"/>
                  </a:cubicBezTo>
                  <a:lnTo>
                    <a:pt x="0" y="26"/>
                  </a:lnTo>
                  <a:close/>
                </a:path>
              </a:pathLst>
            </a:custGeom>
            <a:grpFill/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1" rIns="68580" bIns="34291" anchor="ctr"/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endParaRPr lang="zh-CN" altLang="en-US" sz="1355" noProof="1">
                <a:gradFill>
                  <a:gsLst>
                    <a:gs pos="47700">
                      <a:srgbClr val="F4DEBE"/>
                    </a:gs>
                    <a:gs pos="0">
                      <a:srgbClr val="D9A96A"/>
                    </a:gs>
                    <a:gs pos="100000">
                      <a:srgbClr val="F5E3C9"/>
                    </a:gs>
                  </a:gsLst>
                  <a:lin ang="5400000" scaled="0"/>
                </a:gradFill>
                <a:cs typeface="+mn-ea"/>
                <a:sym typeface="+mn-lt"/>
              </a:endParaRPr>
            </a:p>
          </p:txBody>
        </p:sp>
        <p:sp>
          <p:nvSpPr>
            <p:cNvPr id="6" name="Freeform 253"/>
            <p:cNvSpPr/>
            <p:nvPr/>
          </p:nvSpPr>
          <p:spPr bwMode="auto">
            <a:xfrm>
              <a:off x="254016" y="2562921"/>
              <a:ext cx="451304" cy="244895"/>
            </a:xfrm>
            <a:custGeom>
              <a:avLst/>
              <a:gdLst>
                <a:gd name="T0" fmla="*/ 81 w 83"/>
                <a:gd name="T1" fmla="*/ 35 h 45"/>
                <a:gd name="T2" fmla="*/ 68 w 83"/>
                <a:gd name="T3" fmla="*/ 23 h 45"/>
                <a:gd name="T4" fmla="*/ 68 w 83"/>
                <a:gd name="T5" fmla="*/ 4 h 45"/>
                <a:gd name="T6" fmla="*/ 66 w 83"/>
                <a:gd name="T7" fmla="*/ 2 h 45"/>
                <a:gd name="T8" fmla="*/ 61 w 83"/>
                <a:gd name="T9" fmla="*/ 2 h 45"/>
                <a:gd name="T10" fmla="*/ 59 w 83"/>
                <a:gd name="T11" fmla="*/ 4 h 45"/>
                <a:gd name="T12" fmla="*/ 59 w 83"/>
                <a:gd name="T13" fmla="*/ 15 h 45"/>
                <a:gd name="T14" fmla="*/ 45 w 83"/>
                <a:gd name="T15" fmla="*/ 2 h 45"/>
                <a:gd name="T16" fmla="*/ 38 w 83"/>
                <a:gd name="T17" fmla="*/ 2 h 45"/>
                <a:gd name="T18" fmla="*/ 2 w 83"/>
                <a:gd name="T19" fmla="*/ 35 h 45"/>
                <a:gd name="T20" fmla="*/ 2 w 83"/>
                <a:gd name="T21" fmla="*/ 43 h 45"/>
                <a:gd name="T22" fmla="*/ 6 w 83"/>
                <a:gd name="T23" fmla="*/ 44 h 45"/>
                <a:gd name="T24" fmla="*/ 10 w 83"/>
                <a:gd name="T25" fmla="*/ 43 h 45"/>
                <a:gd name="T26" fmla="*/ 42 w 83"/>
                <a:gd name="T27" fmla="*/ 13 h 45"/>
                <a:gd name="T28" fmla="*/ 74 w 83"/>
                <a:gd name="T29" fmla="*/ 43 h 45"/>
                <a:gd name="T30" fmla="*/ 81 w 83"/>
                <a:gd name="T31" fmla="*/ 43 h 45"/>
                <a:gd name="T32" fmla="*/ 81 w 83"/>
                <a:gd name="T33" fmla="*/ 3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3" h="45">
                  <a:moveTo>
                    <a:pt x="81" y="35"/>
                  </a:moveTo>
                  <a:cubicBezTo>
                    <a:pt x="68" y="23"/>
                    <a:pt x="68" y="23"/>
                    <a:pt x="68" y="23"/>
                  </a:cubicBezTo>
                  <a:cubicBezTo>
                    <a:pt x="68" y="4"/>
                    <a:pt x="68" y="4"/>
                    <a:pt x="68" y="4"/>
                  </a:cubicBezTo>
                  <a:cubicBezTo>
                    <a:pt x="68" y="3"/>
                    <a:pt x="67" y="2"/>
                    <a:pt x="66" y="2"/>
                  </a:cubicBezTo>
                  <a:cubicBezTo>
                    <a:pt x="61" y="2"/>
                    <a:pt x="61" y="2"/>
                    <a:pt x="61" y="2"/>
                  </a:cubicBezTo>
                  <a:cubicBezTo>
                    <a:pt x="60" y="2"/>
                    <a:pt x="59" y="3"/>
                    <a:pt x="59" y="4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45" y="2"/>
                    <a:pt x="45" y="2"/>
                    <a:pt x="45" y="2"/>
                  </a:cubicBezTo>
                  <a:cubicBezTo>
                    <a:pt x="43" y="0"/>
                    <a:pt x="40" y="0"/>
                    <a:pt x="38" y="2"/>
                  </a:cubicBezTo>
                  <a:cubicBezTo>
                    <a:pt x="2" y="35"/>
                    <a:pt x="2" y="35"/>
                    <a:pt x="2" y="35"/>
                  </a:cubicBezTo>
                  <a:cubicBezTo>
                    <a:pt x="0" y="37"/>
                    <a:pt x="0" y="40"/>
                    <a:pt x="2" y="43"/>
                  </a:cubicBezTo>
                  <a:cubicBezTo>
                    <a:pt x="3" y="44"/>
                    <a:pt x="5" y="44"/>
                    <a:pt x="6" y="44"/>
                  </a:cubicBezTo>
                  <a:cubicBezTo>
                    <a:pt x="7" y="44"/>
                    <a:pt x="9" y="44"/>
                    <a:pt x="10" y="43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74" y="43"/>
                    <a:pt x="74" y="43"/>
                    <a:pt x="74" y="43"/>
                  </a:cubicBezTo>
                  <a:cubicBezTo>
                    <a:pt x="76" y="45"/>
                    <a:pt x="80" y="45"/>
                    <a:pt x="81" y="43"/>
                  </a:cubicBezTo>
                  <a:cubicBezTo>
                    <a:pt x="83" y="40"/>
                    <a:pt x="83" y="37"/>
                    <a:pt x="81" y="35"/>
                  </a:cubicBezTo>
                  <a:close/>
                </a:path>
              </a:pathLst>
            </a:custGeom>
            <a:grpFill/>
            <a:ln w="9525">
              <a:noFill/>
            </a:ln>
            <a:effectLst>
              <a:outerShdw blurRad="508000" dist="596900" dir="3600000" sx="89000" sy="89000" algn="tl" rotWithShape="0">
                <a:schemeClr val="bg1">
                  <a:lumMod val="50000"/>
                  <a:alpha val="23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1" rIns="68580" bIns="34291" anchor="ctr"/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endParaRPr lang="zh-CN" altLang="en-US" sz="1355" noProof="1">
                <a:gradFill>
                  <a:gsLst>
                    <a:gs pos="47700">
                      <a:srgbClr val="F4DEBE"/>
                    </a:gs>
                    <a:gs pos="0">
                      <a:srgbClr val="D9A96A"/>
                    </a:gs>
                    <a:gs pos="100000">
                      <a:srgbClr val="F5E3C9"/>
                    </a:gs>
                  </a:gsLst>
                  <a:lin ang="5400000" scaled="0"/>
                </a:gradFill>
                <a:cs typeface="+mn-ea"/>
                <a:sym typeface="+mn-lt"/>
              </a:endParaRPr>
            </a:p>
          </p:txBody>
        </p:sp>
      </p:grpSp>
      <p:cxnSp>
        <p:nvCxnSpPr>
          <p:cNvPr id="66" name="直接连接符 65"/>
          <p:cNvCxnSpPr/>
          <p:nvPr/>
        </p:nvCxnSpPr>
        <p:spPr>
          <a:xfrm flipV="1">
            <a:off x="3105151" y="3812118"/>
            <a:ext cx="478367" cy="478367"/>
          </a:xfrm>
          <a:prstGeom prst="line">
            <a:avLst/>
          </a:prstGeom>
          <a:ln>
            <a:solidFill>
              <a:srgbClr val="1A94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接连接符 66"/>
          <p:cNvCxnSpPr/>
          <p:nvPr/>
        </p:nvCxnSpPr>
        <p:spPr>
          <a:xfrm flipV="1">
            <a:off x="5200651" y="2235201"/>
            <a:ext cx="338667" cy="336551"/>
          </a:xfrm>
          <a:prstGeom prst="line">
            <a:avLst/>
          </a:prstGeom>
          <a:ln>
            <a:solidFill>
              <a:srgbClr val="1A94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接连接符 72"/>
          <p:cNvCxnSpPr/>
          <p:nvPr/>
        </p:nvCxnSpPr>
        <p:spPr>
          <a:xfrm>
            <a:off x="5775935" y="3114281"/>
            <a:ext cx="3310275" cy="21207"/>
          </a:xfrm>
          <a:prstGeom prst="line">
            <a:avLst/>
          </a:prstGeom>
          <a:ln>
            <a:solidFill>
              <a:srgbClr val="1A94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380"/>
          <p:cNvSpPr/>
          <p:nvPr/>
        </p:nvSpPr>
        <p:spPr>
          <a:xfrm>
            <a:off x="7324306" y="3183371"/>
            <a:ext cx="3322072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1400" noProof="1">
                <a:solidFill>
                  <a:srgbClr val="1A94BC"/>
                </a:solidFill>
                <a:cs typeface="+mn-ea"/>
                <a:sym typeface="+mn-lt"/>
              </a:rPr>
              <a:t>年终工作概述</a:t>
            </a:r>
          </a:p>
          <a:p>
            <a:pPr marL="228600" indent="-22860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1400" noProof="1">
                <a:solidFill>
                  <a:srgbClr val="1A94BC"/>
                </a:solidFill>
                <a:cs typeface="+mn-ea"/>
                <a:sym typeface="+mn-lt"/>
              </a:rPr>
              <a:t>年终工作概述</a:t>
            </a: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1400" noProof="1">
              <a:solidFill>
                <a:srgbClr val="1A94BC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7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1" presetClass="entr" presetSubtype="0" fill="hold" grpId="0" nodeType="withEffect">
                                  <p:stCondLst>
                                    <p:cond delay="16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" presetClass="entr" presetSubtype="2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1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3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2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3" grpId="0"/>
      <p:bldP spid="24" grpId="0"/>
      <p:bldP spid="54" grpId="0" animBg="1"/>
      <p:bldP spid="36" grpId="0" animBg="1"/>
      <p:bldP spid="55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a19832c-061f-47c3-b88e-032bec2d52b0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669925" y="1123950"/>
            <a:ext cx="10850563" cy="5022850"/>
            <a:chOff x="669925" y="1123950"/>
            <a:chExt cx="10850563" cy="5022850"/>
          </a:xfrm>
        </p:grpSpPr>
        <p:sp>
          <p:nvSpPr>
            <p:cNvPr id="3" name="ísḷiďé"/>
            <p:cNvSpPr/>
            <p:nvPr/>
          </p:nvSpPr>
          <p:spPr>
            <a:xfrm>
              <a:off x="7648575" y="1123950"/>
              <a:ext cx="3871913" cy="5019675"/>
            </a:xfrm>
            <a:prstGeom prst="rect">
              <a:avLst/>
            </a:prstGeom>
            <a:blipFill>
              <a:blip r:embed="rId3"/>
              <a:stretch>
                <a:fillRect l="-47425" r="-47116"/>
              </a:stretch>
            </a:blipFill>
            <a:ln w="381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>
                <a:defRPr/>
              </a:pPr>
              <a:endParaRPr lang="zh-CN" altLang="en-US" kern="0" dirty="0">
                <a:solidFill>
                  <a:srgbClr val="FFFFFF"/>
                </a:solidFill>
                <a:latin typeface="Arial" panose="020B0604020202020204"/>
              </a:endParaRPr>
            </a:p>
          </p:txBody>
        </p:sp>
        <p:sp>
          <p:nvSpPr>
            <p:cNvPr id="4" name="ísļiďé"/>
            <p:cNvSpPr/>
            <p:nvPr/>
          </p:nvSpPr>
          <p:spPr>
            <a:xfrm>
              <a:off x="6209537" y="2843228"/>
              <a:ext cx="3666093" cy="1590644"/>
            </a:xfrm>
            <a:prstGeom prst="parallelogram">
              <a:avLst>
                <a:gd name="adj" fmla="val 52419"/>
              </a:avLst>
            </a:prstGeom>
            <a:solidFill>
              <a:srgbClr val="1A94BC">
                <a:alpha val="9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lIns="91440" tIns="45720" rIns="91440" bIns="45720" anchor="ctr">
              <a:normAutofit/>
            </a:bodyPr>
            <a:lstStyle/>
            <a:p>
              <a:pPr algn="ctr">
                <a:defRPr/>
              </a:pPr>
              <a:endParaRPr kern="0">
                <a:solidFill>
                  <a:srgbClr val="FFFFFF"/>
                </a:solidFill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5" name="íṡḷiḋè"/>
            <p:cNvSpPr/>
            <p:nvPr/>
          </p:nvSpPr>
          <p:spPr>
            <a:xfrm>
              <a:off x="6819014" y="1130300"/>
              <a:ext cx="3666093" cy="1590644"/>
            </a:xfrm>
            <a:prstGeom prst="parallelogram">
              <a:avLst>
                <a:gd name="adj" fmla="val 52419"/>
              </a:avLst>
            </a:prstGeom>
            <a:solidFill>
              <a:srgbClr val="1A94BC">
                <a:alpha val="9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lIns="91440" tIns="45720" rIns="91440" bIns="45720" anchor="ctr">
              <a:normAutofit/>
            </a:bodyPr>
            <a:lstStyle/>
            <a:p>
              <a:pPr algn="ctr">
                <a:defRPr/>
              </a:pPr>
              <a:endParaRPr kern="0">
                <a:solidFill>
                  <a:srgbClr val="FFFFFF"/>
                </a:solidFill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6" name="îsļíďé"/>
            <p:cNvSpPr/>
            <p:nvPr/>
          </p:nvSpPr>
          <p:spPr>
            <a:xfrm>
              <a:off x="5600060" y="4556156"/>
              <a:ext cx="3666093" cy="1590644"/>
            </a:xfrm>
            <a:prstGeom prst="parallelogram">
              <a:avLst>
                <a:gd name="adj" fmla="val 52419"/>
              </a:avLst>
            </a:prstGeom>
            <a:solidFill>
              <a:srgbClr val="1A94BC">
                <a:alpha val="9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lIns="91440" tIns="45720" rIns="91440" bIns="45720" anchor="ctr">
              <a:normAutofit/>
            </a:bodyPr>
            <a:lstStyle/>
            <a:p>
              <a:pPr algn="ctr">
                <a:defRPr/>
              </a:pPr>
              <a:endParaRPr kern="0" dirty="0">
                <a:solidFill>
                  <a:srgbClr val="FFFFFF"/>
                </a:solidFill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7" name="iš1îḍe"/>
            <p:cNvSpPr/>
            <p:nvPr/>
          </p:nvSpPr>
          <p:spPr bwMode="auto">
            <a:xfrm>
              <a:off x="8353398" y="1638392"/>
              <a:ext cx="597324" cy="574460"/>
            </a:xfrm>
            <a:custGeom>
              <a:avLst/>
              <a:gdLst>
                <a:gd name="connsiteX0" fmla="*/ 61288 w 609549"/>
                <a:gd name="connsiteY0" fmla="*/ 383285 h 586216"/>
                <a:gd name="connsiteX1" fmla="*/ 71162 w 609549"/>
                <a:gd name="connsiteY1" fmla="*/ 387101 h 586216"/>
                <a:gd name="connsiteX2" fmla="*/ 120018 w 609549"/>
                <a:gd name="connsiteY2" fmla="*/ 435892 h 586216"/>
                <a:gd name="connsiteX3" fmla="*/ 120018 w 609549"/>
                <a:gd name="connsiteY3" fmla="*/ 454200 h 586216"/>
                <a:gd name="connsiteX4" fmla="*/ 56639 w 609549"/>
                <a:gd name="connsiteY4" fmla="*/ 517543 h 586216"/>
                <a:gd name="connsiteX5" fmla="*/ 35592 w 609549"/>
                <a:gd name="connsiteY5" fmla="*/ 513644 h 586216"/>
                <a:gd name="connsiteX6" fmla="*/ 51877 w 609549"/>
                <a:gd name="connsiteY6" fmla="*/ 388099 h 586216"/>
                <a:gd name="connsiteX7" fmla="*/ 61288 w 609549"/>
                <a:gd name="connsiteY7" fmla="*/ 383285 h 586216"/>
                <a:gd name="connsiteX8" fmla="*/ 235245 w 609549"/>
                <a:gd name="connsiteY8" fmla="*/ 302810 h 586216"/>
                <a:gd name="connsiteX9" fmla="*/ 306042 w 609549"/>
                <a:gd name="connsiteY9" fmla="*/ 373466 h 586216"/>
                <a:gd name="connsiteX10" fmla="*/ 258717 w 609549"/>
                <a:gd name="connsiteY10" fmla="*/ 420680 h 586216"/>
                <a:gd name="connsiteX11" fmla="*/ 230246 w 609549"/>
                <a:gd name="connsiteY11" fmla="*/ 550152 h 586216"/>
                <a:gd name="connsiteX12" fmla="*/ 92223 w 609549"/>
                <a:gd name="connsiteY12" fmla="*/ 575305 h 586216"/>
                <a:gd name="connsiteX13" fmla="*/ 88748 w 609549"/>
                <a:gd name="connsiteY13" fmla="*/ 556143 h 586216"/>
                <a:gd name="connsiteX14" fmla="*/ 165115 w 609549"/>
                <a:gd name="connsiteY14" fmla="*/ 479877 h 586216"/>
                <a:gd name="connsiteX15" fmla="*/ 165115 w 609549"/>
                <a:gd name="connsiteY15" fmla="*/ 446308 h 586216"/>
                <a:gd name="connsiteX16" fmla="*/ 88700 w 609549"/>
                <a:gd name="connsiteY16" fmla="*/ 369995 h 586216"/>
                <a:gd name="connsiteX17" fmla="*/ 92128 w 609549"/>
                <a:gd name="connsiteY17" fmla="*/ 350976 h 586216"/>
                <a:gd name="connsiteX18" fmla="*/ 189111 w 609549"/>
                <a:gd name="connsiteY18" fmla="*/ 348884 h 586216"/>
                <a:gd name="connsiteX19" fmla="*/ 257958 w 609549"/>
                <a:gd name="connsiteY19" fmla="*/ 161679 h 586216"/>
                <a:gd name="connsiteX20" fmla="*/ 317251 w 609549"/>
                <a:gd name="connsiteY20" fmla="*/ 220879 h 586216"/>
                <a:gd name="connsiteX21" fmla="*/ 388070 w 609549"/>
                <a:gd name="connsiteY21" fmla="*/ 291586 h 586216"/>
                <a:gd name="connsiteX22" fmla="*/ 604906 w 609549"/>
                <a:gd name="connsiteY22" fmla="*/ 508130 h 586216"/>
                <a:gd name="connsiteX23" fmla="*/ 604906 w 609549"/>
                <a:gd name="connsiteY23" fmla="*/ 530526 h 586216"/>
                <a:gd name="connsiteX24" fmla="*/ 556567 w 609549"/>
                <a:gd name="connsiteY24" fmla="*/ 578789 h 586216"/>
                <a:gd name="connsiteX25" fmla="*/ 545327 w 609549"/>
                <a:gd name="connsiteY25" fmla="*/ 583449 h 586216"/>
                <a:gd name="connsiteX26" fmla="*/ 534135 w 609549"/>
                <a:gd name="connsiteY26" fmla="*/ 578789 h 586216"/>
                <a:gd name="connsiteX27" fmla="*/ 317251 w 609549"/>
                <a:gd name="connsiteY27" fmla="*/ 362293 h 586216"/>
                <a:gd name="connsiteX28" fmla="*/ 246481 w 609549"/>
                <a:gd name="connsiteY28" fmla="*/ 291586 h 586216"/>
                <a:gd name="connsiteX29" fmla="*/ 187140 w 609549"/>
                <a:gd name="connsiteY29" fmla="*/ 232339 h 586216"/>
                <a:gd name="connsiteX30" fmla="*/ 58606 w 609549"/>
                <a:gd name="connsiteY30" fmla="*/ 160814 h 586216"/>
                <a:gd name="connsiteX31" fmla="*/ 126401 w 609549"/>
                <a:gd name="connsiteY31" fmla="*/ 228498 h 586216"/>
                <a:gd name="connsiteX32" fmla="*/ 111975 w 609549"/>
                <a:gd name="connsiteY32" fmla="*/ 242899 h 586216"/>
                <a:gd name="connsiteX33" fmla="*/ 119307 w 609549"/>
                <a:gd name="connsiteY33" fmla="*/ 250219 h 586216"/>
                <a:gd name="connsiteX34" fmla="*/ 119307 w 609549"/>
                <a:gd name="connsiteY34" fmla="*/ 277692 h 586216"/>
                <a:gd name="connsiteX35" fmla="*/ 115641 w 609549"/>
                <a:gd name="connsiteY35" fmla="*/ 281352 h 586216"/>
                <a:gd name="connsiteX36" fmla="*/ 88123 w 609549"/>
                <a:gd name="connsiteY36" fmla="*/ 281352 h 586216"/>
                <a:gd name="connsiteX37" fmla="*/ 5712 w 609549"/>
                <a:gd name="connsiteY37" fmla="*/ 199029 h 586216"/>
                <a:gd name="connsiteX38" fmla="*/ 5712 w 609549"/>
                <a:gd name="connsiteY38" fmla="*/ 171604 h 586216"/>
                <a:gd name="connsiteX39" fmla="*/ 9378 w 609549"/>
                <a:gd name="connsiteY39" fmla="*/ 167944 h 586216"/>
                <a:gd name="connsiteX40" fmla="*/ 36849 w 609549"/>
                <a:gd name="connsiteY40" fmla="*/ 167944 h 586216"/>
                <a:gd name="connsiteX41" fmla="*/ 44180 w 609549"/>
                <a:gd name="connsiteY41" fmla="*/ 175264 h 586216"/>
                <a:gd name="connsiteX42" fmla="*/ 585775 w 609549"/>
                <a:gd name="connsiteY42" fmla="*/ 66370 h 586216"/>
                <a:gd name="connsiteX43" fmla="*/ 595263 w 609549"/>
                <a:gd name="connsiteY43" fmla="*/ 73839 h 586216"/>
                <a:gd name="connsiteX44" fmla="*/ 578978 w 609549"/>
                <a:gd name="connsiteY44" fmla="*/ 199341 h 586216"/>
                <a:gd name="connsiteX45" fmla="*/ 559693 w 609549"/>
                <a:gd name="connsiteY45" fmla="*/ 200387 h 586216"/>
                <a:gd name="connsiteX46" fmla="*/ 510789 w 609549"/>
                <a:gd name="connsiteY46" fmla="*/ 151612 h 586216"/>
                <a:gd name="connsiteX47" fmla="*/ 510789 w 609549"/>
                <a:gd name="connsiteY47" fmla="*/ 133262 h 586216"/>
                <a:gd name="connsiteX48" fmla="*/ 574216 w 609549"/>
                <a:gd name="connsiteY48" fmla="*/ 69988 h 586216"/>
                <a:gd name="connsiteX49" fmla="*/ 585775 w 609549"/>
                <a:gd name="connsiteY49" fmla="*/ 66370 h 586216"/>
                <a:gd name="connsiteX50" fmla="*/ 158702 w 609549"/>
                <a:gd name="connsiteY50" fmla="*/ 26758 h 586216"/>
                <a:gd name="connsiteX51" fmla="*/ 172463 w 609549"/>
                <a:gd name="connsiteY51" fmla="*/ 32464 h 586216"/>
                <a:gd name="connsiteX52" fmla="*/ 179701 w 609549"/>
                <a:gd name="connsiteY52" fmla="*/ 39691 h 586216"/>
                <a:gd name="connsiteX53" fmla="*/ 246935 w 609549"/>
                <a:gd name="connsiteY53" fmla="*/ 106831 h 586216"/>
                <a:gd name="connsiteX54" fmla="*/ 254886 w 609549"/>
                <a:gd name="connsiteY54" fmla="*/ 114819 h 586216"/>
                <a:gd name="connsiteX55" fmla="*/ 257600 w 609549"/>
                <a:gd name="connsiteY55" fmla="*/ 138879 h 586216"/>
                <a:gd name="connsiteX56" fmla="*/ 254886 w 609549"/>
                <a:gd name="connsiteY56" fmla="*/ 142255 h 586216"/>
                <a:gd name="connsiteX57" fmla="*/ 252315 w 609549"/>
                <a:gd name="connsiteY57" fmla="*/ 144823 h 586216"/>
                <a:gd name="connsiteX58" fmla="*/ 246696 w 609549"/>
                <a:gd name="connsiteY58" fmla="*/ 150434 h 586216"/>
                <a:gd name="connsiteX59" fmla="*/ 175892 w 609549"/>
                <a:gd name="connsiteY59" fmla="*/ 221140 h 586216"/>
                <a:gd name="connsiteX60" fmla="*/ 172463 w 609549"/>
                <a:gd name="connsiteY60" fmla="*/ 224611 h 586216"/>
                <a:gd name="connsiteX61" fmla="*/ 170130 w 609549"/>
                <a:gd name="connsiteY61" fmla="*/ 226560 h 586216"/>
                <a:gd name="connsiteX62" fmla="*/ 162274 w 609549"/>
                <a:gd name="connsiteY62" fmla="*/ 229936 h 586216"/>
                <a:gd name="connsiteX63" fmla="*/ 158702 w 609549"/>
                <a:gd name="connsiteY63" fmla="*/ 230269 h 586216"/>
                <a:gd name="connsiteX64" fmla="*/ 144942 w 609549"/>
                <a:gd name="connsiteY64" fmla="*/ 224611 h 586216"/>
                <a:gd name="connsiteX65" fmla="*/ 137609 w 609549"/>
                <a:gd name="connsiteY65" fmla="*/ 217288 h 586216"/>
                <a:gd name="connsiteX66" fmla="*/ 69804 w 609549"/>
                <a:gd name="connsiteY66" fmla="*/ 149578 h 586216"/>
                <a:gd name="connsiteX67" fmla="*/ 62519 w 609549"/>
                <a:gd name="connsiteY67" fmla="*/ 142255 h 586216"/>
                <a:gd name="connsiteX68" fmla="*/ 62519 w 609549"/>
                <a:gd name="connsiteY68" fmla="*/ 114819 h 586216"/>
                <a:gd name="connsiteX69" fmla="*/ 144942 w 609549"/>
                <a:gd name="connsiteY69" fmla="*/ 32464 h 586216"/>
                <a:gd name="connsiteX70" fmla="*/ 158702 w 609549"/>
                <a:gd name="connsiteY70" fmla="*/ 26758 h 586216"/>
                <a:gd name="connsiteX71" fmla="*/ 254809 w 609549"/>
                <a:gd name="connsiteY71" fmla="*/ 6542 h 586216"/>
                <a:gd name="connsiteX72" fmla="*/ 321015 w 609549"/>
                <a:gd name="connsiteY72" fmla="*/ 29913 h 586216"/>
                <a:gd name="connsiteX73" fmla="*/ 260017 w 609549"/>
                <a:gd name="connsiteY73" fmla="*/ 97465 h 586216"/>
                <a:gd name="connsiteX74" fmla="*/ 193067 w 609549"/>
                <a:gd name="connsiteY74" fmla="*/ 30626 h 586216"/>
                <a:gd name="connsiteX75" fmla="*/ 254809 w 609549"/>
                <a:gd name="connsiteY75" fmla="*/ 6542 h 586216"/>
                <a:gd name="connsiteX76" fmla="*/ 503105 w 609549"/>
                <a:gd name="connsiteY76" fmla="*/ 953 h 586216"/>
                <a:gd name="connsiteX77" fmla="*/ 538560 w 609549"/>
                <a:gd name="connsiteY77" fmla="*/ 10911 h 586216"/>
                <a:gd name="connsiteX78" fmla="*/ 542083 w 609549"/>
                <a:gd name="connsiteY78" fmla="*/ 30073 h 586216"/>
                <a:gd name="connsiteX79" fmla="*/ 465709 w 609549"/>
                <a:gd name="connsiteY79" fmla="*/ 106341 h 586216"/>
                <a:gd name="connsiteX80" fmla="*/ 465709 w 609549"/>
                <a:gd name="connsiteY80" fmla="*/ 139911 h 586216"/>
                <a:gd name="connsiteX81" fmla="*/ 542131 w 609549"/>
                <a:gd name="connsiteY81" fmla="*/ 216227 h 586216"/>
                <a:gd name="connsiteX82" fmla="*/ 538655 w 609549"/>
                <a:gd name="connsiteY82" fmla="*/ 235246 h 586216"/>
                <a:gd name="connsiteX83" fmla="*/ 442187 w 609549"/>
                <a:gd name="connsiteY83" fmla="*/ 237528 h 586216"/>
                <a:gd name="connsiteX84" fmla="*/ 399238 w 609549"/>
                <a:gd name="connsiteY84" fmla="*/ 280370 h 586216"/>
                <a:gd name="connsiteX85" fmla="*/ 328482 w 609549"/>
                <a:gd name="connsiteY85" fmla="*/ 209712 h 586216"/>
                <a:gd name="connsiteX86" fmla="*/ 372240 w 609549"/>
                <a:gd name="connsiteY86" fmla="*/ 166015 h 586216"/>
                <a:gd name="connsiteX87" fmla="*/ 400571 w 609549"/>
                <a:gd name="connsiteY87" fmla="*/ 36064 h 586216"/>
                <a:gd name="connsiteX88" fmla="*/ 503105 w 609549"/>
                <a:gd name="connsiteY88" fmla="*/ 953 h 586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</a:cxnLst>
              <a:rect l="l" t="t" r="r" b="b"/>
              <a:pathLst>
                <a:path w="609549" h="586216">
                  <a:moveTo>
                    <a:pt x="61288" y="383285"/>
                  </a:moveTo>
                  <a:cubicBezTo>
                    <a:pt x="64829" y="383106"/>
                    <a:pt x="68448" y="384367"/>
                    <a:pt x="71162" y="387101"/>
                  </a:cubicBezTo>
                  <a:lnTo>
                    <a:pt x="120018" y="435892"/>
                  </a:lnTo>
                  <a:cubicBezTo>
                    <a:pt x="125113" y="440933"/>
                    <a:pt x="125113" y="449160"/>
                    <a:pt x="120018" y="454200"/>
                  </a:cubicBezTo>
                  <a:lnTo>
                    <a:pt x="56639" y="517543"/>
                  </a:lnTo>
                  <a:cubicBezTo>
                    <a:pt x="50211" y="523963"/>
                    <a:pt x="39211" y="522013"/>
                    <a:pt x="35592" y="513644"/>
                  </a:cubicBezTo>
                  <a:cubicBezTo>
                    <a:pt x="17783" y="472794"/>
                    <a:pt x="23211" y="424288"/>
                    <a:pt x="51877" y="388099"/>
                  </a:cubicBezTo>
                  <a:cubicBezTo>
                    <a:pt x="54282" y="385079"/>
                    <a:pt x="57746" y="383463"/>
                    <a:pt x="61288" y="383285"/>
                  </a:cubicBezTo>
                  <a:close/>
                  <a:moveTo>
                    <a:pt x="235245" y="302810"/>
                  </a:moveTo>
                  <a:lnTo>
                    <a:pt x="306042" y="373466"/>
                  </a:lnTo>
                  <a:lnTo>
                    <a:pt x="258717" y="420680"/>
                  </a:lnTo>
                  <a:cubicBezTo>
                    <a:pt x="274667" y="464329"/>
                    <a:pt x="265192" y="515300"/>
                    <a:pt x="230246" y="550152"/>
                  </a:cubicBezTo>
                  <a:cubicBezTo>
                    <a:pt x="192919" y="587430"/>
                    <a:pt x="137644" y="595798"/>
                    <a:pt x="92223" y="575305"/>
                  </a:cubicBezTo>
                  <a:cubicBezTo>
                    <a:pt x="84701" y="571882"/>
                    <a:pt x="82892" y="561992"/>
                    <a:pt x="88748" y="556143"/>
                  </a:cubicBezTo>
                  <a:lnTo>
                    <a:pt x="165115" y="479877"/>
                  </a:lnTo>
                  <a:cubicBezTo>
                    <a:pt x="174399" y="470605"/>
                    <a:pt x="174399" y="455580"/>
                    <a:pt x="165115" y="446308"/>
                  </a:cubicBezTo>
                  <a:lnTo>
                    <a:pt x="88700" y="369995"/>
                  </a:lnTo>
                  <a:cubicBezTo>
                    <a:pt x="82844" y="364194"/>
                    <a:pt x="84653" y="354399"/>
                    <a:pt x="92128" y="350976"/>
                  </a:cubicBezTo>
                  <a:cubicBezTo>
                    <a:pt x="122789" y="337092"/>
                    <a:pt x="157973" y="336379"/>
                    <a:pt x="189111" y="348884"/>
                  </a:cubicBezTo>
                  <a:close/>
                  <a:moveTo>
                    <a:pt x="257958" y="161679"/>
                  </a:moveTo>
                  <a:lnTo>
                    <a:pt x="317251" y="220879"/>
                  </a:lnTo>
                  <a:lnTo>
                    <a:pt x="388070" y="291586"/>
                  </a:lnTo>
                  <a:lnTo>
                    <a:pt x="604906" y="508130"/>
                  </a:lnTo>
                  <a:cubicBezTo>
                    <a:pt x="611097" y="514311"/>
                    <a:pt x="611097" y="524344"/>
                    <a:pt x="604906" y="530526"/>
                  </a:cubicBezTo>
                  <a:lnTo>
                    <a:pt x="556567" y="578789"/>
                  </a:lnTo>
                  <a:cubicBezTo>
                    <a:pt x="553471" y="581880"/>
                    <a:pt x="549423" y="583449"/>
                    <a:pt x="545327" y="583449"/>
                  </a:cubicBezTo>
                  <a:cubicBezTo>
                    <a:pt x="541279" y="583449"/>
                    <a:pt x="537231" y="581880"/>
                    <a:pt x="534135" y="578789"/>
                  </a:cubicBezTo>
                  <a:lnTo>
                    <a:pt x="317251" y="362293"/>
                  </a:lnTo>
                  <a:lnTo>
                    <a:pt x="246481" y="291586"/>
                  </a:lnTo>
                  <a:lnTo>
                    <a:pt x="187140" y="232339"/>
                  </a:lnTo>
                  <a:close/>
                  <a:moveTo>
                    <a:pt x="58606" y="160814"/>
                  </a:moveTo>
                  <a:lnTo>
                    <a:pt x="126401" y="228498"/>
                  </a:lnTo>
                  <a:lnTo>
                    <a:pt x="111975" y="242899"/>
                  </a:lnTo>
                  <a:lnTo>
                    <a:pt x="119307" y="250219"/>
                  </a:lnTo>
                  <a:cubicBezTo>
                    <a:pt x="126877" y="257824"/>
                    <a:pt x="126877" y="270087"/>
                    <a:pt x="119307" y="277692"/>
                  </a:cubicBezTo>
                  <a:lnTo>
                    <a:pt x="115641" y="281352"/>
                  </a:lnTo>
                  <a:cubicBezTo>
                    <a:pt x="108024" y="288909"/>
                    <a:pt x="95741" y="288909"/>
                    <a:pt x="88123" y="281352"/>
                  </a:cubicBezTo>
                  <a:lnTo>
                    <a:pt x="5712" y="199029"/>
                  </a:lnTo>
                  <a:cubicBezTo>
                    <a:pt x="-1905" y="191424"/>
                    <a:pt x="-1905" y="179161"/>
                    <a:pt x="5712" y="171604"/>
                  </a:cubicBezTo>
                  <a:lnTo>
                    <a:pt x="9378" y="167944"/>
                  </a:lnTo>
                  <a:cubicBezTo>
                    <a:pt x="16948" y="160339"/>
                    <a:pt x="29231" y="160339"/>
                    <a:pt x="36849" y="167944"/>
                  </a:cubicBezTo>
                  <a:lnTo>
                    <a:pt x="44180" y="175264"/>
                  </a:lnTo>
                  <a:close/>
                  <a:moveTo>
                    <a:pt x="585775" y="66370"/>
                  </a:moveTo>
                  <a:cubicBezTo>
                    <a:pt x="589775" y="67101"/>
                    <a:pt x="593430" y="69680"/>
                    <a:pt x="595263" y="73839"/>
                  </a:cubicBezTo>
                  <a:cubicBezTo>
                    <a:pt x="613072" y="114675"/>
                    <a:pt x="607644" y="163212"/>
                    <a:pt x="578978" y="199341"/>
                  </a:cubicBezTo>
                  <a:cubicBezTo>
                    <a:pt x="574168" y="205379"/>
                    <a:pt x="565121" y="205854"/>
                    <a:pt x="559693" y="200387"/>
                  </a:cubicBezTo>
                  <a:lnTo>
                    <a:pt x="510789" y="151612"/>
                  </a:lnTo>
                  <a:cubicBezTo>
                    <a:pt x="505742" y="146526"/>
                    <a:pt x="505742" y="138349"/>
                    <a:pt x="510789" y="133262"/>
                  </a:cubicBezTo>
                  <a:lnTo>
                    <a:pt x="574216" y="69988"/>
                  </a:lnTo>
                  <a:cubicBezTo>
                    <a:pt x="577430" y="66756"/>
                    <a:pt x="581775" y="65639"/>
                    <a:pt x="585775" y="66370"/>
                  </a:cubicBezTo>
                  <a:close/>
                  <a:moveTo>
                    <a:pt x="158702" y="26758"/>
                  </a:moveTo>
                  <a:cubicBezTo>
                    <a:pt x="163655" y="26758"/>
                    <a:pt x="168654" y="28660"/>
                    <a:pt x="172463" y="32464"/>
                  </a:cubicBezTo>
                  <a:lnTo>
                    <a:pt x="179701" y="39691"/>
                  </a:lnTo>
                  <a:lnTo>
                    <a:pt x="246935" y="106831"/>
                  </a:lnTo>
                  <a:lnTo>
                    <a:pt x="254886" y="114819"/>
                  </a:lnTo>
                  <a:cubicBezTo>
                    <a:pt x="261457" y="121334"/>
                    <a:pt x="262362" y="131414"/>
                    <a:pt x="257600" y="138879"/>
                  </a:cubicBezTo>
                  <a:cubicBezTo>
                    <a:pt x="256839" y="140068"/>
                    <a:pt x="255934" y="141209"/>
                    <a:pt x="254886" y="142255"/>
                  </a:cubicBezTo>
                  <a:lnTo>
                    <a:pt x="252315" y="144823"/>
                  </a:lnTo>
                  <a:lnTo>
                    <a:pt x="246696" y="150434"/>
                  </a:lnTo>
                  <a:lnTo>
                    <a:pt x="175892" y="221140"/>
                  </a:lnTo>
                  <a:lnTo>
                    <a:pt x="172463" y="224611"/>
                  </a:lnTo>
                  <a:cubicBezTo>
                    <a:pt x="171702" y="225324"/>
                    <a:pt x="170940" y="225990"/>
                    <a:pt x="170130" y="226560"/>
                  </a:cubicBezTo>
                  <a:cubicBezTo>
                    <a:pt x="167749" y="228319"/>
                    <a:pt x="165083" y="229413"/>
                    <a:pt x="162274" y="229936"/>
                  </a:cubicBezTo>
                  <a:cubicBezTo>
                    <a:pt x="161083" y="230174"/>
                    <a:pt x="159893" y="230269"/>
                    <a:pt x="158702" y="230269"/>
                  </a:cubicBezTo>
                  <a:cubicBezTo>
                    <a:pt x="153703" y="230269"/>
                    <a:pt x="148751" y="228367"/>
                    <a:pt x="144942" y="224611"/>
                  </a:cubicBezTo>
                  <a:lnTo>
                    <a:pt x="137609" y="217288"/>
                  </a:lnTo>
                  <a:lnTo>
                    <a:pt x="69804" y="149578"/>
                  </a:lnTo>
                  <a:lnTo>
                    <a:pt x="62519" y="142255"/>
                  </a:lnTo>
                  <a:cubicBezTo>
                    <a:pt x="54900" y="134647"/>
                    <a:pt x="54900" y="122380"/>
                    <a:pt x="62519" y="114819"/>
                  </a:cubicBezTo>
                  <a:lnTo>
                    <a:pt x="144942" y="32464"/>
                  </a:lnTo>
                  <a:cubicBezTo>
                    <a:pt x="148751" y="28660"/>
                    <a:pt x="153750" y="26758"/>
                    <a:pt x="158702" y="26758"/>
                  </a:cubicBezTo>
                  <a:close/>
                  <a:moveTo>
                    <a:pt x="254809" y="6542"/>
                  </a:moveTo>
                  <a:cubicBezTo>
                    <a:pt x="277279" y="4029"/>
                    <a:pt x="300492" y="9424"/>
                    <a:pt x="321015" y="29913"/>
                  </a:cubicBezTo>
                  <a:cubicBezTo>
                    <a:pt x="380347" y="89193"/>
                    <a:pt x="337205" y="46124"/>
                    <a:pt x="260017" y="97465"/>
                  </a:cubicBezTo>
                  <a:lnTo>
                    <a:pt x="193067" y="30626"/>
                  </a:lnTo>
                  <a:cubicBezTo>
                    <a:pt x="210614" y="19479"/>
                    <a:pt x="232340" y="9056"/>
                    <a:pt x="254809" y="6542"/>
                  </a:cubicBezTo>
                  <a:close/>
                  <a:moveTo>
                    <a:pt x="503105" y="953"/>
                  </a:moveTo>
                  <a:cubicBezTo>
                    <a:pt x="515252" y="2468"/>
                    <a:pt x="527216" y="5788"/>
                    <a:pt x="538560" y="10911"/>
                  </a:cubicBezTo>
                  <a:cubicBezTo>
                    <a:pt x="546131" y="14334"/>
                    <a:pt x="547940" y="24224"/>
                    <a:pt x="542083" y="30073"/>
                  </a:cubicBezTo>
                  <a:lnTo>
                    <a:pt x="465709" y="106341"/>
                  </a:lnTo>
                  <a:cubicBezTo>
                    <a:pt x="456424" y="115613"/>
                    <a:pt x="456424" y="130639"/>
                    <a:pt x="465709" y="139911"/>
                  </a:cubicBezTo>
                  <a:lnTo>
                    <a:pt x="542131" y="216227"/>
                  </a:lnTo>
                  <a:cubicBezTo>
                    <a:pt x="547940" y="222028"/>
                    <a:pt x="546178" y="231823"/>
                    <a:pt x="538655" y="235246"/>
                  </a:cubicBezTo>
                  <a:cubicBezTo>
                    <a:pt x="508181" y="249035"/>
                    <a:pt x="473184" y="249844"/>
                    <a:pt x="442187" y="237528"/>
                  </a:cubicBezTo>
                  <a:lnTo>
                    <a:pt x="399238" y="280370"/>
                  </a:lnTo>
                  <a:lnTo>
                    <a:pt x="328482" y="209712"/>
                  </a:lnTo>
                  <a:lnTo>
                    <a:pt x="372240" y="166015"/>
                  </a:lnTo>
                  <a:cubicBezTo>
                    <a:pt x="356051" y="122270"/>
                    <a:pt x="365527" y="71060"/>
                    <a:pt x="400571" y="36064"/>
                  </a:cubicBezTo>
                  <a:cubicBezTo>
                    <a:pt x="428569" y="8106"/>
                    <a:pt x="466664" y="-3592"/>
                    <a:pt x="503105" y="95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 kern="0">
                <a:solidFill>
                  <a:srgbClr val="000000"/>
                </a:solidFill>
                <a:latin typeface="Arial" panose="020B0604020202020204"/>
              </a:endParaRPr>
            </a:p>
          </p:txBody>
        </p:sp>
        <p:sp>
          <p:nvSpPr>
            <p:cNvPr id="8" name="íşḷíḓè"/>
            <p:cNvSpPr/>
            <p:nvPr/>
          </p:nvSpPr>
          <p:spPr bwMode="auto">
            <a:xfrm>
              <a:off x="7134441" y="5064156"/>
              <a:ext cx="597330" cy="574644"/>
            </a:xfrm>
            <a:custGeom>
              <a:avLst/>
              <a:gdLst>
                <a:gd name="connsiteX0" fmla="*/ 195114 w 608814"/>
                <a:gd name="connsiteY0" fmla="*/ 351627 h 585693"/>
                <a:gd name="connsiteX1" fmla="*/ 258290 w 608814"/>
                <a:gd name="connsiteY1" fmla="*/ 351627 h 585693"/>
                <a:gd name="connsiteX2" fmla="*/ 282731 w 608814"/>
                <a:gd name="connsiteY2" fmla="*/ 376018 h 585693"/>
                <a:gd name="connsiteX3" fmla="*/ 282731 w 608814"/>
                <a:gd name="connsiteY3" fmla="*/ 561210 h 585693"/>
                <a:gd name="connsiteX4" fmla="*/ 258290 w 608814"/>
                <a:gd name="connsiteY4" fmla="*/ 585693 h 585693"/>
                <a:gd name="connsiteX5" fmla="*/ 195114 w 608814"/>
                <a:gd name="connsiteY5" fmla="*/ 585693 h 585693"/>
                <a:gd name="connsiteX6" fmla="*/ 170673 w 608814"/>
                <a:gd name="connsiteY6" fmla="*/ 561210 h 585693"/>
                <a:gd name="connsiteX7" fmla="*/ 170673 w 608814"/>
                <a:gd name="connsiteY7" fmla="*/ 376018 h 585693"/>
                <a:gd name="connsiteX8" fmla="*/ 195114 w 608814"/>
                <a:gd name="connsiteY8" fmla="*/ 351627 h 585693"/>
                <a:gd name="connsiteX9" fmla="*/ 358100 w 608814"/>
                <a:gd name="connsiteY9" fmla="*/ 249872 h 585693"/>
                <a:gd name="connsiteX10" fmla="*/ 421316 w 608814"/>
                <a:gd name="connsiteY10" fmla="*/ 249872 h 585693"/>
                <a:gd name="connsiteX11" fmla="*/ 445737 w 608814"/>
                <a:gd name="connsiteY11" fmla="*/ 274267 h 585693"/>
                <a:gd name="connsiteX12" fmla="*/ 445737 w 608814"/>
                <a:gd name="connsiteY12" fmla="*/ 561206 h 585693"/>
                <a:gd name="connsiteX13" fmla="*/ 421316 w 608814"/>
                <a:gd name="connsiteY13" fmla="*/ 585693 h 585693"/>
                <a:gd name="connsiteX14" fmla="*/ 358100 w 608814"/>
                <a:gd name="connsiteY14" fmla="*/ 585693 h 585693"/>
                <a:gd name="connsiteX15" fmla="*/ 333679 w 608814"/>
                <a:gd name="connsiteY15" fmla="*/ 561206 h 585693"/>
                <a:gd name="connsiteX16" fmla="*/ 333679 w 608814"/>
                <a:gd name="connsiteY16" fmla="*/ 274267 h 585693"/>
                <a:gd name="connsiteX17" fmla="*/ 358100 w 608814"/>
                <a:gd name="connsiteY17" fmla="*/ 249872 h 585693"/>
                <a:gd name="connsiteX18" fmla="*/ 140260 w 608814"/>
                <a:gd name="connsiteY18" fmla="*/ 224680 h 585693"/>
                <a:gd name="connsiteX19" fmla="*/ 191844 w 608814"/>
                <a:gd name="connsiteY19" fmla="*/ 276122 h 585693"/>
                <a:gd name="connsiteX20" fmla="*/ 140260 w 608814"/>
                <a:gd name="connsiteY20" fmla="*/ 327564 h 585693"/>
                <a:gd name="connsiteX21" fmla="*/ 88676 w 608814"/>
                <a:gd name="connsiteY21" fmla="*/ 276122 h 585693"/>
                <a:gd name="connsiteX22" fmla="*/ 140260 w 608814"/>
                <a:gd name="connsiteY22" fmla="*/ 224680 h 585693"/>
                <a:gd name="connsiteX23" fmla="*/ 521177 w 608814"/>
                <a:gd name="connsiteY23" fmla="*/ 148117 h 585693"/>
                <a:gd name="connsiteX24" fmla="*/ 584301 w 608814"/>
                <a:gd name="connsiteY24" fmla="*/ 148117 h 585693"/>
                <a:gd name="connsiteX25" fmla="*/ 608814 w 608814"/>
                <a:gd name="connsiteY25" fmla="*/ 172601 h 585693"/>
                <a:gd name="connsiteX26" fmla="*/ 608814 w 608814"/>
                <a:gd name="connsiteY26" fmla="*/ 561209 h 585693"/>
                <a:gd name="connsiteX27" fmla="*/ 584301 w 608814"/>
                <a:gd name="connsiteY27" fmla="*/ 585693 h 585693"/>
                <a:gd name="connsiteX28" fmla="*/ 521177 w 608814"/>
                <a:gd name="connsiteY28" fmla="*/ 585693 h 585693"/>
                <a:gd name="connsiteX29" fmla="*/ 496756 w 608814"/>
                <a:gd name="connsiteY29" fmla="*/ 561209 h 585693"/>
                <a:gd name="connsiteX30" fmla="*/ 496756 w 608814"/>
                <a:gd name="connsiteY30" fmla="*/ 172601 h 585693"/>
                <a:gd name="connsiteX31" fmla="*/ 521177 w 608814"/>
                <a:gd name="connsiteY31" fmla="*/ 148117 h 585693"/>
                <a:gd name="connsiteX32" fmla="*/ 116229 w 608814"/>
                <a:gd name="connsiteY32" fmla="*/ 131322 h 585693"/>
                <a:gd name="connsiteX33" fmla="*/ 164246 w 608814"/>
                <a:gd name="connsiteY33" fmla="*/ 131322 h 585693"/>
                <a:gd name="connsiteX34" fmla="*/ 184061 w 608814"/>
                <a:gd name="connsiteY34" fmla="*/ 151113 h 585693"/>
                <a:gd name="connsiteX35" fmla="*/ 184061 w 608814"/>
                <a:gd name="connsiteY35" fmla="*/ 171457 h 585693"/>
                <a:gd name="connsiteX36" fmla="*/ 208669 w 608814"/>
                <a:gd name="connsiteY36" fmla="*/ 186094 h 585693"/>
                <a:gd name="connsiteX37" fmla="*/ 226641 w 608814"/>
                <a:gd name="connsiteY37" fmla="*/ 175692 h 585693"/>
                <a:gd name="connsiteX38" fmla="*/ 253737 w 608814"/>
                <a:gd name="connsiteY38" fmla="*/ 182964 h 585693"/>
                <a:gd name="connsiteX39" fmla="*/ 277792 w 608814"/>
                <a:gd name="connsiteY39" fmla="*/ 224572 h 585693"/>
                <a:gd name="connsiteX40" fmla="*/ 279727 w 608814"/>
                <a:gd name="connsiteY40" fmla="*/ 239577 h 585693"/>
                <a:gd name="connsiteX41" fmla="*/ 270511 w 608814"/>
                <a:gd name="connsiteY41" fmla="*/ 251544 h 585693"/>
                <a:gd name="connsiteX42" fmla="*/ 252355 w 608814"/>
                <a:gd name="connsiteY42" fmla="*/ 262038 h 585693"/>
                <a:gd name="connsiteX43" fmla="*/ 253829 w 608814"/>
                <a:gd name="connsiteY43" fmla="*/ 276122 h 585693"/>
                <a:gd name="connsiteX44" fmla="*/ 252355 w 608814"/>
                <a:gd name="connsiteY44" fmla="*/ 290206 h 585693"/>
                <a:gd name="connsiteX45" fmla="*/ 270511 w 608814"/>
                <a:gd name="connsiteY45" fmla="*/ 300700 h 585693"/>
                <a:gd name="connsiteX46" fmla="*/ 278714 w 608814"/>
                <a:gd name="connsiteY46" fmla="*/ 325094 h 585693"/>
                <a:gd name="connsiteX47" fmla="*/ 258253 w 608814"/>
                <a:gd name="connsiteY47" fmla="*/ 321136 h 585693"/>
                <a:gd name="connsiteX48" fmla="*/ 195858 w 608814"/>
                <a:gd name="connsiteY48" fmla="*/ 321136 h 585693"/>
                <a:gd name="connsiteX49" fmla="*/ 212171 w 608814"/>
                <a:gd name="connsiteY49" fmla="*/ 276122 h 585693"/>
                <a:gd name="connsiteX50" fmla="*/ 140191 w 608814"/>
                <a:gd name="connsiteY50" fmla="*/ 204320 h 585693"/>
                <a:gd name="connsiteX51" fmla="*/ 68304 w 608814"/>
                <a:gd name="connsiteY51" fmla="*/ 276122 h 585693"/>
                <a:gd name="connsiteX52" fmla="*/ 140191 w 608814"/>
                <a:gd name="connsiteY52" fmla="*/ 348016 h 585693"/>
                <a:gd name="connsiteX53" fmla="*/ 148486 w 608814"/>
                <a:gd name="connsiteY53" fmla="*/ 347095 h 585693"/>
                <a:gd name="connsiteX54" fmla="*/ 140099 w 608814"/>
                <a:gd name="connsiteY54" fmla="*/ 376000 h 585693"/>
                <a:gd name="connsiteX55" fmla="*/ 140099 w 608814"/>
                <a:gd name="connsiteY55" fmla="*/ 420922 h 585693"/>
                <a:gd name="connsiteX56" fmla="*/ 116229 w 608814"/>
                <a:gd name="connsiteY56" fmla="*/ 420922 h 585693"/>
                <a:gd name="connsiteX57" fmla="*/ 96413 w 608814"/>
                <a:gd name="connsiteY57" fmla="*/ 401131 h 585693"/>
                <a:gd name="connsiteX58" fmla="*/ 96413 w 608814"/>
                <a:gd name="connsiteY58" fmla="*/ 380787 h 585693"/>
                <a:gd name="connsiteX59" fmla="*/ 71806 w 608814"/>
                <a:gd name="connsiteY59" fmla="*/ 366150 h 585693"/>
                <a:gd name="connsiteX60" fmla="*/ 53742 w 608814"/>
                <a:gd name="connsiteY60" fmla="*/ 376552 h 585693"/>
                <a:gd name="connsiteX61" fmla="*/ 38719 w 608814"/>
                <a:gd name="connsiteY61" fmla="*/ 378577 h 585693"/>
                <a:gd name="connsiteX62" fmla="*/ 26738 w 608814"/>
                <a:gd name="connsiteY62" fmla="*/ 369372 h 585693"/>
                <a:gd name="connsiteX63" fmla="*/ 2683 w 608814"/>
                <a:gd name="connsiteY63" fmla="*/ 327764 h 585693"/>
                <a:gd name="connsiteX64" fmla="*/ 9872 w 608814"/>
                <a:gd name="connsiteY64" fmla="*/ 300700 h 585693"/>
                <a:gd name="connsiteX65" fmla="*/ 28120 w 608814"/>
                <a:gd name="connsiteY65" fmla="*/ 290206 h 585693"/>
                <a:gd name="connsiteX66" fmla="*/ 26645 w 608814"/>
                <a:gd name="connsiteY66" fmla="*/ 276122 h 585693"/>
                <a:gd name="connsiteX67" fmla="*/ 28120 w 608814"/>
                <a:gd name="connsiteY67" fmla="*/ 262038 h 585693"/>
                <a:gd name="connsiteX68" fmla="*/ 9872 w 608814"/>
                <a:gd name="connsiteY68" fmla="*/ 251544 h 585693"/>
                <a:gd name="connsiteX69" fmla="*/ 2683 w 608814"/>
                <a:gd name="connsiteY69" fmla="*/ 224572 h 585693"/>
                <a:gd name="connsiteX70" fmla="*/ 26738 w 608814"/>
                <a:gd name="connsiteY70" fmla="*/ 182964 h 585693"/>
                <a:gd name="connsiteX71" fmla="*/ 38719 w 608814"/>
                <a:gd name="connsiteY71" fmla="*/ 173759 h 585693"/>
                <a:gd name="connsiteX72" fmla="*/ 53742 w 608814"/>
                <a:gd name="connsiteY72" fmla="*/ 175692 h 585693"/>
                <a:gd name="connsiteX73" fmla="*/ 71806 w 608814"/>
                <a:gd name="connsiteY73" fmla="*/ 186094 h 585693"/>
                <a:gd name="connsiteX74" fmla="*/ 96413 w 608814"/>
                <a:gd name="connsiteY74" fmla="*/ 171457 h 585693"/>
                <a:gd name="connsiteX75" fmla="*/ 96413 w 608814"/>
                <a:gd name="connsiteY75" fmla="*/ 151113 h 585693"/>
                <a:gd name="connsiteX76" fmla="*/ 116229 w 608814"/>
                <a:gd name="connsiteY76" fmla="*/ 131322 h 585693"/>
                <a:gd name="connsiteX77" fmla="*/ 445756 w 608814"/>
                <a:gd name="connsiteY77" fmla="*/ 83476 h 585693"/>
                <a:gd name="connsiteX78" fmla="*/ 414140 w 608814"/>
                <a:gd name="connsiteY78" fmla="*/ 115044 h 585693"/>
                <a:gd name="connsiteX79" fmla="*/ 445756 w 608814"/>
                <a:gd name="connsiteY79" fmla="*/ 146520 h 585693"/>
                <a:gd name="connsiteX80" fmla="*/ 477371 w 608814"/>
                <a:gd name="connsiteY80" fmla="*/ 115044 h 585693"/>
                <a:gd name="connsiteX81" fmla="*/ 445756 w 608814"/>
                <a:gd name="connsiteY81" fmla="*/ 83476 h 585693"/>
                <a:gd name="connsiteX82" fmla="*/ 426676 w 608814"/>
                <a:gd name="connsiteY82" fmla="*/ 0 h 585693"/>
                <a:gd name="connsiteX83" fmla="*/ 464835 w 608814"/>
                <a:gd name="connsiteY83" fmla="*/ 0 h 585693"/>
                <a:gd name="connsiteX84" fmla="*/ 480597 w 608814"/>
                <a:gd name="connsiteY84" fmla="*/ 15738 h 585693"/>
                <a:gd name="connsiteX85" fmla="*/ 480597 w 608814"/>
                <a:gd name="connsiteY85" fmla="*/ 31936 h 585693"/>
                <a:gd name="connsiteX86" fmla="*/ 500138 w 608814"/>
                <a:gd name="connsiteY86" fmla="*/ 43533 h 585693"/>
                <a:gd name="connsiteX87" fmla="*/ 514425 w 608814"/>
                <a:gd name="connsiteY87" fmla="*/ 35249 h 585693"/>
                <a:gd name="connsiteX88" fmla="*/ 535901 w 608814"/>
                <a:gd name="connsiteY88" fmla="*/ 40956 h 585693"/>
                <a:gd name="connsiteX89" fmla="*/ 554981 w 608814"/>
                <a:gd name="connsiteY89" fmla="*/ 73996 h 585693"/>
                <a:gd name="connsiteX90" fmla="*/ 556640 w 608814"/>
                <a:gd name="connsiteY90" fmla="*/ 85961 h 585693"/>
                <a:gd name="connsiteX91" fmla="*/ 549266 w 608814"/>
                <a:gd name="connsiteY91" fmla="*/ 95440 h 585693"/>
                <a:gd name="connsiteX92" fmla="*/ 534887 w 608814"/>
                <a:gd name="connsiteY92" fmla="*/ 103815 h 585693"/>
                <a:gd name="connsiteX93" fmla="*/ 535993 w 608814"/>
                <a:gd name="connsiteY93" fmla="*/ 115044 h 585693"/>
                <a:gd name="connsiteX94" fmla="*/ 535717 w 608814"/>
                <a:gd name="connsiteY94" fmla="*/ 117621 h 585693"/>
                <a:gd name="connsiteX95" fmla="*/ 521153 w 608814"/>
                <a:gd name="connsiteY95" fmla="*/ 117621 h 585693"/>
                <a:gd name="connsiteX96" fmla="*/ 466126 w 608814"/>
                <a:gd name="connsiteY96" fmla="*/ 172565 h 585693"/>
                <a:gd name="connsiteX97" fmla="*/ 466126 w 608814"/>
                <a:gd name="connsiteY97" fmla="*/ 229719 h 585693"/>
                <a:gd name="connsiteX98" fmla="*/ 466126 w 608814"/>
                <a:gd name="connsiteY98" fmla="*/ 242604 h 585693"/>
                <a:gd name="connsiteX99" fmla="*/ 453590 w 608814"/>
                <a:gd name="connsiteY99" fmla="*/ 229995 h 585693"/>
                <a:gd name="connsiteX100" fmla="*/ 421330 w 608814"/>
                <a:gd name="connsiteY100" fmla="*/ 219319 h 585693"/>
                <a:gd name="connsiteX101" fmla="*/ 411928 w 608814"/>
                <a:gd name="connsiteY101" fmla="*/ 219319 h 585693"/>
                <a:gd name="connsiteX102" fmla="*/ 410914 w 608814"/>
                <a:gd name="connsiteY102" fmla="*/ 214257 h 585693"/>
                <a:gd name="connsiteX103" fmla="*/ 410914 w 608814"/>
                <a:gd name="connsiteY103" fmla="*/ 198059 h 585693"/>
                <a:gd name="connsiteX104" fmla="*/ 391373 w 608814"/>
                <a:gd name="connsiteY104" fmla="*/ 186463 h 585693"/>
                <a:gd name="connsiteX105" fmla="*/ 377086 w 608814"/>
                <a:gd name="connsiteY105" fmla="*/ 194746 h 585693"/>
                <a:gd name="connsiteX106" fmla="*/ 365104 w 608814"/>
                <a:gd name="connsiteY106" fmla="*/ 196310 h 585693"/>
                <a:gd name="connsiteX107" fmla="*/ 355610 w 608814"/>
                <a:gd name="connsiteY107" fmla="*/ 189040 h 585693"/>
                <a:gd name="connsiteX108" fmla="*/ 336530 w 608814"/>
                <a:gd name="connsiteY108" fmla="*/ 155999 h 585693"/>
                <a:gd name="connsiteX109" fmla="*/ 342245 w 608814"/>
                <a:gd name="connsiteY109" fmla="*/ 134463 h 585693"/>
                <a:gd name="connsiteX110" fmla="*/ 356716 w 608814"/>
                <a:gd name="connsiteY110" fmla="*/ 126180 h 585693"/>
                <a:gd name="connsiteX111" fmla="*/ 355518 w 608814"/>
                <a:gd name="connsiteY111" fmla="*/ 115044 h 585693"/>
                <a:gd name="connsiteX112" fmla="*/ 356716 w 608814"/>
                <a:gd name="connsiteY112" fmla="*/ 103815 h 585693"/>
                <a:gd name="connsiteX113" fmla="*/ 342245 w 608814"/>
                <a:gd name="connsiteY113" fmla="*/ 95440 h 585693"/>
                <a:gd name="connsiteX114" fmla="*/ 336530 w 608814"/>
                <a:gd name="connsiteY114" fmla="*/ 73996 h 585693"/>
                <a:gd name="connsiteX115" fmla="*/ 355610 w 608814"/>
                <a:gd name="connsiteY115" fmla="*/ 40956 h 585693"/>
                <a:gd name="connsiteX116" fmla="*/ 365104 w 608814"/>
                <a:gd name="connsiteY116" fmla="*/ 33685 h 585693"/>
                <a:gd name="connsiteX117" fmla="*/ 377086 w 608814"/>
                <a:gd name="connsiteY117" fmla="*/ 35249 h 585693"/>
                <a:gd name="connsiteX118" fmla="*/ 391373 w 608814"/>
                <a:gd name="connsiteY118" fmla="*/ 43533 h 585693"/>
                <a:gd name="connsiteX119" fmla="*/ 410914 w 608814"/>
                <a:gd name="connsiteY119" fmla="*/ 31936 h 585693"/>
                <a:gd name="connsiteX120" fmla="*/ 410914 w 608814"/>
                <a:gd name="connsiteY120" fmla="*/ 15738 h 585693"/>
                <a:gd name="connsiteX121" fmla="*/ 426676 w 608814"/>
                <a:gd name="connsiteY121" fmla="*/ 0 h 585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608814" h="585693">
                  <a:moveTo>
                    <a:pt x="195114" y="351627"/>
                  </a:moveTo>
                  <a:lnTo>
                    <a:pt x="258290" y="351627"/>
                  </a:lnTo>
                  <a:cubicBezTo>
                    <a:pt x="271848" y="351627"/>
                    <a:pt x="282731" y="362580"/>
                    <a:pt x="282731" y="376018"/>
                  </a:cubicBezTo>
                  <a:lnTo>
                    <a:pt x="282731" y="561210"/>
                  </a:lnTo>
                  <a:cubicBezTo>
                    <a:pt x="282731" y="574740"/>
                    <a:pt x="271848" y="585693"/>
                    <a:pt x="258290" y="585693"/>
                  </a:cubicBezTo>
                  <a:lnTo>
                    <a:pt x="195114" y="585693"/>
                  </a:lnTo>
                  <a:cubicBezTo>
                    <a:pt x="181556" y="585693"/>
                    <a:pt x="170673" y="574740"/>
                    <a:pt x="170673" y="561210"/>
                  </a:cubicBezTo>
                  <a:lnTo>
                    <a:pt x="170673" y="376018"/>
                  </a:lnTo>
                  <a:cubicBezTo>
                    <a:pt x="170673" y="362580"/>
                    <a:pt x="181556" y="351627"/>
                    <a:pt x="195114" y="351627"/>
                  </a:cubicBezTo>
                  <a:close/>
                  <a:moveTo>
                    <a:pt x="358100" y="249872"/>
                  </a:moveTo>
                  <a:lnTo>
                    <a:pt x="421316" y="249872"/>
                  </a:lnTo>
                  <a:cubicBezTo>
                    <a:pt x="434771" y="249872"/>
                    <a:pt x="445737" y="260735"/>
                    <a:pt x="445737" y="274267"/>
                  </a:cubicBezTo>
                  <a:lnTo>
                    <a:pt x="445737" y="561206"/>
                  </a:lnTo>
                  <a:cubicBezTo>
                    <a:pt x="445737" y="574738"/>
                    <a:pt x="434771" y="585693"/>
                    <a:pt x="421316" y="585693"/>
                  </a:cubicBezTo>
                  <a:lnTo>
                    <a:pt x="358100" y="585693"/>
                  </a:lnTo>
                  <a:cubicBezTo>
                    <a:pt x="344645" y="585693"/>
                    <a:pt x="333679" y="574738"/>
                    <a:pt x="333679" y="561206"/>
                  </a:cubicBezTo>
                  <a:lnTo>
                    <a:pt x="333679" y="274267"/>
                  </a:lnTo>
                  <a:cubicBezTo>
                    <a:pt x="333679" y="260735"/>
                    <a:pt x="344645" y="249872"/>
                    <a:pt x="358100" y="249872"/>
                  </a:cubicBezTo>
                  <a:close/>
                  <a:moveTo>
                    <a:pt x="140260" y="224680"/>
                  </a:moveTo>
                  <a:cubicBezTo>
                    <a:pt x="168749" y="224680"/>
                    <a:pt x="191844" y="247711"/>
                    <a:pt x="191844" y="276122"/>
                  </a:cubicBezTo>
                  <a:cubicBezTo>
                    <a:pt x="191844" y="304533"/>
                    <a:pt x="168749" y="327564"/>
                    <a:pt x="140260" y="327564"/>
                  </a:cubicBezTo>
                  <a:cubicBezTo>
                    <a:pt x="111771" y="327564"/>
                    <a:pt x="88676" y="304533"/>
                    <a:pt x="88676" y="276122"/>
                  </a:cubicBezTo>
                  <a:cubicBezTo>
                    <a:pt x="88676" y="247711"/>
                    <a:pt x="111771" y="224680"/>
                    <a:pt x="140260" y="224680"/>
                  </a:cubicBezTo>
                  <a:close/>
                  <a:moveTo>
                    <a:pt x="521177" y="148117"/>
                  </a:moveTo>
                  <a:lnTo>
                    <a:pt x="584301" y="148117"/>
                  </a:lnTo>
                  <a:cubicBezTo>
                    <a:pt x="597848" y="148117"/>
                    <a:pt x="608814" y="159070"/>
                    <a:pt x="608814" y="172601"/>
                  </a:cubicBezTo>
                  <a:lnTo>
                    <a:pt x="608814" y="561209"/>
                  </a:lnTo>
                  <a:cubicBezTo>
                    <a:pt x="608814" y="574740"/>
                    <a:pt x="597848" y="585693"/>
                    <a:pt x="584301" y="585693"/>
                  </a:cubicBezTo>
                  <a:lnTo>
                    <a:pt x="521177" y="585693"/>
                  </a:lnTo>
                  <a:cubicBezTo>
                    <a:pt x="507722" y="585693"/>
                    <a:pt x="496756" y="574740"/>
                    <a:pt x="496756" y="561209"/>
                  </a:cubicBezTo>
                  <a:lnTo>
                    <a:pt x="496756" y="172601"/>
                  </a:lnTo>
                  <a:cubicBezTo>
                    <a:pt x="496756" y="159070"/>
                    <a:pt x="507722" y="148117"/>
                    <a:pt x="521177" y="148117"/>
                  </a:cubicBezTo>
                  <a:close/>
                  <a:moveTo>
                    <a:pt x="116229" y="131322"/>
                  </a:moveTo>
                  <a:lnTo>
                    <a:pt x="164246" y="131322"/>
                  </a:lnTo>
                  <a:cubicBezTo>
                    <a:pt x="175214" y="131322"/>
                    <a:pt x="184061" y="140159"/>
                    <a:pt x="184061" y="151113"/>
                  </a:cubicBezTo>
                  <a:lnTo>
                    <a:pt x="184061" y="171457"/>
                  </a:lnTo>
                  <a:cubicBezTo>
                    <a:pt x="193001" y="175231"/>
                    <a:pt x="201019" y="180386"/>
                    <a:pt x="208669" y="186094"/>
                  </a:cubicBezTo>
                  <a:lnTo>
                    <a:pt x="226641" y="175692"/>
                  </a:lnTo>
                  <a:cubicBezTo>
                    <a:pt x="236134" y="170261"/>
                    <a:pt x="248300" y="173482"/>
                    <a:pt x="253737" y="182964"/>
                  </a:cubicBezTo>
                  <a:lnTo>
                    <a:pt x="277792" y="224572"/>
                  </a:lnTo>
                  <a:cubicBezTo>
                    <a:pt x="280465" y="229083"/>
                    <a:pt x="281110" y="234514"/>
                    <a:pt x="279727" y="239577"/>
                  </a:cubicBezTo>
                  <a:cubicBezTo>
                    <a:pt x="278437" y="244640"/>
                    <a:pt x="275119" y="248966"/>
                    <a:pt x="270511" y="251544"/>
                  </a:cubicBezTo>
                  <a:lnTo>
                    <a:pt x="252355" y="262038"/>
                  </a:lnTo>
                  <a:cubicBezTo>
                    <a:pt x="253000" y="266733"/>
                    <a:pt x="253829" y="271335"/>
                    <a:pt x="253829" y="276122"/>
                  </a:cubicBezTo>
                  <a:cubicBezTo>
                    <a:pt x="253829" y="281001"/>
                    <a:pt x="253000" y="285604"/>
                    <a:pt x="252355" y="290206"/>
                  </a:cubicBezTo>
                  <a:lnTo>
                    <a:pt x="270511" y="300700"/>
                  </a:lnTo>
                  <a:cubicBezTo>
                    <a:pt x="279174" y="305671"/>
                    <a:pt x="282308" y="316165"/>
                    <a:pt x="278714" y="325094"/>
                  </a:cubicBezTo>
                  <a:cubicBezTo>
                    <a:pt x="272354" y="322609"/>
                    <a:pt x="265442" y="321136"/>
                    <a:pt x="258253" y="321136"/>
                  </a:cubicBezTo>
                  <a:lnTo>
                    <a:pt x="195858" y="321136"/>
                  </a:lnTo>
                  <a:cubicBezTo>
                    <a:pt x="205904" y="308709"/>
                    <a:pt x="212171" y="293244"/>
                    <a:pt x="212171" y="276122"/>
                  </a:cubicBezTo>
                  <a:cubicBezTo>
                    <a:pt x="212171" y="236539"/>
                    <a:pt x="179914" y="204320"/>
                    <a:pt x="140191" y="204320"/>
                  </a:cubicBezTo>
                  <a:cubicBezTo>
                    <a:pt x="100561" y="204320"/>
                    <a:pt x="68304" y="236539"/>
                    <a:pt x="68304" y="276122"/>
                  </a:cubicBezTo>
                  <a:cubicBezTo>
                    <a:pt x="68304" y="315797"/>
                    <a:pt x="100561" y="348016"/>
                    <a:pt x="140191" y="348016"/>
                  </a:cubicBezTo>
                  <a:cubicBezTo>
                    <a:pt x="143048" y="348016"/>
                    <a:pt x="145721" y="347463"/>
                    <a:pt x="148486" y="347095"/>
                  </a:cubicBezTo>
                  <a:cubicBezTo>
                    <a:pt x="143233" y="355564"/>
                    <a:pt x="140099" y="365414"/>
                    <a:pt x="140099" y="376000"/>
                  </a:cubicBezTo>
                  <a:lnTo>
                    <a:pt x="140099" y="420922"/>
                  </a:lnTo>
                  <a:lnTo>
                    <a:pt x="116229" y="420922"/>
                  </a:lnTo>
                  <a:cubicBezTo>
                    <a:pt x="105261" y="420922"/>
                    <a:pt x="96413" y="412085"/>
                    <a:pt x="96413" y="401131"/>
                  </a:cubicBezTo>
                  <a:lnTo>
                    <a:pt x="96413" y="380787"/>
                  </a:lnTo>
                  <a:cubicBezTo>
                    <a:pt x="87474" y="377013"/>
                    <a:pt x="79455" y="371950"/>
                    <a:pt x="71806" y="366150"/>
                  </a:cubicBezTo>
                  <a:lnTo>
                    <a:pt x="53742" y="376552"/>
                  </a:lnTo>
                  <a:cubicBezTo>
                    <a:pt x="49226" y="379222"/>
                    <a:pt x="43788" y="379866"/>
                    <a:pt x="38719" y="378577"/>
                  </a:cubicBezTo>
                  <a:cubicBezTo>
                    <a:pt x="33650" y="377197"/>
                    <a:pt x="29318" y="373883"/>
                    <a:pt x="26738" y="369372"/>
                  </a:cubicBezTo>
                  <a:lnTo>
                    <a:pt x="2683" y="327764"/>
                  </a:lnTo>
                  <a:cubicBezTo>
                    <a:pt x="-2847" y="318282"/>
                    <a:pt x="471" y="306131"/>
                    <a:pt x="9872" y="300700"/>
                  </a:cubicBezTo>
                  <a:lnTo>
                    <a:pt x="28120" y="290206"/>
                  </a:lnTo>
                  <a:cubicBezTo>
                    <a:pt x="27475" y="285604"/>
                    <a:pt x="26645" y="281001"/>
                    <a:pt x="26645" y="276122"/>
                  </a:cubicBezTo>
                  <a:cubicBezTo>
                    <a:pt x="26645" y="271335"/>
                    <a:pt x="27475" y="266733"/>
                    <a:pt x="28120" y="262038"/>
                  </a:cubicBezTo>
                  <a:lnTo>
                    <a:pt x="9872" y="251544"/>
                  </a:lnTo>
                  <a:cubicBezTo>
                    <a:pt x="471" y="246113"/>
                    <a:pt x="-2847" y="233962"/>
                    <a:pt x="2683" y="224572"/>
                  </a:cubicBezTo>
                  <a:lnTo>
                    <a:pt x="26738" y="182964"/>
                  </a:lnTo>
                  <a:cubicBezTo>
                    <a:pt x="29318" y="178361"/>
                    <a:pt x="33650" y="175139"/>
                    <a:pt x="38719" y="173759"/>
                  </a:cubicBezTo>
                  <a:cubicBezTo>
                    <a:pt x="43788" y="172378"/>
                    <a:pt x="49226" y="173114"/>
                    <a:pt x="53742" y="175692"/>
                  </a:cubicBezTo>
                  <a:lnTo>
                    <a:pt x="71806" y="186094"/>
                  </a:lnTo>
                  <a:cubicBezTo>
                    <a:pt x="79455" y="180386"/>
                    <a:pt x="87474" y="175231"/>
                    <a:pt x="96413" y="171457"/>
                  </a:cubicBezTo>
                  <a:lnTo>
                    <a:pt x="96413" y="151113"/>
                  </a:lnTo>
                  <a:cubicBezTo>
                    <a:pt x="96413" y="140159"/>
                    <a:pt x="105261" y="131322"/>
                    <a:pt x="116229" y="131322"/>
                  </a:cubicBezTo>
                  <a:close/>
                  <a:moveTo>
                    <a:pt x="445756" y="83476"/>
                  </a:moveTo>
                  <a:cubicBezTo>
                    <a:pt x="428335" y="83476"/>
                    <a:pt x="414140" y="97557"/>
                    <a:pt x="414140" y="115044"/>
                  </a:cubicBezTo>
                  <a:cubicBezTo>
                    <a:pt x="414140" y="132438"/>
                    <a:pt x="428335" y="146520"/>
                    <a:pt x="445756" y="146520"/>
                  </a:cubicBezTo>
                  <a:cubicBezTo>
                    <a:pt x="463176" y="146520"/>
                    <a:pt x="477371" y="132438"/>
                    <a:pt x="477371" y="115044"/>
                  </a:cubicBezTo>
                  <a:cubicBezTo>
                    <a:pt x="477371" y="97557"/>
                    <a:pt x="463176" y="83476"/>
                    <a:pt x="445756" y="83476"/>
                  </a:cubicBezTo>
                  <a:close/>
                  <a:moveTo>
                    <a:pt x="426676" y="0"/>
                  </a:moveTo>
                  <a:lnTo>
                    <a:pt x="464835" y="0"/>
                  </a:lnTo>
                  <a:cubicBezTo>
                    <a:pt x="473500" y="0"/>
                    <a:pt x="480597" y="7087"/>
                    <a:pt x="480597" y="15738"/>
                  </a:cubicBezTo>
                  <a:lnTo>
                    <a:pt x="480597" y="31936"/>
                  </a:lnTo>
                  <a:cubicBezTo>
                    <a:pt x="487694" y="34881"/>
                    <a:pt x="494054" y="38931"/>
                    <a:pt x="500138" y="43533"/>
                  </a:cubicBezTo>
                  <a:lnTo>
                    <a:pt x="514425" y="35249"/>
                  </a:lnTo>
                  <a:cubicBezTo>
                    <a:pt x="521983" y="30924"/>
                    <a:pt x="531569" y="33501"/>
                    <a:pt x="535901" y="40956"/>
                  </a:cubicBezTo>
                  <a:lnTo>
                    <a:pt x="554981" y="73996"/>
                  </a:lnTo>
                  <a:cubicBezTo>
                    <a:pt x="557101" y="77585"/>
                    <a:pt x="557654" y="81911"/>
                    <a:pt x="556640" y="85961"/>
                  </a:cubicBezTo>
                  <a:cubicBezTo>
                    <a:pt x="555534" y="89918"/>
                    <a:pt x="552861" y="93415"/>
                    <a:pt x="549266" y="95440"/>
                  </a:cubicBezTo>
                  <a:lnTo>
                    <a:pt x="534887" y="103815"/>
                  </a:lnTo>
                  <a:cubicBezTo>
                    <a:pt x="535348" y="107497"/>
                    <a:pt x="535993" y="111178"/>
                    <a:pt x="535993" y="115044"/>
                  </a:cubicBezTo>
                  <a:cubicBezTo>
                    <a:pt x="535993" y="115872"/>
                    <a:pt x="535809" y="116700"/>
                    <a:pt x="535717" y="117621"/>
                  </a:cubicBezTo>
                  <a:lnTo>
                    <a:pt x="521153" y="117621"/>
                  </a:lnTo>
                  <a:cubicBezTo>
                    <a:pt x="490828" y="117621"/>
                    <a:pt x="466126" y="142286"/>
                    <a:pt x="466126" y="172565"/>
                  </a:cubicBezTo>
                  <a:lnTo>
                    <a:pt x="466126" y="229719"/>
                  </a:lnTo>
                  <a:lnTo>
                    <a:pt x="466126" y="242604"/>
                  </a:lnTo>
                  <a:cubicBezTo>
                    <a:pt x="462715" y="237726"/>
                    <a:pt x="458383" y="233493"/>
                    <a:pt x="453590" y="229995"/>
                  </a:cubicBezTo>
                  <a:cubicBezTo>
                    <a:pt x="444465" y="223369"/>
                    <a:pt x="433404" y="219319"/>
                    <a:pt x="421330" y="219319"/>
                  </a:cubicBezTo>
                  <a:lnTo>
                    <a:pt x="411928" y="219319"/>
                  </a:lnTo>
                  <a:cubicBezTo>
                    <a:pt x="411375" y="217755"/>
                    <a:pt x="410914" y="216098"/>
                    <a:pt x="410914" y="214257"/>
                  </a:cubicBezTo>
                  <a:lnTo>
                    <a:pt x="410914" y="198059"/>
                  </a:lnTo>
                  <a:cubicBezTo>
                    <a:pt x="403817" y="195114"/>
                    <a:pt x="397457" y="191064"/>
                    <a:pt x="391373" y="186463"/>
                  </a:cubicBezTo>
                  <a:lnTo>
                    <a:pt x="377086" y="194746"/>
                  </a:lnTo>
                  <a:cubicBezTo>
                    <a:pt x="373492" y="196863"/>
                    <a:pt x="369160" y="197415"/>
                    <a:pt x="365104" y="196310"/>
                  </a:cubicBezTo>
                  <a:cubicBezTo>
                    <a:pt x="361140" y="195206"/>
                    <a:pt x="357638" y="192629"/>
                    <a:pt x="355610" y="189040"/>
                  </a:cubicBezTo>
                  <a:lnTo>
                    <a:pt x="336530" y="155999"/>
                  </a:lnTo>
                  <a:cubicBezTo>
                    <a:pt x="332198" y="148452"/>
                    <a:pt x="334687" y="138881"/>
                    <a:pt x="342245" y="134463"/>
                  </a:cubicBezTo>
                  <a:lnTo>
                    <a:pt x="356716" y="126180"/>
                  </a:lnTo>
                  <a:cubicBezTo>
                    <a:pt x="356163" y="122498"/>
                    <a:pt x="355518" y="118817"/>
                    <a:pt x="355518" y="115044"/>
                  </a:cubicBezTo>
                  <a:cubicBezTo>
                    <a:pt x="355518" y="111178"/>
                    <a:pt x="356163" y="107497"/>
                    <a:pt x="356716" y="103815"/>
                  </a:cubicBezTo>
                  <a:lnTo>
                    <a:pt x="342245" y="95440"/>
                  </a:lnTo>
                  <a:cubicBezTo>
                    <a:pt x="334687" y="91115"/>
                    <a:pt x="332198" y="81543"/>
                    <a:pt x="336530" y="73996"/>
                  </a:cubicBezTo>
                  <a:lnTo>
                    <a:pt x="355610" y="40956"/>
                  </a:lnTo>
                  <a:cubicBezTo>
                    <a:pt x="357638" y="37366"/>
                    <a:pt x="361140" y="34789"/>
                    <a:pt x="365104" y="33685"/>
                  </a:cubicBezTo>
                  <a:cubicBezTo>
                    <a:pt x="369160" y="32580"/>
                    <a:pt x="373492" y="33133"/>
                    <a:pt x="377086" y="35249"/>
                  </a:cubicBezTo>
                  <a:lnTo>
                    <a:pt x="391373" y="43533"/>
                  </a:lnTo>
                  <a:cubicBezTo>
                    <a:pt x="397457" y="38931"/>
                    <a:pt x="403817" y="34881"/>
                    <a:pt x="410914" y="31936"/>
                  </a:cubicBezTo>
                  <a:lnTo>
                    <a:pt x="410914" y="15738"/>
                  </a:lnTo>
                  <a:cubicBezTo>
                    <a:pt x="410914" y="7087"/>
                    <a:pt x="418011" y="0"/>
                    <a:pt x="42667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 kern="0">
                <a:solidFill>
                  <a:srgbClr val="000000"/>
                </a:solidFill>
                <a:latin typeface="Arial" panose="020B0604020202020204"/>
              </a:endParaRPr>
            </a:p>
          </p:txBody>
        </p:sp>
        <p:sp>
          <p:nvSpPr>
            <p:cNvPr id="9" name="îŝḻíḍè"/>
            <p:cNvSpPr/>
            <p:nvPr/>
          </p:nvSpPr>
          <p:spPr bwMode="auto">
            <a:xfrm>
              <a:off x="7708100" y="3367816"/>
              <a:ext cx="668966" cy="541468"/>
            </a:xfrm>
            <a:custGeom>
              <a:avLst/>
              <a:gdLst>
                <a:gd name="connsiteX0" fmla="*/ 355420 w 607568"/>
                <a:gd name="connsiteY0" fmla="*/ 250307 h 491771"/>
                <a:gd name="connsiteX1" fmla="*/ 352312 w 607568"/>
                <a:gd name="connsiteY1" fmla="*/ 251812 h 491771"/>
                <a:gd name="connsiteX2" fmla="*/ 321042 w 607568"/>
                <a:gd name="connsiteY2" fmla="*/ 289814 h 491771"/>
                <a:gd name="connsiteX3" fmla="*/ 321513 w 607568"/>
                <a:gd name="connsiteY3" fmla="*/ 295364 h 491771"/>
                <a:gd name="connsiteX4" fmla="*/ 369736 w 607568"/>
                <a:gd name="connsiteY4" fmla="*/ 338257 h 491771"/>
                <a:gd name="connsiteX5" fmla="*/ 371997 w 607568"/>
                <a:gd name="connsiteY5" fmla="*/ 339104 h 491771"/>
                <a:gd name="connsiteX6" fmla="*/ 373127 w 607568"/>
                <a:gd name="connsiteY6" fmla="*/ 338916 h 491771"/>
                <a:gd name="connsiteX7" fmla="*/ 375293 w 607568"/>
                <a:gd name="connsiteY7" fmla="*/ 336282 h 491771"/>
                <a:gd name="connsiteX8" fmla="*/ 383676 w 607568"/>
                <a:gd name="connsiteY8" fmla="*/ 279467 h 491771"/>
                <a:gd name="connsiteX9" fmla="*/ 376424 w 607568"/>
                <a:gd name="connsiteY9" fmla="*/ 263287 h 491771"/>
                <a:gd name="connsiteX10" fmla="*/ 357681 w 607568"/>
                <a:gd name="connsiteY10" fmla="*/ 250965 h 491771"/>
                <a:gd name="connsiteX11" fmla="*/ 355420 w 607568"/>
                <a:gd name="connsiteY11" fmla="*/ 250307 h 491771"/>
                <a:gd name="connsiteX12" fmla="*/ 258879 w 607568"/>
                <a:gd name="connsiteY12" fmla="*/ 250307 h 491771"/>
                <a:gd name="connsiteX13" fmla="*/ 256712 w 607568"/>
                <a:gd name="connsiteY13" fmla="*/ 250965 h 491771"/>
                <a:gd name="connsiteX14" fmla="*/ 237969 w 607568"/>
                <a:gd name="connsiteY14" fmla="*/ 263287 h 491771"/>
                <a:gd name="connsiteX15" fmla="*/ 230717 w 607568"/>
                <a:gd name="connsiteY15" fmla="*/ 279467 h 491771"/>
                <a:gd name="connsiteX16" fmla="*/ 239100 w 607568"/>
                <a:gd name="connsiteY16" fmla="*/ 336282 h 491771"/>
                <a:gd name="connsiteX17" fmla="*/ 241266 w 607568"/>
                <a:gd name="connsiteY17" fmla="*/ 338916 h 491771"/>
                <a:gd name="connsiteX18" fmla="*/ 242396 w 607568"/>
                <a:gd name="connsiteY18" fmla="*/ 339104 h 491771"/>
                <a:gd name="connsiteX19" fmla="*/ 244657 w 607568"/>
                <a:gd name="connsiteY19" fmla="*/ 338257 h 491771"/>
                <a:gd name="connsiteX20" fmla="*/ 292880 w 607568"/>
                <a:gd name="connsiteY20" fmla="*/ 295364 h 491771"/>
                <a:gd name="connsiteX21" fmla="*/ 293351 w 607568"/>
                <a:gd name="connsiteY21" fmla="*/ 289814 h 491771"/>
                <a:gd name="connsiteX22" fmla="*/ 261987 w 607568"/>
                <a:gd name="connsiteY22" fmla="*/ 251812 h 491771"/>
                <a:gd name="connsiteX23" fmla="*/ 258879 w 607568"/>
                <a:gd name="connsiteY23" fmla="*/ 250307 h 491771"/>
                <a:gd name="connsiteX24" fmla="*/ 500465 w 607568"/>
                <a:gd name="connsiteY24" fmla="*/ 66049 h 491771"/>
                <a:gd name="connsiteX25" fmla="*/ 565743 w 607568"/>
                <a:gd name="connsiteY25" fmla="*/ 130673 h 491771"/>
                <a:gd name="connsiteX26" fmla="*/ 566120 w 607568"/>
                <a:gd name="connsiteY26" fmla="*/ 130673 h 491771"/>
                <a:gd name="connsiteX27" fmla="*/ 580250 w 607568"/>
                <a:gd name="connsiteY27" fmla="*/ 160962 h 491771"/>
                <a:gd name="connsiteX28" fmla="*/ 560939 w 607568"/>
                <a:gd name="connsiteY28" fmla="*/ 182503 h 491771"/>
                <a:gd name="connsiteX29" fmla="*/ 531927 w 607568"/>
                <a:gd name="connsiteY29" fmla="*/ 223799 h 491771"/>
                <a:gd name="connsiteX30" fmla="*/ 528253 w 607568"/>
                <a:gd name="connsiteY30" fmla="*/ 234240 h 491771"/>
                <a:gd name="connsiteX31" fmla="*/ 530797 w 607568"/>
                <a:gd name="connsiteY31" fmla="*/ 246281 h 491771"/>
                <a:gd name="connsiteX32" fmla="*/ 545868 w 607568"/>
                <a:gd name="connsiteY32" fmla="*/ 261143 h 491771"/>
                <a:gd name="connsiteX33" fmla="*/ 558961 w 607568"/>
                <a:gd name="connsiteY33" fmla="*/ 263777 h 491771"/>
                <a:gd name="connsiteX34" fmla="*/ 597299 w 607568"/>
                <a:gd name="connsiteY34" fmla="*/ 301968 h 491771"/>
                <a:gd name="connsiteX35" fmla="*/ 607002 w 607568"/>
                <a:gd name="connsiteY35" fmla="*/ 350788 h 491771"/>
                <a:gd name="connsiteX36" fmla="*/ 601256 w 607568"/>
                <a:gd name="connsiteY36" fmla="*/ 373835 h 491771"/>
                <a:gd name="connsiteX37" fmla="*/ 579685 w 607568"/>
                <a:gd name="connsiteY37" fmla="*/ 384088 h 491771"/>
                <a:gd name="connsiteX38" fmla="*/ 490386 w 607568"/>
                <a:gd name="connsiteY38" fmla="*/ 384088 h 491771"/>
                <a:gd name="connsiteX39" fmla="*/ 467685 w 607568"/>
                <a:gd name="connsiteY39" fmla="*/ 310058 h 491771"/>
                <a:gd name="connsiteX40" fmla="*/ 431702 w 607568"/>
                <a:gd name="connsiteY40" fmla="*/ 267445 h 491771"/>
                <a:gd name="connsiteX41" fmla="*/ 441969 w 607568"/>
                <a:gd name="connsiteY41" fmla="*/ 263777 h 491771"/>
                <a:gd name="connsiteX42" fmla="*/ 455157 w 607568"/>
                <a:gd name="connsiteY42" fmla="*/ 261237 h 491771"/>
                <a:gd name="connsiteX43" fmla="*/ 470228 w 607568"/>
                <a:gd name="connsiteY43" fmla="*/ 246281 h 491771"/>
                <a:gd name="connsiteX44" fmla="*/ 472677 w 607568"/>
                <a:gd name="connsiteY44" fmla="*/ 234240 h 491771"/>
                <a:gd name="connsiteX45" fmla="*/ 469098 w 607568"/>
                <a:gd name="connsiteY45" fmla="*/ 223893 h 491771"/>
                <a:gd name="connsiteX46" fmla="*/ 439991 w 607568"/>
                <a:gd name="connsiteY46" fmla="*/ 182503 h 491771"/>
                <a:gd name="connsiteX47" fmla="*/ 426144 w 607568"/>
                <a:gd name="connsiteY47" fmla="*/ 172720 h 491771"/>
                <a:gd name="connsiteX48" fmla="*/ 441404 w 607568"/>
                <a:gd name="connsiteY48" fmla="*/ 143278 h 491771"/>
                <a:gd name="connsiteX49" fmla="*/ 439708 w 607568"/>
                <a:gd name="connsiteY49" fmla="*/ 107438 h 491771"/>
                <a:gd name="connsiteX50" fmla="*/ 500465 w 607568"/>
                <a:gd name="connsiteY50" fmla="*/ 66049 h 491771"/>
                <a:gd name="connsiteX51" fmla="*/ 107100 w 607568"/>
                <a:gd name="connsiteY51" fmla="*/ 66049 h 491771"/>
                <a:gd name="connsiteX52" fmla="*/ 171341 w 607568"/>
                <a:gd name="connsiteY52" fmla="*/ 123618 h 491771"/>
                <a:gd name="connsiteX53" fmla="*/ 172849 w 607568"/>
                <a:gd name="connsiteY53" fmla="*/ 143278 h 491771"/>
                <a:gd name="connsiteX54" fmla="*/ 184246 w 607568"/>
                <a:gd name="connsiteY54" fmla="*/ 168205 h 491771"/>
                <a:gd name="connsiteX55" fmla="*/ 167574 w 607568"/>
                <a:gd name="connsiteY55" fmla="*/ 182503 h 491771"/>
                <a:gd name="connsiteX56" fmla="*/ 138468 w 607568"/>
                <a:gd name="connsiteY56" fmla="*/ 223799 h 491771"/>
                <a:gd name="connsiteX57" fmla="*/ 134794 w 607568"/>
                <a:gd name="connsiteY57" fmla="*/ 234240 h 491771"/>
                <a:gd name="connsiteX58" fmla="*/ 137337 w 607568"/>
                <a:gd name="connsiteY58" fmla="*/ 246281 h 491771"/>
                <a:gd name="connsiteX59" fmla="*/ 152408 w 607568"/>
                <a:gd name="connsiteY59" fmla="*/ 261143 h 491771"/>
                <a:gd name="connsiteX60" fmla="*/ 165596 w 607568"/>
                <a:gd name="connsiteY60" fmla="*/ 263777 h 491771"/>
                <a:gd name="connsiteX61" fmla="*/ 179442 w 607568"/>
                <a:gd name="connsiteY61" fmla="*/ 268856 h 491771"/>
                <a:gd name="connsiteX62" fmla="*/ 146662 w 607568"/>
                <a:gd name="connsiteY62" fmla="*/ 310058 h 491771"/>
                <a:gd name="connsiteX63" fmla="*/ 123867 w 607568"/>
                <a:gd name="connsiteY63" fmla="*/ 384088 h 491771"/>
                <a:gd name="connsiteX64" fmla="*/ 27883 w 607568"/>
                <a:gd name="connsiteY64" fmla="*/ 384088 h 491771"/>
                <a:gd name="connsiteX65" fmla="*/ 6312 w 607568"/>
                <a:gd name="connsiteY65" fmla="*/ 373835 h 491771"/>
                <a:gd name="connsiteX66" fmla="*/ 566 w 607568"/>
                <a:gd name="connsiteY66" fmla="*/ 350788 h 491771"/>
                <a:gd name="connsiteX67" fmla="*/ 10268 w 607568"/>
                <a:gd name="connsiteY67" fmla="*/ 301968 h 491771"/>
                <a:gd name="connsiteX68" fmla="*/ 48606 w 607568"/>
                <a:gd name="connsiteY68" fmla="*/ 263777 h 491771"/>
                <a:gd name="connsiteX69" fmla="*/ 61699 w 607568"/>
                <a:gd name="connsiteY69" fmla="*/ 261237 h 491771"/>
                <a:gd name="connsiteX70" fmla="*/ 76770 w 607568"/>
                <a:gd name="connsiteY70" fmla="*/ 246281 h 491771"/>
                <a:gd name="connsiteX71" fmla="*/ 79313 w 607568"/>
                <a:gd name="connsiteY71" fmla="*/ 234240 h 491771"/>
                <a:gd name="connsiteX72" fmla="*/ 75639 w 607568"/>
                <a:gd name="connsiteY72" fmla="*/ 223893 h 491771"/>
                <a:gd name="connsiteX73" fmla="*/ 46628 w 607568"/>
                <a:gd name="connsiteY73" fmla="*/ 182503 h 491771"/>
                <a:gd name="connsiteX74" fmla="*/ 27318 w 607568"/>
                <a:gd name="connsiteY74" fmla="*/ 160962 h 491771"/>
                <a:gd name="connsiteX75" fmla="*/ 41447 w 607568"/>
                <a:gd name="connsiteY75" fmla="*/ 130673 h 491771"/>
                <a:gd name="connsiteX76" fmla="*/ 41824 w 607568"/>
                <a:gd name="connsiteY76" fmla="*/ 130673 h 491771"/>
                <a:gd name="connsiteX77" fmla="*/ 107100 w 607568"/>
                <a:gd name="connsiteY77" fmla="*/ 66049 h 491771"/>
                <a:gd name="connsiteX78" fmla="*/ 298626 w 607568"/>
                <a:gd name="connsiteY78" fmla="*/ 0 h 491771"/>
                <a:gd name="connsiteX79" fmla="*/ 315956 w 607568"/>
                <a:gd name="connsiteY79" fmla="*/ 0 h 491771"/>
                <a:gd name="connsiteX80" fmla="*/ 401854 w 607568"/>
                <a:gd name="connsiteY80" fmla="*/ 85787 h 491771"/>
                <a:gd name="connsiteX81" fmla="*/ 401854 w 607568"/>
                <a:gd name="connsiteY81" fmla="*/ 95476 h 491771"/>
                <a:gd name="connsiteX82" fmla="*/ 421633 w 607568"/>
                <a:gd name="connsiteY82" fmla="*/ 138840 h 491771"/>
                <a:gd name="connsiteX83" fmla="*/ 417960 w 607568"/>
                <a:gd name="connsiteY83" fmla="*/ 149281 h 491771"/>
                <a:gd name="connsiteX84" fmla="*/ 417112 w 607568"/>
                <a:gd name="connsiteY84" fmla="*/ 151068 h 491771"/>
                <a:gd name="connsiteX85" fmla="*/ 411273 w 607568"/>
                <a:gd name="connsiteY85" fmla="*/ 159534 h 491771"/>
                <a:gd name="connsiteX86" fmla="*/ 410896 w 607568"/>
                <a:gd name="connsiteY86" fmla="*/ 159910 h 491771"/>
                <a:gd name="connsiteX87" fmla="*/ 394037 w 607568"/>
                <a:gd name="connsiteY87" fmla="*/ 169787 h 491771"/>
                <a:gd name="connsiteX88" fmla="*/ 384900 w 607568"/>
                <a:gd name="connsiteY88" fmla="*/ 189541 h 491771"/>
                <a:gd name="connsiteX89" fmla="*/ 384712 w 607568"/>
                <a:gd name="connsiteY89" fmla="*/ 189823 h 491771"/>
                <a:gd name="connsiteX90" fmla="*/ 373316 w 607568"/>
                <a:gd name="connsiteY90" fmla="*/ 207131 h 491771"/>
                <a:gd name="connsiteX91" fmla="*/ 372750 w 607568"/>
                <a:gd name="connsiteY91" fmla="*/ 207789 h 491771"/>
                <a:gd name="connsiteX92" fmla="*/ 359847 w 607568"/>
                <a:gd name="connsiteY92" fmla="*/ 222275 h 491771"/>
                <a:gd name="connsiteX93" fmla="*/ 359188 w 607568"/>
                <a:gd name="connsiteY93" fmla="*/ 222934 h 491771"/>
                <a:gd name="connsiteX94" fmla="*/ 345154 w 607568"/>
                <a:gd name="connsiteY94" fmla="*/ 234598 h 491771"/>
                <a:gd name="connsiteX95" fmla="*/ 345625 w 607568"/>
                <a:gd name="connsiteY95" fmla="*/ 236855 h 491771"/>
                <a:gd name="connsiteX96" fmla="*/ 348639 w 607568"/>
                <a:gd name="connsiteY96" fmla="*/ 235538 h 491771"/>
                <a:gd name="connsiteX97" fmla="*/ 355514 w 607568"/>
                <a:gd name="connsiteY97" fmla="*/ 234033 h 491771"/>
                <a:gd name="connsiteX98" fmla="*/ 366628 w 607568"/>
                <a:gd name="connsiteY98" fmla="*/ 237326 h 491771"/>
                <a:gd name="connsiteX99" fmla="*/ 385371 w 607568"/>
                <a:gd name="connsiteY99" fmla="*/ 249648 h 491771"/>
                <a:gd name="connsiteX100" fmla="*/ 399876 w 607568"/>
                <a:gd name="connsiteY100" fmla="*/ 279373 h 491771"/>
                <a:gd name="connsiteX101" fmla="*/ 430016 w 607568"/>
                <a:gd name="connsiteY101" fmla="*/ 289814 h 491771"/>
                <a:gd name="connsiteX102" fmla="*/ 448382 w 607568"/>
                <a:gd name="connsiteY102" fmla="*/ 316058 h 491771"/>
                <a:gd name="connsiteX103" fmla="*/ 481630 w 607568"/>
                <a:gd name="connsiteY103" fmla="*/ 424515 h 491771"/>
                <a:gd name="connsiteX104" fmla="*/ 483891 w 607568"/>
                <a:gd name="connsiteY104" fmla="*/ 436461 h 491771"/>
                <a:gd name="connsiteX105" fmla="*/ 473718 w 607568"/>
                <a:gd name="connsiteY105" fmla="*/ 470700 h 491771"/>
                <a:gd name="connsiteX106" fmla="*/ 443956 w 607568"/>
                <a:gd name="connsiteY106" fmla="*/ 490360 h 491771"/>
                <a:gd name="connsiteX107" fmla="*/ 431805 w 607568"/>
                <a:gd name="connsiteY107" fmla="*/ 491771 h 491771"/>
                <a:gd name="connsiteX108" fmla="*/ 325375 w 607568"/>
                <a:gd name="connsiteY108" fmla="*/ 491771 h 491771"/>
                <a:gd name="connsiteX109" fmla="*/ 337430 w 607568"/>
                <a:gd name="connsiteY109" fmla="*/ 415296 h 491771"/>
                <a:gd name="connsiteX110" fmla="*/ 334605 w 607568"/>
                <a:gd name="connsiteY110" fmla="*/ 389052 h 491771"/>
                <a:gd name="connsiteX111" fmla="*/ 323962 w 607568"/>
                <a:gd name="connsiteY111" fmla="*/ 360927 h 491771"/>
                <a:gd name="connsiteX112" fmla="*/ 337430 w 607568"/>
                <a:gd name="connsiteY112" fmla="*/ 347476 h 491771"/>
                <a:gd name="connsiteX113" fmla="*/ 307196 w 607568"/>
                <a:gd name="connsiteY113" fmla="*/ 317281 h 491771"/>
                <a:gd name="connsiteX114" fmla="*/ 276868 w 607568"/>
                <a:gd name="connsiteY114" fmla="*/ 347476 h 491771"/>
                <a:gd name="connsiteX115" fmla="*/ 290337 w 607568"/>
                <a:gd name="connsiteY115" fmla="*/ 360927 h 491771"/>
                <a:gd name="connsiteX116" fmla="*/ 279694 w 607568"/>
                <a:gd name="connsiteY116" fmla="*/ 389052 h 491771"/>
                <a:gd name="connsiteX117" fmla="*/ 276963 w 607568"/>
                <a:gd name="connsiteY117" fmla="*/ 415296 h 491771"/>
                <a:gd name="connsiteX118" fmla="*/ 288736 w 607568"/>
                <a:gd name="connsiteY118" fmla="*/ 491771 h 491771"/>
                <a:gd name="connsiteX119" fmla="*/ 182493 w 607568"/>
                <a:gd name="connsiteY119" fmla="*/ 491771 h 491771"/>
                <a:gd name="connsiteX120" fmla="*/ 170437 w 607568"/>
                <a:gd name="connsiteY120" fmla="*/ 490360 h 491771"/>
                <a:gd name="connsiteX121" fmla="*/ 140675 w 607568"/>
                <a:gd name="connsiteY121" fmla="*/ 470700 h 491771"/>
                <a:gd name="connsiteX122" fmla="*/ 132669 w 607568"/>
                <a:gd name="connsiteY122" fmla="*/ 424515 h 491771"/>
                <a:gd name="connsiteX123" fmla="*/ 166011 w 607568"/>
                <a:gd name="connsiteY123" fmla="*/ 316058 h 491771"/>
                <a:gd name="connsiteX124" fmla="*/ 184377 w 607568"/>
                <a:gd name="connsiteY124" fmla="*/ 289814 h 491771"/>
                <a:gd name="connsiteX125" fmla="*/ 214517 w 607568"/>
                <a:gd name="connsiteY125" fmla="*/ 279373 h 491771"/>
                <a:gd name="connsiteX126" fmla="*/ 214517 w 607568"/>
                <a:gd name="connsiteY126" fmla="*/ 279279 h 491771"/>
                <a:gd name="connsiteX127" fmla="*/ 229022 w 607568"/>
                <a:gd name="connsiteY127" fmla="*/ 249648 h 491771"/>
                <a:gd name="connsiteX128" fmla="*/ 247765 w 607568"/>
                <a:gd name="connsiteY128" fmla="*/ 237326 h 491771"/>
                <a:gd name="connsiteX129" fmla="*/ 258879 w 607568"/>
                <a:gd name="connsiteY129" fmla="*/ 234033 h 491771"/>
                <a:gd name="connsiteX130" fmla="*/ 265754 w 607568"/>
                <a:gd name="connsiteY130" fmla="*/ 235538 h 491771"/>
                <a:gd name="connsiteX131" fmla="*/ 268768 w 607568"/>
                <a:gd name="connsiteY131" fmla="*/ 236855 h 491771"/>
                <a:gd name="connsiteX132" fmla="*/ 269239 w 607568"/>
                <a:gd name="connsiteY132" fmla="*/ 234598 h 491771"/>
                <a:gd name="connsiteX133" fmla="*/ 255205 w 607568"/>
                <a:gd name="connsiteY133" fmla="*/ 222934 h 491771"/>
                <a:gd name="connsiteX134" fmla="*/ 254546 w 607568"/>
                <a:gd name="connsiteY134" fmla="*/ 222275 h 491771"/>
                <a:gd name="connsiteX135" fmla="*/ 241548 w 607568"/>
                <a:gd name="connsiteY135" fmla="*/ 207789 h 491771"/>
                <a:gd name="connsiteX136" fmla="*/ 241077 w 607568"/>
                <a:gd name="connsiteY136" fmla="*/ 207225 h 491771"/>
                <a:gd name="connsiteX137" fmla="*/ 229681 w 607568"/>
                <a:gd name="connsiteY137" fmla="*/ 189823 h 491771"/>
                <a:gd name="connsiteX138" fmla="*/ 229493 w 607568"/>
                <a:gd name="connsiteY138" fmla="*/ 189635 h 491771"/>
                <a:gd name="connsiteX139" fmla="*/ 220356 w 607568"/>
                <a:gd name="connsiteY139" fmla="*/ 169787 h 491771"/>
                <a:gd name="connsiteX140" fmla="*/ 203497 w 607568"/>
                <a:gd name="connsiteY140" fmla="*/ 159910 h 491771"/>
                <a:gd name="connsiteX141" fmla="*/ 203120 w 607568"/>
                <a:gd name="connsiteY141" fmla="*/ 159534 h 491771"/>
                <a:gd name="connsiteX142" fmla="*/ 197281 w 607568"/>
                <a:gd name="connsiteY142" fmla="*/ 151068 h 491771"/>
                <a:gd name="connsiteX143" fmla="*/ 196433 w 607568"/>
                <a:gd name="connsiteY143" fmla="*/ 149281 h 491771"/>
                <a:gd name="connsiteX144" fmla="*/ 192666 w 607568"/>
                <a:gd name="connsiteY144" fmla="*/ 138840 h 491771"/>
                <a:gd name="connsiteX145" fmla="*/ 212727 w 607568"/>
                <a:gd name="connsiteY145" fmla="*/ 95476 h 491771"/>
                <a:gd name="connsiteX146" fmla="*/ 212727 w 607568"/>
                <a:gd name="connsiteY146" fmla="*/ 85787 h 491771"/>
                <a:gd name="connsiteX147" fmla="*/ 298626 w 607568"/>
                <a:gd name="connsiteY147" fmla="*/ 0 h 49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</a:cxnLst>
              <a:rect l="l" t="t" r="r" b="b"/>
              <a:pathLst>
                <a:path w="607568" h="491771">
                  <a:moveTo>
                    <a:pt x="355420" y="250307"/>
                  </a:moveTo>
                  <a:cubicBezTo>
                    <a:pt x="354290" y="250307"/>
                    <a:pt x="353160" y="250871"/>
                    <a:pt x="352312" y="251812"/>
                  </a:cubicBezTo>
                  <a:lnTo>
                    <a:pt x="321042" y="289814"/>
                  </a:lnTo>
                  <a:cubicBezTo>
                    <a:pt x="319723" y="291507"/>
                    <a:pt x="319912" y="293953"/>
                    <a:pt x="321513" y="295364"/>
                  </a:cubicBezTo>
                  <a:lnTo>
                    <a:pt x="369736" y="338257"/>
                  </a:lnTo>
                  <a:cubicBezTo>
                    <a:pt x="370396" y="338822"/>
                    <a:pt x="371149" y="339104"/>
                    <a:pt x="371997" y="339104"/>
                  </a:cubicBezTo>
                  <a:cubicBezTo>
                    <a:pt x="372374" y="339104"/>
                    <a:pt x="372750" y="339010"/>
                    <a:pt x="373127" y="338916"/>
                  </a:cubicBezTo>
                  <a:cubicBezTo>
                    <a:pt x="374257" y="338539"/>
                    <a:pt x="375105" y="337505"/>
                    <a:pt x="375293" y="336282"/>
                  </a:cubicBezTo>
                  <a:lnTo>
                    <a:pt x="383676" y="279467"/>
                  </a:lnTo>
                  <a:cubicBezTo>
                    <a:pt x="384618" y="273164"/>
                    <a:pt x="381792" y="266768"/>
                    <a:pt x="376424" y="263287"/>
                  </a:cubicBezTo>
                  <a:lnTo>
                    <a:pt x="357681" y="250965"/>
                  </a:lnTo>
                  <a:cubicBezTo>
                    <a:pt x="357021" y="250495"/>
                    <a:pt x="356174" y="250307"/>
                    <a:pt x="355420" y="250307"/>
                  </a:cubicBezTo>
                  <a:close/>
                  <a:moveTo>
                    <a:pt x="258879" y="250307"/>
                  </a:moveTo>
                  <a:cubicBezTo>
                    <a:pt x="258125" y="250307"/>
                    <a:pt x="257372" y="250495"/>
                    <a:pt x="256712" y="250965"/>
                  </a:cubicBezTo>
                  <a:lnTo>
                    <a:pt x="237969" y="263287"/>
                  </a:lnTo>
                  <a:cubicBezTo>
                    <a:pt x="232601" y="266768"/>
                    <a:pt x="229775" y="273164"/>
                    <a:pt x="230717" y="279467"/>
                  </a:cubicBezTo>
                  <a:lnTo>
                    <a:pt x="239100" y="336282"/>
                  </a:lnTo>
                  <a:cubicBezTo>
                    <a:pt x="239288" y="337505"/>
                    <a:pt x="240136" y="338539"/>
                    <a:pt x="241266" y="338916"/>
                  </a:cubicBezTo>
                  <a:cubicBezTo>
                    <a:pt x="241643" y="339010"/>
                    <a:pt x="242019" y="339104"/>
                    <a:pt x="242396" y="339104"/>
                  </a:cubicBezTo>
                  <a:cubicBezTo>
                    <a:pt x="243244" y="339104"/>
                    <a:pt x="243997" y="338822"/>
                    <a:pt x="244657" y="338257"/>
                  </a:cubicBezTo>
                  <a:lnTo>
                    <a:pt x="292880" y="295364"/>
                  </a:lnTo>
                  <a:cubicBezTo>
                    <a:pt x="294481" y="293953"/>
                    <a:pt x="294670" y="291507"/>
                    <a:pt x="293351" y="289814"/>
                  </a:cubicBezTo>
                  <a:lnTo>
                    <a:pt x="261987" y="251812"/>
                  </a:lnTo>
                  <a:cubicBezTo>
                    <a:pt x="261233" y="250871"/>
                    <a:pt x="260103" y="250307"/>
                    <a:pt x="258879" y="250307"/>
                  </a:cubicBezTo>
                  <a:close/>
                  <a:moveTo>
                    <a:pt x="500465" y="66049"/>
                  </a:moveTo>
                  <a:cubicBezTo>
                    <a:pt x="548129" y="66049"/>
                    <a:pt x="562447" y="93516"/>
                    <a:pt x="565743" y="130673"/>
                  </a:cubicBezTo>
                  <a:cubicBezTo>
                    <a:pt x="565932" y="130673"/>
                    <a:pt x="566026" y="130673"/>
                    <a:pt x="566120" y="130673"/>
                  </a:cubicBezTo>
                  <a:cubicBezTo>
                    <a:pt x="577141" y="133118"/>
                    <a:pt x="583358" y="146664"/>
                    <a:pt x="580250" y="160962"/>
                  </a:cubicBezTo>
                  <a:cubicBezTo>
                    <a:pt x="577706" y="172532"/>
                    <a:pt x="569700" y="180904"/>
                    <a:pt x="560939" y="182503"/>
                  </a:cubicBezTo>
                  <a:cubicBezTo>
                    <a:pt x="554628" y="199529"/>
                    <a:pt x="543796" y="214016"/>
                    <a:pt x="531927" y="223799"/>
                  </a:cubicBezTo>
                  <a:cubicBezTo>
                    <a:pt x="528913" y="226338"/>
                    <a:pt x="527500" y="230383"/>
                    <a:pt x="528253" y="234240"/>
                  </a:cubicBezTo>
                  <a:lnTo>
                    <a:pt x="530797" y="246281"/>
                  </a:lnTo>
                  <a:cubicBezTo>
                    <a:pt x="532304" y="253806"/>
                    <a:pt x="538238" y="259732"/>
                    <a:pt x="545868" y="261143"/>
                  </a:cubicBezTo>
                  <a:lnTo>
                    <a:pt x="558961" y="263777"/>
                  </a:lnTo>
                  <a:cubicBezTo>
                    <a:pt x="578366" y="267634"/>
                    <a:pt x="593437" y="282684"/>
                    <a:pt x="597299" y="301968"/>
                  </a:cubicBezTo>
                  <a:lnTo>
                    <a:pt x="607002" y="350788"/>
                  </a:lnTo>
                  <a:cubicBezTo>
                    <a:pt x="608697" y="358972"/>
                    <a:pt x="606531" y="367438"/>
                    <a:pt x="601256" y="373835"/>
                  </a:cubicBezTo>
                  <a:cubicBezTo>
                    <a:pt x="595981" y="380325"/>
                    <a:pt x="588068" y="384088"/>
                    <a:pt x="579685" y="384088"/>
                  </a:cubicBezTo>
                  <a:lnTo>
                    <a:pt x="490386" y="384088"/>
                  </a:lnTo>
                  <a:lnTo>
                    <a:pt x="467685" y="310058"/>
                  </a:lnTo>
                  <a:cubicBezTo>
                    <a:pt x="461845" y="291150"/>
                    <a:pt x="448563" y="276194"/>
                    <a:pt x="431702" y="267445"/>
                  </a:cubicBezTo>
                  <a:cubicBezTo>
                    <a:pt x="434999" y="265940"/>
                    <a:pt x="438295" y="264529"/>
                    <a:pt x="441969" y="263777"/>
                  </a:cubicBezTo>
                  <a:lnTo>
                    <a:pt x="455157" y="261237"/>
                  </a:lnTo>
                  <a:cubicBezTo>
                    <a:pt x="462692" y="259732"/>
                    <a:pt x="468627" y="253806"/>
                    <a:pt x="470228" y="246281"/>
                  </a:cubicBezTo>
                  <a:lnTo>
                    <a:pt x="472677" y="234240"/>
                  </a:lnTo>
                  <a:cubicBezTo>
                    <a:pt x="473525" y="230383"/>
                    <a:pt x="472112" y="226338"/>
                    <a:pt x="469098" y="223893"/>
                  </a:cubicBezTo>
                  <a:cubicBezTo>
                    <a:pt x="457229" y="214016"/>
                    <a:pt x="446302" y="199529"/>
                    <a:pt x="439991" y="182503"/>
                  </a:cubicBezTo>
                  <a:cubicBezTo>
                    <a:pt x="434716" y="181563"/>
                    <a:pt x="429818" y="177894"/>
                    <a:pt x="426144" y="172720"/>
                  </a:cubicBezTo>
                  <a:cubicBezTo>
                    <a:pt x="433303" y="164725"/>
                    <a:pt x="438861" y="154754"/>
                    <a:pt x="441404" y="143278"/>
                  </a:cubicBezTo>
                  <a:cubicBezTo>
                    <a:pt x="444324" y="130485"/>
                    <a:pt x="443476" y="118068"/>
                    <a:pt x="439708" y="107438"/>
                  </a:cubicBezTo>
                  <a:cubicBezTo>
                    <a:pt x="447244" y="82699"/>
                    <a:pt x="464200" y="66049"/>
                    <a:pt x="500465" y="66049"/>
                  </a:cubicBezTo>
                  <a:close/>
                  <a:moveTo>
                    <a:pt x="107100" y="66049"/>
                  </a:moveTo>
                  <a:cubicBezTo>
                    <a:pt x="151561" y="66049"/>
                    <a:pt x="166820" y="90130"/>
                    <a:pt x="171341" y="123618"/>
                  </a:cubicBezTo>
                  <a:cubicBezTo>
                    <a:pt x="170965" y="129920"/>
                    <a:pt x="171436" y="136505"/>
                    <a:pt x="172849" y="143278"/>
                  </a:cubicBezTo>
                  <a:cubicBezTo>
                    <a:pt x="174921" y="152590"/>
                    <a:pt x="178971" y="161056"/>
                    <a:pt x="184246" y="168205"/>
                  </a:cubicBezTo>
                  <a:cubicBezTo>
                    <a:pt x="180573" y="175919"/>
                    <a:pt x="174356" y="181281"/>
                    <a:pt x="167574" y="182503"/>
                  </a:cubicBezTo>
                  <a:cubicBezTo>
                    <a:pt x="161263" y="199529"/>
                    <a:pt x="150336" y="214016"/>
                    <a:pt x="138468" y="223799"/>
                  </a:cubicBezTo>
                  <a:cubicBezTo>
                    <a:pt x="135453" y="226338"/>
                    <a:pt x="134040" y="230383"/>
                    <a:pt x="134794" y="234240"/>
                  </a:cubicBezTo>
                  <a:lnTo>
                    <a:pt x="137337" y="246281"/>
                  </a:lnTo>
                  <a:cubicBezTo>
                    <a:pt x="138939" y="253806"/>
                    <a:pt x="144873" y="259732"/>
                    <a:pt x="152408" y="261143"/>
                  </a:cubicBezTo>
                  <a:lnTo>
                    <a:pt x="165596" y="263777"/>
                  </a:lnTo>
                  <a:cubicBezTo>
                    <a:pt x="170494" y="264812"/>
                    <a:pt x="175203" y="266505"/>
                    <a:pt x="179442" y="268856"/>
                  </a:cubicBezTo>
                  <a:cubicBezTo>
                    <a:pt x="164088" y="277793"/>
                    <a:pt x="152126" y="292279"/>
                    <a:pt x="146662" y="310058"/>
                  </a:cubicBezTo>
                  <a:lnTo>
                    <a:pt x="123867" y="384088"/>
                  </a:lnTo>
                  <a:lnTo>
                    <a:pt x="27883" y="384088"/>
                  </a:lnTo>
                  <a:cubicBezTo>
                    <a:pt x="19499" y="384088"/>
                    <a:pt x="11587" y="380325"/>
                    <a:pt x="6312" y="373835"/>
                  </a:cubicBezTo>
                  <a:cubicBezTo>
                    <a:pt x="1037" y="367438"/>
                    <a:pt x="-1129" y="358972"/>
                    <a:pt x="566" y="350788"/>
                  </a:cubicBezTo>
                  <a:lnTo>
                    <a:pt x="10268" y="301968"/>
                  </a:lnTo>
                  <a:cubicBezTo>
                    <a:pt x="14130" y="282684"/>
                    <a:pt x="29202" y="267634"/>
                    <a:pt x="48606" y="263777"/>
                  </a:cubicBezTo>
                  <a:lnTo>
                    <a:pt x="61699" y="261237"/>
                  </a:lnTo>
                  <a:cubicBezTo>
                    <a:pt x="69328" y="259732"/>
                    <a:pt x="75263" y="253806"/>
                    <a:pt x="76770" y="246281"/>
                  </a:cubicBezTo>
                  <a:lnTo>
                    <a:pt x="79313" y="234240"/>
                  </a:lnTo>
                  <a:cubicBezTo>
                    <a:pt x="80067" y="230383"/>
                    <a:pt x="78654" y="226338"/>
                    <a:pt x="75639" y="223893"/>
                  </a:cubicBezTo>
                  <a:cubicBezTo>
                    <a:pt x="63771" y="214016"/>
                    <a:pt x="52939" y="199623"/>
                    <a:pt x="46628" y="182503"/>
                  </a:cubicBezTo>
                  <a:cubicBezTo>
                    <a:pt x="37867" y="180904"/>
                    <a:pt x="29861" y="172532"/>
                    <a:pt x="27318" y="160962"/>
                  </a:cubicBezTo>
                  <a:cubicBezTo>
                    <a:pt x="24115" y="146664"/>
                    <a:pt x="30426" y="133118"/>
                    <a:pt x="41447" y="130673"/>
                  </a:cubicBezTo>
                  <a:cubicBezTo>
                    <a:pt x="41541" y="130673"/>
                    <a:pt x="41729" y="130673"/>
                    <a:pt x="41824" y="130673"/>
                  </a:cubicBezTo>
                  <a:cubicBezTo>
                    <a:pt x="45403" y="93516"/>
                    <a:pt x="60192" y="66049"/>
                    <a:pt x="107100" y="66049"/>
                  </a:cubicBezTo>
                  <a:close/>
                  <a:moveTo>
                    <a:pt x="298626" y="0"/>
                  </a:moveTo>
                  <a:lnTo>
                    <a:pt x="315956" y="0"/>
                  </a:lnTo>
                  <a:cubicBezTo>
                    <a:pt x="363426" y="0"/>
                    <a:pt x="401854" y="38378"/>
                    <a:pt x="401854" y="85787"/>
                  </a:cubicBezTo>
                  <a:lnTo>
                    <a:pt x="401854" y="95476"/>
                  </a:lnTo>
                  <a:cubicBezTo>
                    <a:pt x="417301" y="99238"/>
                    <a:pt x="426154" y="118522"/>
                    <a:pt x="421633" y="138840"/>
                  </a:cubicBezTo>
                  <a:cubicBezTo>
                    <a:pt x="420880" y="142602"/>
                    <a:pt x="419467" y="146083"/>
                    <a:pt x="417960" y="149281"/>
                  </a:cubicBezTo>
                  <a:cubicBezTo>
                    <a:pt x="417677" y="149939"/>
                    <a:pt x="417395" y="150504"/>
                    <a:pt x="417112" y="151068"/>
                  </a:cubicBezTo>
                  <a:cubicBezTo>
                    <a:pt x="415417" y="154172"/>
                    <a:pt x="413533" y="157088"/>
                    <a:pt x="411273" y="159534"/>
                  </a:cubicBezTo>
                  <a:cubicBezTo>
                    <a:pt x="411179" y="159628"/>
                    <a:pt x="410990" y="159816"/>
                    <a:pt x="410896" y="159910"/>
                  </a:cubicBezTo>
                  <a:cubicBezTo>
                    <a:pt x="406092" y="165084"/>
                    <a:pt x="400159" y="168658"/>
                    <a:pt x="394037" y="169787"/>
                  </a:cubicBezTo>
                  <a:cubicBezTo>
                    <a:pt x="391494" y="176654"/>
                    <a:pt x="388385" y="183332"/>
                    <a:pt x="384900" y="189541"/>
                  </a:cubicBezTo>
                  <a:cubicBezTo>
                    <a:pt x="384806" y="189635"/>
                    <a:pt x="384806" y="189729"/>
                    <a:pt x="384712" y="189823"/>
                  </a:cubicBezTo>
                  <a:cubicBezTo>
                    <a:pt x="381227" y="196031"/>
                    <a:pt x="377460" y="201769"/>
                    <a:pt x="373316" y="207131"/>
                  </a:cubicBezTo>
                  <a:cubicBezTo>
                    <a:pt x="373127" y="207413"/>
                    <a:pt x="372939" y="207601"/>
                    <a:pt x="372750" y="207789"/>
                  </a:cubicBezTo>
                  <a:cubicBezTo>
                    <a:pt x="368700" y="213057"/>
                    <a:pt x="364368" y="217948"/>
                    <a:pt x="359847" y="222275"/>
                  </a:cubicBezTo>
                  <a:cubicBezTo>
                    <a:pt x="359658" y="222463"/>
                    <a:pt x="359376" y="222651"/>
                    <a:pt x="359188" y="222934"/>
                  </a:cubicBezTo>
                  <a:cubicBezTo>
                    <a:pt x="354667" y="227261"/>
                    <a:pt x="349957" y="231211"/>
                    <a:pt x="345154" y="234598"/>
                  </a:cubicBezTo>
                  <a:lnTo>
                    <a:pt x="345625" y="236855"/>
                  </a:lnTo>
                  <a:cubicBezTo>
                    <a:pt x="346567" y="236385"/>
                    <a:pt x="347603" y="235915"/>
                    <a:pt x="348639" y="235538"/>
                  </a:cubicBezTo>
                  <a:cubicBezTo>
                    <a:pt x="350899" y="234786"/>
                    <a:pt x="353065" y="234033"/>
                    <a:pt x="355514" y="234033"/>
                  </a:cubicBezTo>
                  <a:cubicBezTo>
                    <a:pt x="359470" y="234033"/>
                    <a:pt x="363238" y="235162"/>
                    <a:pt x="366628" y="237326"/>
                  </a:cubicBezTo>
                  <a:cubicBezTo>
                    <a:pt x="366628" y="237326"/>
                    <a:pt x="380756" y="246450"/>
                    <a:pt x="385371" y="249648"/>
                  </a:cubicBezTo>
                  <a:cubicBezTo>
                    <a:pt x="401854" y="261030"/>
                    <a:pt x="399876" y="279373"/>
                    <a:pt x="399876" y="279373"/>
                  </a:cubicBezTo>
                  <a:cubicBezTo>
                    <a:pt x="410990" y="279655"/>
                    <a:pt x="421822" y="283041"/>
                    <a:pt x="430016" y="289814"/>
                  </a:cubicBezTo>
                  <a:cubicBezTo>
                    <a:pt x="445180" y="302324"/>
                    <a:pt x="447535" y="313330"/>
                    <a:pt x="448382" y="316058"/>
                  </a:cubicBezTo>
                  <a:lnTo>
                    <a:pt x="481630" y="424515"/>
                  </a:lnTo>
                  <a:cubicBezTo>
                    <a:pt x="482855" y="428371"/>
                    <a:pt x="483608" y="432416"/>
                    <a:pt x="483891" y="436461"/>
                  </a:cubicBezTo>
                  <a:cubicBezTo>
                    <a:pt x="484644" y="448595"/>
                    <a:pt x="481159" y="460730"/>
                    <a:pt x="473718" y="470700"/>
                  </a:cubicBezTo>
                  <a:cubicBezTo>
                    <a:pt x="466372" y="480671"/>
                    <a:pt x="455823" y="487538"/>
                    <a:pt x="443956" y="490360"/>
                  </a:cubicBezTo>
                  <a:cubicBezTo>
                    <a:pt x="440000" y="491301"/>
                    <a:pt x="435950" y="491771"/>
                    <a:pt x="431805" y="491771"/>
                  </a:cubicBezTo>
                  <a:lnTo>
                    <a:pt x="325375" y="491771"/>
                  </a:lnTo>
                  <a:lnTo>
                    <a:pt x="337430" y="415296"/>
                  </a:lnTo>
                  <a:cubicBezTo>
                    <a:pt x="338749" y="406454"/>
                    <a:pt x="337807" y="397424"/>
                    <a:pt x="334605" y="389052"/>
                  </a:cubicBezTo>
                  <a:lnTo>
                    <a:pt x="323962" y="360927"/>
                  </a:lnTo>
                  <a:lnTo>
                    <a:pt x="337430" y="347476"/>
                  </a:lnTo>
                  <a:lnTo>
                    <a:pt x="307196" y="317281"/>
                  </a:lnTo>
                  <a:lnTo>
                    <a:pt x="276868" y="347476"/>
                  </a:lnTo>
                  <a:lnTo>
                    <a:pt x="290337" y="360927"/>
                  </a:lnTo>
                  <a:lnTo>
                    <a:pt x="279694" y="389052"/>
                  </a:lnTo>
                  <a:cubicBezTo>
                    <a:pt x="276586" y="397424"/>
                    <a:pt x="275644" y="406454"/>
                    <a:pt x="276963" y="415296"/>
                  </a:cubicBezTo>
                  <a:lnTo>
                    <a:pt x="288736" y="491771"/>
                  </a:lnTo>
                  <a:lnTo>
                    <a:pt x="182493" y="491771"/>
                  </a:lnTo>
                  <a:cubicBezTo>
                    <a:pt x="178443" y="491771"/>
                    <a:pt x="174299" y="491301"/>
                    <a:pt x="170437" y="490360"/>
                  </a:cubicBezTo>
                  <a:cubicBezTo>
                    <a:pt x="158570" y="487538"/>
                    <a:pt x="148021" y="480671"/>
                    <a:pt x="140675" y="470700"/>
                  </a:cubicBezTo>
                  <a:cubicBezTo>
                    <a:pt x="130785" y="457343"/>
                    <a:pt x="127865" y="440223"/>
                    <a:pt x="132669" y="424515"/>
                  </a:cubicBezTo>
                  <a:lnTo>
                    <a:pt x="166011" y="316058"/>
                  </a:lnTo>
                  <a:cubicBezTo>
                    <a:pt x="166858" y="313330"/>
                    <a:pt x="170908" y="300631"/>
                    <a:pt x="184377" y="289814"/>
                  </a:cubicBezTo>
                  <a:cubicBezTo>
                    <a:pt x="192666" y="283229"/>
                    <a:pt x="203403" y="279655"/>
                    <a:pt x="214517" y="279373"/>
                  </a:cubicBezTo>
                  <a:lnTo>
                    <a:pt x="214517" y="279279"/>
                  </a:lnTo>
                  <a:cubicBezTo>
                    <a:pt x="214140" y="273447"/>
                    <a:pt x="211880" y="260654"/>
                    <a:pt x="229022" y="249648"/>
                  </a:cubicBezTo>
                  <a:cubicBezTo>
                    <a:pt x="233731" y="246638"/>
                    <a:pt x="247765" y="237326"/>
                    <a:pt x="247765" y="237326"/>
                  </a:cubicBezTo>
                  <a:cubicBezTo>
                    <a:pt x="251061" y="235162"/>
                    <a:pt x="254923" y="234033"/>
                    <a:pt x="258879" y="234033"/>
                  </a:cubicBezTo>
                  <a:cubicBezTo>
                    <a:pt x="261328" y="234033"/>
                    <a:pt x="263494" y="234786"/>
                    <a:pt x="265754" y="235538"/>
                  </a:cubicBezTo>
                  <a:cubicBezTo>
                    <a:pt x="266790" y="236009"/>
                    <a:pt x="267826" y="236385"/>
                    <a:pt x="268768" y="236855"/>
                  </a:cubicBezTo>
                  <a:lnTo>
                    <a:pt x="269239" y="234598"/>
                  </a:lnTo>
                  <a:cubicBezTo>
                    <a:pt x="264436" y="231211"/>
                    <a:pt x="259726" y="227261"/>
                    <a:pt x="255205" y="222934"/>
                  </a:cubicBezTo>
                  <a:cubicBezTo>
                    <a:pt x="254923" y="222651"/>
                    <a:pt x="254735" y="222463"/>
                    <a:pt x="254546" y="222275"/>
                  </a:cubicBezTo>
                  <a:cubicBezTo>
                    <a:pt x="250025" y="217948"/>
                    <a:pt x="245693" y="213057"/>
                    <a:pt x="241548" y="207789"/>
                  </a:cubicBezTo>
                  <a:cubicBezTo>
                    <a:pt x="241454" y="207601"/>
                    <a:pt x="241266" y="207413"/>
                    <a:pt x="241077" y="207225"/>
                  </a:cubicBezTo>
                  <a:cubicBezTo>
                    <a:pt x="236933" y="201769"/>
                    <a:pt x="233072" y="196031"/>
                    <a:pt x="229681" y="189823"/>
                  </a:cubicBezTo>
                  <a:cubicBezTo>
                    <a:pt x="229587" y="189729"/>
                    <a:pt x="229587" y="189635"/>
                    <a:pt x="229493" y="189635"/>
                  </a:cubicBezTo>
                  <a:cubicBezTo>
                    <a:pt x="226008" y="183332"/>
                    <a:pt x="222899" y="176654"/>
                    <a:pt x="220356" y="169787"/>
                  </a:cubicBezTo>
                  <a:cubicBezTo>
                    <a:pt x="214140" y="168658"/>
                    <a:pt x="208301" y="165084"/>
                    <a:pt x="203497" y="159910"/>
                  </a:cubicBezTo>
                  <a:cubicBezTo>
                    <a:pt x="203309" y="159722"/>
                    <a:pt x="203214" y="159628"/>
                    <a:pt x="203120" y="159534"/>
                  </a:cubicBezTo>
                  <a:cubicBezTo>
                    <a:pt x="200860" y="157088"/>
                    <a:pt x="198976" y="154172"/>
                    <a:pt x="197281" y="151068"/>
                  </a:cubicBezTo>
                  <a:cubicBezTo>
                    <a:pt x="196998" y="150504"/>
                    <a:pt x="196716" y="149939"/>
                    <a:pt x="196433" y="149281"/>
                  </a:cubicBezTo>
                  <a:cubicBezTo>
                    <a:pt x="194832" y="146083"/>
                    <a:pt x="193513" y="142602"/>
                    <a:pt x="192666" y="138840"/>
                  </a:cubicBezTo>
                  <a:cubicBezTo>
                    <a:pt x="188145" y="118428"/>
                    <a:pt x="197092" y="99050"/>
                    <a:pt x="212727" y="95476"/>
                  </a:cubicBezTo>
                  <a:lnTo>
                    <a:pt x="212727" y="85787"/>
                  </a:lnTo>
                  <a:cubicBezTo>
                    <a:pt x="212727" y="38378"/>
                    <a:pt x="251155" y="0"/>
                    <a:pt x="2986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defRPr/>
              </a:pPr>
              <a:endParaRPr lang="id-ID">
                <a:solidFill>
                  <a:srgbClr val="000000"/>
                </a:solidFill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grpSp>
          <p:nvGrpSpPr>
            <p:cNvPr id="10" name="ïṧļïḍe"/>
            <p:cNvGrpSpPr/>
            <p:nvPr/>
          </p:nvGrpSpPr>
          <p:grpSpPr>
            <a:xfrm>
              <a:off x="2783590" y="1397449"/>
              <a:ext cx="4035424" cy="1056347"/>
              <a:chOff x="1577477" y="1221513"/>
              <a:chExt cx="4035424" cy="1056347"/>
            </a:xfrm>
          </p:grpSpPr>
          <p:sp>
            <p:nvSpPr>
              <p:cNvPr id="19" name="iŝļíḋe"/>
              <p:cNvSpPr/>
              <p:nvPr/>
            </p:nvSpPr>
            <p:spPr bwMode="auto">
              <a:xfrm>
                <a:off x="1577477" y="1634394"/>
                <a:ext cx="4035424" cy="6434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171450" indent="-171450" algn="r">
                  <a:lnSpc>
                    <a:spcPct val="150000"/>
                  </a:lnSpc>
                  <a:buFont typeface="Arial" panose="020B0604020202020204" pitchFamily="34" charset="0"/>
                  <a:buChar char="•"/>
                  <a:defRPr/>
                </a:pPr>
                <a:r>
                  <a:rPr lang="en-US" altLang="zh-CN" sz="1100" dirty="0">
                    <a:solidFill>
                      <a:srgbClr val="000000"/>
                    </a:solidFill>
                    <a:latin typeface="Arial" panose="020B0604020202020204"/>
                  </a:rPr>
                  <a:t>Supporting text here.</a:t>
                </a:r>
              </a:p>
              <a:p>
                <a:pPr marL="171450" indent="-171450" algn="r">
                  <a:lnSpc>
                    <a:spcPct val="150000"/>
                  </a:lnSpc>
                  <a:buFont typeface="Arial" panose="020B0604020202020204" pitchFamily="34" charset="0"/>
                  <a:buChar char="•"/>
                  <a:defRPr/>
                </a:pPr>
                <a:r>
                  <a:rPr lang="en-US" altLang="zh-CN" sz="1100" dirty="0">
                    <a:solidFill>
                      <a:srgbClr val="000000"/>
                    </a:solidFill>
                    <a:latin typeface="Arial" panose="020B0604020202020204"/>
                  </a:rPr>
                  <a:t>When you copy &amp; paste, choose "keep text only" option.</a:t>
                </a:r>
              </a:p>
            </p:txBody>
          </p:sp>
          <p:sp>
            <p:nvSpPr>
              <p:cNvPr id="20" name="íślidé"/>
              <p:cNvSpPr txBox="1"/>
              <p:nvPr/>
            </p:nvSpPr>
            <p:spPr bwMode="auto">
              <a:xfrm>
                <a:off x="1577477" y="1221513"/>
                <a:ext cx="4035424" cy="4128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>
                  <a:lnSpc>
                    <a:spcPct val="120000"/>
                  </a:lnSpc>
                </a:pPr>
                <a:r>
                  <a:rPr lang="zh-CN" altLang="en-US" b="1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标题文字添加</a:t>
                </a:r>
              </a:p>
            </p:txBody>
          </p:sp>
        </p:grpSp>
        <p:grpSp>
          <p:nvGrpSpPr>
            <p:cNvPr id="11" name="ïsḻiḍê"/>
            <p:cNvGrpSpPr/>
            <p:nvPr/>
          </p:nvGrpSpPr>
          <p:grpSpPr>
            <a:xfrm>
              <a:off x="2174113" y="3161826"/>
              <a:ext cx="4035424" cy="1056347"/>
              <a:chOff x="1577477" y="2859469"/>
              <a:chExt cx="4035424" cy="1056347"/>
            </a:xfrm>
          </p:grpSpPr>
          <p:sp>
            <p:nvSpPr>
              <p:cNvPr id="17" name="işliďe"/>
              <p:cNvSpPr/>
              <p:nvPr/>
            </p:nvSpPr>
            <p:spPr bwMode="auto">
              <a:xfrm>
                <a:off x="1577477" y="3272350"/>
                <a:ext cx="4035424" cy="6434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171450" indent="-171450" algn="r">
                  <a:lnSpc>
                    <a:spcPct val="150000"/>
                  </a:lnSpc>
                  <a:buFont typeface="Arial" panose="020B0604020202020204" pitchFamily="34" charset="0"/>
                  <a:buChar char="•"/>
                  <a:defRPr/>
                </a:pPr>
                <a:r>
                  <a:rPr lang="en-US" altLang="zh-CN" sz="1100" dirty="0">
                    <a:solidFill>
                      <a:srgbClr val="000000"/>
                    </a:solidFill>
                    <a:latin typeface="Arial" panose="020B0604020202020204"/>
                  </a:rPr>
                  <a:t>Supporting text here.</a:t>
                </a:r>
              </a:p>
              <a:p>
                <a:pPr marL="171450" indent="-171450" algn="r">
                  <a:lnSpc>
                    <a:spcPct val="150000"/>
                  </a:lnSpc>
                  <a:buFont typeface="Arial" panose="020B0604020202020204" pitchFamily="34" charset="0"/>
                  <a:buChar char="•"/>
                  <a:defRPr/>
                </a:pPr>
                <a:r>
                  <a:rPr lang="en-US" altLang="zh-CN" sz="1100" dirty="0">
                    <a:solidFill>
                      <a:srgbClr val="000000"/>
                    </a:solidFill>
                    <a:latin typeface="Arial" panose="020B0604020202020204"/>
                  </a:rPr>
                  <a:t>When you copy &amp; paste, choose "keep text only" option.</a:t>
                </a:r>
              </a:p>
            </p:txBody>
          </p:sp>
          <p:sp>
            <p:nvSpPr>
              <p:cNvPr id="18" name="íṣḷîďê"/>
              <p:cNvSpPr txBox="1"/>
              <p:nvPr/>
            </p:nvSpPr>
            <p:spPr bwMode="auto">
              <a:xfrm>
                <a:off x="1577477" y="2859469"/>
                <a:ext cx="4035424" cy="4128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>
                  <a:lnSpc>
                    <a:spcPct val="120000"/>
                  </a:lnSpc>
                </a:pPr>
                <a:r>
                  <a:rPr lang="zh-CN" altLang="en-US" b="1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标题文字添加</a:t>
                </a:r>
              </a:p>
            </p:txBody>
          </p:sp>
        </p:grpSp>
        <p:grpSp>
          <p:nvGrpSpPr>
            <p:cNvPr id="12" name="íṥḷïďê"/>
            <p:cNvGrpSpPr/>
            <p:nvPr/>
          </p:nvGrpSpPr>
          <p:grpSpPr>
            <a:xfrm>
              <a:off x="1564636" y="4823305"/>
              <a:ext cx="4035424" cy="1056347"/>
              <a:chOff x="1577477" y="2859469"/>
              <a:chExt cx="4035424" cy="1056347"/>
            </a:xfrm>
          </p:grpSpPr>
          <p:sp>
            <p:nvSpPr>
              <p:cNvPr id="15" name="îšḷíḑé"/>
              <p:cNvSpPr/>
              <p:nvPr/>
            </p:nvSpPr>
            <p:spPr bwMode="auto">
              <a:xfrm>
                <a:off x="1577477" y="3272350"/>
                <a:ext cx="4035424" cy="6434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171450" indent="-171450" algn="r">
                  <a:lnSpc>
                    <a:spcPct val="150000"/>
                  </a:lnSpc>
                  <a:buFont typeface="Arial" panose="020B0604020202020204" pitchFamily="34" charset="0"/>
                  <a:buChar char="•"/>
                  <a:defRPr/>
                </a:pPr>
                <a:r>
                  <a:rPr lang="en-US" altLang="zh-CN" sz="1100" dirty="0">
                    <a:solidFill>
                      <a:srgbClr val="000000"/>
                    </a:solidFill>
                    <a:latin typeface="Arial" panose="020B0604020202020204"/>
                  </a:rPr>
                  <a:t>Supporting text here.</a:t>
                </a:r>
              </a:p>
              <a:p>
                <a:pPr marL="171450" indent="-171450" algn="r">
                  <a:lnSpc>
                    <a:spcPct val="150000"/>
                  </a:lnSpc>
                  <a:buFont typeface="Arial" panose="020B0604020202020204" pitchFamily="34" charset="0"/>
                  <a:buChar char="•"/>
                  <a:defRPr/>
                </a:pPr>
                <a:r>
                  <a:rPr lang="en-US" altLang="zh-CN" sz="1100" dirty="0">
                    <a:solidFill>
                      <a:srgbClr val="000000"/>
                    </a:solidFill>
                    <a:latin typeface="Arial" panose="020B0604020202020204"/>
                  </a:rPr>
                  <a:t>When you copy &amp; paste, choose "keep text only" option.</a:t>
                </a:r>
              </a:p>
            </p:txBody>
          </p:sp>
          <p:sp>
            <p:nvSpPr>
              <p:cNvPr id="16" name="í$ļidè"/>
              <p:cNvSpPr txBox="1"/>
              <p:nvPr/>
            </p:nvSpPr>
            <p:spPr bwMode="auto">
              <a:xfrm>
                <a:off x="1577477" y="2859469"/>
                <a:ext cx="4035424" cy="4128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>
                  <a:lnSpc>
                    <a:spcPct val="120000"/>
                  </a:lnSpc>
                </a:pPr>
                <a:r>
                  <a:rPr lang="zh-CN" altLang="en-US" b="1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标题文字添加</a:t>
                </a:r>
              </a:p>
            </p:txBody>
          </p:sp>
        </p:grpSp>
        <p:cxnSp>
          <p:nvCxnSpPr>
            <p:cNvPr id="13" name="直接连接符 12"/>
            <p:cNvCxnSpPr/>
            <p:nvPr/>
          </p:nvCxnSpPr>
          <p:spPr>
            <a:xfrm>
              <a:off x="669925" y="2931273"/>
              <a:ext cx="5945153" cy="0"/>
            </a:xfrm>
            <a:prstGeom prst="line">
              <a:avLst/>
            </a:prstGeom>
            <a:noFill/>
            <a:ln w="3175" cap="flat" cmpd="sng" algn="ctr">
              <a:solidFill>
                <a:srgbClr val="FFFFFF">
                  <a:lumMod val="75000"/>
                </a:srgbClr>
              </a:solidFill>
              <a:prstDash val="solid"/>
              <a:miter lim="800000"/>
            </a:ln>
            <a:effectLst/>
          </p:spPr>
        </p:cxnSp>
        <p:cxnSp>
          <p:nvCxnSpPr>
            <p:cNvPr id="14" name="直接连接符 13"/>
            <p:cNvCxnSpPr/>
            <p:nvPr/>
          </p:nvCxnSpPr>
          <p:spPr>
            <a:xfrm>
              <a:off x="669925" y="4448726"/>
              <a:ext cx="5335676" cy="0"/>
            </a:xfrm>
            <a:prstGeom prst="line">
              <a:avLst/>
            </a:prstGeom>
            <a:noFill/>
            <a:ln w="3175" cap="flat" cmpd="sng" algn="ctr">
              <a:solidFill>
                <a:srgbClr val="FFFFFF">
                  <a:lumMod val="75000"/>
                </a:srgbClr>
              </a:solidFill>
              <a:prstDash val="solid"/>
              <a:miter lim="800000"/>
            </a:ln>
            <a:effectLst/>
          </p:spPr>
        </p:cxn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7ecdde2a-2812-41c8-8284-77c8f95981a2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0" y="1141287"/>
            <a:ext cx="12192002" cy="4876417"/>
            <a:chOff x="0" y="1141287"/>
            <a:chExt cx="12192002" cy="4876417"/>
          </a:xfrm>
        </p:grpSpPr>
        <p:sp>
          <p:nvSpPr>
            <p:cNvPr id="3" name="îSḻïḑè"/>
            <p:cNvSpPr/>
            <p:nvPr/>
          </p:nvSpPr>
          <p:spPr>
            <a:xfrm>
              <a:off x="0" y="2693467"/>
              <a:ext cx="12192002" cy="1890167"/>
            </a:xfrm>
            <a:prstGeom prst="rect">
              <a:avLst/>
            </a:prstGeom>
            <a:solidFill>
              <a:srgbClr val="FFFFFF">
                <a:lumMod val="95000"/>
                <a:alpha val="58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lIns="91440" tIns="45720" rIns="91440" bIns="45720" rtlCol="0" anchor="ctr">
              <a:normAutofit/>
            </a:bodyPr>
            <a:lstStyle/>
            <a:p>
              <a:pPr algn="ctr">
                <a:defRPr/>
              </a:pPr>
              <a:endParaRPr lang="en-US" kern="0">
                <a:solidFill>
                  <a:srgbClr val="FFFFFF"/>
                </a:solidFill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grpSp>
          <p:nvGrpSpPr>
            <p:cNvPr id="4" name="îṡļïḑé"/>
            <p:cNvGrpSpPr/>
            <p:nvPr/>
          </p:nvGrpSpPr>
          <p:grpSpPr>
            <a:xfrm rot="16200000" flipH="1">
              <a:off x="6451651" y="2103432"/>
              <a:ext cx="1272600" cy="3070233"/>
              <a:chOff x="3419013" y="2473208"/>
              <a:chExt cx="1181895" cy="2851397"/>
            </a:xfrm>
          </p:grpSpPr>
          <p:sp>
            <p:nvSpPr>
              <p:cNvPr id="40" name="ïŝľiḑè"/>
              <p:cNvSpPr/>
              <p:nvPr/>
            </p:nvSpPr>
            <p:spPr>
              <a:xfrm rot="10800000">
                <a:off x="3419013" y="4144790"/>
                <a:ext cx="1179816" cy="1179815"/>
              </a:xfrm>
              <a:prstGeom prst="arc">
                <a:avLst/>
              </a:prstGeom>
              <a:noFill/>
              <a:ln w="3175" cap="flat" cmpd="sng" algn="ctr">
                <a:solidFill>
                  <a:srgbClr val="FFFFFF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wrap="square" lIns="91440" tIns="45720" rIns="91440" bIns="45720" rtlCol="0" anchor="ctr">
                <a:normAutofit/>
              </a:bodyPr>
              <a:lstStyle/>
              <a:p>
                <a:pPr algn="ctr">
                  <a:defRPr/>
                </a:pPr>
                <a:endParaRPr lang="en-US" kern="0">
                  <a:solidFill>
                    <a:srgbClr val="000000"/>
                  </a:solidFill>
                  <a:latin typeface="Arial" panose="020B0604020202020204"/>
                  <a:ea typeface="微软雅黑" panose="020B0503020204020204" pitchFamily="34" charset="-122"/>
                </a:endParaRPr>
              </a:p>
            </p:txBody>
          </p:sp>
          <p:cxnSp>
            <p:nvCxnSpPr>
              <p:cNvPr id="41" name="直接连接符 40"/>
              <p:cNvCxnSpPr/>
              <p:nvPr/>
            </p:nvCxnSpPr>
            <p:spPr>
              <a:xfrm flipH="1">
                <a:off x="3419013" y="2473208"/>
                <a:ext cx="984" cy="2261489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75000"/>
                  </a:srgbClr>
                </a:solidFill>
                <a:prstDash val="solid"/>
                <a:miter lim="800000"/>
              </a:ln>
              <a:effectLst/>
            </p:spPr>
          </p:cxnSp>
          <p:sp>
            <p:nvSpPr>
              <p:cNvPr id="42" name="ïşḷíḑè"/>
              <p:cNvSpPr/>
              <p:nvPr/>
            </p:nvSpPr>
            <p:spPr>
              <a:xfrm rot="10800000" flipH="1">
                <a:off x="3420109" y="4144790"/>
                <a:ext cx="1179816" cy="1179815"/>
              </a:xfrm>
              <a:prstGeom prst="arc">
                <a:avLst/>
              </a:prstGeom>
              <a:noFill/>
              <a:ln w="3175" cap="flat" cmpd="sng" algn="ctr">
                <a:solidFill>
                  <a:srgbClr val="FFFFFF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wrap="square" lIns="91440" tIns="45720" rIns="91440" bIns="45720" rtlCol="0" anchor="ctr">
                <a:normAutofit/>
              </a:bodyPr>
              <a:lstStyle/>
              <a:p>
                <a:pPr algn="ctr">
                  <a:defRPr/>
                </a:pPr>
                <a:endParaRPr lang="en-US" kern="0">
                  <a:solidFill>
                    <a:srgbClr val="000000"/>
                  </a:solidFill>
                  <a:latin typeface="Arial" panose="020B0604020202020204"/>
                  <a:ea typeface="微软雅黑" panose="020B0503020204020204" pitchFamily="34" charset="-122"/>
                </a:endParaRPr>
              </a:p>
            </p:txBody>
          </p:sp>
          <p:cxnSp>
            <p:nvCxnSpPr>
              <p:cNvPr id="43" name="直接连接符 42"/>
              <p:cNvCxnSpPr/>
              <p:nvPr/>
            </p:nvCxnSpPr>
            <p:spPr>
              <a:xfrm>
                <a:off x="4599924" y="2473208"/>
                <a:ext cx="984" cy="2261489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75000"/>
                  </a:srgbClr>
                </a:solidFill>
                <a:prstDash val="solid"/>
                <a:miter lim="800000"/>
              </a:ln>
              <a:effectLst/>
            </p:spPr>
          </p:cxnSp>
        </p:grpSp>
        <p:cxnSp>
          <p:nvCxnSpPr>
            <p:cNvPr id="5" name="直接连接符 4"/>
            <p:cNvCxnSpPr/>
            <p:nvPr/>
          </p:nvCxnSpPr>
          <p:spPr>
            <a:xfrm>
              <a:off x="7024349" y="5552527"/>
              <a:ext cx="732065" cy="0"/>
            </a:xfrm>
            <a:prstGeom prst="line">
              <a:avLst/>
            </a:prstGeom>
            <a:noFill/>
            <a:ln w="6350" cap="flat" cmpd="sng" algn="ctr">
              <a:solidFill>
                <a:srgbClr val="FFFFFF">
                  <a:lumMod val="75000"/>
                </a:srgbClr>
              </a:solidFill>
              <a:prstDash val="solid"/>
              <a:miter lim="800000"/>
            </a:ln>
            <a:effectLst/>
          </p:spPr>
        </p:cxnSp>
        <p:cxnSp>
          <p:nvCxnSpPr>
            <p:cNvPr id="6" name="直接连接符 5"/>
            <p:cNvCxnSpPr/>
            <p:nvPr/>
          </p:nvCxnSpPr>
          <p:spPr>
            <a:xfrm>
              <a:off x="6997972" y="1730051"/>
              <a:ext cx="732065" cy="0"/>
            </a:xfrm>
            <a:prstGeom prst="line">
              <a:avLst/>
            </a:prstGeom>
            <a:noFill/>
            <a:ln w="6350" cap="flat" cmpd="sng" algn="ctr">
              <a:solidFill>
                <a:srgbClr val="FFFFFF">
                  <a:lumMod val="75000"/>
                </a:srgbClr>
              </a:solidFill>
              <a:prstDash val="solid"/>
              <a:miter lim="800000"/>
            </a:ln>
            <a:effectLst/>
          </p:spPr>
        </p:cxnSp>
        <p:grpSp>
          <p:nvGrpSpPr>
            <p:cNvPr id="7" name="ï$ľîḋé"/>
            <p:cNvGrpSpPr/>
            <p:nvPr/>
          </p:nvGrpSpPr>
          <p:grpSpPr>
            <a:xfrm rot="5400000">
              <a:off x="4895688" y="3392372"/>
              <a:ext cx="1272600" cy="3070233"/>
              <a:chOff x="3419013" y="2473208"/>
              <a:chExt cx="1181895" cy="2851397"/>
            </a:xfrm>
          </p:grpSpPr>
          <p:sp>
            <p:nvSpPr>
              <p:cNvPr id="36" name="ïṧḻîdè"/>
              <p:cNvSpPr/>
              <p:nvPr/>
            </p:nvSpPr>
            <p:spPr>
              <a:xfrm rot="10800000">
                <a:off x="3419013" y="4144790"/>
                <a:ext cx="1179816" cy="1179815"/>
              </a:xfrm>
              <a:prstGeom prst="arc">
                <a:avLst/>
              </a:prstGeom>
              <a:noFill/>
              <a:ln w="6350" cap="flat" cmpd="sng" algn="ctr">
                <a:solidFill>
                  <a:srgbClr val="FFFFFF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wrap="square" rtlCol="0" anchor="ctr">
                <a:normAutofit/>
              </a:bodyPr>
              <a:lstStyle/>
              <a:p>
                <a:pPr algn="ctr">
                  <a:defRPr/>
                </a:pPr>
                <a:endParaRPr lang="en-US" kern="0">
                  <a:solidFill>
                    <a:srgbClr val="000000"/>
                  </a:solidFill>
                  <a:latin typeface="Arial" panose="020B0604020202020204"/>
                  <a:ea typeface="微软雅黑" panose="020B0503020204020204" pitchFamily="34" charset="-122"/>
                </a:endParaRPr>
              </a:p>
            </p:txBody>
          </p:sp>
          <p:cxnSp>
            <p:nvCxnSpPr>
              <p:cNvPr id="37" name="直接连接符 36"/>
              <p:cNvCxnSpPr/>
              <p:nvPr/>
            </p:nvCxnSpPr>
            <p:spPr>
              <a:xfrm flipH="1">
                <a:off x="3419013" y="2473208"/>
                <a:ext cx="984" cy="2261489"/>
              </a:xfrm>
              <a:prstGeom prst="line">
                <a:avLst/>
              </a:prstGeom>
              <a:noFill/>
              <a:ln w="6350" cap="flat" cmpd="sng" algn="ctr">
                <a:solidFill>
                  <a:srgbClr val="FFFFFF">
                    <a:lumMod val="75000"/>
                  </a:srgbClr>
                </a:solidFill>
                <a:prstDash val="solid"/>
                <a:miter lim="800000"/>
              </a:ln>
              <a:effectLst/>
            </p:spPr>
          </p:cxnSp>
          <p:sp>
            <p:nvSpPr>
              <p:cNvPr id="38" name="îSḷîḍe"/>
              <p:cNvSpPr/>
              <p:nvPr/>
            </p:nvSpPr>
            <p:spPr>
              <a:xfrm rot="10800000" flipH="1">
                <a:off x="3420109" y="4144790"/>
                <a:ext cx="1179816" cy="1179815"/>
              </a:xfrm>
              <a:prstGeom prst="arc">
                <a:avLst/>
              </a:prstGeom>
              <a:noFill/>
              <a:ln w="6350" cap="flat" cmpd="sng" algn="ctr">
                <a:solidFill>
                  <a:srgbClr val="FFFFFF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wrap="square" rtlCol="0" anchor="ctr">
                <a:normAutofit/>
              </a:bodyPr>
              <a:lstStyle/>
              <a:p>
                <a:pPr algn="ctr">
                  <a:defRPr/>
                </a:pPr>
                <a:endParaRPr lang="en-US" kern="0">
                  <a:solidFill>
                    <a:srgbClr val="000000"/>
                  </a:solidFill>
                  <a:latin typeface="Arial" panose="020B0604020202020204"/>
                  <a:ea typeface="微软雅黑" panose="020B0503020204020204" pitchFamily="34" charset="-122"/>
                </a:endParaRPr>
              </a:p>
            </p:txBody>
          </p:sp>
          <p:cxnSp>
            <p:nvCxnSpPr>
              <p:cNvPr id="39" name="直接连接符 38"/>
              <p:cNvCxnSpPr/>
              <p:nvPr/>
            </p:nvCxnSpPr>
            <p:spPr>
              <a:xfrm>
                <a:off x="4599924" y="2473208"/>
                <a:ext cx="984" cy="2261489"/>
              </a:xfrm>
              <a:prstGeom prst="line">
                <a:avLst/>
              </a:prstGeom>
              <a:noFill/>
              <a:ln w="6350" cap="flat" cmpd="sng" algn="ctr">
                <a:solidFill>
                  <a:srgbClr val="FFFFFF">
                    <a:lumMod val="75000"/>
                  </a:srgbClr>
                </a:solidFill>
                <a:prstDash val="solid"/>
                <a:miter lim="800000"/>
              </a:ln>
              <a:effectLst/>
            </p:spPr>
          </p:cxnSp>
        </p:grpSp>
        <p:grpSp>
          <p:nvGrpSpPr>
            <p:cNvPr id="8" name="ïṩľïďè"/>
            <p:cNvGrpSpPr/>
            <p:nvPr/>
          </p:nvGrpSpPr>
          <p:grpSpPr>
            <a:xfrm rot="5400000">
              <a:off x="4916535" y="823520"/>
              <a:ext cx="1272600" cy="3070233"/>
              <a:chOff x="3419013" y="2473208"/>
              <a:chExt cx="1181895" cy="2851397"/>
            </a:xfrm>
          </p:grpSpPr>
          <p:sp>
            <p:nvSpPr>
              <p:cNvPr id="32" name="îṥľídè"/>
              <p:cNvSpPr/>
              <p:nvPr/>
            </p:nvSpPr>
            <p:spPr>
              <a:xfrm rot="10800000">
                <a:off x="3419013" y="4144790"/>
                <a:ext cx="1179816" cy="1179815"/>
              </a:xfrm>
              <a:prstGeom prst="arc">
                <a:avLst/>
              </a:prstGeom>
              <a:noFill/>
              <a:ln w="3175" cap="flat" cmpd="sng" algn="ctr">
                <a:solidFill>
                  <a:srgbClr val="FFFFFF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wrap="square" rtlCol="0" anchor="ctr">
                <a:normAutofit/>
              </a:bodyPr>
              <a:lstStyle/>
              <a:p>
                <a:pPr algn="ctr">
                  <a:defRPr/>
                </a:pPr>
                <a:endParaRPr lang="en-US" kern="0">
                  <a:solidFill>
                    <a:srgbClr val="000000"/>
                  </a:solidFill>
                  <a:latin typeface="Arial" panose="020B0604020202020204"/>
                  <a:ea typeface="微软雅黑" panose="020B0503020204020204" pitchFamily="34" charset="-122"/>
                </a:endParaRPr>
              </a:p>
            </p:txBody>
          </p:sp>
          <p:cxnSp>
            <p:nvCxnSpPr>
              <p:cNvPr id="33" name="直接连接符 32"/>
              <p:cNvCxnSpPr/>
              <p:nvPr/>
            </p:nvCxnSpPr>
            <p:spPr>
              <a:xfrm flipH="1">
                <a:off x="3419013" y="2473208"/>
                <a:ext cx="984" cy="2261489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75000"/>
                  </a:srgbClr>
                </a:solidFill>
                <a:prstDash val="solid"/>
                <a:miter lim="800000"/>
              </a:ln>
              <a:effectLst/>
            </p:spPr>
          </p:cxnSp>
          <p:sp>
            <p:nvSpPr>
              <p:cNvPr id="34" name="íSḻíḓe"/>
              <p:cNvSpPr/>
              <p:nvPr/>
            </p:nvSpPr>
            <p:spPr>
              <a:xfrm rot="10800000" flipH="1">
                <a:off x="3420109" y="4144790"/>
                <a:ext cx="1179816" cy="1179815"/>
              </a:xfrm>
              <a:prstGeom prst="arc">
                <a:avLst/>
              </a:prstGeom>
              <a:noFill/>
              <a:ln w="3175" cap="flat" cmpd="sng" algn="ctr">
                <a:solidFill>
                  <a:srgbClr val="FFFFFF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wrap="square" rtlCol="0" anchor="ctr">
                <a:normAutofit/>
              </a:bodyPr>
              <a:lstStyle/>
              <a:p>
                <a:pPr algn="ctr">
                  <a:defRPr/>
                </a:pPr>
                <a:endParaRPr lang="en-US" kern="0">
                  <a:solidFill>
                    <a:srgbClr val="000000"/>
                  </a:solidFill>
                  <a:latin typeface="Arial" panose="020B0604020202020204"/>
                  <a:ea typeface="微软雅黑" panose="020B0503020204020204" pitchFamily="34" charset="-122"/>
                </a:endParaRPr>
              </a:p>
            </p:txBody>
          </p:sp>
          <p:cxnSp>
            <p:nvCxnSpPr>
              <p:cNvPr id="35" name="直接连接符 34"/>
              <p:cNvCxnSpPr/>
              <p:nvPr/>
            </p:nvCxnSpPr>
            <p:spPr>
              <a:xfrm>
                <a:off x="4599924" y="2473208"/>
                <a:ext cx="984" cy="2261489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75000"/>
                  </a:srgbClr>
                </a:solidFill>
                <a:prstDash val="solid"/>
                <a:miter lim="800000"/>
              </a:ln>
              <a:effectLst/>
            </p:spPr>
          </p:cxnSp>
        </p:grpSp>
        <p:sp>
          <p:nvSpPr>
            <p:cNvPr id="9" name="îş1ïḓe"/>
            <p:cNvSpPr/>
            <p:nvPr/>
          </p:nvSpPr>
          <p:spPr>
            <a:xfrm>
              <a:off x="5103921" y="2693045"/>
              <a:ext cx="1995870" cy="640479"/>
            </a:xfrm>
            <a:prstGeom prst="roundRect">
              <a:avLst>
                <a:gd name="adj" fmla="val 50000"/>
              </a:avLst>
            </a:prstGeom>
            <a:solidFill>
              <a:srgbClr val="FFFFFF">
                <a:lumMod val="8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b="1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标题文字添加</a:t>
              </a:r>
            </a:p>
          </p:txBody>
        </p:sp>
        <p:sp>
          <p:nvSpPr>
            <p:cNvPr id="10" name="ï$1iḓê"/>
            <p:cNvSpPr/>
            <p:nvPr/>
          </p:nvSpPr>
          <p:spPr>
            <a:xfrm>
              <a:off x="6555201" y="2777519"/>
              <a:ext cx="471530" cy="471530"/>
            </a:xfrm>
            <a:prstGeom prst="ellipse">
              <a:avLst/>
            </a:prstGeom>
            <a:solidFill>
              <a:srgbClr val="1A94BC"/>
            </a:solidFill>
            <a:ln w="28575" cap="flat" cmpd="sng" algn="ctr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91440" tIns="45720" rIns="91440" bIns="45720" rtlCol="0" anchor="ctr">
              <a:normAutofit fontScale="92500" lnSpcReduction="10000"/>
            </a:bodyPr>
            <a:lstStyle/>
            <a:p>
              <a:pPr algn="ctr">
                <a:defRPr/>
              </a:pPr>
              <a:endParaRPr lang="en-US" kern="0">
                <a:solidFill>
                  <a:srgbClr val="FFFFFF"/>
                </a:solidFill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11" name="ïşḻîḋè"/>
            <p:cNvSpPr/>
            <p:nvPr/>
          </p:nvSpPr>
          <p:spPr>
            <a:xfrm>
              <a:off x="5103921" y="3943576"/>
              <a:ext cx="1995870" cy="640479"/>
            </a:xfrm>
            <a:prstGeom prst="roundRect">
              <a:avLst>
                <a:gd name="adj" fmla="val 50000"/>
              </a:avLst>
            </a:prstGeom>
            <a:solidFill>
              <a:srgbClr val="FFFFFF">
                <a:lumMod val="8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rm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 b="1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标题文字添加</a:t>
              </a:r>
            </a:p>
          </p:txBody>
        </p:sp>
        <p:sp>
          <p:nvSpPr>
            <p:cNvPr id="12" name="îśľíḍe"/>
            <p:cNvSpPr/>
            <p:nvPr/>
          </p:nvSpPr>
          <p:spPr>
            <a:xfrm>
              <a:off x="5172564" y="4028727"/>
              <a:ext cx="470177" cy="470177"/>
            </a:xfrm>
            <a:prstGeom prst="ellipse">
              <a:avLst/>
            </a:prstGeom>
            <a:solidFill>
              <a:srgbClr val="1A94BC"/>
            </a:solidFill>
            <a:ln w="28575" cap="flat" cmpd="sng" algn="ctr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91440" tIns="45720" rIns="91440" bIns="45720" rtlCol="0" anchor="ctr">
              <a:normAutofit fontScale="92500" lnSpcReduction="10000"/>
            </a:bodyPr>
            <a:lstStyle/>
            <a:p>
              <a:pPr algn="ctr">
                <a:defRPr/>
              </a:pPr>
              <a:endParaRPr lang="en-US" kern="0">
                <a:solidFill>
                  <a:srgbClr val="FFFFFF"/>
                </a:solidFill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13" name="iśḷiďé"/>
            <p:cNvSpPr/>
            <p:nvPr/>
          </p:nvSpPr>
          <p:spPr>
            <a:xfrm>
              <a:off x="5103921" y="1397577"/>
              <a:ext cx="1995870" cy="640479"/>
            </a:xfrm>
            <a:prstGeom prst="roundRect">
              <a:avLst>
                <a:gd name="adj" fmla="val 50000"/>
              </a:avLst>
            </a:prstGeom>
            <a:solidFill>
              <a:srgbClr val="FFFFFF">
                <a:lumMod val="8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rm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 b="1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标题文字添加</a:t>
              </a:r>
            </a:p>
          </p:txBody>
        </p:sp>
        <p:sp>
          <p:nvSpPr>
            <p:cNvPr id="14" name="îṩḻïde"/>
            <p:cNvSpPr/>
            <p:nvPr/>
          </p:nvSpPr>
          <p:spPr>
            <a:xfrm>
              <a:off x="5178047" y="1495387"/>
              <a:ext cx="469329" cy="469329"/>
            </a:xfrm>
            <a:prstGeom prst="ellipse">
              <a:avLst/>
            </a:prstGeom>
            <a:solidFill>
              <a:srgbClr val="1A94BC"/>
            </a:solidFill>
            <a:ln w="28575" cap="flat" cmpd="sng" algn="ctr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91440" tIns="45720" rIns="91440" bIns="45720" rtlCol="0" anchor="ctr">
              <a:normAutofit fontScale="92500" lnSpcReduction="10000"/>
            </a:bodyPr>
            <a:lstStyle/>
            <a:p>
              <a:pPr algn="ctr">
                <a:defRPr/>
              </a:pPr>
              <a:endParaRPr lang="en-US" kern="0">
                <a:solidFill>
                  <a:srgbClr val="FFFFFF"/>
                </a:solidFill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15" name="iṧlîḓe"/>
            <p:cNvSpPr/>
            <p:nvPr/>
          </p:nvSpPr>
          <p:spPr>
            <a:xfrm>
              <a:off x="5103921" y="5239044"/>
              <a:ext cx="1995870" cy="640479"/>
            </a:xfrm>
            <a:prstGeom prst="roundRect">
              <a:avLst>
                <a:gd name="adj" fmla="val 50000"/>
              </a:avLst>
            </a:prstGeom>
            <a:solidFill>
              <a:srgbClr val="FFFFFF">
                <a:lumMod val="8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b="1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标题文字添加</a:t>
              </a:r>
            </a:p>
          </p:txBody>
        </p:sp>
        <p:sp>
          <p:nvSpPr>
            <p:cNvPr id="16" name="ïṡḷîḑe"/>
            <p:cNvSpPr/>
            <p:nvPr/>
          </p:nvSpPr>
          <p:spPr>
            <a:xfrm>
              <a:off x="6555790" y="5325004"/>
              <a:ext cx="468559" cy="468559"/>
            </a:xfrm>
            <a:prstGeom prst="ellipse">
              <a:avLst/>
            </a:prstGeom>
            <a:solidFill>
              <a:srgbClr val="1A94BC"/>
            </a:solidFill>
            <a:ln w="28575" cap="flat" cmpd="sng" algn="ctr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91440" tIns="45720" rIns="91440" bIns="45720" rtlCol="0" anchor="ctr">
              <a:normAutofit fontScale="92500" lnSpcReduction="10000"/>
            </a:bodyPr>
            <a:lstStyle/>
            <a:p>
              <a:pPr algn="ctr">
                <a:defRPr/>
              </a:pPr>
              <a:endParaRPr lang="en-US" kern="0">
                <a:solidFill>
                  <a:srgbClr val="FFFFFF"/>
                </a:solidFill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17" name="îšḷîḓè"/>
            <p:cNvSpPr/>
            <p:nvPr/>
          </p:nvSpPr>
          <p:spPr bwMode="auto">
            <a:xfrm>
              <a:off x="5292410" y="1602964"/>
              <a:ext cx="230484" cy="221966"/>
            </a:xfrm>
            <a:custGeom>
              <a:avLst/>
              <a:gdLst>
                <a:gd name="connsiteX0" fmla="*/ 216243 w 609050"/>
                <a:gd name="connsiteY0" fmla="*/ 412730 h 586540"/>
                <a:gd name="connsiteX1" fmla="*/ 216243 w 609050"/>
                <a:gd name="connsiteY1" fmla="*/ 456594 h 586540"/>
                <a:gd name="connsiteX2" fmla="*/ 293953 w 609050"/>
                <a:gd name="connsiteY2" fmla="*/ 456594 h 586540"/>
                <a:gd name="connsiteX3" fmla="*/ 293953 w 609050"/>
                <a:gd name="connsiteY3" fmla="*/ 412730 h 586540"/>
                <a:gd name="connsiteX4" fmla="*/ 69884 w 609050"/>
                <a:gd name="connsiteY4" fmla="*/ 412730 h 586540"/>
                <a:gd name="connsiteX5" fmla="*/ 69884 w 609050"/>
                <a:gd name="connsiteY5" fmla="*/ 456594 h 586540"/>
                <a:gd name="connsiteX6" fmla="*/ 147595 w 609050"/>
                <a:gd name="connsiteY6" fmla="*/ 456594 h 586540"/>
                <a:gd name="connsiteX7" fmla="*/ 147595 w 609050"/>
                <a:gd name="connsiteY7" fmla="*/ 412730 h 586540"/>
                <a:gd name="connsiteX8" fmla="*/ 460769 w 609050"/>
                <a:gd name="connsiteY8" fmla="*/ 376268 h 586540"/>
                <a:gd name="connsiteX9" fmla="*/ 460769 w 609050"/>
                <a:gd name="connsiteY9" fmla="*/ 414786 h 586540"/>
                <a:gd name="connsiteX10" fmla="*/ 555916 w 609050"/>
                <a:gd name="connsiteY10" fmla="*/ 414786 h 586540"/>
                <a:gd name="connsiteX11" fmla="*/ 555916 w 609050"/>
                <a:gd name="connsiteY11" fmla="*/ 376268 h 586540"/>
                <a:gd name="connsiteX12" fmla="*/ 216243 w 609050"/>
                <a:gd name="connsiteY12" fmla="*/ 339670 h 586540"/>
                <a:gd name="connsiteX13" fmla="*/ 216243 w 609050"/>
                <a:gd name="connsiteY13" fmla="*/ 383533 h 586540"/>
                <a:gd name="connsiteX14" fmla="*/ 293953 w 609050"/>
                <a:gd name="connsiteY14" fmla="*/ 383533 h 586540"/>
                <a:gd name="connsiteX15" fmla="*/ 293953 w 609050"/>
                <a:gd name="connsiteY15" fmla="*/ 339670 h 586540"/>
                <a:gd name="connsiteX16" fmla="*/ 69884 w 609050"/>
                <a:gd name="connsiteY16" fmla="*/ 339670 h 586540"/>
                <a:gd name="connsiteX17" fmla="*/ 69884 w 609050"/>
                <a:gd name="connsiteY17" fmla="*/ 383533 h 586540"/>
                <a:gd name="connsiteX18" fmla="*/ 147595 w 609050"/>
                <a:gd name="connsiteY18" fmla="*/ 383533 h 586540"/>
                <a:gd name="connsiteX19" fmla="*/ 147595 w 609050"/>
                <a:gd name="connsiteY19" fmla="*/ 339670 h 586540"/>
                <a:gd name="connsiteX20" fmla="*/ 460769 w 609050"/>
                <a:gd name="connsiteY20" fmla="*/ 303071 h 586540"/>
                <a:gd name="connsiteX21" fmla="*/ 460769 w 609050"/>
                <a:gd name="connsiteY21" fmla="*/ 341726 h 586540"/>
                <a:gd name="connsiteX22" fmla="*/ 555916 w 609050"/>
                <a:gd name="connsiteY22" fmla="*/ 341726 h 586540"/>
                <a:gd name="connsiteX23" fmla="*/ 555916 w 609050"/>
                <a:gd name="connsiteY23" fmla="*/ 303071 h 586540"/>
                <a:gd name="connsiteX24" fmla="*/ 216243 w 609050"/>
                <a:gd name="connsiteY24" fmla="*/ 266609 h 586540"/>
                <a:gd name="connsiteX25" fmla="*/ 216243 w 609050"/>
                <a:gd name="connsiteY25" fmla="*/ 310473 h 586540"/>
                <a:gd name="connsiteX26" fmla="*/ 293953 w 609050"/>
                <a:gd name="connsiteY26" fmla="*/ 310473 h 586540"/>
                <a:gd name="connsiteX27" fmla="*/ 293953 w 609050"/>
                <a:gd name="connsiteY27" fmla="*/ 266609 h 586540"/>
                <a:gd name="connsiteX28" fmla="*/ 69884 w 609050"/>
                <a:gd name="connsiteY28" fmla="*/ 266609 h 586540"/>
                <a:gd name="connsiteX29" fmla="*/ 69884 w 609050"/>
                <a:gd name="connsiteY29" fmla="*/ 310473 h 586540"/>
                <a:gd name="connsiteX30" fmla="*/ 147595 w 609050"/>
                <a:gd name="connsiteY30" fmla="*/ 310473 h 586540"/>
                <a:gd name="connsiteX31" fmla="*/ 147595 w 609050"/>
                <a:gd name="connsiteY31" fmla="*/ 266609 h 586540"/>
                <a:gd name="connsiteX32" fmla="*/ 460769 w 609050"/>
                <a:gd name="connsiteY32" fmla="*/ 230010 h 586540"/>
                <a:gd name="connsiteX33" fmla="*/ 460769 w 609050"/>
                <a:gd name="connsiteY33" fmla="*/ 268528 h 586540"/>
                <a:gd name="connsiteX34" fmla="*/ 555916 w 609050"/>
                <a:gd name="connsiteY34" fmla="*/ 268528 h 586540"/>
                <a:gd name="connsiteX35" fmla="*/ 555916 w 609050"/>
                <a:gd name="connsiteY35" fmla="*/ 230010 h 586540"/>
                <a:gd name="connsiteX36" fmla="*/ 216243 w 609050"/>
                <a:gd name="connsiteY36" fmla="*/ 193549 h 586540"/>
                <a:gd name="connsiteX37" fmla="*/ 216243 w 609050"/>
                <a:gd name="connsiteY37" fmla="*/ 237412 h 586540"/>
                <a:gd name="connsiteX38" fmla="*/ 293953 w 609050"/>
                <a:gd name="connsiteY38" fmla="*/ 237412 h 586540"/>
                <a:gd name="connsiteX39" fmla="*/ 293953 w 609050"/>
                <a:gd name="connsiteY39" fmla="*/ 193549 h 586540"/>
                <a:gd name="connsiteX40" fmla="*/ 69884 w 609050"/>
                <a:gd name="connsiteY40" fmla="*/ 193549 h 586540"/>
                <a:gd name="connsiteX41" fmla="*/ 69884 w 609050"/>
                <a:gd name="connsiteY41" fmla="*/ 237412 h 586540"/>
                <a:gd name="connsiteX42" fmla="*/ 147595 w 609050"/>
                <a:gd name="connsiteY42" fmla="*/ 237412 h 586540"/>
                <a:gd name="connsiteX43" fmla="*/ 147595 w 609050"/>
                <a:gd name="connsiteY43" fmla="*/ 193549 h 586540"/>
                <a:gd name="connsiteX44" fmla="*/ 460769 w 609050"/>
                <a:gd name="connsiteY44" fmla="*/ 156950 h 586540"/>
                <a:gd name="connsiteX45" fmla="*/ 460769 w 609050"/>
                <a:gd name="connsiteY45" fmla="*/ 195468 h 586540"/>
                <a:gd name="connsiteX46" fmla="*/ 555916 w 609050"/>
                <a:gd name="connsiteY46" fmla="*/ 195468 h 586540"/>
                <a:gd name="connsiteX47" fmla="*/ 555916 w 609050"/>
                <a:gd name="connsiteY47" fmla="*/ 156950 h 586540"/>
                <a:gd name="connsiteX48" fmla="*/ 192926 w 609050"/>
                <a:gd name="connsiteY48" fmla="*/ 96251 h 586540"/>
                <a:gd name="connsiteX49" fmla="*/ 361366 w 609050"/>
                <a:gd name="connsiteY49" fmla="*/ 96251 h 586540"/>
                <a:gd name="connsiteX50" fmla="*/ 361366 w 609050"/>
                <a:gd name="connsiteY50" fmla="*/ 114880 h 586540"/>
                <a:gd name="connsiteX51" fmla="*/ 192926 w 609050"/>
                <a:gd name="connsiteY51" fmla="*/ 114880 h 586540"/>
                <a:gd name="connsiteX52" fmla="*/ 192926 w 609050"/>
                <a:gd name="connsiteY52" fmla="*/ 49819 h 586540"/>
                <a:gd name="connsiteX53" fmla="*/ 361366 w 609050"/>
                <a:gd name="connsiteY53" fmla="*/ 49819 h 586540"/>
                <a:gd name="connsiteX54" fmla="*/ 361366 w 609050"/>
                <a:gd name="connsiteY54" fmla="*/ 68307 h 586540"/>
                <a:gd name="connsiteX55" fmla="*/ 192926 w 609050"/>
                <a:gd name="connsiteY55" fmla="*/ 68307 h 586540"/>
                <a:gd name="connsiteX56" fmla="*/ 166130 w 609050"/>
                <a:gd name="connsiteY56" fmla="*/ 25222 h 586540"/>
                <a:gd name="connsiteX57" fmla="*/ 166130 w 609050"/>
                <a:gd name="connsiteY57" fmla="*/ 155716 h 586540"/>
                <a:gd name="connsiteX58" fmla="*/ 338987 w 609050"/>
                <a:gd name="connsiteY58" fmla="*/ 155716 h 586540"/>
                <a:gd name="connsiteX59" fmla="*/ 338987 w 609050"/>
                <a:gd name="connsiteY59" fmla="*/ 341040 h 586540"/>
                <a:gd name="connsiteX60" fmla="*/ 338987 w 609050"/>
                <a:gd name="connsiteY60" fmla="*/ 531710 h 586540"/>
                <a:gd name="connsiteX61" fmla="*/ 366721 w 609050"/>
                <a:gd name="connsiteY61" fmla="*/ 531710 h 586540"/>
                <a:gd name="connsiteX62" fmla="*/ 366721 w 609050"/>
                <a:gd name="connsiteY62" fmla="*/ 341040 h 586540"/>
                <a:gd name="connsiteX63" fmla="*/ 366721 w 609050"/>
                <a:gd name="connsiteY63" fmla="*/ 155305 h 586540"/>
                <a:gd name="connsiteX64" fmla="*/ 388002 w 609050"/>
                <a:gd name="connsiteY64" fmla="*/ 143517 h 586540"/>
                <a:gd name="connsiteX65" fmla="*/ 388002 w 609050"/>
                <a:gd name="connsiteY65" fmla="*/ 25222 h 586540"/>
                <a:gd name="connsiteX66" fmla="*/ 140867 w 609050"/>
                <a:gd name="connsiteY66" fmla="*/ 0 h 586540"/>
                <a:gd name="connsiteX67" fmla="*/ 413402 w 609050"/>
                <a:gd name="connsiteY67" fmla="*/ 0 h 586540"/>
                <a:gd name="connsiteX68" fmla="*/ 413402 w 609050"/>
                <a:gd name="connsiteY68" fmla="*/ 129398 h 586540"/>
                <a:gd name="connsiteX69" fmla="*/ 432486 w 609050"/>
                <a:gd name="connsiteY69" fmla="*/ 118843 h 586540"/>
                <a:gd name="connsiteX70" fmla="*/ 584199 w 609050"/>
                <a:gd name="connsiteY70" fmla="*/ 118843 h 586540"/>
                <a:gd name="connsiteX71" fmla="*/ 584199 w 609050"/>
                <a:gd name="connsiteY71" fmla="*/ 531710 h 586540"/>
                <a:gd name="connsiteX72" fmla="*/ 609050 w 609050"/>
                <a:gd name="connsiteY72" fmla="*/ 531710 h 586540"/>
                <a:gd name="connsiteX73" fmla="*/ 609050 w 609050"/>
                <a:gd name="connsiteY73" fmla="*/ 586540 h 586540"/>
                <a:gd name="connsiteX74" fmla="*/ 0 w 609050"/>
                <a:gd name="connsiteY74" fmla="*/ 586540 h 586540"/>
                <a:gd name="connsiteX75" fmla="*/ 0 w 609050"/>
                <a:gd name="connsiteY75" fmla="*/ 531710 h 586540"/>
                <a:gd name="connsiteX76" fmla="*/ 24851 w 609050"/>
                <a:gd name="connsiteY76" fmla="*/ 531710 h 586540"/>
                <a:gd name="connsiteX77" fmla="*/ 24851 w 609050"/>
                <a:gd name="connsiteY77" fmla="*/ 155716 h 586540"/>
                <a:gd name="connsiteX78" fmla="*/ 140867 w 609050"/>
                <a:gd name="connsiteY78" fmla="*/ 155716 h 586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609050" h="586540">
                  <a:moveTo>
                    <a:pt x="216243" y="412730"/>
                  </a:moveTo>
                  <a:lnTo>
                    <a:pt x="216243" y="456594"/>
                  </a:lnTo>
                  <a:lnTo>
                    <a:pt x="293953" y="456594"/>
                  </a:lnTo>
                  <a:lnTo>
                    <a:pt x="293953" y="412730"/>
                  </a:lnTo>
                  <a:close/>
                  <a:moveTo>
                    <a:pt x="69884" y="412730"/>
                  </a:moveTo>
                  <a:lnTo>
                    <a:pt x="69884" y="456594"/>
                  </a:lnTo>
                  <a:lnTo>
                    <a:pt x="147595" y="456594"/>
                  </a:lnTo>
                  <a:lnTo>
                    <a:pt x="147595" y="412730"/>
                  </a:lnTo>
                  <a:close/>
                  <a:moveTo>
                    <a:pt x="460769" y="376268"/>
                  </a:moveTo>
                  <a:lnTo>
                    <a:pt x="460769" y="414786"/>
                  </a:lnTo>
                  <a:lnTo>
                    <a:pt x="555916" y="414786"/>
                  </a:lnTo>
                  <a:lnTo>
                    <a:pt x="555916" y="376268"/>
                  </a:lnTo>
                  <a:close/>
                  <a:moveTo>
                    <a:pt x="216243" y="339670"/>
                  </a:moveTo>
                  <a:lnTo>
                    <a:pt x="216243" y="383533"/>
                  </a:lnTo>
                  <a:lnTo>
                    <a:pt x="293953" y="383533"/>
                  </a:lnTo>
                  <a:lnTo>
                    <a:pt x="293953" y="339670"/>
                  </a:lnTo>
                  <a:close/>
                  <a:moveTo>
                    <a:pt x="69884" y="339670"/>
                  </a:moveTo>
                  <a:lnTo>
                    <a:pt x="69884" y="383533"/>
                  </a:lnTo>
                  <a:lnTo>
                    <a:pt x="147595" y="383533"/>
                  </a:lnTo>
                  <a:lnTo>
                    <a:pt x="147595" y="339670"/>
                  </a:lnTo>
                  <a:close/>
                  <a:moveTo>
                    <a:pt x="460769" y="303071"/>
                  </a:moveTo>
                  <a:lnTo>
                    <a:pt x="460769" y="341726"/>
                  </a:lnTo>
                  <a:lnTo>
                    <a:pt x="555916" y="341726"/>
                  </a:lnTo>
                  <a:lnTo>
                    <a:pt x="555916" y="303071"/>
                  </a:lnTo>
                  <a:close/>
                  <a:moveTo>
                    <a:pt x="216243" y="266609"/>
                  </a:moveTo>
                  <a:lnTo>
                    <a:pt x="216243" y="310473"/>
                  </a:lnTo>
                  <a:lnTo>
                    <a:pt x="293953" y="310473"/>
                  </a:lnTo>
                  <a:lnTo>
                    <a:pt x="293953" y="266609"/>
                  </a:lnTo>
                  <a:close/>
                  <a:moveTo>
                    <a:pt x="69884" y="266609"/>
                  </a:moveTo>
                  <a:lnTo>
                    <a:pt x="69884" y="310473"/>
                  </a:lnTo>
                  <a:lnTo>
                    <a:pt x="147595" y="310473"/>
                  </a:lnTo>
                  <a:lnTo>
                    <a:pt x="147595" y="266609"/>
                  </a:lnTo>
                  <a:close/>
                  <a:moveTo>
                    <a:pt x="460769" y="230010"/>
                  </a:moveTo>
                  <a:lnTo>
                    <a:pt x="460769" y="268528"/>
                  </a:lnTo>
                  <a:lnTo>
                    <a:pt x="555916" y="268528"/>
                  </a:lnTo>
                  <a:lnTo>
                    <a:pt x="555916" y="230010"/>
                  </a:lnTo>
                  <a:close/>
                  <a:moveTo>
                    <a:pt x="216243" y="193549"/>
                  </a:moveTo>
                  <a:lnTo>
                    <a:pt x="216243" y="237412"/>
                  </a:lnTo>
                  <a:lnTo>
                    <a:pt x="293953" y="237412"/>
                  </a:lnTo>
                  <a:lnTo>
                    <a:pt x="293953" y="193549"/>
                  </a:lnTo>
                  <a:close/>
                  <a:moveTo>
                    <a:pt x="69884" y="193549"/>
                  </a:moveTo>
                  <a:lnTo>
                    <a:pt x="69884" y="237412"/>
                  </a:lnTo>
                  <a:lnTo>
                    <a:pt x="147595" y="237412"/>
                  </a:lnTo>
                  <a:lnTo>
                    <a:pt x="147595" y="193549"/>
                  </a:lnTo>
                  <a:close/>
                  <a:moveTo>
                    <a:pt x="460769" y="156950"/>
                  </a:moveTo>
                  <a:lnTo>
                    <a:pt x="460769" y="195468"/>
                  </a:lnTo>
                  <a:lnTo>
                    <a:pt x="555916" y="195468"/>
                  </a:lnTo>
                  <a:lnTo>
                    <a:pt x="555916" y="156950"/>
                  </a:lnTo>
                  <a:close/>
                  <a:moveTo>
                    <a:pt x="192926" y="96251"/>
                  </a:moveTo>
                  <a:lnTo>
                    <a:pt x="361366" y="96251"/>
                  </a:lnTo>
                  <a:lnTo>
                    <a:pt x="361366" y="114880"/>
                  </a:lnTo>
                  <a:lnTo>
                    <a:pt x="192926" y="114880"/>
                  </a:lnTo>
                  <a:close/>
                  <a:moveTo>
                    <a:pt x="192926" y="49819"/>
                  </a:moveTo>
                  <a:lnTo>
                    <a:pt x="361366" y="49819"/>
                  </a:lnTo>
                  <a:lnTo>
                    <a:pt x="361366" y="68307"/>
                  </a:lnTo>
                  <a:lnTo>
                    <a:pt x="192926" y="68307"/>
                  </a:lnTo>
                  <a:close/>
                  <a:moveTo>
                    <a:pt x="166130" y="25222"/>
                  </a:moveTo>
                  <a:lnTo>
                    <a:pt x="166130" y="155716"/>
                  </a:lnTo>
                  <a:lnTo>
                    <a:pt x="338987" y="155716"/>
                  </a:lnTo>
                  <a:lnTo>
                    <a:pt x="338987" y="341040"/>
                  </a:lnTo>
                  <a:lnTo>
                    <a:pt x="338987" y="531710"/>
                  </a:lnTo>
                  <a:lnTo>
                    <a:pt x="366721" y="531710"/>
                  </a:lnTo>
                  <a:lnTo>
                    <a:pt x="366721" y="341040"/>
                  </a:lnTo>
                  <a:lnTo>
                    <a:pt x="366721" y="155305"/>
                  </a:lnTo>
                  <a:lnTo>
                    <a:pt x="388002" y="143517"/>
                  </a:lnTo>
                  <a:lnTo>
                    <a:pt x="388002" y="25222"/>
                  </a:lnTo>
                  <a:close/>
                  <a:moveTo>
                    <a:pt x="140867" y="0"/>
                  </a:moveTo>
                  <a:lnTo>
                    <a:pt x="413402" y="0"/>
                  </a:lnTo>
                  <a:lnTo>
                    <a:pt x="413402" y="129398"/>
                  </a:lnTo>
                  <a:lnTo>
                    <a:pt x="432486" y="118843"/>
                  </a:lnTo>
                  <a:lnTo>
                    <a:pt x="584199" y="118843"/>
                  </a:lnTo>
                  <a:lnTo>
                    <a:pt x="584199" y="531710"/>
                  </a:lnTo>
                  <a:lnTo>
                    <a:pt x="609050" y="531710"/>
                  </a:lnTo>
                  <a:lnTo>
                    <a:pt x="609050" y="586540"/>
                  </a:lnTo>
                  <a:lnTo>
                    <a:pt x="0" y="586540"/>
                  </a:lnTo>
                  <a:lnTo>
                    <a:pt x="0" y="531710"/>
                  </a:lnTo>
                  <a:lnTo>
                    <a:pt x="24851" y="531710"/>
                  </a:lnTo>
                  <a:lnTo>
                    <a:pt x="24851" y="155716"/>
                  </a:lnTo>
                  <a:lnTo>
                    <a:pt x="140867" y="1557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 kern="0">
                <a:solidFill>
                  <a:srgbClr val="000000"/>
                </a:solidFill>
                <a:latin typeface="Arial" panose="020B0604020202020204"/>
              </a:endParaRPr>
            </a:p>
          </p:txBody>
        </p:sp>
        <p:sp>
          <p:nvSpPr>
            <p:cNvPr id="18" name="î$ľiḓè"/>
            <p:cNvSpPr/>
            <p:nvPr/>
          </p:nvSpPr>
          <p:spPr bwMode="auto">
            <a:xfrm>
              <a:off x="6675724" y="2902301"/>
              <a:ext cx="230484" cy="221966"/>
            </a:xfrm>
            <a:custGeom>
              <a:avLst/>
              <a:gdLst>
                <a:gd name="connsiteX0" fmla="*/ 216243 w 609050"/>
                <a:gd name="connsiteY0" fmla="*/ 412730 h 586540"/>
                <a:gd name="connsiteX1" fmla="*/ 216243 w 609050"/>
                <a:gd name="connsiteY1" fmla="*/ 456594 h 586540"/>
                <a:gd name="connsiteX2" fmla="*/ 293953 w 609050"/>
                <a:gd name="connsiteY2" fmla="*/ 456594 h 586540"/>
                <a:gd name="connsiteX3" fmla="*/ 293953 w 609050"/>
                <a:gd name="connsiteY3" fmla="*/ 412730 h 586540"/>
                <a:gd name="connsiteX4" fmla="*/ 69884 w 609050"/>
                <a:gd name="connsiteY4" fmla="*/ 412730 h 586540"/>
                <a:gd name="connsiteX5" fmla="*/ 69884 w 609050"/>
                <a:gd name="connsiteY5" fmla="*/ 456594 h 586540"/>
                <a:gd name="connsiteX6" fmla="*/ 147595 w 609050"/>
                <a:gd name="connsiteY6" fmla="*/ 456594 h 586540"/>
                <a:gd name="connsiteX7" fmla="*/ 147595 w 609050"/>
                <a:gd name="connsiteY7" fmla="*/ 412730 h 586540"/>
                <a:gd name="connsiteX8" fmla="*/ 460769 w 609050"/>
                <a:gd name="connsiteY8" fmla="*/ 376268 h 586540"/>
                <a:gd name="connsiteX9" fmla="*/ 460769 w 609050"/>
                <a:gd name="connsiteY9" fmla="*/ 414786 h 586540"/>
                <a:gd name="connsiteX10" fmla="*/ 555916 w 609050"/>
                <a:gd name="connsiteY10" fmla="*/ 414786 h 586540"/>
                <a:gd name="connsiteX11" fmla="*/ 555916 w 609050"/>
                <a:gd name="connsiteY11" fmla="*/ 376268 h 586540"/>
                <a:gd name="connsiteX12" fmla="*/ 216243 w 609050"/>
                <a:gd name="connsiteY12" fmla="*/ 339670 h 586540"/>
                <a:gd name="connsiteX13" fmla="*/ 216243 w 609050"/>
                <a:gd name="connsiteY13" fmla="*/ 383533 h 586540"/>
                <a:gd name="connsiteX14" fmla="*/ 293953 w 609050"/>
                <a:gd name="connsiteY14" fmla="*/ 383533 h 586540"/>
                <a:gd name="connsiteX15" fmla="*/ 293953 w 609050"/>
                <a:gd name="connsiteY15" fmla="*/ 339670 h 586540"/>
                <a:gd name="connsiteX16" fmla="*/ 69884 w 609050"/>
                <a:gd name="connsiteY16" fmla="*/ 339670 h 586540"/>
                <a:gd name="connsiteX17" fmla="*/ 69884 w 609050"/>
                <a:gd name="connsiteY17" fmla="*/ 383533 h 586540"/>
                <a:gd name="connsiteX18" fmla="*/ 147595 w 609050"/>
                <a:gd name="connsiteY18" fmla="*/ 383533 h 586540"/>
                <a:gd name="connsiteX19" fmla="*/ 147595 w 609050"/>
                <a:gd name="connsiteY19" fmla="*/ 339670 h 586540"/>
                <a:gd name="connsiteX20" fmla="*/ 460769 w 609050"/>
                <a:gd name="connsiteY20" fmla="*/ 303071 h 586540"/>
                <a:gd name="connsiteX21" fmla="*/ 460769 w 609050"/>
                <a:gd name="connsiteY21" fmla="*/ 341726 h 586540"/>
                <a:gd name="connsiteX22" fmla="*/ 555916 w 609050"/>
                <a:gd name="connsiteY22" fmla="*/ 341726 h 586540"/>
                <a:gd name="connsiteX23" fmla="*/ 555916 w 609050"/>
                <a:gd name="connsiteY23" fmla="*/ 303071 h 586540"/>
                <a:gd name="connsiteX24" fmla="*/ 216243 w 609050"/>
                <a:gd name="connsiteY24" fmla="*/ 266609 h 586540"/>
                <a:gd name="connsiteX25" fmla="*/ 216243 w 609050"/>
                <a:gd name="connsiteY25" fmla="*/ 310473 h 586540"/>
                <a:gd name="connsiteX26" fmla="*/ 293953 w 609050"/>
                <a:gd name="connsiteY26" fmla="*/ 310473 h 586540"/>
                <a:gd name="connsiteX27" fmla="*/ 293953 w 609050"/>
                <a:gd name="connsiteY27" fmla="*/ 266609 h 586540"/>
                <a:gd name="connsiteX28" fmla="*/ 69884 w 609050"/>
                <a:gd name="connsiteY28" fmla="*/ 266609 h 586540"/>
                <a:gd name="connsiteX29" fmla="*/ 69884 w 609050"/>
                <a:gd name="connsiteY29" fmla="*/ 310473 h 586540"/>
                <a:gd name="connsiteX30" fmla="*/ 147595 w 609050"/>
                <a:gd name="connsiteY30" fmla="*/ 310473 h 586540"/>
                <a:gd name="connsiteX31" fmla="*/ 147595 w 609050"/>
                <a:gd name="connsiteY31" fmla="*/ 266609 h 586540"/>
                <a:gd name="connsiteX32" fmla="*/ 460769 w 609050"/>
                <a:gd name="connsiteY32" fmla="*/ 230010 h 586540"/>
                <a:gd name="connsiteX33" fmla="*/ 460769 w 609050"/>
                <a:gd name="connsiteY33" fmla="*/ 268528 h 586540"/>
                <a:gd name="connsiteX34" fmla="*/ 555916 w 609050"/>
                <a:gd name="connsiteY34" fmla="*/ 268528 h 586540"/>
                <a:gd name="connsiteX35" fmla="*/ 555916 w 609050"/>
                <a:gd name="connsiteY35" fmla="*/ 230010 h 586540"/>
                <a:gd name="connsiteX36" fmla="*/ 216243 w 609050"/>
                <a:gd name="connsiteY36" fmla="*/ 193549 h 586540"/>
                <a:gd name="connsiteX37" fmla="*/ 216243 w 609050"/>
                <a:gd name="connsiteY37" fmla="*/ 237412 h 586540"/>
                <a:gd name="connsiteX38" fmla="*/ 293953 w 609050"/>
                <a:gd name="connsiteY38" fmla="*/ 237412 h 586540"/>
                <a:gd name="connsiteX39" fmla="*/ 293953 w 609050"/>
                <a:gd name="connsiteY39" fmla="*/ 193549 h 586540"/>
                <a:gd name="connsiteX40" fmla="*/ 69884 w 609050"/>
                <a:gd name="connsiteY40" fmla="*/ 193549 h 586540"/>
                <a:gd name="connsiteX41" fmla="*/ 69884 w 609050"/>
                <a:gd name="connsiteY41" fmla="*/ 237412 h 586540"/>
                <a:gd name="connsiteX42" fmla="*/ 147595 w 609050"/>
                <a:gd name="connsiteY42" fmla="*/ 237412 h 586540"/>
                <a:gd name="connsiteX43" fmla="*/ 147595 w 609050"/>
                <a:gd name="connsiteY43" fmla="*/ 193549 h 586540"/>
                <a:gd name="connsiteX44" fmla="*/ 460769 w 609050"/>
                <a:gd name="connsiteY44" fmla="*/ 156950 h 586540"/>
                <a:gd name="connsiteX45" fmla="*/ 460769 w 609050"/>
                <a:gd name="connsiteY45" fmla="*/ 195468 h 586540"/>
                <a:gd name="connsiteX46" fmla="*/ 555916 w 609050"/>
                <a:gd name="connsiteY46" fmla="*/ 195468 h 586540"/>
                <a:gd name="connsiteX47" fmla="*/ 555916 w 609050"/>
                <a:gd name="connsiteY47" fmla="*/ 156950 h 586540"/>
                <a:gd name="connsiteX48" fmla="*/ 192926 w 609050"/>
                <a:gd name="connsiteY48" fmla="*/ 96251 h 586540"/>
                <a:gd name="connsiteX49" fmla="*/ 361366 w 609050"/>
                <a:gd name="connsiteY49" fmla="*/ 96251 h 586540"/>
                <a:gd name="connsiteX50" fmla="*/ 361366 w 609050"/>
                <a:gd name="connsiteY50" fmla="*/ 114880 h 586540"/>
                <a:gd name="connsiteX51" fmla="*/ 192926 w 609050"/>
                <a:gd name="connsiteY51" fmla="*/ 114880 h 586540"/>
                <a:gd name="connsiteX52" fmla="*/ 192926 w 609050"/>
                <a:gd name="connsiteY52" fmla="*/ 49819 h 586540"/>
                <a:gd name="connsiteX53" fmla="*/ 361366 w 609050"/>
                <a:gd name="connsiteY53" fmla="*/ 49819 h 586540"/>
                <a:gd name="connsiteX54" fmla="*/ 361366 w 609050"/>
                <a:gd name="connsiteY54" fmla="*/ 68307 h 586540"/>
                <a:gd name="connsiteX55" fmla="*/ 192926 w 609050"/>
                <a:gd name="connsiteY55" fmla="*/ 68307 h 586540"/>
                <a:gd name="connsiteX56" fmla="*/ 166130 w 609050"/>
                <a:gd name="connsiteY56" fmla="*/ 25222 h 586540"/>
                <a:gd name="connsiteX57" fmla="*/ 166130 w 609050"/>
                <a:gd name="connsiteY57" fmla="*/ 155716 h 586540"/>
                <a:gd name="connsiteX58" fmla="*/ 338987 w 609050"/>
                <a:gd name="connsiteY58" fmla="*/ 155716 h 586540"/>
                <a:gd name="connsiteX59" fmla="*/ 338987 w 609050"/>
                <a:gd name="connsiteY59" fmla="*/ 341040 h 586540"/>
                <a:gd name="connsiteX60" fmla="*/ 338987 w 609050"/>
                <a:gd name="connsiteY60" fmla="*/ 531710 h 586540"/>
                <a:gd name="connsiteX61" fmla="*/ 366721 w 609050"/>
                <a:gd name="connsiteY61" fmla="*/ 531710 h 586540"/>
                <a:gd name="connsiteX62" fmla="*/ 366721 w 609050"/>
                <a:gd name="connsiteY62" fmla="*/ 341040 h 586540"/>
                <a:gd name="connsiteX63" fmla="*/ 366721 w 609050"/>
                <a:gd name="connsiteY63" fmla="*/ 155305 h 586540"/>
                <a:gd name="connsiteX64" fmla="*/ 388002 w 609050"/>
                <a:gd name="connsiteY64" fmla="*/ 143517 h 586540"/>
                <a:gd name="connsiteX65" fmla="*/ 388002 w 609050"/>
                <a:gd name="connsiteY65" fmla="*/ 25222 h 586540"/>
                <a:gd name="connsiteX66" fmla="*/ 140867 w 609050"/>
                <a:gd name="connsiteY66" fmla="*/ 0 h 586540"/>
                <a:gd name="connsiteX67" fmla="*/ 413402 w 609050"/>
                <a:gd name="connsiteY67" fmla="*/ 0 h 586540"/>
                <a:gd name="connsiteX68" fmla="*/ 413402 w 609050"/>
                <a:gd name="connsiteY68" fmla="*/ 129398 h 586540"/>
                <a:gd name="connsiteX69" fmla="*/ 432486 w 609050"/>
                <a:gd name="connsiteY69" fmla="*/ 118843 h 586540"/>
                <a:gd name="connsiteX70" fmla="*/ 584199 w 609050"/>
                <a:gd name="connsiteY70" fmla="*/ 118843 h 586540"/>
                <a:gd name="connsiteX71" fmla="*/ 584199 w 609050"/>
                <a:gd name="connsiteY71" fmla="*/ 531710 h 586540"/>
                <a:gd name="connsiteX72" fmla="*/ 609050 w 609050"/>
                <a:gd name="connsiteY72" fmla="*/ 531710 h 586540"/>
                <a:gd name="connsiteX73" fmla="*/ 609050 w 609050"/>
                <a:gd name="connsiteY73" fmla="*/ 586540 h 586540"/>
                <a:gd name="connsiteX74" fmla="*/ 0 w 609050"/>
                <a:gd name="connsiteY74" fmla="*/ 586540 h 586540"/>
                <a:gd name="connsiteX75" fmla="*/ 0 w 609050"/>
                <a:gd name="connsiteY75" fmla="*/ 531710 h 586540"/>
                <a:gd name="connsiteX76" fmla="*/ 24851 w 609050"/>
                <a:gd name="connsiteY76" fmla="*/ 531710 h 586540"/>
                <a:gd name="connsiteX77" fmla="*/ 24851 w 609050"/>
                <a:gd name="connsiteY77" fmla="*/ 155716 h 586540"/>
                <a:gd name="connsiteX78" fmla="*/ 140867 w 609050"/>
                <a:gd name="connsiteY78" fmla="*/ 155716 h 586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609050" h="586540">
                  <a:moveTo>
                    <a:pt x="216243" y="412730"/>
                  </a:moveTo>
                  <a:lnTo>
                    <a:pt x="216243" y="456594"/>
                  </a:lnTo>
                  <a:lnTo>
                    <a:pt x="293953" y="456594"/>
                  </a:lnTo>
                  <a:lnTo>
                    <a:pt x="293953" y="412730"/>
                  </a:lnTo>
                  <a:close/>
                  <a:moveTo>
                    <a:pt x="69884" y="412730"/>
                  </a:moveTo>
                  <a:lnTo>
                    <a:pt x="69884" y="456594"/>
                  </a:lnTo>
                  <a:lnTo>
                    <a:pt x="147595" y="456594"/>
                  </a:lnTo>
                  <a:lnTo>
                    <a:pt x="147595" y="412730"/>
                  </a:lnTo>
                  <a:close/>
                  <a:moveTo>
                    <a:pt x="460769" y="376268"/>
                  </a:moveTo>
                  <a:lnTo>
                    <a:pt x="460769" y="414786"/>
                  </a:lnTo>
                  <a:lnTo>
                    <a:pt x="555916" y="414786"/>
                  </a:lnTo>
                  <a:lnTo>
                    <a:pt x="555916" y="376268"/>
                  </a:lnTo>
                  <a:close/>
                  <a:moveTo>
                    <a:pt x="216243" y="339670"/>
                  </a:moveTo>
                  <a:lnTo>
                    <a:pt x="216243" y="383533"/>
                  </a:lnTo>
                  <a:lnTo>
                    <a:pt x="293953" y="383533"/>
                  </a:lnTo>
                  <a:lnTo>
                    <a:pt x="293953" y="339670"/>
                  </a:lnTo>
                  <a:close/>
                  <a:moveTo>
                    <a:pt x="69884" y="339670"/>
                  </a:moveTo>
                  <a:lnTo>
                    <a:pt x="69884" y="383533"/>
                  </a:lnTo>
                  <a:lnTo>
                    <a:pt x="147595" y="383533"/>
                  </a:lnTo>
                  <a:lnTo>
                    <a:pt x="147595" y="339670"/>
                  </a:lnTo>
                  <a:close/>
                  <a:moveTo>
                    <a:pt x="460769" y="303071"/>
                  </a:moveTo>
                  <a:lnTo>
                    <a:pt x="460769" y="341726"/>
                  </a:lnTo>
                  <a:lnTo>
                    <a:pt x="555916" y="341726"/>
                  </a:lnTo>
                  <a:lnTo>
                    <a:pt x="555916" y="303071"/>
                  </a:lnTo>
                  <a:close/>
                  <a:moveTo>
                    <a:pt x="216243" y="266609"/>
                  </a:moveTo>
                  <a:lnTo>
                    <a:pt x="216243" y="310473"/>
                  </a:lnTo>
                  <a:lnTo>
                    <a:pt x="293953" y="310473"/>
                  </a:lnTo>
                  <a:lnTo>
                    <a:pt x="293953" y="266609"/>
                  </a:lnTo>
                  <a:close/>
                  <a:moveTo>
                    <a:pt x="69884" y="266609"/>
                  </a:moveTo>
                  <a:lnTo>
                    <a:pt x="69884" y="310473"/>
                  </a:lnTo>
                  <a:lnTo>
                    <a:pt x="147595" y="310473"/>
                  </a:lnTo>
                  <a:lnTo>
                    <a:pt x="147595" y="266609"/>
                  </a:lnTo>
                  <a:close/>
                  <a:moveTo>
                    <a:pt x="460769" y="230010"/>
                  </a:moveTo>
                  <a:lnTo>
                    <a:pt x="460769" y="268528"/>
                  </a:lnTo>
                  <a:lnTo>
                    <a:pt x="555916" y="268528"/>
                  </a:lnTo>
                  <a:lnTo>
                    <a:pt x="555916" y="230010"/>
                  </a:lnTo>
                  <a:close/>
                  <a:moveTo>
                    <a:pt x="216243" y="193549"/>
                  </a:moveTo>
                  <a:lnTo>
                    <a:pt x="216243" y="237412"/>
                  </a:lnTo>
                  <a:lnTo>
                    <a:pt x="293953" y="237412"/>
                  </a:lnTo>
                  <a:lnTo>
                    <a:pt x="293953" y="193549"/>
                  </a:lnTo>
                  <a:close/>
                  <a:moveTo>
                    <a:pt x="69884" y="193549"/>
                  </a:moveTo>
                  <a:lnTo>
                    <a:pt x="69884" y="237412"/>
                  </a:lnTo>
                  <a:lnTo>
                    <a:pt x="147595" y="237412"/>
                  </a:lnTo>
                  <a:lnTo>
                    <a:pt x="147595" y="193549"/>
                  </a:lnTo>
                  <a:close/>
                  <a:moveTo>
                    <a:pt x="460769" y="156950"/>
                  </a:moveTo>
                  <a:lnTo>
                    <a:pt x="460769" y="195468"/>
                  </a:lnTo>
                  <a:lnTo>
                    <a:pt x="555916" y="195468"/>
                  </a:lnTo>
                  <a:lnTo>
                    <a:pt x="555916" y="156950"/>
                  </a:lnTo>
                  <a:close/>
                  <a:moveTo>
                    <a:pt x="192926" y="96251"/>
                  </a:moveTo>
                  <a:lnTo>
                    <a:pt x="361366" y="96251"/>
                  </a:lnTo>
                  <a:lnTo>
                    <a:pt x="361366" y="114880"/>
                  </a:lnTo>
                  <a:lnTo>
                    <a:pt x="192926" y="114880"/>
                  </a:lnTo>
                  <a:close/>
                  <a:moveTo>
                    <a:pt x="192926" y="49819"/>
                  </a:moveTo>
                  <a:lnTo>
                    <a:pt x="361366" y="49819"/>
                  </a:lnTo>
                  <a:lnTo>
                    <a:pt x="361366" y="68307"/>
                  </a:lnTo>
                  <a:lnTo>
                    <a:pt x="192926" y="68307"/>
                  </a:lnTo>
                  <a:close/>
                  <a:moveTo>
                    <a:pt x="166130" y="25222"/>
                  </a:moveTo>
                  <a:lnTo>
                    <a:pt x="166130" y="155716"/>
                  </a:lnTo>
                  <a:lnTo>
                    <a:pt x="338987" y="155716"/>
                  </a:lnTo>
                  <a:lnTo>
                    <a:pt x="338987" y="341040"/>
                  </a:lnTo>
                  <a:lnTo>
                    <a:pt x="338987" y="531710"/>
                  </a:lnTo>
                  <a:lnTo>
                    <a:pt x="366721" y="531710"/>
                  </a:lnTo>
                  <a:lnTo>
                    <a:pt x="366721" y="341040"/>
                  </a:lnTo>
                  <a:lnTo>
                    <a:pt x="366721" y="155305"/>
                  </a:lnTo>
                  <a:lnTo>
                    <a:pt x="388002" y="143517"/>
                  </a:lnTo>
                  <a:lnTo>
                    <a:pt x="388002" y="25222"/>
                  </a:lnTo>
                  <a:close/>
                  <a:moveTo>
                    <a:pt x="140867" y="0"/>
                  </a:moveTo>
                  <a:lnTo>
                    <a:pt x="413402" y="0"/>
                  </a:lnTo>
                  <a:lnTo>
                    <a:pt x="413402" y="129398"/>
                  </a:lnTo>
                  <a:lnTo>
                    <a:pt x="432486" y="118843"/>
                  </a:lnTo>
                  <a:lnTo>
                    <a:pt x="584199" y="118843"/>
                  </a:lnTo>
                  <a:lnTo>
                    <a:pt x="584199" y="531710"/>
                  </a:lnTo>
                  <a:lnTo>
                    <a:pt x="609050" y="531710"/>
                  </a:lnTo>
                  <a:lnTo>
                    <a:pt x="609050" y="586540"/>
                  </a:lnTo>
                  <a:lnTo>
                    <a:pt x="0" y="586540"/>
                  </a:lnTo>
                  <a:lnTo>
                    <a:pt x="0" y="531710"/>
                  </a:lnTo>
                  <a:lnTo>
                    <a:pt x="24851" y="531710"/>
                  </a:lnTo>
                  <a:lnTo>
                    <a:pt x="24851" y="155716"/>
                  </a:lnTo>
                  <a:lnTo>
                    <a:pt x="140867" y="1557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 kern="0">
                <a:solidFill>
                  <a:srgbClr val="000000"/>
                </a:solidFill>
                <a:latin typeface="Arial" panose="020B0604020202020204"/>
              </a:endParaRPr>
            </a:p>
          </p:txBody>
        </p:sp>
        <p:sp>
          <p:nvSpPr>
            <p:cNvPr id="19" name="íŝľîḓè"/>
            <p:cNvSpPr/>
            <p:nvPr/>
          </p:nvSpPr>
          <p:spPr bwMode="auto">
            <a:xfrm>
              <a:off x="5292410" y="4152832"/>
              <a:ext cx="230484" cy="221966"/>
            </a:xfrm>
            <a:custGeom>
              <a:avLst/>
              <a:gdLst>
                <a:gd name="connsiteX0" fmla="*/ 216243 w 609050"/>
                <a:gd name="connsiteY0" fmla="*/ 412730 h 586540"/>
                <a:gd name="connsiteX1" fmla="*/ 216243 w 609050"/>
                <a:gd name="connsiteY1" fmla="*/ 456594 h 586540"/>
                <a:gd name="connsiteX2" fmla="*/ 293953 w 609050"/>
                <a:gd name="connsiteY2" fmla="*/ 456594 h 586540"/>
                <a:gd name="connsiteX3" fmla="*/ 293953 w 609050"/>
                <a:gd name="connsiteY3" fmla="*/ 412730 h 586540"/>
                <a:gd name="connsiteX4" fmla="*/ 69884 w 609050"/>
                <a:gd name="connsiteY4" fmla="*/ 412730 h 586540"/>
                <a:gd name="connsiteX5" fmla="*/ 69884 w 609050"/>
                <a:gd name="connsiteY5" fmla="*/ 456594 h 586540"/>
                <a:gd name="connsiteX6" fmla="*/ 147595 w 609050"/>
                <a:gd name="connsiteY6" fmla="*/ 456594 h 586540"/>
                <a:gd name="connsiteX7" fmla="*/ 147595 w 609050"/>
                <a:gd name="connsiteY7" fmla="*/ 412730 h 586540"/>
                <a:gd name="connsiteX8" fmla="*/ 460769 w 609050"/>
                <a:gd name="connsiteY8" fmla="*/ 376268 h 586540"/>
                <a:gd name="connsiteX9" fmla="*/ 460769 w 609050"/>
                <a:gd name="connsiteY9" fmla="*/ 414786 h 586540"/>
                <a:gd name="connsiteX10" fmla="*/ 555916 w 609050"/>
                <a:gd name="connsiteY10" fmla="*/ 414786 h 586540"/>
                <a:gd name="connsiteX11" fmla="*/ 555916 w 609050"/>
                <a:gd name="connsiteY11" fmla="*/ 376268 h 586540"/>
                <a:gd name="connsiteX12" fmla="*/ 216243 w 609050"/>
                <a:gd name="connsiteY12" fmla="*/ 339670 h 586540"/>
                <a:gd name="connsiteX13" fmla="*/ 216243 w 609050"/>
                <a:gd name="connsiteY13" fmla="*/ 383533 h 586540"/>
                <a:gd name="connsiteX14" fmla="*/ 293953 w 609050"/>
                <a:gd name="connsiteY14" fmla="*/ 383533 h 586540"/>
                <a:gd name="connsiteX15" fmla="*/ 293953 w 609050"/>
                <a:gd name="connsiteY15" fmla="*/ 339670 h 586540"/>
                <a:gd name="connsiteX16" fmla="*/ 69884 w 609050"/>
                <a:gd name="connsiteY16" fmla="*/ 339670 h 586540"/>
                <a:gd name="connsiteX17" fmla="*/ 69884 w 609050"/>
                <a:gd name="connsiteY17" fmla="*/ 383533 h 586540"/>
                <a:gd name="connsiteX18" fmla="*/ 147595 w 609050"/>
                <a:gd name="connsiteY18" fmla="*/ 383533 h 586540"/>
                <a:gd name="connsiteX19" fmla="*/ 147595 w 609050"/>
                <a:gd name="connsiteY19" fmla="*/ 339670 h 586540"/>
                <a:gd name="connsiteX20" fmla="*/ 460769 w 609050"/>
                <a:gd name="connsiteY20" fmla="*/ 303071 h 586540"/>
                <a:gd name="connsiteX21" fmla="*/ 460769 w 609050"/>
                <a:gd name="connsiteY21" fmla="*/ 341726 h 586540"/>
                <a:gd name="connsiteX22" fmla="*/ 555916 w 609050"/>
                <a:gd name="connsiteY22" fmla="*/ 341726 h 586540"/>
                <a:gd name="connsiteX23" fmla="*/ 555916 w 609050"/>
                <a:gd name="connsiteY23" fmla="*/ 303071 h 586540"/>
                <a:gd name="connsiteX24" fmla="*/ 216243 w 609050"/>
                <a:gd name="connsiteY24" fmla="*/ 266609 h 586540"/>
                <a:gd name="connsiteX25" fmla="*/ 216243 w 609050"/>
                <a:gd name="connsiteY25" fmla="*/ 310473 h 586540"/>
                <a:gd name="connsiteX26" fmla="*/ 293953 w 609050"/>
                <a:gd name="connsiteY26" fmla="*/ 310473 h 586540"/>
                <a:gd name="connsiteX27" fmla="*/ 293953 w 609050"/>
                <a:gd name="connsiteY27" fmla="*/ 266609 h 586540"/>
                <a:gd name="connsiteX28" fmla="*/ 69884 w 609050"/>
                <a:gd name="connsiteY28" fmla="*/ 266609 h 586540"/>
                <a:gd name="connsiteX29" fmla="*/ 69884 w 609050"/>
                <a:gd name="connsiteY29" fmla="*/ 310473 h 586540"/>
                <a:gd name="connsiteX30" fmla="*/ 147595 w 609050"/>
                <a:gd name="connsiteY30" fmla="*/ 310473 h 586540"/>
                <a:gd name="connsiteX31" fmla="*/ 147595 w 609050"/>
                <a:gd name="connsiteY31" fmla="*/ 266609 h 586540"/>
                <a:gd name="connsiteX32" fmla="*/ 460769 w 609050"/>
                <a:gd name="connsiteY32" fmla="*/ 230010 h 586540"/>
                <a:gd name="connsiteX33" fmla="*/ 460769 w 609050"/>
                <a:gd name="connsiteY33" fmla="*/ 268528 h 586540"/>
                <a:gd name="connsiteX34" fmla="*/ 555916 w 609050"/>
                <a:gd name="connsiteY34" fmla="*/ 268528 h 586540"/>
                <a:gd name="connsiteX35" fmla="*/ 555916 w 609050"/>
                <a:gd name="connsiteY35" fmla="*/ 230010 h 586540"/>
                <a:gd name="connsiteX36" fmla="*/ 216243 w 609050"/>
                <a:gd name="connsiteY36" fmla="*/ 193549 h 586540"/>
                <a:gd name="connsiteX37" fmla="*/ 216243 w 609050"/>
                <a:gd name="connsiteY37" fmla="*/ 237412 h 586540"/>
                <a:gd name="connsiteX38" fmla="*/ 293953 w 609050"/>
                <a:gd name="connsiteY38" fmla="*/ 237412 h 586540"/>
                <a:gd name="connsiteX39" fmla="*/ 293953 w 609050"/>
                <a:gd name="connsiteY39" fmla="*/ 193549 h 586540"/>
                <a:gd name="connsiteX40" fmla="*/ 69884 w 609050"/>
                <a:gd name="connsiteY40" fmla="*/ 193549 h 586540"/>
                <a:gd name="connsiteX41" fmla="*/ 69884 w 609050"/>
                <a:gd name="connsiteY41" fmla="*/ 237412 h 586540"/>
                <a:gd name="connsiteX42" fmla="*/ 147595 w 609050"/>
                <a:gd name="connsiteY42" fmla="*/ 237412 h 586540"/>
                <a:gd name="connsiteX43" fmla="*/ 147595 w 609050"/>
                <a:gd name="connsiteY43" fmla="*/ 193549 h 586540"/>
                <a:gd name="connsiteX44" fmla="*/ 460769 w 609050"/>
                <a:gd name="connsiteY44" fmla="*/ 156950 h 586540"/>
                <a:gd name="connsiteX45" fmla="*/ 460769 w 609050"/>
                <a:gd name="connsiteY45" fmla="*/ 195468 h 586540"/>
                <a:gd name="connsiteX46" fmla="*/ 555916 w 609050"/>
                <a:gd name="connsiteY46" fmla="*/ 195468 h 586540"/>
                <a:gd name="connsiteX47" fmla="*/ 555916 w 609050"/>
                <a:gd name="connsiteY47" fmla="*/ 156950 h 586540"/>
                <a:gd name="connsiteX48" fmla="*/ 192926 w 609050"/>
                <a:gd name="connsiteY48" fmla="*/ 96251 h 586540"/>
                <a:gd name="connsiteX49" fmla="*/ 361366 w 609050"/>
                <a:gd name="connsiteY49" fmla="*/ 96251 h 586540"/>
                <a:gd name="connsiteX50" fmla="*/ 361366 w 609050"/>
                <a:gd name="connsiteY50" fmla="*/ 114880 h 586540"/>
                <a:gd name="connsiteX51" fmla="*/ 192926 w 609050"/>
                <a:gd name="connsiteY51" fmla="*/ 114880 h 586540"/>
                <a:gd name="connsiteX52" fmla="*/ 192926 w 609050"/>
                <a:gd name="connsiteY52" fmla="*/ 49819 h 586540"/>
                <a:gd name="connsiteX53" fmla="*/ 361366 w 609050"/>
                <a:gd name="connsiteY53" fmla="*/ 49819 h 586540"/>
                <a:gd name="connsiteX54" fmla="*/ 361366 w 609050"/>
                <a:gd name="connsiteY54" fmla="*/ 68307 h 586540"/>
                <a:gd name="connsiteX55" fmla="*/ 192926 w 609050"/>
                <a:gd name="connsiteY55" fmla="*/ 68307 h 586540"/>
                <a:gd name="connsiteX56" fmla="*/ 166130 w 609050"/>
                <a:gd name="connsiteY56" fmla="*/ 25222 h 586540"/>
                <a:gd name="connsiteX57" fmla="*/ 166130 w 609050"/>
                <a:gd name="connsiteY57" fmla="*/ 155716 h 586540"/>
                <a:gd name="connsiteX58" fmla="*/ 338987 w 609050"/>
                <a:gd name="connsiteY58" fmla="*/ 155716 h 586540"/>
                <a:gd name="connsiteX59" fmla="*/ 338987 w 609050"/>
                <a:gd name="connsiteY59" fmla="*/ 341040 h 586540"/>
                <a:gd name="connsiteX60" fmla="*/ 338987 w 609050"/>
                <a:gd name="connsiteY60" fmla="*/ 531710 h 586540"/>
                <a:gd name="connsiteX61" fmla="*/ 366721 w 609050"/>
                <a:gd name="connsiteY61" fmla="*/ 531710 h 586540"/>
                <a:gd name="connsiteX62" fmla="*/ 366721 w 609050"/>
                <a:gd name="connsiteY62" fmla="*/ 341040 h 586540"/>
                <a:gd name="connsiteX63" fmla="*/ 366721 w 609050"/>
                <a:gd name="connsiteY63" fmla="*/ 155305 h 586540"/>
                <a:gd name="connsiteX64" fmla="*/ 388002 w 609050"/>
                <a:gd name="connsiteY64" fmla="*/ 143517 h 586540"/>
                <a:gd name="connsiteX65" fmla="*/ 388002 w 609050"/>
                <a:gd name="connsiteY65" fmla="*/ 25222 h 586540"/>
                <a:gd name="connsiteX66" fmla="*/ 140867 w 609050"/>
                <a:gd name="connsiteY66" fmla="*/ 0 h 586540"/>
                <a:gd name="connsiteX67" fmla="*/ 413402 w 609050"/>
                <a:gd name="connsiteY67" fmla="*/ 0 h 586540"/>
                <a:gd name="connsiteX68" fmla="*/ 413402 w 609050"/>
                <a:gd name="connsiteY68" fmla="*/ 129398 h 586540"/>
                <a:gd name="connsiteX69" fmla="*/ 432486 w 609050"/>
                <a:gd name="connsiteY69" fmla="*/ 118843 h 586540"/>
                <a:gd name="connsiteX70" fmla="*/ 584199 w 609050"/>
                <a:gd name="connsiteY70" fmla="*/ 118843 h 586540"/>
                <a:gd name="connsiteX71" fmla="*/ 584199 w 609050"/>
                <a:gd name="connsiteY71" fmla="*/ 531710 h 586540"/>
                <a:gd name="connsiteX72" fmla="*/ 609050 w 609050"/>
                <a:gd name="connsiteY72" fmla="*/ 531710 h 586540"/>
                <a:gd name="connsiteX73" fmla="*/ 609050 w 609050"/>
                <a:gd name="connsiteY73" fmla="*/ 586540 h 586540"/>
                <a:gd name="connsiteX74" fmla="*/ 0 w 609050"/>
                <a:gd name="connsiteY74" fmla="*/ 586540 h 586540"/>
                <a:gd name="connsiteX75" fmla="*/ 0 w 609050"/>
                <a:gd name="connsiteY75" fmla="*/ 531710 h 586540"/>
                <a:gd name="connsiteX76" fmla="*/ 24851 w 609050"/>
                <a:gd name="connsiteY76" fmla="*/ 531710 h 586540"/>
                <a:gd name="connsiteX77" fmla="*/ 24851 w 609050"/>
                <a:gd name="connsiteY77" fmla="*/ 155716 h 586540"/>
                <a:gd name="connsiteX78" fmla="*/ 140867 w 609050"/>
                <a:gd name="connsiteY78" fmla="*/ 155716 h 586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609050" h="586540">
                  <a:moveTo>
                    <a:pt x="216243" y="412730"/>
                  </a:moveTo>
                  <a:lnTo>
                    <a:pt x="216243" y="456594"/>
                  </a:lnTo>
                  <a:lnTo>
                    <a:pt x="293953" y="456594"/>
                  </a:lnTo>
                  <a:lnTo>
                    <a:pt x="293953" y="412730"/>
                  </a:lnTo>
                  <a:close/>
                  <a:moveTo>
                    <a:pt x="69884" y="412730"/>
                  </a:moveTo>
                  <a:lnTo>
                    <a:pt x="69884" y="456594"/>
                  </a:lnTo>
                  <a:lnTo>
                    <a:pt x="147595" y="456594"/>
                  </a:lnTo>
                  <a:lnTo>
                    <a:pt x="147595" y="412730"/>
                  </a:lnTo>
                  <a:close/>
                  <a:moveTo>
                    <a:pt x="460769" y="376268"/>
                  </a:moveTo>
                  <a:lnTo>
                    <a:pt x="460769" y="414786"/>
                  </a:lnTo>
                  <a:lnTo>
                    <a:pt x="555916" y="414786"/>
                  </a:lnTo>
                  <a:lnTo>
                    <a:pt x="555916" y="376268"/>
                  </a:lnTo>
                  <a:close/>
                  <a:moveTo>
                    <a:pt x="216243" y="339670"/>
                  </a:moveTo>
                  <a:lnTo>
                    <a:pt x="216243" y="383533"/>
                  </a:lnTo>
                  <a:lnTo>
                    <a:pt x="293953" y="383533"/>
                  </a:lnTo>
                  <a:lnTo>
                    <a:pt x="293953" y="339670"/>
                  </a:lnTo>
                  <a:close/>
                  <a:moveTo>
                    <a:pt x="69884" y="339670"/>
                  </a:moveTo>
                  <a:lnTo>
                    <a:pt x="69884" y="383533"/>
                  </a:lnTo>
                  <a:lnTo>
                    <a:pt x="147595" y="383533"/>
                  </a:lnTo>
                  <a:lnTo>
                    <a:pt x="147595" y="339670"/>
                  </a:lnTo>
                  <a:close/>
                  <a:moveTo>
                    <a:pt x="460769" y="303071"/>
                  </a:moveTo>
                  <a:lnTo>
                    <a:pt x="460769" y="341726"/>
                  </a:lnTo>
                  <a:lnTo>
                    <a:pt x="555916" y="341726"/>
                  </a:lnTo>
                  <a:lnTo>
                    <a:pt x="555916" y="303071"/>
                  </a:lnTo>
                  <a:close/>
                  <a:moveTo>
                    <a:pt x="216243" y="266609"/>
                  </a:moveTo>
                  <a:lnTo>
                    <a:pt x="216243" y="310473"/>
                  </a:lnTo>
                  <a:lnTo>
                    <a:pt x="293953" y="310473"/>
                  </a:lnTo>
                  <a:lnTo>
                    <a:pt x="293953" y="266609"/>
                  </a:lnTo>
                  <a:close/>
                  <a:moveTo>
                    <a:pt x="69884" y="266609"/>
                  </a:moveTo>
                  <a:lnTo>
                    <a:pt x="69884" y="310473"/>
                  </a:lnTo>
                  <a:lnTo>
                    <a:pt x="147595" y="310473"/>
                  </a:lnTo>
                  <a:lnTo>
                    <a:pt x="147595" y="266609"/>
                  </a:lnTo>
                  <a:close/>
                  <a:moveTo>
                    <a:pt x="460769" y="230010"/>
                  </a:moveTo>
                  <a:lnTo>
                    <a:pt x="460769" y="268528"/>
                  </a:lnTo>
                  <a:lnTo>
                    <a:pt x="555916" y="268528"/>
                  </a:lnTo>
                  <a:lnTo>
                    <a:pt x="555916" y="230010"/>
                  </a:lnTo>
                  <a:close/>
                  <a:moveTo>
                    <a:pt x="216243" y="193549"/>
                  </a:moveTo>
                  <a:lnTo>
                    <a:pt x="216243" y="237412"/>
                  </a:lnTo>
                  <a:lnTo>
                    <a:pt x="293953" y="237412"/>
                  </a:lnTo>
                  <a:lnTo>
                    <a:pt x="293953" y="193549"/>
                  </a:lnTo>
                  <a:close/>
                  <a:moveTo>
                    <a:pt x="69884" y="193549"/>
                  </a:moveTo>
                  <a:lnTo>
                    <a:pt x="69884" y="237412"/>
                  </a:lnTo>
                  <a:lnTo>
                    <a:pt x="147595" y="237412"/>
                  </a:lnTo>
                  <a:lnTo>
                    <a:pt x="147595" y="193549"/>
                  </a:lnTo>
                  <a:close/>
                  <a:moveTo>
                    <a:pt x="460769" y="156950"/>
                  </a:moveTo>
                  <a:lnTo>
                    <a:pt x="460769" y="195468"/>
                  </a:lnTo>
                  <a:lnTo>
                    <a:pt x="555916" y="195468"/>
                  </a:lnTo>
                  <a:lnTo>
                    <a:pt x="555916" y="156950"/>
                  </a:lnTo>
                  <a:close/>
                  <a:moveTo>
                    <a:pt x="192926" y="96251"/>
                  </a:moveTo>
                  <a:lnTo>
                    <a:pt x="361366" y="96251"/>
                  </a:lnTo>
                  <a:lnTo>
                    <a:pt x="361366" y="114880"/>
                  </a:lnTo>
                  <a:lnTo>
                    <a:pt x="192926" y="114880"/>
                  </a:lnTo>
                  <a:close/>
                  <a:moveTo>
                    <a:pt x="192926" y="49819"/>
                  </a:moveTo>
                  <a:lnTo>
                    <a:pt x="361366" y="49819"/>
                  </a:lnTo>
                  <a:lnTo>
                    <a:pt x="361366" y="68307"/>
                  </a:lnTo>
                  <a:lnTo>
                    <a:pt x="192926" y="68307"/>
                  </a:lnTo>
                  <a:close/>
                  <a:moveTo>
                    <a:pt x="166130" y="25222"/>
                  </a:moveTo>
                  <a:lnTo>
                    <a:pt x="166130" y="155716"/>
                  </a:lnTo>
                  <a:lnTo>
                    <a:pt x="338987" y="155716"/>
                  </a:lnTo>
                  <a:lnTo>
                    <a:pt x="338987" y="341040"/>
                  </a:lnTo>
                  <a:lnTo>
                    <a:pt x="338987" y="531710"/>
                  </a:lnTo>
                  <a:lnTo>
                    <a:pt x="366721" y="531710"/>
                  </a:lnTo>
                  <a:lnTo>
                    <a:pt x="366721" y="341040"/>
                  </a:lnTo>
                  <a:lnTo>
                    <a:pt x="366721" y="155305"/>
                  </a:lnTo>
                  <a:lnTo>
                    <a:pt x="388002" y="143517"/>
                  </a:lnTo>
                  <a:lnTo>
                    <a:pt x="388002" y="25222"/>
                  </a:lnTo>
                  <a:close/>
                  <a:moveTo>
                    <a:pt x="140867" y="0"/>
                  </a:moveTo>
                  <a:lnTo>
                    <a:pt x="413402" y="0"/>
                  </a:lnTo>
                  <a:lnTo>
                    <a:pt x="413402" y="129398"/>
                  </a:lnTo>
                  <a:lnTo>
                    <a:pt x="432486" y="118843"/>
                  </a:lnTo>
                  <a:lnTo>
                    <a:pt x="584199" y="118843"/>
                  </a:lnTo>
                  <a:lnTo>
                    <a:pt x="584199" y="531710"/>
                  </a:lnTo>
                  <a:lnTo>
                    <a:pt x="609050" y="531710"/>
                  </a:lnTo>
                  <a:lnTo>
                    <a:pt x="609050" y="586540"/>
                  </a:lnTo>
                  <a:lnTo>
                    <a:pt x="0" y="586540"/>
                  </a:lnTo>
                  <a:lnTo>
                    <a:pt x="0" y="531710"/>
                  </a:lnTo>
                  <a:lnTo>
                    <a:pt x="24851" y="531710"/>
                  </a:lnTo>
                  <a:lnTo>
                    <a:pt x="24851" y="155716"/>
                  </a:lnTo>
                  <a:lnTo>
                    <a:pt x="140867" y="1557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 kern="0">
                <a:solidFill>
                  <a:srgbClr val="000000"/>
                </a:solidFill>
                <a:latin typeface="Arial" panose="020B0604020202020204"/>
              </a:endParaRPr>
            </a:p>
          </p:txBody>
        </p:sp>
        <p:sp>
          <p:nvSpPr>
            <p:cNvPr id="20" name="ïsḷïḍè"/>
            <p:cNvSpPr/>
            <p:nvPr/>
          </p:nvSpPr>
          <p:spPr bwMode="auto">
            <a:xfrm>
              <a:off x="6674827" y="5448300"/>
              <a:ext cx="230484" cy="221966"/>
            </a:xfrm>
            <a:custGeom>
              <a:avLst/>
              <a:gdLst>
                <a:gd name="connsiteX0" fmla="*/ 216243 w 609050"/>
                <a:gd name="connsiteY0" fmla="*/ 412730 h 586540"/>
                <a:gd name="connsiteX1" fmla="*/ 216243 w 609050"/>
                <a:gd name="connsiteY1" fmla="*/ 456594 h 586540"/>
                <a:gd name="connsiteX2" fmla="*/ 293953 w 609050"/>
                <a:gd name="connsiteY2" fmla="*/ 456594 h 586540"/>
                <a:gd name="connsiteX3" fmla="*/ 293953 w 609050"/>
                <a:gd name="connsiteY3" fmla="*/ 412730 h 586540"/>
                <a:gd name="connsiteX4" fmla="*/ 69884 w 609050"/>
                <a:gd name="connsiteY4" fmla="*/ 412730 h 586540"/>
                <a:gd name="connsiteX5" fmla="*/ 69884 w 609050"/>
                <a:gd name="connsiteY5" fmla="*/ 456594 h 586540"/>
                <a:gd name="connsiteX6" fmla="*/ 147595 w 609050"/>
                <a:gd name="connsiteY6" fmla="*/ 456594 h 586540"/>
                <a:gd name="connsiteX7" fmla="*/ 147595 w 609050"/>
                <a:gd name="connsiteY7" fmla="*/ 412730 h 586540"/>
                <a:gd name="connsiteX8" fmla="*/ 460769 w 609050"/>
                <a:gd name="connsiteY8" fmla="*/ 376268 h 586540"/>
                <a:gd name="connsiteX9" fmla="*/ 460769 w 609050"/>
                <a:gd name="connsiteY9" fmla="*/ 414786 h 586540"/>
                <a:gd name="connsiteX10" fmla="*/ 555916 w 609050"/>
                <a:gd name="connsiteY10" fmla="*/ 414786 h 586540"/>
                <a:gd name="connsiteX11" fmla="*/ 555916 w 609050"/>
                <a:gd name="connsiteY11" fmla="*/ 376268 h 586540"/>
                <a:gd name="connsiteX12" fmla="*/ 216243 w 609050"/>
                <a:gd name="connsiteY12" fmla="*/ 339670 h 586540"/>
                <a:gd name="connsiteX13" fmla="*/ 216243 w 609050"/>
                <a:gd name="connsiteY13" fmla="*/ 383533 h 586540"/>
                <a:gd name="connsiteX14" fmla="*/ 293953 w 609050"/>
                <a:gd name="connsiteY14" fmla="*/ 383533 h 586540"/>
                <a:gd name="connsiteX15" fmla="*/ 293953 w 609050"/>
                <a:gd name="connsiteY15" fmla="*/ 339670 h 586540"/>
                <a:gd name="connsiteX16" fmla="*/ 69884 w 609050"/>
                <a:gd name="connsiteY16" fmla="*/ 339670 h 586540"/>
                <a:gd name="connsiteX17" fmla="*/ 69884 w 609050"/>
                <a:gd name="connsiteY17" fmla="*/ 383533 h 586540"/>
                <a:gd name="connsiteX18" fmla="*/ 147595 w 609050"/>
                <a:gd name="connsiteY18" fmla="*/ 383533 h 586540"/>
                <a:gd name="connsiteX19" fmla="*/ 147595 w 609050"/>
                <a:gd name="connsiteY19" fmla="*/ 339670 h 586540"/>
                <a:gd name="connsiteX20" fmla="*/ 460769 w 609050"/>
                <a:gd name="connsiteY20" fmla="*/ 303071 h 586540"/>
                <a:gd name="connsiteX21" fmla="*/ 460769 w 609050"/>
                <a:gd name="connsiteY21" fmla="*/ 341726 h 586540"/>
                <a:gd name="connsiteX22" fmla="*/ 555916 w 609050"/>
                <a:gd name="connsiteY22" fmla="*/ 341726 h 586540"/>
                <a:gd name="connsiteX23" fmla="*/ 555916 w 609050"/>
                <a:gd name="connsiteY23" fmla="*/ 303071 h 586540"/>
                <a:gd name="connsiteX24" fmla="*/ 216243 w 609050"/>
                <a:gd name="connsiteY24" fmla="*/ 266609 h 586540"/>
                <a:gd name="connsiteX25" fmla="*/ 216243 w 609050"/>
                <a:gd name="connsiteY25" fmla="*/ 310473 h 586540"/>
                <a:gd name="connsiteX26" fmla="*/ 293953 w 609050"/>
                <a:gd name="connsiteY26" fmla="*/ 310473 h 586540"/>
                <a:gd name="connsiteX27" fmla="*/ 293953 w 609050"/>
                <a:gd name="connsiteY27" fmla="*/ 266609 h 586540"/>
                <a:gd name="connsiteX28" fmla="*/ 69884 w 609050"/>
                <a:gd name="connsiteY28" fmla="*/ 266609 h 586540"/>
                <a:gd name="connsiteX29" fmla="*/ 69884 w 609050"/>
                <a:gd name="connsiteY29" fmla="*/ 310473 h 586540"/>
                <a:gd name="connsiteX30" fmla="*/ 147595 w 609050"/>
                <a:gd name="connsiteY30" fmla="*/ 310473 h 586540"/>
                <a:gd name="connsiteX31" fmla="*/ 147595 w 609050"/>
                <a:gd name="connsiteY31" fmla="*/ 266609 h 586540"/>
                <a:gd name="connsiteX32" fmla="*/ 460769 w 609050"/>
                <a:gd name="connsiteY32" fmla="*/ 230010 h 586540"/>
                <a:gd name="connsiteX33" fmla="*/ 460769 w 609050"/>
                <a:gd name="connsiteY33" fmla="*/ 268528 h 586540"/>
                <a:gd name="connsiteX34" fmla="*/ 555916 w 609050"/>
                <a:gd name="connsiteY34" fmla="*/ 268528 h 586540"/>
                <a:gd name="connsiteX35" fmla="*/ 555916 w 609050"/>
                <a:gd name="connsiteY35" fmla="*/ 230010 h 586540"/>
                <a:gd name="connsiteX36" fmla="*/ 216243 w 609050"/>
                <a:gd name="connsiteY36" fmla="*/ 193549 h 586540"/>
                <a:gd name="connsiteX37" fmla="*/ 216243 w 609050"/>
                <a:gd name="connsiteY37" fmla="*/ 237412 h 586540"/>
                <a:gd name="connsiteX38" fmla="*/ 293953 w 609050"/>
                <a:gd name="connsiteY38" fmla="*/ 237412 h 586540"/>
                <a:gd name="connsiteX39" fmla="*/ 293953 w 609050"/>
                <a:gd name="connsiteY39" fmla="*/ 193549 h 586540"/>
                <a:gd name="connsiteX40" fmla="*/ 69884 w 609050"/>
                <a:gd name="connsiteY40" fmla="*/ 193549 h 586540"/>
                <a:gd name="connsiteX41" fmla="*/ 69884 w 609050"/>
                <a:gd name="connsiteY41" fmla="*/ 237412 h 586540"/>
                <a:gd name="connsiteX42" fmla="*/ 147595 w 609050"/>
                <a:gd name="connsiteY42" fmla="*/ 237412 h 586540"/>
                <a:gd name="connsiteX43" fmla="*/ 147595 w 609050"/>
                <a:gd name="connsiteY43" fmla="*/ 193549 h 586540"/>
                <a:gd name="connsiteX44" fmla="*/ 460769 w 609050"/>
                <a:gd name="connsiteY44" fmla="*/ 156950 h 586540"/>
                <a:gd name="connsiteX45" fmla="*/ 460769 w 609050"/>
                <a:gd name="connsiteY45" fmla="*/ 195468 h 586540"/>
                <a:gd name="connsiteX46" fmla="*/ 555916 w 609050"/>
                <a:gd name="connsiteY46" fmla="*/ 195468 h 586540"/>
                <a:gd name="connsiteX47" fmla="*/ 555916 w 609050"/>
                <a:gd name="connsiteY47" fmla="*/ 156950 h 586540"/>
                <a:gd name="connsiteX48" fmla="*/ 192926 w 609050"/>
                <a:gd name="connsiteY48" fmla="*/ 96251 h 586540"/>
                <a:gd name="connsiteX49" fmla="*/ 361366 w 609050"/>
                <a:gd name="connsiteY49" fmla="*/ 96251 h 586540"/>
                <a:gd name="connsiteX50" fmla="*/ 361366 w 609050"/>
                <a:gd name="connsiteY50" fmla="*/ 114880 h 586540"/>
                <a:gd name="connsiteX51" fmla="*/ 192926 w 609050"/>
                <a:gd name="connsiteY51" fmla="*/ 114880 h 586540"/>
                <a:gd name="connsiteX52" fmla="*/ 192926 w 609050"/>
                <a:gd name="connsiteY52" fmla="*/ 49819 h 586540"/>
                <a:gd name="connsiteX53" fmla="*/ 361366 w 609050"/>
                <a:gd name="connsiteY53" fmla="*/ 49819 h 586540"/>
                <a:gd name="connsiteX54" fmla="*/ 361366 w 609050"/>
                <a:gd name="connsiteY54" fmla="*/ 68307 h 586540"/>
                <a:gd name="connsiteX55" fmla="*/ 192926 w 609050"/>
                <a:gd name="connsiteY55" fmla="*/ 68307 h 586540"/>
                <a:gd name="connsiteX56" fmla="*/ 166130 w 609050"/>
                <a:gd name="connsiteY56" fmla="*/ 25222 h 586540"/>
                <a:gd name="connsiteX57" fmla="*/ 166130 w 609050"/>
                <a:gd name="connsiteY57" fmla="*/ 155716 h 586540"/>
                <a:gd name="connsiteX58" fmla="*/ 338987 w 609050"/>
                <a:gd name="connsiteY58" fmla="*/ 155716 h 586540"/>
                <a:gd name="connsiteX59" fmla="*/ 338987 w 609050"/>
                <a:gd name="connsiteY59" fmla="*/ 341040 h 586540"/>
                <a:gd name="connsiteX60" fmla="*/ 338987 w 609050"/>
                <a:gd name="connsiteY60" fmla="*/ 531710 h 586540"/>
                <a:gd name="connsiteX61" fmla="*/ 366721 w 609050"/>
                <a:gd name="connsiteY61" fmla="*/ 531710 h 586540"/>
                <a:gd name="connsiteX62" fmla="*/ 366721 w 609050"/>
                <a:gd name="connsiteY62" fmla="*/ 341040 h 586540"/>
                <a:gd name="connsiteX63" fmla="*/ 366721 w 609050"/>
                <a:gd name="connsiteY63" fmla="*/ 155305 h 586540"/>
                <a:gd name="connsiteX64" fmla="*/ 388002 w 609050"/>
                <a:gd name="connsiteY64" fmla="*/ 143517 h 586540"/>
                <a:gd name="connsiteX65" fmla="*/ 388002 w 609050"/>
                <a:gd name="connsiteY65" fmla="*/ 25222 h 586540"/>
                <a:gd name="connsiteX66" fmla="*/ 140867 w 609050"/>
                <a:gd name="connsiteY66" fmla="*/ 0 h 586540"/>
                <a:gd name="connsiteX67" fmla="*/ 413402 w 609050"/>
                <a:gd name="connsiteY67" fmla="*/ 0 h 586540"/>
                <a:gd name="connsiteX68" fmla="*/ 413402 w 609050"/>
                <a:gd name="connsiteY68" fmla="*/ 129398 h 586540"/>
                <a:gd name="connsiteX69" fmla="*/ 432486 w 609050"/>
                <a:gd name="connsiteY69" fmla="*/ 118843 h 586540"/>
                <a:gd name="connsiteX70" fmla="*/ 584199 w 609050"/>
                <a:gd name="connsiteY70" fmla="*/ 118843 h 586540"/>
                <a:gd name="connsiteX71" fmla="*/ 584199 w 609050"/>
                <a:gd name="connsiteY71" fmla="*/ 531710 h 586540"/>
                <a:gd name="connsiteX72" fmla="*/ 609050 w 609050"/>
                <a:gd name="connsiteY72" fmla="*/ 531710 h 586540"/>
                <a:gd name="connsiteX73" fmla="*/ 609050 w 609050"/>
                <a:gd name="connsiteY73" fmla="*/ 586540 h 586540"/>
                <a:gd name="connsiteX74" fmla="*/ 0 w 609050"/>
                <a:gd name="connsiteY74" fmla="*/ 586540 h 586540"/>
                <a:gd name="connsiteX75" fmla="*/ 0 w 609050"/>
                <a:gd name="connsiteY75" fmla="*/ 531710 h 586540"/>
                <a:gd name="connsiteX76" fmla="*/ 24851 w 609050"/>
                <a:gd name="connsiteY76" fmla="*/ 531710 h 586540"/>
                <a:gd name="connsiteX77" fmla="*/ 24851 w 609050"/>
                <a:gd name="connsiteY77" fmla="*/ 155716 h 586540"/>
                <a:gd name="connsiteX78" fmla="*/ 140867 w 609050"/>
                <a:gd name="connsiteY78" fmla="*/ 155716 h 586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609050" h="586540">
                  <a:moveTo>
                    <a:pt x="216243" y="412730"/>
                  </a:moveTo>
                  <a:lnTo>
                    <a:pt x="216243" y="456594"/>
                  </a:lnTo>
                  <a:lnTo>
                    <a:pt x="293953" y="456594"/>
                  </a:lnTo>
                  <a:lnTo>
                    <a:pt x="293953" y="412730"/>
                  </a:lnTo>
                  <a:close/>
                  <a:moveTo>
                    <a:pt x="69884" y="412730"/>
                  </a:moveTo>
                  <a:lnTo>
                    <a:pt x="69884" y="456594"/>
                  </a:lnTo>
                  <a:lnTo>
                    <a:pt x="147595" y="456594"/>
                  </a:lnTo>
                  <a:lnTo>
                    <a:pt x="147595" y="412730"/>
                  </a:lnTo>
                  <a:close/>
                  <a:moveTo>
                    <a:pt x="460769" y="376268"/>
                  </a:moveTo>
                  <a:lnTo>
                    <a:pt x="460769" y="414786"/>
                  </a:lnTo>
                  <a:lnTo>
                    <a:pt x="555916" y="414786"/>
                  </a:lnTo>
                  <a:lnTo>
                    <a:pt x="555916" y="376268"/>
                  </a:lnTo>
                  <a:close/>
                  <a:moveTo>
                    <a:pt x="216243" y="339670"/>
                  </a:moveTo>
                  <a:lnTo>
                    <a:pt x="216243" y="383533"/>
                  </a:lnTo>
                  <a:lnTo>
                    <a:pt x="293953" y="383533"/>
                  </a:lnTo>
                  <a:lnTo>
                    <a:pt x="293953" y="339670"/>
                  </a:lnTo>
                  <a:close/>
                  <a:moveTo>
                    <a:pt x="69884" y="339670"/>
                  </a:moveTo>
                  <a:lnTo>
                    <a:pt x="69884" y="383533"/>
                  </a:lnTo>
                  <a:lnTo>
                    <a:pt x="147595" y="383533"/>
                  </a:lnTo>
                  <a:lnTo>
                    <a:pt x="147595" y="339670"/>
                  </a:lnTo>
                  <a:close/>
                  <a:moveTo>
                    <a:pt x="460769" y="303071"/>
                  </a:moveTo>
                  <a:lnTo>
                    <a:pt x="460769" y="341726"/>
                  </a:lnTo>
                  <a:lnTo>
                    <a:pt x="555916" y="341726"/>
                  </a:lnTo>
                  <a:lnTo>
                    <a:pt x="555916" y="303071"/>
                  </a:lnTo>
                  <a:close/>
                  <a:moveTo>
                    <a:pt x="216243" y="266609"/>
                  </a:moveTo>
                  <a:lnTo>
                    <a:pt x="216243" y="310473"/>
                  </a:lnTo>
                  <a:lnTo>
                    <a:pt x="293953" y="310473"/>
                  </a:lnTo>
                  <a:lnTo>
                    <a:pt x="293953" y="266609"/>
                  </a:lnTo>
                  <a:close/>
                  <a:moveTo>
                    <a:pt x="69884" y="266609"/>
                  </a:moveTo>
                  <a:lnTo>
                    <a:pt x="69884" y="310473"/>
                  </a:lnTo>
                  <a:lnTo>
                    <a:pt x="147595" y="310473"/>
                  </a:lnTo>
                  <a:lnTo>
                    <a:pt x="147595" y="266609"/>
                  </a:lnTo>
                  <a:close/>
                  <a:moveTo>
                    <a:pt x="460769" y="230010"/>
                  </a:moveTo>
                  <a:lnTo>
                    <a:pt x="460769" y="268528"/>
                  </a:lnTo>
                  <a:lnTo>
                    <a:pt x="555916" y="268528"/>
                  </a:lnTo>
                  <a:lnTo>
                    <a:pt x="555916" y="230010"/>
                  </a:lnTo>
                  <a:close/>
                  <a:moveTo>
                    <a:pt x="216243" y="193549"/>
                  </a:moveTo>
                  <a:lnTo>
                    <a:pt x="216243" y="237412"/>
                  </a:lnTo>
                  <a:lnTo>
                    <a:pt x="293953" y="237412"/>
                  </a:lnTo>
                  <a:lnTo>
                    <a:pt x="293953" y="193549"/>
                  </a:lnTo>
                  <a:close/>
                  <a:moveTo>
                    <a:pt x="69884" y="193549"/>
                  </a:moveTo>
                  <a:lnTo>
                    <a:pt x="69884" y="237412"/>
                  </a:lnTo>
                  <a:lnTo>
                    <a:pt x="147595" y="237412"/>
                  </a:lnTo>
                  <a:lnTo>
                    <a:pt x="147595" y="193549"/>
                  </a:lnTo>
                  <a:close/>
                  <a:moveTo>
                    <a:pt x="460769" y="156950"/>
                  </a:moveTo>
                  <a:lnTo>
                    <a:pt x="460769" y="195468"/>
                  </a:lnTo>
                  <a:lnTo>
                    <a:pt x="555916" y="195468"/>
                  </a:lnTo>
                  <a:lnTo>
                    <a:pt x="555916" y="156950"/>
                  </a:lnTo>
                  <a:close/>
                  <a:moveTo>
                    <a:pt x="192926" y="96251"/>
                  </a:moveTo>
                  <a:lnTo>
                    <a:pt x="361366" y="96251"/>
                  </a:lnTo>
                  <a:lnTo>
                    <a:pt x="361366" y="114880"/>
                  </a:lnTo>
                  <a:lnTo>
                    <a:pt x="192926" y="114880"/>
                  </a:lnTo>
                  <a:close/>
                  <a:moveTo>
                    <a:pt x="192926" y="49819"/>
                  </a:moveTo>
                  <a:lnTo>
                    <a:pt x="361366" y="49819"/>
                  </a:lnTo>
                  <a:lnTo>
                    <a:pt x="361366" y="68307"/>
                  </a:lnTo>
                  <a:lnTo>
                    <a:pt x="192926" y="68307"/>
                  </a:lnTo>
                  <a:close/>
                  <a:moveTo>
                    <a:pt x="166130" y="25222"/>
                  </a:moveTo>
                  <a:lnTo>
                    <a:pt x="166130" y="155716"/>
                  </a:lnTo>
                  <a:lnTo>
                    <a:pt x="338987" y="155716"/>
                  </a:lnTo>
                  <a:lnTo>
                    <a:pt x="338987" y="341040"/>
                  </a:lnTo>
                  <a:lnTo>
                    <a:pt x="338987" y="531710"/>
                  </a:lnTo>
                  <a:lnTo>
                    <a:pt x="366721" y="531710"/>
                  </a:lnTo>
                  <a:lnTo>
                    <a:pt x="366721" y="341040"/>
                  </a:lnTo>
                  <a:lnTo>
                    <a:pt x="366721" y="155305"/>
                  </a:lnTo>
                  <a:lnTo>
                    <a:pt x="388002" y="143517"/>
                  </a:lnTo>
                  <a:lnTo>
                    <a:pt x="388002" y="25222"/>
                  </a:lnTo>
                  <a:close/>
                  <a:moveTo>
                    <a:pt x="140867" y="0"/>
                  </a:moveTo>
                  <a:lnTo>
                    <a:pt x="413402" y="0"/>
                  </a:lnTo>
                  <a:lnTo>
                    <a:pt x="413402" y="129398"/>
                  </a:lnTo>
                  <a:lnTo>
                    <a:pt x="432486" y="118843"/>
                  </a:lnTo>
                  <a:lnTo>
                    <a:pt x="584199" y="118843"/>
                  </a:lnTo>
                  <a:lnTo>
                    <a:pt x="584199" y="531710"/>
                  </a:lnTo>
                  <a:lnTo>
                    <a:pt x="609050" y="531710"/>
                  </a:lnTo>
                  <a:lnTo>
                    <a:pt x="609050" y="586540"/>
                  </a:lnTo>
                  <a:lnTo>
                    <a:pt x="0" y="586540"/>
                  </a:lnTo>
                  <a:lnTo>
                    <a:pt x="0" y="531710"/>
                  </a:lnTo>
                  <a:lnTo>
                    <a:pt x="24851" y="531710"/>
                  </a:lnTo>
                  <a:lnTo>
                    <a:pt x="24851" y="155716"/>
                  </a:lnTo>
                  <a:lnTo>
                    <a:pt x="140867" y="1557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 kern="0">
                <a:solidFill>
                  <a:srgbClr val="000000"/>
                </a:solidFill>
                <a:latin typeface="Arial" panose="020B0604020202020204"/>
              </a:endParaRPr>
            </a:p>
          </p:txBody>
        </p:sp>
        <p:sp>
          <p:nvSpPr>
            <p:cNvPr id="21" name="işļiḋe"/>
            <p:cNvSpPr/>
            <p:nvPr/>
          </p:nvSpPr>
          <p:spPr bwMode="auto">
            <a:xfrm flipV="1">
              <a:off x="3972895" y="2290172"/>
              <a:ext cx="113330" cy="113330"/>
            </a:xfrm>
            <a:prstGeom prst="ellipse">
              <a:avLst/>
            </a:prstGeom>
            <a:solidFill>
              <a:srgbClr val="3CBBE7"/>
            </a:solidFill>
            <a:ln w="38100" cap="flat" cmpd="sng" algn="ctr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 dirty="0">
                <a:solidFill>
                  <a:srgbClr val="000000"/>
                </a:solidFill>
                <a:latin typeface="Arial" panose="020B0604020202020204"/>
              </a:endParaRPr>
            </a:p>
          </p:txBody>
        </p:sp>
        <p:sp>
          <p:nvSpPr>
            <p:cNvPr id="22" name="íṡḷîḑe"/>
            <p:cNvSpPr/>
            <p:nvPr/>
          </p:nvSpPr>
          <p:spPr bwMode="auto">
            <a:xfrm flipV="1">
              <a:off x="8566403" y="3571726"/>
              <a:ext cx="113330" cy="113330"/>
            </a:xfrm>
            <a:prstGeom prst="ellipse">
              <a:avLst/>
            </a:prstGeom>
            <a:solidFill>
              <a:srgbClr val="3CBBE7"/>
            </a:solidFill>
            <a:ln w="38100" cap="flat" cmpd="sng" algn="ctr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 dirty="0">
                <a:solidFill>
                  <a:srgbClr val="000000"/>
                </a:solidFill>
                <a:latin typeface="Arial" panose="020B0604020202020204"/>
              </a:endParaRPr>
            </a:p>
          </p:txBody>
        </p:sp>
        <p:sp>
          <p:nvSpPr>
            <p:cNvPr id="23" name="îşḷídê"/>
            <p:cNvSpPr/>
            <p:nvPr/>
          </p:nvSpPr>
          <p:spPr bwMode="auto">
            <a:xfrm flipV="1">
              <a:off x="3953845" y="4870825"/>
              <a:ext cx="113330" cy="113330"/>
            </a:xfrm>
            <a:prstGeom prst="ellipse">
              <a:avLst/>
            </a:prstGeom>
            <a:solidFill>
              <a:srgbClr val="3CBBE7"/>
            </a:solidFill>
            <a:ln w="38100" cap="flat" cmpd="sng" algn="ctr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 dirty="0">
                <a:solidFill>
                  <a:srgbClr val="000000"/>
                </a:solidFill>
                <a:latin typeface="Arial" panose="020B0604020202020204"/>
              </a:endParaRPr>
            </a:p>
          </p:txBody>
        </p:sp>
        <p:sp>
          <p:nvSpPr>
            <p:cNvPr id="24" name="î$1ïḍe"/>
            <p:cNvSpPr txBox="1"/>
            <p:nvPr/>
          </p:nvSpPr>
          <p:spPr>
            <a:xfrm>
              <a:off x="4131048" y="2146088"/>
              <a:ext cx="1421787" cy="37803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 anchor="ctr" anchorCtr="0">
              <a:normAutofit/>
            </a:bodyPr>
            <a:lstStyle/>
            <a:p>
              <a:pPr>
                <a:buSzPct val="25000"/>
                <a:defRPr/>
              </a:pPr>
              <a:r>
                <a:rPr lang="de-DE" sz="1600" b="1" kern="0" dirty="0">
                  <a:solidFill>
                    <a:srgbClr val="3CBBE7"/>
                  </a:solidFill>
                  <a:latin typeface="Arial" panose="020B0604020202020204"/>
                  <a:ea typeface="微软雅黑" panose="020B0503020204020204" pitchFamily="34" charset="-122"/>
                </a:rPr>
                <a:t>2016</a:t>
              </a:r>
            </a:p>
          </p:txBody>
        </p:sp>
        <p:sp>
          <p:nvSpPr>
            <p:cNvPr id="25" name="ïṡļíḓè"/>
            <p:cNvSpPr txBox="1"/>
            <p:nvPr/>
          </p:nvSpPr>
          <p:spPr>
            <a:xfrm>
              <a:off x="7087952" y="3439372"/>
              <a:ext cx="1421787" cy="37803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 anchor="ctr" anchorCtr="0">
              <a:normAutofit/>
            </a:bodyPr>
            <a:lstStyle/>
            <a:p>
              <a:pPr algn="r">
                <a:buSzPct val="25000"/>
                <a:defRPr/>
              </a:pPr>
              <a:r>
                <a:rPr lang="de-DE" sz="1600" b="1" kern="0" dirty="0">
                  <a:solidFill>
                    <a:srgbClr val="3CBBE7"/>
                  </a:solidFill>
                  <a:latin typeface="Arial" panose="020B0604020202020204"/>
                  <a:ea typeface="微软雅黑" panose="020B0503020204020204" pitchFamily="34" charset="-122"/>
                </a:rPr>
                <a:t>2017</a:t>
              </a:r>
            </a:p>
          </p:txBody>
        </p:sp>
        <p:sp>
          <p:nvSpPr>
            <p:cNvPr id="26" name="íṧľíḍé"/>
            <p:cNvSpPr txBox="1"/>
            <p:nvPr/>
          </p:nvSpPr>
          <p:spPr>
            <a:xfrm>
              <a:off x="4131048" y="4743968"/>
              <a:ext cx="1421787" cy="37803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 anchor="ctr" anchorCtr="0">
              <a:normAutofit/>
            </a:bodyPr>
            <a:lstStyle/>
            <a:p>
              <a:pPr>
                <a:buSzPct val="25000"/>
                <a:defRPr/>
              </a:pPr>
              <a:r>
                <a:rPr lang="de-DE" sz="1600" b="1" kern="0" dirty="0">
                  <a:solidFill>
                    <a:srgbClr val="3CBBE7"/>
                  </a:solidFill>
                  <a:latin typeface="Arial" panose="020B0604020202020204"/>
                  <a:ea typeface="微软雅黑" panose="020B0503020204020204" pitchFamily="34" charset="-122"/>
                </a:rPr>
                <a:t>2018</a:t>
              </a:r>
            </a:p>
          </p:txBody>
        </p:sp>
        <p:sp>
          <p:nvSpPr>
            <p:cNvPr id="27" name="ïṩḻíḓè"/>
            <p:cNvSpPr/>
            <p:nvPr/>
          </p:nvSpPr>
          <p:spPr>
            <a:xfrm>
              <a:off x="7756898" y="1141287"/>
              <a:ext cx="1196602" cy="1196604"/>
            </a:xfrm>
            <a:prstGeom prst="ellipse">
              <a:avLst/>
            </a:prstGeom>
            <a:solidFill>
              <a:srgbClr val="1A94BC">
                <a:alpha val="9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 anchor="ctr"/>
            <a:lstStyle/>
            <a:p>
              <a:pPr algn="ctr">
                <a:defRPr/>
              </a:pPr>
              <a:r>
                <a:rPr lang="en-US" sz="1400" kern="0" dirty="0">
                  <a:solidFill>
                    <a:srgbClr val="FFFFFF"/>
                  </a:solidFill>
                  <a:latin typeface="Arial" panose="020B0604020202020204"/>
                  <a:ea typeface="微软雅黑" panose="020B0503020204020204" pitchFamily="34" charset="-122"/>
                </a:rPr>
                <a:t>START</a:t>
              </a:r>
            </a:p>
          </p:txBody>
        </p:sp>
        <p:sp>
          <p:nvSpPr>
            <p:cNvPr id="28" name="îŝ1íďê"/>
            <p:cNvSpPr txBox="1"/>
            <p:nvPr/>
          </p:nvSpPr>
          <p:spPr>
            <a:xfrm>
              <a:off x="669925" y="1964716"/>
              <a:ext cx="3258147" cy="728329"/>
            </a:xfrm>
            <a:prstGeom prst="rect">
              <a:avLst/>
            </a:prstGeom>
            <a:noFill/>
            <a:ln>
              <a:noFill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algn="r">
                <a:lnSpc>
                  <a:spcPct val="150000"/>
                </a:lnSpc>
                <a:buSzPct val="25000"/>
                <a:defRPr/>
              </a:pPr>
              <a:r>
                <a:rPr lang="en-US" sz="1100" kern="0" dirty="0">
                  <a:solidFill>
                    <a:srgbClr val="000000"/>
                  </a:solidFill>
                  <a:latin typeface="Arial" panose="020B0604020202020204"/>
                  <a:ea typeface="微软雅黑" panose="020B0503020204020204" pitchFamily="34" charset="-122"/>
                </a:rPr>
                <a:t>Copy paste fonts. Choose the only option to retain text.….</a:t>
              </a:r>
              <a:r>
                <a:rPr lang="de-DE" sz="1100" kern="0" dirty="0">
                  <a:solidFill>
                    <a:srgbClr val="000000"/>
                  </a:solidFill>
                  <a:latin typeface="Arial" panose="020B0604020202020204"/>
                  <a:ea typeface="微软雅黑" panose="020B0503020204020204" pitchFamily="34" charset="-122"/>
                </a:rPr>
                <a:t>.</a:t>
              </a:r>
            </a:p>
          </p:txBody>
        </p:sp>
        <p:sp>
          <p:nvSpPr>
            <p:cNvPr id="29" name="îṩḻïde"/>
            <p:cNvSpPr txBox="1"/>
            <p:nvPr/>
          </p:nvSpPr>
          <p:spPr>
            <a:xfrm>
              <a:off x="8736396" y="3249000"/>
              <a:ext cx="2784091" cy="728329"/>
            </a:xfrm>
            <a:prstGeom prst="rect">
              <a:avLst/>
            </a:prstGeom>
            <a:noFill/>
            <a:ln>
              <a:noFill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>
                <a:lnSpc>
                  <a:spcPct val="150000"/>
                </a:lnSpc>
                <a:buSzPct val="25000"/>
                <a:defRPr/>
              </a:pPr>
              <a:r>
                <a:rPr lang="en-US" sz="1100" kern="0" dirty="0">
                  <a:solidFill>
                    <a:srgbClr val="000000"/>
                  </a:solidFill>
                  <a:latin typeface="Arial" panose="020B0604020202020204"/>
                  <a:ea typeface="微软雅黑" panose="020B0503020204020204" pitchFamily="34" charset="-122"/>
                </a:rPr>
                <a:t>Copy paste fonts. Choose the only option to retain text.….</a:t>
              </a:r>
              <a:r>
                <a:rPr lang="de-DE" sz="1100" kern="0" dirty="0">
                  <a:solidFill>
                    <a:srgbClr val="000000"/>
                  </a:solidFill>
                  <a:latin typeface="Arial" panose="020B0604020202020204"/>
                  <a:ea typeface="微软雅黑" panose="020B0503020204020204" pitchFamily="34" charset="-122"/>
                </a:rPr>
                <a:t>.</a:t>
              </a:r>
            </a:p>
          </p:txBody>
        </p:sp>
        <p:sp>
          <p:nvSpPr>
            <p:cNvPr id="30" name="í$ļîḍê"/>
            <p:cNvSpPr txBox="1"/>
            <p:nvPr/>
          </p:nvSpPr>
          <p:spPr>
            <a:xfrm>
              <a:off x="669925" y="4562205"/>
              <a:ext cx="3258147" cy="728329"/>
            </a:xfrm>
            <a:prstGeom prst="rect">
              <a:avLst/>
            </a:prstGeom>
            <a:noFill/>
            <a:ln>
              <a:noFill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pPr algn="r">
                <a:lnSpc>
                  <a:spcPct val="150000"/>
                </a:lnSpc>
                <a:buSzPct val="25000"/>
                <a:defRPr/>
              </a:pPr>
              <a:r>
                <a:rPr lang="en-US" sz="1100" kern="0" dirty="0">
                  <a:solidFill>
                    <a:srgbClr val="000000"/>
                  </a:solidFill>
                  <a:latin typeface="Arial" panose="020B0604020202020204"/>
                  <a:ea typeface="微软雅黑" panose="020B0503020204020204" pitchFamily="34" charset="-122"/>
                </a:rPr>
                <a:t>Copy paste fonts. Choose the only option to retain text.….</a:t>
              </a:r>
              <a:r>
                <a:rPr lang="de-DE" sz="1100" kern="0" dirty="0">
                  <a:solidFill>
                    <a:srgbClr val="000000"/>
                  </a:solidFill>
                  <a:latin typeface="Arial" panose="020B0604020202020204"/>
                  <a:ea typeface="微软雅黑" panose="020B0503020204020204" pitchFamily="34" charset="-122"/>
                </a:rPr>
                <a:t>.</a:t>
              </a:r>
            </a:p>
          </p:txBody>
        </p:sp>
        <p:sp>
          <p:nvSpPr>
            <p:cNvPr id="31" name="íšļídê"/>
            <p:cNvSpPr/>
            <p:nvPr/>
          </p:nvSpPr>
          <p:spPr>
            <a:xfrm>
              <a:off x="7756414" y="5105400"/>
              <a:ext cx="912302" cy="912304"/>
            </a:xfrm>
            <a:prstGeom prst="ellipse">
              <a:avLst/>
            </a:prstGeom>
            <a:solidFill>
              <a:srgbClr val="FFFFFF"/>
            </a:solidFill>
            <a:ln w="3175" cap="flat" cmpd="sng" algn="ctr">
              <a:solidFill>
                <a:srgbClr val="3CBBE7"/>
              </a:solidFill>
              <a:prstDash val="dash"/>
              <a:miter lim="800000"/>
            </a:ln>
            <a:effectLst/>
          </p:spPr>
          <p:txBody>
            <a:bodyPr wrap="none" lIns="91440" tIns="45720" rIns="91440" bIns="45720" anchor="ctr">
              <a:normAutofit/>
            </a:bodyPr>
            <a:lstStyle/>
            <a:p>
              <a:pPr algn="ctr">
                <a:defRPr/>
              </a:pPr>
              <a:r>
                <a:rPr lang="en-US" altLang="zh-CN" b="1" kern="0" dirty="0">
                  <a:solidFill>
                    <a:srgbClr val="3CBBE7"/>
                  </a:solidFill>
                  <a:latin typeface="Arial" panose="020B0604020202020204"/>
                </a:rPr>
                <a:t>2020</a:t>
              </a:r>
              <a:endParaRPr b="1" kern="0" dirty="0">
                <a:solidFill>
                  <a:srgbClr val="3CBBE7"/>
                </a:solidFill>
                <a:latin typeface="Arial" panose="020B0604020202020204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65145cc-383c-4bc1-a40c-7d3ae62b8689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660400" y="1235751"/>
            <a:ext cx="10858500" cy="4898349"/>
            <a:chOff x="660400" y="1235751"/>
            <a:chExt cx="10858500" cy="4898349"/>
          </a:xfrm>
        </p:grpSpPr>
        <p:sp>
          <p:nvSpPr>
            <p:cNvPr id="3" name="íśļïḑè"/>
            <p:cNvSpPr/>
            <p:nvPr/>
          </p:nvSpPr>
          <p:spPr>
            <a:xfrm>
              <a:off x="660400" y="1981200"/>
              <a:ext cx="2084102" cy="2297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08" y="0"/>
                  </a:moveTo>
                  <a:cubicBezTo>
                    <a:pt x="631" y="0"/>
                    <a:pt x="0" y="391"/>
                    <a:pt x="0" y="873"/>
                  </a:cubicBezTo>
                  <a:lnTo>
                    <a:pt x="0" y="19208"/>
                  </a:lnTo>
                  <a:cubicBezTo>
                    <a:pt x="0" y="19690"/>
                    <a:pt x="631" y="20081"/>
                    <a:pt x="1408" y="20081"/>
                  </a:cubicBezTo>
                  <a:lnTo>
                    <a:pt x="9360" y="20081"/>
                  </a:lnTo>
                  <a:lnTo>
                    <a:pt x="10800" y="21600"/>
                  </a:lnTo>
                  <a:lnTo>
                    <a:pt x="12240" y="20081"/>
                  </a:lnTo>
                  <a:lnTo>
                    <a:pt x="20192" y="20081"/>
                  </a:lnTo>
                  <a:cubicBezTo>
                    <a:pt x="20969" y="20081"/>
                    <a:pt x="21600" y="19690"/>
                    <a:pt x="21600" y="19208"/>
                  </a:cubicBezTo>
                  <a:lnTo>
                    <a:pt x="21600" y="873"/>
                  </a:lnTo>
                  <a:cubicBezTo>
                    <a:pt x="21600" y="391"/>
                    <a:pt x="20969" y="0"/>
                    <a:pt x="20192" y="0"/>
                  </a:cubicBezTo>
                  <a:lnTo>
                    <a:pt x="1408" y="0"/>
                  </a:lnTo>
                  <a:close/>
                </a:path>
              </a:pathLst>
            </a:custGeom>
            <a:solidFill>
              <a:srgbClr val="FFFFFF">
                <a:lumMod val="9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>
                <a:defRPr/>
              </a:pPr>
              <a:r>
                <a:rPr lang="en-US" altLang="zh-CN" sz="2400" kern="0" dirty="0">
                  <a:solidFill>
                    <a:srgbClr val="000000"/>
                  </a:solidFill>
                  <a:latin typeface="Arial" panose="020B0604020202020204"/>
                </a:rPr>
                <a:t>3,000K</a:t>
              </a:r>
              <a:endParaRPr sz="2400" kern="0" dirty="0">
                <a:solidFill>
                  <a:srgbClr val="000000"/>
                </a:solidFill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4" name="ís1ïďê"/>
            <p:cNvSpPr txBox="1"/>
            <p:nvPr/>
          </p:nvSpPr>
          <p:spPr>
            <a:xfrm>
              <a:off x="684835" y="5083048"/>
              <a:ext cx="2035232" cy="105105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rmAutofit/>
            </a:bodyPr>
            <a:lstStyle/>
            <a:p>
              <a:pPr algn="ctr">
                <a:lnSpc>
                  <a:spcPct val="120000"/>
                </a:lnSpc>
                <a:defRPr/>
              </a:pPr>
              <a:r>
                <a:rPr lang="en-US" altLang="zh-CN" sz="1100" kern="0" dirty="0">
                  <a:solidFill>
                    <a:srgbClr val="000000"/>
                  </a:solidFill>
                  <a:latin typeface="Arial" panose="020B0604020202020204"/>
                </a:rPr>
                <a:t>Copy paste fonts. Choose the only option to retain text.</a:t>
              </a:r>
            </a:p>
            <a:p>
              <a:pPr algn="ctr">
                <a:lnSpc>
                  <a:spcPct val="120000"/>
                </a:lnSpc>
                <a:defRPr/>
              </a:pPr>
              <a:endParaRPr lang="en-US" altLang="zh-CN" sz="1100" kern="0" dirty="0">
                <a:solidFill>
                  <a:srgbClr val="000000"/>
                </a:solidFill>
                <a:latin typeface="Arial" panose="020B0604020202020204"/>
              </a:endParaRPr>
            </a:p>
            <a:p>
              <a:pPr algn="ctr">
                <a:lnSpc>
                  <a:spcPct val="120000"/>
                </a:lnSpc>
                <a:defRPr/>
              </a:pPr>
              <a:r>
                <a:rPr lang="en-US" altLang="zh-CN" sz="1100" kern="0" dirty="0">
                  <a:solidFill>
                    <a:srgbClr val="000000"/>
                  </a:solidFill>
                  <a:latin typeface="Arial" panose="020B0604020202020204"/>
                </a:rPr>
                <a:t>……</a:t>
              </a:r>
            </a:p>
          </p:txBody>
        </p:sp>
        <p:sp>
          <p:nvSpPr>
            <p:cNvPr id="5" name="íṧ1îde"/>
            <p:cNvSpPr txBox="1"/>
            <p:nvPr/>
          </p:nvSpPr>
          <p:spPr>
            <a:xfrm>
              <a:off x="684835" y="4689659"/>
              <a:ext cx="2035233" cy="39338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rmAutofit lnSpcReduction="100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b="1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标题文字添加</a:t>
              </a:r>
            </a:p>
          </p:txBody>
        </p:sp>
        <p:sp>
          <p:nvSpPr>
            <p:cNvPr id="6" name="ï$ļîḋê"/>
            <p:cNvSpPr/>
            <p:nvPr/>
          </p:nvSpPr>
          <p:spPr>
            <a:xfrm>
              <a:off x="2854000" y="1981200"/>
              <a:ext cx="2084102" cy="2297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08" y="0"/>
                  </a:moveTo>
                  <a:cubicBezTo>
                    <a:pt x="631" y="0"/>
                    <a:pt x="0" y="391"/>
                    <a:pt x="0" y="873"/>
                  </a:cubicBezTo>
                  <a:lnTo>
                    <a:pt x="0" y="19208"/>
                  </a:lnTo>
                  <a:cubicBezTo>
                    <a:pt x="0" y="19690"/>
                    <a:pt x="631" y="20081"/>
                    <a:pt x="1408" y="20081"/>
                  </a:cubicBezTo>
                  <a:lnTo>
                    <a:pt x="9360" y="20081"/>
                  </a:lnTo>
                  <a:lnTo>
                    <a:pt x="10800" y="21600"/>
                  </a:lnTo>
                  <a:lnTo>
                    <a:pt x="12240" y="20081"/>
                  </a:lnTo>
                  <a:lnTo>
                    <a:pt x="20192" y="20081"/>
                  </a:lnTo>
                  <a:cubicBezTo>
                    <a:pt x="20969" y="20081"/>
                    <a:pt x="21600" y="19690"/>
                    <a:pt x="21600" y="19208"/>
                  </a:cubicBezTo>
                  <a:lnTo>
                    <a:pt x="21600" y="873"/>
                  </a:lnTo>
                  <a:cubicBezTo>
                    <a:pt x="21600" y="391"/>
                    <a:pt x="20969" y="0"/>
                    <a:pt x="20192" y="0"/>
                  </a:cubicBezTo>
                  <a:lnTo>
                    <a:pt x="1408" y="0"/>
                  </a:lnTo>
                  <a:close/>
                </a:path>
              </a:pathLst>
            </a:custGeom>
            <a:solidFill>
              <a:srgbClr val="FFFFFF">
                <a:lumMod val="9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>
                <a:defRPr/>
              </a:pPr>
              <a:r>
                <a:rPr lang="en-US" altLang="zh-CN" sz="2400" kern="0">
                  <a:solidFill>
                    <a:srgbClr val="000000"/>
                  </a:solidFill>
                  <a:latin typeface="Arial" panose="020B0604020202020204"/>
                </a:rPr>
                <a:t>3,000K</a:t>
              </a:r>
              <a:endParaRPr lang="en-US" altLang="zh-CN" sz="2400" kern="0" dirty="0">
                <a:solidFill>
                  <a:srgbClr val="000000"/>
                </a:solidFill>
                <a:latin typeface="Arial" panose="020B0604020202020204"/>
              </a:endParaRPr>
            </a:p>
          </p:txBody>
        </p:sp>
        <p:sp>
          <p:nvSpPr>
            <p:cNvPr id="7" name="íśḷíḍè"/>
            <p:cNvSpPr txBox="1"/>
            <p:nvPr/>
          </p:nvSpPr>
          <p:spPr>
            <a:xfrm>
              <a:off x="2878435" y="5083048"/>
              <a:ext cx="2035232" cy="105105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rmAutofit/>
            </a:bodyPr>
            <a:lstStyle/>
            <a:p>
              <a:pPr algn="ctr">
                <a:lnSpc>
                  <a:spcPct val="120000"/>
                </a:lnSpc>
                <a:defRPr/>
              </a:pPr>
              <a:r>
                <a:rPr lang="en-US" altLang="zh-CN" sz="1100" kern="0" dirty="0">
                  <a:solidFill>
                    <a:srgbClr val="000000"/>
                  </a:solidFill>
                  <a:latin typeface="Arial" panose="020B0604020202020204"/>
                </a:rPr>
                <a:t>Copy paste fonts. Choose the only option to retain text.</a:t>
              </a:r>
            </a:p>
            <a:p>
              <a:pPr algn="ctr">
                <a:lnSpc>
                  <a:spcPct val="120000"/>
                </a:lnSpc>
                <a:defRPr/>
              </a:pPr>
              <a:endParaRPr lang="en-US" altLang="zh-CN" sz="1100" kern="0" dirty="0">
                <a:solidFill>
                  <a:srgbClr val="000000"/>
                </a:solidFill>
                <a:latin typeface="Arial" panose="020B0604020202020204"/>
              </a:endParaRPr>
            </a:p>
            <a:p>
              <a:pPr algn="ctr">
                <a:lnSpc>
                  <a:spcPct val="120000"/>
                </a:lnSpc>
                <a:defRPr/>
              </a:pPr>
              <a:r>
                <a:rPr lang="en-US" altLang="zh-CN" sz="1100" kern="0" dirty="0">
                  <a:solidFill>
                    <a:srgbClr val="000000"/>
                  </a:solidFill>
                  <a:latin typeface="Arial" panose="020B0604020202020204"/>
                </a:rPr>
                <a:t>……</a:t>
              </a:r>
            </a:p>
          </p:txBody>
        </p:sp>
        <p:sp>
          <p:nvSpPr>
            <p:cNvPr id="8" name="îŝļîḋê"/>
            <p:cNvSpPr txBox="1"/>
            <p:nvPr/>
          </p:nvSpPr>
          <p:spPr>
            <a:xfrm>
              <a:off x="2878435" y="4689659"/>
              <a:ext cx="2035233" cy="39338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rmAutofit lnSpcReduction="100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b="1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标题文字添加</a:t>
              </a:r>
            </a:p>
          </p:txBody>
        </p:sp>
        <p:sp>
          <p:nvSpPr>
            <p:cNvPr id="9" name="îṩḻiḓé"/>
            <p:cNvSpPr/>
            <p:nvPr/>
          </p:nvSpPr>
          <p:spPr>
            <a:xfrm>
              <a:off x="5047600" y="1981200"/>
              <a:ext cx="2084102" cy="2297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08" y="0"/>
                  </a:moveTo>
                  <a:cubicBezTo>
                    <a:pt x="631" y="0"/>
                    <a:pt x="0" y="391"/>
                    <a:pt x="0" y="873"/>
                  </a:cubicBezTo>
                  <a:lnTo>
                    <a:pt x="0" y="19208"/>
                  </a:lnTo>
                  <a:cubicBezTo>
                    <a:pt x="0" y="19690"/>
                    <a:pt x="631" y="20081"/>
                    <a:pt x="1408" y="20081"/>
                  </a:cubicBezTo>
                  <a:lnTo>
                    <a:pt x="9360" y="20081"/>
                  </a:lnTo>
                  <a:lnTo>
                    <a:pt x="10800" y="21600"/>
                  </a:lnTo>
                  <a:lnTo>
                    <a:pt x="12240" y="20081"/>
                  </a:lnTo>
                  <a:lnTo>
                    <a:pt x="20192" y="20081"/>
                  </a:lnTo>
                  <a:cubicBezTo>
                    <a:pt x="20969" y="20081"/>
                    <a:pt x="21600" y="19690"/>
                    <a:pt x="21600" y="19208"/>
                  </a:cubicBezTo>
                  <a:lnTo>
                    <a:pt x="21600" y="873"/>
                  </a:lnTo>
                  <a:cubicBezTo>
                    <a:pt x="21600" y="391"/>
                    <a:pt x="20969" y="0"/>
                    <a:pt x="20192" y="0"/>
                  </a:cubicBezTo>
                  <a:lnTo>
                    <a:pt x="1408" y="0"/>
                  </a:lnTo>
                  <a:close/>
                </a:path>
              </a:pathLst>
            </a:custGeom>
            <a:solidFill>
              <a:srgbClr val="1A94BC"/>
            </a:solidFill>
            <a:ln w="12700" cap="flat">
              <a:noFill/>
              <a:miter lim="400000"/>
            </a:ln>
            <a:effectLst/>
          </p:spPr>
          <p:txBody>
            <a:bodyPr wrap="square" lIns="91440" tIns="45720" rIns="91440" bIns="45720" numCol="1" anchor="ctr">
              <a:normAutofit/>
            </a:bodyPr>
            <a:lstStyle/>
            <a:p>
              <a:pPr>
                <a:defRPr/>
              </a:pPr>
              <a:r>
                <a:rPr lang="en-US" altLang="zh-CN" sz="3200" b="1" kern="0" dirty="0">
                  <a:solidFill>
                    <a:srgbClr val="FFFFFF"/>
                  </a:solidFill>
                  <a:latin typeface="Arial" panose="020B0604020202020204"/>
                </a:rPr>
                <a:t>6,000K</a:t>
              </a:r>
            </a:p>
          </p:txBody>
        </p:sp>
        <p:sp>
          <p:nvSpPr>
            <p:cNvPr id="10" name="î$ļíḍe"/>
            <p:cNvSpPr txBox="1"/>
            <p:nvPr/>
          </p:nvSpPr>
          <p:spPr>
            <a:xfrm>
              <a:off x="5072035" y="5083048"/>
              <a:ext cx="2035232" cy="105105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rmAutofit/>
            </a:bodyPr>
            <a:lstStyle/>
            <a:p>
              <a:pPr algn="ctr">
                <a:lnSpc>
                  <a:spcPct val="120000"/>
                </a:lnSpc>
                <a:defRPr/>
              </a:pPr>
              <a:r>
                <a:rPr lang="en-US" altLang="zh-CN" sz="1100" kern="0" dirty="0">
                  <a:solidFill>
                    <a:srgbClr val="000000"/>
                  </a:solidFill>
                  <a:latin typeface="Arial" panose="020B0604020202020204"/>
                </a:rPr>
                <a:t>Copy paste fonts. Choose the only option to retain text.</a:t>
              </a:r>
            </a:p>
            <a:p>
              <a:pPr algn="ctr">
                <a:lnSpc>
                  <a:spcPct val="120000"/>
                </a:lnSpc>
                <a:defRPr/>
              </a:pPr>
              <a:endParaRPr lang="en-US" altLang="zh-CN" sz="1100" kern="0" dirty="0">
                <a:solidFill>
                  <a:srgbClr val="000000"/>
                </a:solidFill>
                <a:latin typeface="Arial" panose="020B0604020202020204"/>
              </a:endParaRPr>
            </a:p>
            <a:p>
              <a:pPr algn="ctr">
                <a:lnSpc>
                  <a:spcPct val="120000"/>
                </a:lnSpc>
                <a:defRPr/>
              </a:pPr>
              <a:r>
                <a:rPr lang="en-US" altLang="zh-CN" sz="1100" kern="0" dirty="0">
                  <a:solidFill>
                    <a:srgbClr val="000000"/>
                  </a:solidFill>
                  <a:latin typeface="Arial" panose="020B0604020202020204"/>
                </a:rPr>
                <a:t>……</a:t>
              </a:r>
            </a:p>
          </p:txBody>
        </p:sp>
        <p:sp>
          <p:nvSpPr>
            <p:cNvPr id="11" name="işliďè"/>
            <p:cNvSpPr txBox="1"/>
            <p:nvPr/>
          </p:nvSpPr>
          <p:spPr>
            <a:xfrm>
              <a:off x="5072035" y="4689659"/>
              <a:ext cx="2035233" cy="39338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rmAutofit lnSpcReduction="100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b="1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标题文字添加</a:t>
              </a:r>
            </a:p>
          </p:txBody>
        </p:sp>
        <p:sp>
          <p:nvSpPr>
            <p:cNvPr id="12" name="íşḻîḍè"/>
            <p:cNvSpPr/>
            <p:nvPr/>
          </p:nvSpPr>
          <p:spPr>
            <a:xfrm>
              <a:off x="9434798" y="1981200"/>
              <a:ext cx="2084102" cy="2297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08" y="0"/>
                  </a:moveTo>
                  <a:cubicBezTo>
                    <a:pt x="631" y="0"/>
                    <a:pt x="0" y="391"/>
                    <a:pt x="0" y="873"/>
                  </a:cubicBezTo>
                  <a:lnTo>
                    <a:pt x="0" y="19208"/>
                  </a:lnTo>
                  <a:cubicBezTo>
                    <a:pt x="0" y="19690"/>
                    <a:pt x="631" y="20081"/>
                    <a:pt x="1408" y="20081"/>
                  </a:cubicBezTo>
                  <a:lnTo>
                    <a:pt x="9360" y="20081"/>
                  </a:lnTo>
                  <a:lnTo>
                    <a:pt x="10800" y="21600"/>
                  </a:lnTo>
                  <a:lnTo>
                    <a:pt x="12240" y="20081"/>
                  </a:lnTo>
                  <a:lnTo>
                    <a:pt x="20192" y="20081"/>
                  </a:lnTo>
                  <a:cubicBezTo>
                    <a:pt x="20969" y="20081"/>
                    <a:pt x="21600" y="19690"/>
                    <a:pt x="21600" y="19208"/>
                  </a:cubicBezTo>
                  <a:lnTo>
                    <a:pt x="21600" y="873"/>
                  </a:lnTo>
                  <a:cubicBezTo>
                    <a:pt x="21600" y="391"/>
                    <a:pt x="20969" y="0"/>
                    <a:pt x="20192" y="0"/>
                  </a:cubicBezTo>
                  <a:lnTo>
                    <a:pt x="1408" y="0"/>
                  </a:lnTo>
                  <a:close/>
                </a:path>
              </a:pathLst>
            </a:custGeom>
            <a:solidFill>
              <a:srgbClr val="FFFFFF">
                <a:lumMod val="9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>
                <a:defRPr/>
              </a:pPr>
              <a:r>
                <a:rPr lang="en-US" altLang="zh-CN" sz="2400" kern="0">
                  <a:solidFill>
                    <a:srgbClr val="000000"/>
                  </a:solidFill>
                  <a:latin typeface="Arial" panose="020B0604020202020204"/>
                </a:rPr>
                <a:t>3,000K</a:t>
              </a:r>
              <a:endParaRPr lang="en-US" altLang="zh-CN" sz="2400" kern="0" dirty="0">
                <a:solidFill>
                  <a:srgbClr val="000000"/>
                </a:solidFill>
                <a:latin typeface="Arial" panose="020B0604020202020204"/>
              </a:endParaRPr>
            </a:p>
          </p:txBody>
        </p:sp>
        <p:sp>
          <p:nvSpPr>
            <p:cNvPr id="13" name="îSḷîḋe"/>
            <p:cNvSpPr txBox="1"/>
            <p:nvPr/>
          </p:nvSpPr>
          <p:spPr>
            <a:xfrm>
              <a:off x="9459233" y="5083048"/>
              <a:ext cx="2035232" cy="105105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rmAutofit/>
            </a:bodyPr>
            <a:lstStyle/>
            <a:p>
              <a:pPr algn="ctr">
                <a:lnSpc>
                  <a:spcPct val="120000"/>
                </a:lnSpc>
                <a:defRPr/>
              </a:pPr>
              <a:r>
                <a:rPr lang="en-US" altLang="zh-CN" sz="1100" kern="0" dirty="0">
                  <a:solidFill>
                    <a:srgbClr val="000000"/>
                  </a:solidFill>
                  <a:latin typeface="Arial" panose="020B0604020202020204"/>
                </a:rPr>
                <a:t>Copy paste fonts. Choose the only option to retain text.</a:t>
              </a:r>
            </a:p>
            <a:p>
              <a:pPr algn="ctr">
                <a:lnSpc>
                  <a:spcPct val="120000"/>
                </a:lnSpc>
                <a:defRPr/>
              </a:pPr>
              <a:endParaRPr lang="en-US" altLang="zh-CN" sz="1100" kern="0" dirty="0">
                <a:solidFill>
                  <a:srgbClr val="000000"/>
                </a:solidFill>
                <a:latin typeface="Arial" panose="020B0604020202020204"/>
              </a:endParaRPr>
            </a:p>
            <a:p>
              <a:pPr algn="ctr">
                <a:lnSpc>
                  <a:spcPct val="120000"/>
                </a:lnSpc>
                <a:defRPr/>
              </a:pPr>
              <a:r>
                <a:rPr lang="en-US" altLang="zh-CN" sz="1100" kern="0" dirty="0">
                  <a:solidFill>
                    <a:srgbClr val="000000"/>
                  </a:solidFill>
                  <a:latin typeface="Arial" panose="020B0604020202020204"/>
                </a:rPr>
                <a:t>……</a:t>
              </a:r>
            </a:p>
          </p:txBody>
        </p:sp>
        <p:sp>
          <p:nvSpPr>
            <p:cNvPr id="14" name="íṣļidé"/>
            <p:cNvSpPr txBox="1"/>
            <p:nvPr/>
          </p:nvSpPr>
          <p:spPr>
            <a:xfrm>
              <a:off x="9459233" y="4689659"/>
              <a:ext cx="2035233" cy="39338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rmAutofit lnSpcReduction="1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b="1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标题文字添加</a:t>
              </a:r>
            </a:p>
          </p:txBody>
        </p:sp>
        <p:cxnSp>
          <p:nvCxnSpPr>
            <p:cNvPr id="15" name="直接连接符 14"/>
            <p:cNvCxnSpPr/>
            <p:nvPr/>
          </p:nvCxnSpPr>
          <p:spPr>
            <a:xfrm>
              <a:off x="2799251" y="4762500"/>
              <a:ext cx="0" cy="1371600"/>
            </a:xfrm>
            <a:prstGeom prst="line">
              <a:avLst/>
            </a:prstGeom>
            <a:noFill/>
            <a:ln w="3175" cap="rnd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/>
              <a:tailEnd type="none" w="med" len="med"/>
            </a:ln>
            <a:effectLst/>
          </p:spPr>
        </p:cxnSp>
        <p:cxnSp>
          <p:nvCxnSpPr>
            <p:cNvPr id="16" name="直接连接符 15"/>
            <p:cNvCxnSpPr/>
            <p:nvPr/>
          </p:nvCxnSpPr>
          <p:spPr>
            <a:xfrm>
              <a:off x="4992851" y="4762500"/>
              <a:ext cx="0" cy="1371600"/>
            </a:xfrm>
            <a:prstGeom prst="line">
              <a:avLst/>
            </a:prstGeom>
            <a:noFill/>
            <a:ln w="3175" cap="rnd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/>
              <a:tailEnd type="none" w="med" len="med"/>
            </a:ln>
            <a:effectLst/>
          </p:spPr>
        </p:cxnSp>
        <p:cxnSp>
          <p:nvCxnSpPr>
            <p:cNvPr id="17" name="直接连接符 16"/>
            <p:cNvCxnSpPr/>
            <p:nvPr/>
          </p:nvCxnSpPr>
          <p:spPr>
            <a:xfrm>
              <a:off x="7186451" y="4762500"/>
              <a:ext cx="0" cy="1371600"/>
            </a:xfrm>
            <a:prstGeom prst="line">
              <a:avLst/>
            </a:prstGeom>
            <a:noFill/>
            <a:ln w="3175" cap="rnd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/>
              <a:tailEnd type="none" w="med" len="med"/>
            </a:ln>
            <a:effectLst/>
          </p:spPr>
        </p:cxnSp>
        <p:sp>
          <p:nvSpPr>
            <p:cNvPr id="18" name="íŝľiḓe"/>
            <p:cNvSpPr/>
            <p:nvPr/>
          </p:nvSpPr>
          <p:spPr>
            <a:xfrm>
              <a:off x="7241200" y="1981200"/>
              <a:ext cx="2084102" cy="2297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08" y="0"/>
                  </a:moveTo>
                  <a:cubicBezTo>
                    <a:pt x="631" y="0"/>
                    <a:pt x="0" y="391"/>
                    <a:pt x="0" y="873"/>
                  </a:cubicBezTo>
                  <a:lnTo>
                    <a:pt x="0" y="19208"/>
                  </a:lnTo>
                  <a:cubicBezTo>
                    <a:pt x="0" y="19690"/>
                    <a:pt x="631" y="20081"/>
                    <a:pt x="1408" y="20081"/>
                  </a:cubicBezTo>
                  <a:lnTo>
                    <a:pt x="9360" y="20081"/>
                  </a:lnTo>
                  <a:lnTo>
                    <a:pt x="10800" y="21600"/>
                  </a:lnTo>
                  <a:lnTo>
                    <a:pt x="12240" y="20081"/>
                  </a:lnTo>
                  <a:lnTo>
                    <a:pt x="20192" y="20081"/>
                  </a:lnTo>
                  <a:cubicBezTo>
                    <a:pt x="20969" y="20081"/>
                    <a:pt x="21600" y="19690"/>
                    <a:pt x="21600" y="19208"/>
                  </a:cubicBezTo>
                  <a:lnTo>
                    <a:pt x="21600" y="873"/>
                  </a:lnTo>
                  <a:cubicBezTo>
                    <a:pt x="21600" y="391"/>
                    <a:pt x="20969" y="0"/>
                    <a:pt x="20192" y="0"/>
                  </a:cubicBezTo>
                  <a:lnTo>
                    <a:pt x="1408" y="0"/>
                  </a:lnTo>
                  <a:close/>
                </a:path>
              </a:pathLst>
            </a:custGeom>
            <a:solidFill>
              <a:srgbClr val="FFFFFF">
                <a:lumMod val="9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>
                <a:defRPr/>
              </a:pPr>
              <a:r>
                <a:rPr lang="en-US" altLang="zh-CN" sz="2400" kern="0">
                  <a:solidFill>
                    <a:srgbClr val="000000"/>
                  </a:solidFill>
                  <a:latin typeface="Arial" panose="020B0604020202020204"/>
                </a:rPr>
                <a:t>3,000K</a:t>
              </a:r>
              <a:endParaRPr lang="en-US" altLang="zh-CN" sz="2400" kern="0" dirty="0">
                <a:solidFill>
                  <a:srgbClr val="000000"/>
                </a:solidFill>
                <a:latin typeface="Arial" panose="020B0604020202020204"/>
              </a:endParaRPr>
            </a:p>
          </p:txBody>
        </p:sp>
        <p:sp>
          <p:nvSpPr>
            <p:cNvPr id="19" name="işḷîḍè"/>
            <p:cNvSpPr txBox="1"/>
            <p:nvPr/>
          </p:nvSpPr>
          <p:spPr>
            <a:xfrm>
              <a:off x="7265635" y="5083048"/>
              <a:ext cx="2035232" cy="105105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rmAutofit/>
            </a:bodyPr>
            <a:lstStyle/>
            <a:p>
              <a:pPr algn="ctr">
                <a:lnSpc>
                  <a:spcPct val="120000"/>
                </a:lnSpc>
                <a:defRPr/>
              </a:pPr>
              <a:r>
                <a:rPr lang="en-US" altLang="zh-CN" sz="1100" kern="0" dirty="0">
                  <a:solidFill>
                    <a:srgbClr val="000000"/>
                  </a:solidFill>
                  <a:latin typeface="Arial" panose="020B0604020202020204"/>
                </a:rPr>
                <a:t>Copy paste fonts. Choose the only option to retain text.</a:t>
              </a:r>
            </a:p>
            <a:p>
              <a:pPr algn="ctr">
                <a:lnSpc>
                  <a:spcPct val="120000"/>
                </a:lnSpc>
                <a:defRPr/>
              </a:pPr>
              <a:endParaRPr lang="en-US" altLang="zh-CN" sz="1100" kern="0" dirty="0">
                <a:solidFill>
                  <a:srgbClr val="000000"/>
                </a:solidFill>
                <a:latin typeface="Arial" panose="020B0604020202020204"/>
              </a:endParaRPr>
            </a:p>
            <a:p>
              <a:pPr algn="ctr">
                <a:lnSpc>
                  <a:spcPct val="120000"/>
                </a:lnSpc>
                <a:defRPr/>
              </a:pPr>
              <a:r>
                <a:rPr lang="en-US" altLang="zh-CN" sz="1100" kern="0" dirty="0">
                  <a:solidFill>
                    <a:srgbClr val="000000"/>
                  </a:solidFill>
                  <a:latin typeface="Arial" panose="020B0604020202020204"/>
                </a:rPr>
                <a:t>……</a:t>
              </a:r>
            </a:p>
          </p:txBody>
        </p:sp>
        <p:sp>
          <p:nvSpPr>
            <p:cNvPr id="20" name="iṡḻiḋè"/>
            <p:cNvSpPr txBox="1"/>
            <p:nvPr/>
          </p:nvSpPr>
          <p:spPr>
            <a:xfrm>
              <a:off x="7265635" y="4689659"/>
              <a:ext cx="2035233" cy="39338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rmAutofit lnSpcReduction="100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b="1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标题文字添加</a:t>
              </a:r>
            </a:p>
          </p:txBody>
        </p:sp>
        <p:cxnSp>
          <p:nvCxnSpPr>
            <p:cNvPr id="21" name="直接连接符 20"/>
            <p:cNvCxnSpPr/>
            <p:nvPr/>
          </p:nvCxnSpPr>
          <p:spPr>
            <a:xfrm>
              <a:off x="9380051" y="4762500"/>
              <a:ext cx="0" cy="1371600"/>
            </a:xfrm>
            <a:prstGeom prst="line">
              <a:avLst/>
            </a:prstGeom>
            <a:noFill/>
            <a:ln w="3175" cap="rnd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/>
              <a:tailEnd type="none" w="med" len="med"/>
            </a:ln>
            <a:effectLst/>
          </p:spPr>
        </p:cxnSp>
        <p:grpSp>
          <p:nvGrpSpPr>
            <p:cNvPr id="22" name="iṥḷïḋê"/>
            <p:cNvGrpSpPr/>
            <p:nvPr/>
          </p:nvGrpSpPr>
          <p:grpSpPr>
            <a:xfrm>
              <a:off x="5503251" y="1235751"/>
              <a:ext cx="1192824" cy="1192824"/>
              <a:chOff x="5595704" y="2411685"/>
              <a:chExt cx="971552" cy="971552"/>
            </a:xfrm>
          </p:grpSpPr>
          <p:sp>
            <p:nvSpPr>
              <p:cNvPr id="35" name="iš1îḑê"/>
              <p:cNvSpPr/>
              <p:nvPr/>
            </p:nvSpPr>
            <p:spPr bwMode="auto">
              <a:xfrm>
                <a:off x="5595704" y="2411685"/>
                <a:ext cx="971552" cy="971552"/>
              </a:xfrm>
              <a:prstGeom prst="ellipse">
                <a:avLst/>
              </a:prstGeom>
              <a:solidFill>
                <a:srgbClr val="1A94BC"/>
              </a:solidFill>
              <a:ln w="38100">
                <a:solidFill>
                  <a:srgbClr val="F0F0F0"/>
                </a:solidFill>
              </a:ln>
              <a:effectLst/>
            </p:spPr>
            <p:txBody>
              <a:bodyPr wrap="square" lIns="91440" tIns="45720" rIns="91440" bIns="45720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defRPr/>
                </a:pPr>
                <a:endParaRPr lang="en-US" sz="3200">
                  <a:solidFill>
                    <a:srgbClr val="000000"/>
                  </a:solidFill>
                  <a:latin typeface="Arial" panose="020B0604020202020204"/>
                  <a:ea typeface="微软雅黑" panose="020B0503020204020204" pitchFamily="34" charset="-122"/>
                </a:endParaRPr>
              </a:p>
            </p:txBody>
          </p:sp>
          <p:sp>
            <p:nvSpPr>
              <p:cNvPr id="36" name="ïsḻíḋê"/>
              <p:cNvSpPr/>
              <p:nvPr/>
            </p:nvSpPr>
            <p:spPr bwMode="auto">
              <a:xfrm>
                <a:off x="5909241" y="2717602"/>
                <a:ext cx="373523" cy="359717"/>
              </a:xfrm>
              <a:custGeom>
                <a:avLst/>
                <a:gdLst>
                  <a:gd name="connsiteX0" fmla="*/ 216243 w 609050"/>
                  <a:gd name="connsiteY0" fmla="*/ 412730 h 586540"/>
                  <a:gd name="connsiteX1" fmla="*/ 216243 w 609050"/>
                  <a:gd name="connsiteY1" fmla="*/ 456594 h 586540"/>
                  <a:gd name="connsiteX2" fmla="*/ 293953 w 609050"/>
                  <a:gd name="connsiteY2" fmla="*/ 456594 h 586540"/>
                  <a:gd name="connsiteX3" fmla="*/ 293953 w 609050"/>
                  <a:gd name="connsiteY3" fmla="*/ 412730 h 586540"/>
                  <a:gd name="connsiteX4" fmla="*/ 69884 w 609050"/>
                  <a:gd name="connsiteY4" fmla="*/ 412730 h 586540"/>
                  <a:gd name="connsiteX5" fmla="*/ 69884 w 609050"/>
                  <a:gd name="connsiteY5" fmla="*/ 456594 h 586540"/>
                  <a:gd name="connsiteX6" fmla="*/ 147595 w 609050"/>
                  <a:gd name="connsiteY6" fmla="*/ 456594 h 586540"/>
                  <a:gd name="connsiteX7" fmla="*/ 147595 w 609050"/>
                  <a:gd name="connsiteY7" fmla="*/ 412730 h 586540"/>
                  <a:gd name="connsiteX8" fmla="*/ 460769 w 609050"/>
                  <a:gd name="connsiteY8" fmla="*/ 376268 h 586540"/>
                  <a:gd name="connsiteX9" fmla="*/ 460769 w 609050"/>
                  <a:gd name="connsiteY9" fmla="*/ 414786 h 586540"/>
                  <a:gd name="connsiteX10" fmla="*/ 555916 w 609050"/>
                  <a:gd name="connsiteY10" fmla="*/ 414786 h 586540"/>
                  <a:gd name="connsiteX11" fmla="*/ 555916 w 609050"/>
                  <a:gd name="connsiteY11" fmla="*/ 376268 h 586540"/>
                  <a:gd name="connsiteX12" fmla="*/ 216243 w 609050"/>
                  <a:gd name="connsiteY12" fmla="*/ 339670 h 586540"/>
                  <a:gd name="connsiteX13" fmla="*/ 216243 w 609050"/>
                  <a:gd name="connsiteY13" fmla="*/ 383533 h 586540"/>
                  <a:gd name="connsiteX14" fmla="*/ 293953 w 609050"/>
                  <a:gd name="connsiteY14" fmla="*/ 383533 h 586540"/>
                  <a:gd name="connsiteX15" fmla="*/ 293953 w 609050"/>
                  <a:gd name="connsiteY15" fmla="*/ 339670 h 586540"/>
                  <a:gd name="connsiteX16" fmla="*/ 69884 w 609050"/>
                  <a:gd name="connsiteY16" fmla="*/ 339670 h 586540"/>
                  <a:gd name="connsiteX17" fmla="*/ 69884 w 609050"/>
                  <a:gd name="connsiteY17" fmla="*/ 383533 h 586540"/>
                  <a:gd name="connsiteX18" fmla="*/ 147595 w 609050"/>
                  <a:gd name="connsiteY18" fmla="*/ 383533 h 586540"/>
                  <a:gd name="connsiteX19" fmla="*/ 147595 w 609050"/>
                  <a:gd name="connsiteY19" fmla="*/ 339670 h 586540"/>
                  <a:gd name="connsiteX20" fmla="*/ 460769 w 609050"/>
                  <a:gd name="connsiteY20" fmla="*/ 303071 h 586540"/>
                  <a:gd name="connsiteX21" fmla="*/ 460769 w 609050"/>
                  <a:gd name="connsiteY21" fmla="*/ 341726 h 586540"/>
                  <a:gd name="connsiteX22" fmla="*/ 555916 w 609050"/>
                  <a:gd name="connsiteY22" fmla="*/ 341726 h 586540"/>
                  <a:gd name="connsiteX23" fmla="*/ 555916 w 609050"/>
                  <a:gd name="connsiteY23" fmla="*/ 303071 h 586540"/>
                  <a:gd name="connsiteX24" fmla="*/ 216243 w 609050"/>
                  <a:gd name="connsiteY24" fmla="*/ 266609 h 586540"/>
                  <a:gd name="connsiteX25" fmla="*/ 216243 w 609050"/>
                  <a:gd name="connsiteY25" fmla="*/ 310473 h 586540"/>
                  <a:gd name="connsiteX26" fmla="*/ 293953 w 609050"/>
                  <a:gd name="connsiteY26" fmla="*/ 310473 h 586540"/>
                  <a:gd name="connsiteX27" fmla="*/ 293953 w 609050"/>
                  <a:gd name="connsiteY27" fmla="*/ 266609 h 586540"/>
                  <a:gd name="connsiteX28" fmla="*/ 69884 w 609050"/>
                  <a:gd name="connsiteY28" fmla="*/ 266609 h 586540"/>
                  <a:gd name="connsiteX29" fmla="*/ 69884 w 609050"/>
                  <a:gd name="connsiteY29" fmla="*/ 310473 h 586540"/>
                  <a:gd name="connsiteX30" fmla="*/ 147595 w 609050"/>
                  <a:gd name="connsiteY30" fmla="*/ 310473 h 586540"/>
                  <a:gd name="connsiteX31" fmla="*/ 147595 w 609050"/>
                  <a:gd name="connsiteY31" fmla="*/ 266609 h 586540"/>
                  <a:gd name="connsiteX32" fmla="*/ 460769 w 609050"/>
                  <a:gd name="connsiteY32" fmla="*/ 230010 h 586540"/>
                  <a:gd name="connsiteX33" fmla="*/ 460769 w 609050"/>
                  <a:gd name="connsiteY33" fmla="*/ 268528 h 586540"/>
                  <a:gd name="connsiteX34" fmla="*/ 555916 w 609050"/>
                  <a:gd name="connsiteY34" fmla="*/ 268528 h 586540"/>
                  <a:gd name="connsiteX35" fmla="*/ 555916 w 609050"/>
                  <a:gd name="connsiteY35" fmla="*/ 230010 h 586540"/>
                  <a:gd name="connsiteX36" fmla="*/ 216243 w 609050"/>
                  <a:gd name="connsiteY36" fmla="*/ 193549 h 586540"/>
                  <a:gd name="connsiteX37" fmla="*/ 216243 w 609050"/>
                  <a:gd name="connsiteY37" fmla="*/ 237412 h 586540"/>
                  <a:gd name="connsiteX38" fmla="*/ 293953 w 609050"/>
                  <a:gd name="connsiteY38" fmla="*/ 237412 h 586540"/>
                  <a:gd name="connsiteX39" fmla="*/ 293953 w 609050"/>
                  <a:gd name="connsiteY39" fmla="*/ 193549 h 586540"/>
                  <a:gd name="connsiteX40" fmla="*/ 69884 w 609050"/>
                  <a:gd name="connsiteY40" fmla="*/ 193549 h 586540"/>
                  <a:gd name="connsiteX41" fmla="*/ 69884 w 609050"/>
                  <a:gd name="connsiteY41" fmla="*/ 237412 h 586540"/>
                  <a:gd name="connsiteX42" fmla="*/ 147595 w 609050"/>
                  <a:gd name="connsiteY42" fmla="*/ 237412 h 586540"/>
                  <a:gd name="connsiteX43" fmla="*/ 147595 w 609050"/>
                  <a:gd name="connsiteY43" fmla="*/ 193549 h 586540"/>
                  <a:gd name="connsiteX44" fmla="*/ 460769 w 609050"/>
                  <a:gd name="connsiteY44" fmla="*/ 156950 h 586540"/>
                  <a:gd name="connsiteX45" fmla="*/ 460769 w 609050"/>
                  <a:gd name="connsiteY45" fmla="*/ 195468 h 586540"/>
                  <a:gd name="connsiteX46" fmla="*/ 555916 w 609050"/>
                  <a:gd name="connsiteY46" fmla="*/ 195468 h 586540"/>
                  <a:gd name="connsiteX47" fmla="*/ 555916 w 609050"/>
                  <a:gd name="connsiteY47" fmla="*/ 156950 h 586540"/>
                  <a:gd name="connsiteX48" fmla="*/ 192926 w 609050"/>
                  <a:gd name="connsiteY48" fmla="*/ 96251 h 586540"/>
                  <a:gd name="connsiteX49" fmla="*/ 361366 w 609050"/>
                  <a:gd name="connsiteY49" fmla="*/ 96251 h 586540"/>
                  <a:gd name="connsiteX50" fmla="*/ 361366 w 609050"/>
                  <a:gd name="connsiteY50" fmla="*/ 114880 h 586540"/>
                  <a:gd name="connsiteX51" fmla="*/ 192926 w 609050"/>
                  <a:gd name="connsiteY51" fmla="*/ 114880 h 586540"/>
                  <a:gd name="connsiteX52" fmla="*/ 192926 w 609050"/>
                  <a:gd name="connsiteY52" fmla="*/ 49819 h 586540"/>
                  <a:gd name="connsiteX53" fmla="*/ 361366 w 609050"/>
                  <a:gd name="connsiteY53" fmla="*/ 49819 h 586540"/>
                  <a:gd name="connsiteX54" fmla="*/ 361366 w 609050"/>
                  <a:gd name="connsiteY54" fmla="*/ 68307 h 586540"/>
                  <a:gd name="connsiteX55" fmla="*/ 192926 w 609050"/>
                  <a:gd name="connsiteY55" fmla="*/ 68307 h 586540"/>
                  <a:gd name="connsiteX56" fmla="*/ 166130 w 609050"/>
                  <a:gd name="connsiteY56" fmla="*/ 25222 h 586540"/>
                  <a:gd name="connsiteX57" fmla="*/ 166130 w 609050"/>
                  <a:gd name="connsiteY57" fmla="*/ 155716 h 586540"/>
                  <a:gd name="connsiteX58" fmla="*/ 338987 w 609050"/>
                  <a:gd name="connsiteY58" fmla="*/ 155716 h 586540"/>
                  <a:gd name="connsiteX59" fmla="*/ 338987 w 609050"/>
                  <a:gd name="connsiteY59" fmla="*/ 341040 h 586540"/>
                  <a:gd name="connsiteX60" fmla="*/ 338987 w 609050"/>
                  <a:gd name="connsiteY60" fmla="*/ 531710 h 586540"/>
                  <a:gd name="connsiteX61" fmla="*/ 366721 w 609050"/>
                  <a:gd name="connsiteY61" fmla="*/ 531710 h 586540"/>
                  <a:gd name="connsiteX62" fmla="*/ 366721 w 609050"/>
                  <a:gd name="connsiteY62" fmla="*/ 341040 h 586540"/>
                  <a:gd name="connsiteX63" fmla="*/ 366721 w 609050"/>
                  <a:gd name="connsiteY63" fmla="*/ 155305 h 586540"/>
                  <a:gd name="connsiteX64" fmla="*/ 388002 w 609050"/>
                  <a:gd name="connsiteY64" fmla="*/ 143517 h 586540"/>
                  <a:gd name="connsiteX65" fmla="*/ 388002 w 609050"/>
                  <a:gd name="connsiteY65" fmla="*/ 25222 h 586540"/>
                  <a:gd name="connsiteX66" fmla="*/ 140867 w 609050"/>
                  <a:gd name="connsiteY66" fmla="*/ 0 h 586540"/>
                  <a:gd name="connsiteX67" fmla="*/ 413402 w 609050"/>
                  <a:gd name="connsiteY67" fmla="*/ 0 h 586540"/>
                  <a:gd name="connsiteX68" fmla="*/ 413402 w 609050"/>
                  <a:gd name="connsiteY68" fmla="*/ 129398 h 586540"/>
                  <a:gd name="connsiteX69" fmla="*/ 432486 w 609050"/>
                  <a:gd name="connsiteY69" fmla="*/ 118843 h 586540"/>
                  <a:gd name="connsiteX70" fmla="*/ 584199 w 609050"/>
                  <a:gd name="connsiteY70" fmla="*/ 118843 h 586540"/>
                  <a:gd name="connsiteX71" fmla="*/ 584199 w 609050"/>
                  <a:gd name="connsiteY71" fmla="*/ 531710 h 586540"/>
                  <a:gd name="connsiteX72" fmla="*/ 609050 w 609050"/>
                  <a:gd name="connsiteY72" fmla="*/ 531710 h 586540"/>
                  <a:gd name="connsiteX73" fmla="*/ 609050 w 609050"/>
                  <a:gd name="connsiteY73" fmla="*/ 586540 h 586540"/>
                  <a:gd name="connsiteX74" fmla="*/ 0 w 609050"/>
                  <a:gd name="connsiteY74" fmla="*/ 586540 h 586540"/>
                  <a:gd name="connsiteX75" fmla="*/ 0 w 609050"/>
                  <a:gd name="connsiteY75" fmla="*/ 531710 h 586540"/>
                  <a:gd name="connsiteX76" fmla="*/ 24851 w 609050"/>
                  <a:gd name="connsiteY76" fmla="*/ 531710 h 586540"/>
                  <a:gd name="connsiteX77" fmla="*/ 24851 w 609050"/>
                  <a:gd name="connsiteY77" fmla="*/ 155716 h 586540"/>
                  <a:gd name="connsiteX78" fmla="*/ 140867 w 609050"/>
                  <a:gd name="connsiteY78" fmla="*/ 155716 h 5865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</a:cxnLst>
                <a:rect l="l" t="t" r="r" b="b"/>
                <a:pathLst>
                  <a:path w="609050" h="586540">
                    <a:moveTo>
                      <a:pt x="216243" y="412730"/>
                    </a:moveTo>
                    <a:lnTo>
                      <a:pt x="216243" y="456594"/>
                    </a:lnTo>
                    <a:lnTo>
                      <a:pt x="293953" y="456594"/>
                    </a:lnTo>
                    <a:lnTo>
                      <a:pt x="293953" y="412730"/>
                    </a:lnTo>
                    <a:close/>
                    <a:moveTo>
                      <a:pt x="69884" y="412730"/>
                    </a:moveTo>
                    <a:lnTo>
                      <a:pt x="69884" y="456594"/>
                    </a:lnTo>
                    <a:lnTo>
                      <a:pt x="147595" y="456594"/>
                    </a:lnTo>
                    <a:lnTo>
                      <a:pt x="147595" y="412730"/>
                    </a:lnTo>
                    <a:close/>
                    <a:moveTo>
                      <a:pt x="460769" y="376268"/>
                    </a:moveTo>
                    <a:lnTo>
                      <a:pt x="460769" y="414786"/>
                    </a:lnTo>
                    <a:lnTo>
                      <a:pt x="555916" y="414786"/>
                    </a:lnTo>
                    <a:lnTo>
                      <a:pt x="555916" y="376268"/>
                    </a:lnTo>
                    <a:close/>
                    <a:moveTo>
                      <a:pt x="216243" y="339670"/>
                    </a:moveTo>
                    <a:lnTo>
                      <a:pt x="216243" y="383533"/>
                    </a:lnTo>
                    <a:lnTo>
                      <a:pt x="293953" y="383533"/>
                    </a:lnTo>
                    <a:lnTo>
                      <a:pt x="293953" y="339670"/>
                    </a:lnTo>
                    <a:close/>
                    <a:moveTo>
                      <a:pt x="69884" y="339670"/>
                    </a:moveTo>
                    <a:lnTo>
                      <a:pt x="69884" y="383533"/>
                    </a:lnTo>
                    <a:lnTo>
                      <a:pt x="147595" y="383533"/>
                    </a:lnTo>
                    <a:lnTo>
                      <a:pt x="147595" y="339670"/>
                    </a:lnTo>
                    <a:close/>
                    <a:moveTo>
                      <a:pt x="460769" y="303071"/>
                    </a:moveTo>
                    <a:lnTo>
                      <a:pt x="460769" y="341726"/>
                    </a:lnTo>
                    <a:lnTo>
                      <a:pt x="555916" y="341726"/>
                    </a:lnTo>
                    <a:lnTo>
                      <a:pt x="555916" y="303071"/>
                    </a:lnTo>
                    <a:close/>
                    <a:moveTo>
                      <a:pt x="216243" y="266609"/>
                    </a:moveTo>
                    <a:lnTo>
                      <a:pt x="216243" y="310473"/>
                    </a:lnTo>
                    <a:lnTo>
                      <a:pt x="293953" y="310473"/>
                    </a:lnTo>
                    <a:lnTo>
                      <a:pt x="293953" y="266609"/>
                    </a:lnTo>
                    <a:close/>
                    <a:moveTo>
                      <a:pt x="69884" y="266609"/>
                    </a:moveTo>
                    <a:lnTo>
                      <a:pt x="69884" y="310473"/>
                    </a:lnTo>
                    <a:lnTo>
                      <a:pt x="147595" y="310473"/>
                    </a:lnTo>
                    <a:lnTo>
                      <a:pt x="147595" y="266609"/>
                    </a:lnTo>
                    <a:close/>
                    <a:moveTo>
                      <a:pt x="460769" y="230010"/>
                    </a:moveTo>
                    <a:lnTo>
                      <a:pt x="460769" y="268528"/>
                    </a:lnTo>
                    <a:lnTo>
                      <a:pt x="555916" y="268528"/>
                    </a:lnTo>
                    <a:lnTo>
                      <a:pt x="555916" y="230010"/>
                    </a:lnTo>
                    <a:close/>
                    <a:moveTo>
                      <a:pt x="216243" y="193549"/>
                    </a:moveTo>
                    <a:lnTo>
                      <a:pt x="216243" y="237412"/>
                    </a:lnTo>
                    <a:lnTo>
                      <a:pt x="293953" y="237412"/>
                    </a:lnTo>
                    <a:lnTo>
                      <a:pt x="293953" y="193549"/>
                    </a:lnTo>
                    <a:close/>
                    <a:moveTo>
                      <a:pt x="69884" y="193549"/>
                    </a:moveTo>
                    <a:lnTo>
                      <a:pt x="69884" y="237412"/>
                    </a:lnTo>
                    <a:lnTo>
                      <a:pt x="147595" y="237412"/>
                    </a:lnTo>
                    <a:lnTo>
                      <a:pt x="147595" y="193549"/>
                    </a:lnTo>
                    <a:close/>
                    <a:moveTo>
                      <a:pt x="460769" y="156950"/>
                    </a:moveTo>
                    <a:lnTo>
                      <a:pt x="460769" y="195468"/>
                    </a:lnTo>
                    <a:lnTo>
                      <a:pt x="555916" y="195468"/>
                    </a:lnTo>
                    <a:lnTo>
                      <a:pt x="555916" y="156950"/>
                    </a:lnTo>
                    <a:close/>
                    <a:moveTo>
                      <a:pt x="192926" y="96251"/>
                    </a:moveTo>
                    <a:lnTo>
                      <a:pt x="361366" y="96251"/>
                    </a:lnTo>
                    <a:lnTo>
                      <a:pt x="361366" y="114880"/>
                    </a:lnTo>
                    <a:lnTo>
                      <a:pt x="192926" y="114880"/>
                    </a:lnTo>
                    <a:close/>
                    <a:moveTo>
                      <a:pt x="192926" y="49819"/>
                    </a:moveTo>
                    <a:lnTo>
                      <a:pt x="361366" y="49819"/>
                    </a:lnTo>
                    <a:lnTo>
                      <a:pt x="361366" y="68307"/>
                    </a:lnTo>
                    <a:lnTo>
                      <a:pt x="192926" y="68307"/>
                    </a:lnTo>
                    <a:close/>
                    <a:moveTo>
                      <a:pt x="166130" y="25222"/>
                    </a:moveTo>
                    <a:lnTo>
                      <a:pt x="166130" y="155716"/>
                    </a:lnTo>
                    <a:lnTo>
                      <a:pt x="338987" y="155716"/>
                    </a:lnTo>
                    <a:lnTo>
                      <a:pt x="338987" y="341040"/>
                    </a:lnTo>
                    <a:lnTo>
                      <a:pt x="338987" y="531710"/>
                    </a:lnTo>
                    <a:lnTo>
                      <a:pt x="366721" y="531710"/>
                    </a:lnTo>
                    <a:lnTo>
                      <a:pt x="366721" y="341040"/>
                    </a:lnTo>
                    <a:lnTo>
                      <a:pt x="366721" y="155305"/>
                    </a:lnTo>
                    <a:lnTo>
                      <a:pt x="388002" y="143517"/>
                    </a:lnTo>
                    <a:lnTo>
                      <a:pt x="388002" y="25222"/>
                    </a:lnTo>
                    <a:close/>
                    <a:moveTo>
                      <a:pt x="140867" y="0"/>
                    </a:moveTo>
                    <a:lnTo>
                      <a:pt x="413402" y="0"/>
                    </a:lnTo>
                    <a:lnTo>
                      <a:pt x="413402" y="129398"/>
                    </a:lnTo>
                    <a:lnTo>
                      <a:pt x="432486" y="118843"/>
                    </a:lnTo>
                    <a:lnTo>
                      <a:pt x="584199" y="118843"/>
                    </a:lnTo>
                    <a:lnTo>
                      <a:pt x="584199" y="531710"/>
                    </a:lnTo>
                    <a:lnTo>
                      <a:pt x="609050" y="531710"/>
                    </a:lnTo>
                    <a:lnTo>
                      <a:pt x="609050" y="586540"/>
                    </a:lnTo>
                    <a:lnTo>
                      <a:pt x="0" y="586540"/>
                    </a:lnTo>
                    <a:lnTo>
                      <a:pt x="0" y="531710"/>
                    </a:lnTo>
                    <a:lnTo>
                      <a:pt x="24851" y="531710"/>
                    </a:lnTo>
                    <a:lnTo>
                      <a:pt x="24851" y="155716"/>
                    </a:lnTo>
                    <a:lnTo>
                      <a:pt x="140867" y="1557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wrap="square" lIns="91440" tIns="45720" rIns="91440" bIns="45720">
                <a:normAutofit/>
              </a:bodyPr>
              <a:lstStyle/>
              <a:p>
                <a:pPr>
                  <a:defRPr/>
                </a:pPr>
                <a:endParaRPr lang="zh-CN" altLang="en-US" kern="0">
                  <a:solidFill>
                    <a:srgbClr val="000000"/>
                  </a:solidFill>
                  <a:latin typeface="Arial" panose="020B0604020202020204"/>
                </a:endParaRPr>
              </a:p>
            </p:txBody>
          </p:sp>
        </p:grpSp>
        <p:grpSp>
          <p:nvGrpSpPr>
            <p:cNvPr id="23" name="îṡḻîďe"/>
            <p:cNvGrpSpPr/>
            <p:nvPr/>
          </p:nvGrpSpPr>
          <p:grpSpPr>
            <a:xfrm>
              <a:off x="3457901" y="1543050"/>
              <a:ext cx="876300" cy="876300"/>
              <a:chOff x="5595704" y="2411685"/>
              <a:chExt cx="971552" cy="971552"/>
            </a:xfrm>
          </p:grpSpPr>
          <p:sp>
            <p:nvSpPr>
              <p:cNvPr id="33" name="îşḻîďe"/>
              <p:cNvSpPr/>
              <p:nvPr/>
            </p:nvSpPr>
            <p:spPr bwMode="auto">
              <a:xfrm>
                <a:off x="5595704" y="2411685"/>
                <a:ext cx="971552" cy="971552"/>
              </a:xfrm>
              <a:prstGeom prst="ellipse">
                <a:avLst/>
              </a:prstGeom>
              <a:solidFill>
                <a:srgbClr val="000000">
                  <a:lumMod val="50000"/>
                  <a:lumOff val="50000"/>
                </a:srgbClr>
              </a:solidFill>
              <a:ln w="38100">
                <a:solidFill>
                  <a:srgbClr val="F0F0F0"/>
                </a:solidFill>
              </a:ln>
              <a:effectLst/>
            </p:spPr>
            <p:txBody>
              <a:bodyPr wrap="square" lIns="91440" tIns="45720" rIns="91440" bIns="4572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defRPr/>
                </a:pPr>
                <a:endParaRPr lang="en-US" sz="3200">
                  <a:solidFill>
                    <a:srgbClr val="000000"/>
                  </a:solidFill>
                  <a:latin typeface="Arial" panose="020B0604020202020204"/>
                  <a:ea typeface="微软雅黑" panose="020B0503020204020204" pitchFamily="34" charset="-122"/>
                </a:endParaRPr>
              </a:p>
            </p:txBody>
          </p:sp>
          <p:sp>
            <p:nvSpPr>
              <p:cNvPr id="34" name="iṩ1ïḍè"/>
              <p:cNvSpPr/>
              <p:nvPr/>
            </p:nvSpPr>
            <p:spPr bwMode="auto">
              <a:xfrm>
                <a:off x="5909241" y="2710969"/>
                <a:ext cx="373523" cy="372981"/>
              </a:xfrm>
              <a:custGeom>
                <a:avLst/>
                <a:gdLst>
                  <a:gd name="T0" fmla="*/ 6270 w 7104"/>
                  <a:gd name="T1" fmla="*/ 835 h 7104"/>
                  <a:gd name="T2" fmla="*/ 3243 w 7104"/>
                  <a:gd name="T3" fmla="*/ 835 h 7104"/>
                  <a:gd name="T4" fmla="*/ 3076 w 7104"/>
                  <a:gd name="T5" fmla="*/ 3675 h 7104"/>
                  <a:gd name="T6" fmla="*/ 2661 w 7104"/>
                  <a:gd name="T7" fmla="*/ 4091 h 7104"/>
                  <a:gd name="T8" fmla="*/ 2516 w 7104"/>
                  <a:gd name="T9" fmla="*/ 3946 h 7104"/>
                  <a:gd name="T10" fmla="*/ 2163 w 7104"/>
                  <a:gd name="T11" fmla="*/ 3946 h 7104"/>
                  <a:gd name="T12" fmla="*/ 275 w 7104"/>
                  <a:gd name="T13" fmla="*/ 5834 h 7104"/>
                  <a:gd name="T14" fmla="*/ 275 w 7104"/>
                  <a:gd name="T15" fmla="*/ 6829 h 7104"/>
                  <a:gd name="T16" fmla="*/ 1271 w 7104"/>
                  <a:gd name="T17" fmla="*/ 6829 h 7104"/>
                  <a:gd name="T18" fmla="*/ 3158 w 7104"/>
                  <a:gd name="T19" fmla="*/ 4942 h 7104"/>
                  <a:gd name="T20" fmla="*/ 3158 w 7104"/>
                  <a:gd name="T21" fmla="*/ 4588 h 7104"/>
                  <a:gd name="T22" fmla="*/ 3014 w 7104"/>
                  <a:gd name="T23" fmla="*/ 4444 h 7104"/>
                  <a:gd name="T24" fmla="*/ 3430 w 7104"/>
                  <a:gd name="T25" fmla="*/ 4028 h 7104"/>
                  <a:gd name="T26" fmla="*/ 6270 w 7104"/>
                  <a:gd name="T27" fmla="*/ 3862 h 7104"/>
                  <a:gd name="T28" fmla="*/ 6270 w 7104"/>
                  <a:gd name="T29" fmla="*/ 835 h 7104"/>
                  <a:gd name="T30" fmla="*/ 5497 w 7104"/>
                  <a:gd name="T31" fmla="*/ 2856 h 7104"/>
                  <a:gd name="T32" fmla="*/ 5497 w 7104"/>
                  <a:gd name="T33" fmla="*/ 3356 h 7104"/>
                  <a:gd name="T34" fmla="*/ 5247 w 7104"/>
                  <a:gd name="T35" fmla="*/ 3606 h 7104"/>
                  <a:gd name="T36" fmla="*/ 4248 w 7104"/>
                  <a:gd name="T37" fmla="*/ 3606 h 7104"/>
                  <a:gd name="T38" fmla="*/ 3999 w 7104"/>
                  <a:gd name="T39" fmla="*/ 3356 h 7104"/>
                  <a:gd name="T40" fmla="*/ 3999 w 7104"/>
                  <a:gd name="T41" fmla="*/ 2856 h 7104"/>
                  <a:gd name="T42" fmla="*/ 4198 w 7104"/>
                  <a:gd name="T43" fmla="*/ 2348 h 7104"/>
                  <a:gd name="T44" fmla="*/ 4748 w 7104"/>
                  <a:gd name="T45" fmla="*/ 1091 h 7104"/>
                  <a:gd name="T46" fmla="*/ 5298 w 7104"/>
                  <a:gd name="T47" fmla="*/ 2348 h 7104"/>
                  <a:gd name="T48" fmla="*/ 5497 w 7104"/>
                  <a:gd name="T49" fmla="*/ 2856 h 7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104" h="7104">
                    <a:moveTo>
                      <a:pt x="6270" y="835"/>
                    </a:moveTo>
                    <a:cubicBezTo>
                      <a:pt x="5435" y="0"/>
                      <a:pt x="4077" y="0"/>
                      <a:pt x="3243" y="835"/>
                    </a:cubicBezTo>
                    <a:cubicBezTo>
                      <a:pt x="2468" y="1610"/>
                      <a:pt x="2412" y="2836"/>
                      <a:pt x="3076" y="3675"/>
                    </a:cubicBezTo>
                    <a:lnTo>
                      <a:pt x="2661" y="4091"/>
                    </a:lnTo>
                    <a:lnTo>
                      <a:pt x="2516" y="3946"/>
                    </a:lnTo>
                    <a:cubicBezTo>
                      <a:pt x="2419" y="3849"/>
                      <a:pt x="2261" y="3849"/>
                      <a:pt x="2163" y="3946"/>
                    </a:cubicBezTo>
                    <a:lnTo>
                      <a:pt x="275" y="5834"/>
                    </a:lnTo>
                    <a:cubicBezTo>
                      <a:pt x="0" y="6109"/>
                      <a:pt x="0" y="6554"/>
                      <a:pt x="275" y="6829"/>
                    </a:cubicBezTo>
                    <a:cubicBezTo>
                      <a:pt x="550" y="7104"/>
                      <a:pt x="996" y="7104"/>
                      <a:pt x="1271" y="6829"/>
                    </a:cubicBezTo>
                    <a:lnTo>
                      <a:pt x="3158" y="4942"/>
                    </a:lnTo>
                    <a:cubicBezTo>
                      <a:pt x="3256" y="4844"/>
                      <a:pt x="3256" y="4686"/>
                      <a:pt x="3158" y="4588"/>
                    </a:cubicBezTo>
                    <a:lnTo>
                      <a:pt x="3014" y="4444"/>
                    </a:lnTo>
                    <a:lnTo>
                      <a:pt x="3430" y="4028"/>
                    </a:lnTo>
                    <a:cubicBezTo>
                      <a:pt x="4269" y="4692"/>
                      <a:pt x="5495" y="4637"/>
                      <a:pt x="6270" y="3862"/>
                    </a:cubicBezTo>
                    <a:cubicBezTo>
                      <a:pt x="7104" y="3027"/>
                      <a:pt x="7104" y="1670"/>
                      <a:pt x="6270" y="835"/>
                    </a:cubicBezTo>
                    <a:close/>
                    <a:moveTo>
                      <a:pt x="5497" y="2856"/>
                    </a:moveTo>
                    <a:lnTo>
                      <a:pt x="5497" y="3356"/>
                    </a:lnTo>
                    <a:cubicBezTo>
                      <a:pt x="5497" y="3494"/>
                      <a:pt x="5385" y="3606"/>
                      <a:pt x="5247" y="3606"/>
                    </a:cubicBezTo>
                    <a:lnTo>
                      <a:pt x="4248" y="3606"/>
                    </a:lnTo>
                    <a:cubicBezTo>
                      <a:pt x="4110" y="3606"/>
                      <a:pt x="3999" y="3494"/>
                      <a:pt x="3999" y="3356"/>
                    </a:cubicBezTo>
                    <a:lnTo>
                      <a:pt x="3999" y="2856"/>
                    </a:lnTo>
                    <a:cubicBezTo>
                      <a:pt x="3999" y="2660"/>
                      <a:pt x="4074" y="2482"/>
                      <a:pt x="4198" y="2348"/>
                    </a:cubicBezTo>
                    <a:cubicBezTo>
                      <a:pt x="3757" y="1871"/>
                      <a:pt x="4095" y="1091"/>
                      <a:pt x="4748" y="1091"/>
                    </a:cubicBezTo>
                    <a:cubicBezTo>
                      <a:pt x="5400" y="1091"/>
                      <a:pt x="5739" y="1871"/>
                      <a:pt x="5298" y="2348"/>
                    </a:cubicBezTo>
                    <a:cubicBezTo>
                      <a:pt x="5422" y="2482"/>
                      <a:pt x="5497" y="2660"/>
                      <a:pt x="5497" y="285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wrap="square" lIns="91440" tIns="45720" rIns="91440" bIns="45720">
                <a:normAutofit fontScale="92500"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defRPr/>
                </a:pPr>
                <a:endParaRPr lang="zh-CN" altLang="en-US">
                  <a:solidFill>
                    <a:srgbClr val="000000"/>
                  </a:solidFill>
                  <a:latin typeface="Arial" panose="020B0604020202020204"/>
                </a:endParaRPr>
              </a:p>
            </p:txBody>
          </p:sp>
        </p:grpSp>
        <p:grpSp>
          <p:nvGrpSpPr>
            <p:cNvPr id="24" name="ïṥlíḑé"/>
            <p:cNvGrpSpPr/>
            <p:nvPr/>
          </p:nvGrpSpPr>
          <p:grpSpPr>
            <a:xfrm>
              <a:off x="1264301" y="1543050"/>
              <a:ext cx="876300" cy="876300"/>
              <a:chOff x="5595704" y="2411685"/>
              <a:chExt cx="971552" cy="971552"/>
            </a:xfrm>
          </p:grpSpPr>
          <p:sp>
            <p:nvSpPr>
              <p:cNvPr id="31" name="îSḷíḍê"/>
              <p:cNvSpPr/>
              <p:nvPr/>
            </p:nvSpPr>
            <p:spPr bwMode="auto">
              <a:xfrm>
                <a:off x="5595704" y="2411685"/>
                <a:ext cx="971552" cy="971552"/>
              </a:xfrm>
              <a:prstGeom prst="ellipse">
                <a:avLst/>
              </a:prstGeom>
              <a:solidFill>
                <a:srgbClr val="000000">
                  <a:lumMod val="50000"/>
                  <a:lumOff val="50000"/>
                </a:srgbClr>
              </a:solidFill>
              <a:ln w="38100">
                <a:solidFill>
                  <a:srgbClr val="F0F0F0"/>
                </a:solidFill>
              </a:ln>
              <a:effectLst/>
            </p:spPr>
            <p:txBody>
              <a:bodyPr wrap="square" lIns="91440" tIns="45720" rIns="91440" bIns="4572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defRPr/>
                </a:pPr>
                <a:endParaRPr lang="en-US" sz="3200">
                  <a:solidFill>
                    <a:srgbClr val="000000"/>
                  </a:solidFill>
                  <a:latin typeface="Arial" panose="020B0604020202020204"/>
                  <a:ea typeface="微软雅黑" panose="020B0503020204020204" pitchFamily="34" charset="-122"/>
                </a:endParaRPr>
              </a:p>
            </p:txBody>
          </p:sp>
          <p:sp>
            <p:nvSpPr>
              <p:cNvPr id="32" name="í$ľide"/>
              <p:cNvSpPr/>
              <p:nvPr/>
            </p:nvSpPr>
            <p:spPr bwMode="auto">
              <a:xfrm>
                <a:off x="5909241" y="2710977"/>
                <a:ext cx="373523" cy="372966"/>
              </a:xfrm>
              <a:custGeom>
                <a:avLst/>
                <a:gdLst>
                  <a:gd name="connsiteX0" fmla="*/ 518958 w 607627"/>
                  <a:gd name="connsiteY0" fmla="*/ 480339 h 606722"/>
                  <a:gd name="connsiteX1" fmla="*/ 569613 w 607627"/>
                  <a:gd name="connsiteY1" fmla="*/ 480339 h 606722"/>
                  <a:gd name="connsiteX2" fmla="*/ 607627 w 607627"/>
                  <a:gd name="connsiteY2" fmla="*/ 518201 h 606722"/>
                  <a:gd name="connsiteX3" fmla="*/ 607627 w 607627"/>
                  <a:gd name="connsiteY3" fmla="*/ 568772 h 606722"/>
                  <a:gd name="connsiteX4" fmla="*/ 569613 w 607627"/>
                  <a:gd name="connsiteY4" fmla="*/ 606722 h 606722"/>
                  <a:gd name="connsiteX5" fmla="*/ 518958 w 607627"/>
                  <a:gd name="connsiteY5" fmla="*/ 606722 h 606722"/>
                  <a:gd name="connsiteX6" fmla="*/ 481033 w 607627"/>
                  <a:gd name="connsiteY6" fmla="*/ 568772 h 606722"/>
                  <a:gd name="connsiteX7" fmla="*/ 481033 w 607627"/>
                  <a:gd name="connsiteY7" fmla="*/ 518201 h 606722"/>
                  <a:gd name="connsiteX8" fmla="*/ 518958 w 607627"/>
                  <a:gd name="connsiteY8" fmla="*/ 480339 h 606722"/>
                  <a:gd name="connsiteX9" fmla="*/ 518958 w 607627"/>
                  <a:gd name="connsiteY9" fmla="*/ 252836 h 606722"/>
                  <a:gd name="connsiteX10" fmla="*/ 569613 w 607627"/>
                  <a:gd name="connsiteY10" fmla="*/ 252836 h 606722"/>
                  <a:gd name="connsiteX11" fmla="*/ 607627 w 607627"/>
                  <a:gd name="connsiteY11" fmla="*/ 290698 h 606722"/>
                  <a:gd name="connsiteX12" fmla="*/ 607627 w 607627"/>
                  <a:gd name="connsiteY12" fmla="*/ 341269 h 606722"/>
                  <a:gd name="connsiteX13" fmla="*/ 569613 w 607627"/>
                  <a:gd name="connsiteY13" fmla="*/ 379219 h 606722"/>
                  <a:gd name="connsiteX14" fmla="*/ 518958 w 607627"/>
                  <a:gd name="connsiteY14" fmla="*/ 379219 h 606722"/>
                  <a:gd name="connsiteX15" fmla="*/ 481033 w 607627"/>
                  <a:gd name="connsiteY15" fmla="*/ 341269 h 606722"/>
                  <a:gd name="connsiteX16" fmla="*/ 481033 w 607627"/>
                  <a:gd name="connsiteY16" fmla="*/ 290698 h 606722"/>
                  <a:gd name="connsiteX17" fmla="*/ 518958 w 607627"/>
                  <a:gd name="connsiteY17" fmla="*/ 252836 h 606722"/>
                  <a:gd name="connsiteX18" fmla="*/ 81603 w 607627"/>
                  <a:gd name="connsiteY18" fmla="*/ 151716 h 606722"/>
                  <a:gd name="connsiteX19" fmla="*/ 146211 w 607627"/>
                  <a:gd name="connsiteY19" fmla="*/ 151716 h 606722"/>
                  <a:gd name="connsiteX20" fmla="*/ 210819 w 607627"/>
                  <a:gd name="connsiteY20" fmla="*/ 213124 h 606722"/>
                  <a:gd name="connsiteX21" fmla="*/ 227549 w 607627"/>
                  <a:gd name="connsiteY21" fmla="*/ 359935 h 606722"/>
                  <a:gd name="connsiteX22" fmla="*/ 217137 w 607627"/>
                  <a:gd name="connsiteY22" fmla="*/ 393349 h 606722"/>
                  <a:gd name="connsiteX23" fmla="*/ 191152 w 607627"/>
                  <a:gd name="connsiteY23" fmla="*/ 406146 h 606722"/>
                  <a:gd name="connsiteX24" fmla="*/ 177180 w 607627"/>
                  <a:gd name="connsiteY24" fmla="*/ 594992 h 606722"/>
                  <a:gd name="connsiteX25" fmla="*/ 164543 w 607627"/>
                  <a:gd name="connsiteY25" fmla="*/ 606722 h 606722"/>
                  <a:gd name="connsiteX26" fmla="*/ 63271 w 607627"/>
                  <a:gd name="connsiteY26" fmla="*/ 606722 h 606722"/>
                  <a:gd name="connsiteX27" fmla="*/ 50634 w 607627"/>
                  <a:gd name="connsiteY27" fmla="*/ 594992 h 606722"/>
                  <a:gd name="connsiteX28" fmla="*/ 36662 w 607627"/>
                  <a:gd name="connsiteY28" fmla="*/ 406146 h 606722"/>
                  <a:gd name="connsiteX29" fmla="*/ 10677 w 607627"/>
                  <a:gd name="connsiteY29" fmla="*/ 393349 h 606722"/>
                  <a:gd name="connsiteX30" fmla="*/ 265 w 607627"/>
                  <a:gd name="connsiteY30" fmla="*/ 359935 h 606722"/>
                  <a:gd name="connsiteX31" fmla="*/ 17084 w 607627"/>
                  <a:gd name="connsiteY31" fmla="*/ 213124 h 606722"/>
                  <a:gd name="connsiteX32" fmla="*/ 81603 w 607627"/>
                  <a:gd name="connsiteY32" fmla="*/ 151716 h 606722"/>
                  <a:gd name="connsiteX33" fmla="*/ 392406 w 607627"/>
                  <a:gd name="connsiteY33" fmla="*/ 75787 h 606722"/>
                  <a:gd name="connsiteX34" fmla="*/ 443059 w 607627"/>
                  <a:gd name="connsiteY34" fmla="*/ 75787 h 606722"/>
                  <a:gd name="connsiteX35" fmla="*/ 455700 w 607627"/>
                  <a:gd name="connsiteY35" fmla="*/ 88497 h 606722"/>
                  <a:gd name="connsiteX36" fmla="*/ 443059 w 607627"/>
                  <a:gd name="connsiteY36" fmla="*/ 101119 h 606722"/>
                  <a:gd name="connsiteX37" fmla="*/ 392406 w 607627"/>
                  <a:gd name="connsiteY37" fmla="*/ 101119 h 606722"/>
                  <a:gd name="connsiteX38" fmla="*/ 354483 w 607627"/>
                  <a:gd name="connsiteY38" fmla="*/ 139072 h 606722"/>
                  <a:gd name="connsiteX39" fmla="*/ 354483 w 607627"/>
                  <a:gd name="connsiteY39" fmla="*/ 303326 h 606722"/>
                  <a:gd name="connsiteX40" fmla="*/ 443059 w 607627"/>
                  <a:gd name="connsiteY40" fmla="*/ 303326 h 606722"/>
                  <a:gd name="connsiteX41" fmla="*/ 455700 w 607627"/>
                  <a:gd name="connsiteY41" fmla="*/ 316037 h 606722"/>
                  <a:gd name="connsiteX42" fmla="*/ 443059 w 607627"/>
                  <a:gd name="connsiteY42" fmla="*/ 328658 h 606722"/>
                  <a:gd name="connsiteX43" fmla="*/ 354483 w 607627"/>
                  <a:gd name="connsiteY43" fmla="*/ 328658 h 606722"/>
                  <a:gd name="connsiteX44" fmla="*/ 354483 w 607627"/>
                  <a:gd name="connsiteY44" fmla="*/ 493002 h 606722"/>
                  <a:gd name="connsiteX45" fmla="*/ 392406 w 607627"/>
                  <a:gd name="connsiteY45" fmla="*/ 530866 h 606722"/>
                  <a:gd name="connsiteX46" fmla="*/ 443059 w 607627"/>
                  <a:gd name="connsiteY46" fmla="*/ 530866 h 606722"/>
                  <a:gd name="connsiteX47" fmla="*/ 455700 w 607627"/>
                  <a:gd name="connsiteY47" fmla="*/ 543576 h 606722"/>
                  <a:gd name="connsiteX48" fmla="*/ 443059 w 607627"/>
                  <a:gd name="connsiteY48" fmla="*/ 556197 h 606722"/>
                  <a:gd name="connsiteX49" fmla="*/ 392406 w 607627"/>
                  <a:gd name="connsiteY49" fmla="*/ 556197 h 606722"/>
                  <a:gd name="connsiteX50" fmla="*/ 329112 w 607627"/>
                  <a:gd name="connsiteY50" fmla="*/ 493002 h 606722"/>
                  <a:gd name="connsiteX51" fmla="*/ 329112 w 607627"/>
                  <a:gd name="connsiteY51" fmla="*/ 328658 h 606722"/>
                  <a:gd name="connsiteX52" fmla="*/ 265818 w 607627"/>
                  <a:gd name="connsiteY52" fmla="*/ 328658 h 606722"/>
                  <a:gd name="connsiteX53" fmla="*/ 253177 w 607627"/>
                  <a:gd name="connsiteY53" fmla="*/ 316037 h 606722"/>
                  <a:gd name="connsiteX54" fmla="*/ 265818 w 607627"/>
                  <a:gd name="connsiteY54" fmla="*/ 303326 h 606722"/>
                  <a:gd name="connsiteX55" fmla="*/ 329112 w 607627"/>
                  <a:gd name="connsiteY55" fmla="*/ 303326 h 606722"/>
                  <a:gd name="connsiteX56" fmla="*/ 329112 w 607627"/>
                  <a:gd name="connsiteY56" fmla="*/ 139072 h 606722"/>
                  <a:gd name="connsiteX57" fmla="*/ 392406 w 607627"/>
                  <a:gd name="connsiteY57" fmla="*/ 75787 h 606722"/>
                  <a:gd name="connsiteX58" fmla="*/ 518958 w 607627"/>
                  <a:gd name="connsiteY58" fmla="*/ 25333 h 606722"/>
                  <a:gd name="connsiteX59" fmla="*/ 569613 w 607627"/>
                  <a:gd name="connsiteY59" fmla="*/ 25333 h 606722"/>
                  <a:gd name="connsiteX60" fmla="*/ 607627 w 607627"/>
                  <a:gd name="connsiteY60" fmla="*/ 63195 h 606722"/>
                  <a:gd name="connsiteX61" fmla="*/ 607627 w 607627"/>
                  <a:gd name="connsiteY61" fmla="*/ 113766 h 606722"/>
                  <a:gd name="connsiteX62" fmla="*/ 569613 w 607627"/>
                  <a:gd name="connsiteY62" fmla="*/ 151716 h 606722"/>
                  <a:gd name="connsiteX63" fmla="*/ 518958 w 607627"/>
                  <a:gd name="connsiteY63" fmla="*/ 151716 h 606722"/>
                  <a:gd name="connsiteX64" fmla="*/ 481033 w 607627"/>
                  <a:gd name="connsiteY64" fmla="*/ 113766 h 606722"/>
                  <a:gd name="connsiteX65" fmla="*/ 481033 w 607627"/>
                  <a:gd name="connsiteY65" fmla="*/ 63195 h 606722"/>
                  <a:gd name="connsiteX66" fmla="*/ 518958 w 607627"/>
                  <a:gd name="connsiteY66" fmla="*/ 25333 h 606722"/>
                  <a:gd name="connsiteX67" fmla="*/ 113916 w 607627"/>
                  <a:gd name="connsiteY67" fmla="*/ 0 h 606722"/>
                  <a:gd name="connsiteX68" fmla="*/ 177178 w 607627"/>
                  <a:gd name="connsiteY68" fmla="*/ 63192 h 606722"/>
                  <a:gd name="connsiteX69" fmla="*/ 113916 w 607627"/>
                  <a:gd name="connsiteY69" fmla="*/ 126384 h 606722"/>
                  <a:gd name="connsiteX70" fmla="*/ 50654 w 607627"/>
                  <a:gd name="connsiteY70" fmla="*/ 63192 h 606722"/>
                  <a:gd name="connsiteX71" fmla="*/ 113916 w 607627"/>
                  <a:gd name="connsiteY71" fmla="*/ 0 h 606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</a:cxnLst>
                <a:rect l="l" t="t" r="r" b="b"/>
                <a:pathLst>
                  <a:path w="607627" h="606722">
                    <a:moveTo>
                      <a:pt x="518958" y="480339"/>
                    </a:moveTo>
                    <a:lnTo>
                      <a:pt x="569613" y="480339"/>
                    </a:lnTo>
                    <a:cubicBezTo>
                      <a:pt x="590623" y="480339"/>
                      <a:pt x="607627" y="497315"/>
                      <a:pt x="607627" y="518201"/>
                    </a:cubicBezTo>
                    <a:lnTo>
                      <a:pt x="607627" y="568772"/>
                    </a:lnTo>
                    <a:cubicBezTo>
                      <a:pt x="607627" y="589658"/>
                      <a:pt x="590623" y="606722"/>
                      <a:pt x="569613" y="606722"/>
                    </a:cubicBezTo>
                    <a:lnTo>
                      <a:pt x="518958" y="606722"/>
                    </a:lnTo>
                    <a:cubicBezTo>
                      <a:pt x="498037" y="606722"/>
                      <a:pt x="481033" y="589658"/>
                      <a:pt x="481033" y="568772"/>
                    </a:cubicBezTo>
                    <a:lnTo>
                      <a:pt x="481033" y="518201"/>
                    </a:lnTo>
                    <a:cubicBezTo>
                      <a:pt x="481033" y="497315"/>
                      <a:pt x="498037" y="480339"/>
                      <a:pt x="518958" y="480339"/>
                    </a:cubicBezTo>
                    <a:close/>
                    <a:moveTo>
                      <a:pt x="518958" y="252836"/>
                    </a:moveTo>
                    <a:lnTo>
                      <a:pt x="569613" y="252836"/>
                    </a:lnTo>
                    <a:cubicBezTo>
                      <a:pt x="590623" y="252836"/>
                      <a:pt x="607627" y="269812"/>
                      <a:pt x="607627" y="290698"/>
                    </a:cubicBezTo>
                    <a:lnTo>
                      <a:pt x="607627" y="341269"/>
                    </a:lnTo>
                    <a:cubicBezTo>
                      <a:pt x="607627" y="362155"/>
                      <a:pt x="590623" y="379219"/>
                      <a:pt x="569613" y="379219"/>
                    </a:cubicBezTo>
                    <a:lnTo>
                      <a:pt x="518958" y="379219"/>
                    </a:lnTo>
                    <a:cubicBezTo>
                      <a:pt x="498037" y="379219"/>
                      <a:pt x="481033" y="362155"/>
                      <a:pt x="481033" y="341269"/>
                    </a:cubicBezTo>
                    <a:lnTo>
                      <a:pt x="481033" y="290698"/>
                    </a:lnTo>
                    <a:cubicBezTo>
                      <a:pt x="481033" y="269812"/>
                      <a:pt x="498037" y="252836"/>
                      <a:pt x="518958" y="252836"/>
                    </a:cubicBezTo>
                    <a:close/>
                    <a:moveTo>
                      <a:pt x="81603" y="151716"/>
                    </a:moveTo>
                    <a:lnTo>
                      <a:pt x="146211" y="151716"/>
                    </a:lnTo>
                    <a:cubicBezTo>
                      <a:pt x="179049" y="151716"/>
                      <a:pt x="206814" y="178110"/>
                      <a:pt x="210819" y="213124"/>
                    </a:cubicBezTo>
                    <a:lnTo>
                      <a:pt x="227549" y="359935"/>
                    </a:lnTo>
                    <a:cubicBezTo>
                      <a:pt x="228973" y="372199"/>
                      <a:pt x="225146" y="384374"/>
                      <a:pt x="217137" y="393349"/>
                    </a:cubicBezTo>
                    <a:cubicBezTo>
                      <a:pt x="210285" y="401081"/>
                      <a:pt x="201119" y="405613"/>
                      <a:pt x="191152" y="406146"/>
                    </a:cubicBezTo>
                    <a:lnTo>
                      <a:pt x="177180" y="594992"/>
                    </a:lnTo>
                    <a:cubicBezTo>
                      <a:pt x="176646" y="601568"/>
                      <a:pt x="171129" y="606722"/>
                      <a:pt x="164543" y="606722"/>
                    </a:cubicBezTo>
                    <a:lnTo>
                      <a:pt x="63271" y="606722"/>
                    </a:lnTo>
                    <a:cubicBezTo>
                      <a:pt x="56685" y="606722"/>
                      <a:pt x="51168" y="601568"/>
                      <a:pt x="50634" y="594992"/>
                    </a:cubicBezTo>
                    <a:lnTo>
                      <a:pt x="36662" y="406146"/>
                    </a:lnTo>
                    <a:cubicBezTo>
                      <a:pt x="26784" y="405613"/>
                      <a:pt x="17529" y="401081"/>
                      <a:pt x="10677" y="393349"/>
                    </a:cubicBezTo>
                    <a:cubicBezTo>
                      <a:pt x="2668" y="384374"/>
                      <a:pt x="-1070" y="372199"/>
                      <a:pt x="265" y="359935"/>
                    </a:cubicBezTo>
                    <a:lnTo>
                      <a:pt x="17084" y="213124"/>
                    </a:lnTo>
                    <a:cubicBezTo>
                      <a:pt x="21000" y="178110"/>
                      <a:pt x="48765" y="151716"/>
                      <a:pt x="81603" y="151716"/>
                    </a:cubicBezTo>
                    <a:close/>
                    <a:moveTo>
                      <a:pt x="392406" y="75787"/>
                    </a:moveTo>
                    <a:lnTo>
                      <a:pt x="443059" y="75787"/>
                    </a:lnTo>
                    <a:cubicBezTo>
                      <a:pt x="450092" y="75787"/>
                      <a:pt x="455700" y="81476"/>
                      <a:pt x="455700" y="88497"/>
                    </a:cubicBezTo>
                    <a:cubicBezTo>
                      <a:pt x="455700" y="95430"/>
                      <a:pt x="450092" y="101119"/>
                      <a:pt x="443059" y="101119"/>
                    </a:cubicBezTo>
                    <a:lnTo>
                      <a:pt x="392406" y="101119"/>
                    </a:lnTo>
                    <a:cubicBezTo>
                      <a:pt x="371486" y="101119"/>
                      <a:pt x="354483" y="118095"/>
                      <a:pt x="354483" y="139072"/>
                    </a:cubicBezTo>
                    <a:lnTo>
                      <a:pt x="354483" y="303326"/>
                    </a:lnTo>
                    <a:lnTo>
                      <a:pt x="443059" y="303326"/>
                    </a:lnTo>
                    <a:cubicBezTo>
                      <a:pt x="450092" y="303326"/>
                      <a:pt x="455700" y="309015"/>
                      <a:pt x="455700" y="316037"/>
                    </a:cubicBezTo>
                    <a:cubicBezTo>
                      <a:pt x="455700" y="322970"/>
                      <a:pt x="450092" y="328658"/>
                      <a:pt x="443059" y="328658"/>
                    </a:cubicBezTo>
                    <a:lnTo>
                      <a:pt x="354483" y="328658"/>
                    </a:lnTo>
                    <a:lnTo>
                      <a:pt x="354483" y="493002"/>
                    </a:lnTo>
                    <a:cubicBezTo>
                      <a:pt x="354483" y="513889"/>
                      <a:pt x="371486" y="530866"/>
                      <a:pt x="392406" y="530866"/>
                    </a:cubicBezTo>
                    <a:lnTo>
                      <a:pt x="443059" y="530866"/>
                    </a:lnTo>
                    <a:cubicBezTo>
                      <a:pt x="450092" y="530866"/>
                      <a:pt x="455700" y="536554"/>
                      <a:pt x="455700" y="543576"/>
                    </a:cubicBezTo>
                    <a:cubicBezTo>
                      <a:pt x="455700" y="550509"/>
                      <a:pt x="450092" y="556197"/>
                      <a:pt x="443059" y="556197"/>
                    </a:cubicBezTo>
                    <a:lnTo>
                      <a:pt x="392406" y="556197"/>
                    </a:lnTo>
                    <a:cubicBezTo>
                      <a:pt x="357510" y="556197"/>
                      <a:pt x="329112" y="527844"/>
                      <a:pt x="329112" y="493002"/>
                    </a:cubicBezTo>
                    <a:lnTo>
                      <a:pt x="329112" y="328658"/>
                    </a:lnTo>
                    <a:lnTo>
                      <a:pt x="265818" y="328658"/>
                    </a:lnTo>
                    <a:cubicBezTo>
                      <a:pt x="258785" y="328658"/>
                      <a:pt x="253177" y="322970"/>
                      <a:pt x="253177" y="316037"/>
                    </a:cubicBezTo>
                    <a:cubicBezTo>
                      <a:pt x="253177" y="309015"/>
                      <a:pt x="258785" y="303326"/>
                      <a:pt x="265818" y="303326"/>
                    </a:cubicBezTo>
                    <a:lnTo>
                      <a:pt x="329112" y="303326"/>
                    </a:lnTo>
                    <a:lnTo>
                      <a:pt x="329112" y="139072"/>
                    </a:lnTo>
                    <a:cubicBezTo>
                      <a:pt x="329112" y="104230"/>
                      <a:pt x="357510" y="75787"/>
                      <a:pt x="392406" y="75787"/>
                    </a:cubicBezTo>
                    <a:close/>
                    <a:moveTo>
                      <a:pt x="518958" y="25333"/>
                    </a:moveTo>
                    <a:lnTo>
                      <a:pt x="569613" y="25333"/>
                    </a:lnTo>
                    <a:cubicBezTo>
                      <a:pt x="590623" y="25333"/>
                      <a:pt x="607627" y="42309"/>
                      <a:pt x="607627" y="63195"/>
                    </a:cubicBezTo>
                    <a:lnTo>
                      <a:pt x="607627" y="113766"/>
                    </a:lnTo>
                    <a:cubicBezTo>
                      <a:pt x="607627" y="134652"/>
                      <a:pt x="590623" y="151716"/>
                      <a:pt x="569613" y="151716"/>
                    </a:cubicBezTo>
                    <a:lnTo>
                      <a:pt x="518958" y="151716"/>
                    </a:lnTo>
                    <a:cubicBezTo>
                      <a:pt x="498037" y="151716"/>
                      <a:pt x="481033" y="134652"/>
                      <a:pt x="481033" y="113766"/>
                    </a:cubicBezTo>
                    <a:lnTo>
                      <a:pt x="481033" y="63195"/>
                    </a:lnTo>
                    <a:cubicBezTo>
                      <a:pt x="481033" y="42309"/>
                      <a:pt x="498037" y="25333"/>
                      <a:pt x="518958" y="25333"/>
                    </a:cubicBezTo>
                    <a:close/>
                    <a:moveTo>
                      <a:pt x="113916" y="0"/>
                    </a:moveTo>
                    <a:cubicBezTo>
                      <a:pt x="148855" y="0"/>
                      <a:pt x="177178" y="28292"/>
                      <a:pt x="177178" y="63192"/>
                    </a:cubicBezTo>
                    <a:cubicBezTo>
                      <a:pt x="177178" y="98092"/>
                      <a:pt x="148855" y="126384"/>
                      <a:pt x="113916" y="126384"/>
                    </a:cubicBezTo>
                    <a:cubicBezTo>
                      <a:pt x="78977" y="126384"/>
                      <a:pt x="50654" y="98092"/>
                      <a:pt x="50654" y="63192"/>
                    </a:cubicBezTo>
                    <a:cubicBezTo>
                      <a:pt x="50654" y="28292"/>
                      <a:pt x="78977" y="0"/>
                      <a:pt x="11391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wrap="square" lIns="91440" tIns="45720" rIns="91440" bIns="45720">
                <a:normAutofit fontScale="92500"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defRPr/>
                </a:pPr>
                <a:endParaRPr lang="zh-CN" altLang="en-US">
                  <a:solidFill>
                    <a:srgbClr val="000000"/>
                  </a:solidFill>
                  <a:latin typeface="Arial" panose="020B0604020202020204"/>
                </a:endParaRPr>
              </a:p>
            </p:txBody>
          </p:sp>
        </p:grpSp>
        <p:grpSp>
          <p:nvGrpSpPr>
            <p:cNvPr id="25" name="îṣḻíḓé"/>
            <p:cNvGrpSpPr/>
            <p:nvPr/>
          </p:nvGrpSpPr>
          <p:grpSpPr>
            <a:xfrm>
              <a:off x="10038699" y="1543050"/>
              <a:ext cx="876300" cy="876300"/>
              <a:chOff x="5595704" y="2411685"/>
              <a:chExt cx="971552" cy="971552"/>
            </a:xfrm>
          </p:grpSpPr>
          <p:sp>
            <p:nvSpPr>
              <p:cNvPr id="29" name="îŝlîḋé"/>
              <p:cNvSpPr/>
              <p:nvPr/>
            </p:nvSpPr>
            <p:spPr bwMode="auto">
              <a:xfrm>
                <a:off x="5595704" y="2411685"/>
                <a:ext cx="971552" cy="971552"/>
              </a:xfrm>
              <a:prstGeom prst="ellipse">
                <a:avLst/>
              </a:prstGeom>
              <a:solidFill>
                <a:srgbClr val="000000">
                  <a:lumMod val="50000"/>
                  <a:lumOff val="50000"/>
                </a:srgbClr>
              </a:solidFill>
              <a:ln w="38100">
                <a:solidFill>
                  <a:srgbClr val="F0F0F0"/>
                </a:solidFill>
              </a:ln>
              <a:effectLst/>
            </p:spPr>
            <p:txBody>
              <a:bodyPr wrap="square" lIns="91440" tIns="45720" rIns="91440" bIns="4572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defRPr/>
                </a:pPr>
                <a:endParaRPr lang="en-US" sz="3200">
                  <a:solidFill>
                    <a:srgbClr val="000000"/>
                  </a:solidFill>
                  <a:latin typeface="Arial" panose="020B0604020202020204"/>
                  <a:ea typeface="微软雅黑" panose="020B0503020204020204" pitchFamily="34" charset="-122"/>
                </a:endParaRPr>
              </a:p>
            </p:txBody>
          </p:sp>
          <p:sp>
            <p:nvSpPr>
              <p:cNvPr id="30" name="iṧḷïdè"/>
              <p:cNvSpPr/>
              <p:nvPr/>
            </p:nvSpPr>
            <p:spPr bwMode="auto">
              <a:xfrm>
                <a:off x="5909241" y="2712385"/>
                <a:ext cx="373523" cy="370150"/>
              </a:xfrm>
              <a:custGeom>
                <a:avLst/>
                <a:gdLst>
                  <a:gd name="connsiteX0" fmla="*/ 509642 w 605882"/>
                  <a:gd name="connsiteY0" fmla="*/ 502443 h 600411"/>
                  <a:gd name="connsiteX1" fmla="*/ 515394 w 605882"/>
                  <a:gd name="connsiteY1" fmla="*/ 505314 h 600411"/>
                  <a:gd name="connsiteX2" fmla="*/ 515394 w 605882"/>
                  <a:gd name="connsiteY2" fmla="*/ 509621 h 600411"/>
                  <a:gd name="connsiteX3" fmla="*/ 525460 w 605882"/>
                  <a:gd name="connsiteY3" fmla="*/ 502443 h 600411"/>
                  <a:gd name="connsiteX4" fmla="*/ 531211 w 605882"/>
                  <a:gd name="connsiteY4" fmla="*/ 511056 h 600411"/>
                  <a:gd name="connsiteX5" fmla="*/ 542715 w 605882"/>
                  <a:gd name="connsiteY5" fmla="*/ 526846 h 600411"/>
                  <a:gd name="connsiteX6" fmla="*/ 544153 w 605882"/>
                  <a:gd name="connsiteY6" fmla="*/ 536894 h 600411"/>
                  <a:gd name="connsiteX7" fmla="*/ 539839 w 605882"/>
                  <a:gd name="connsiteY7" fmla="*/ 552684 h 600411"/>
                  <a:gd name="connsiteX8" fmla="*/ 531211 w 605882"/>
                  <a:gd name="connsiteY8" fmla="*/ 556990 h 600411"/>
                  <a:gd name="connsiteX9" fmla="*/ 522584 w 605882"/>
                  <a:gd name="connsiteY9" fmla="*/ 555555 h 600411"/>
                  <a:gd name="connsiteX10" fmla="*/ 515394 w 605882"/>
                  <a:gd name="connsiteY10" fmla="*/ 549813 h 600411"/>
                  <a:gd name="connsiteX11" fmla="*/ 508204 w 605882"/>
                  <a:gd name="connsiteY11" fmla="*/ 542636 h 600411"/>
                  <a:gd name="connsiteX12" fmla="*/ 488072 w 605882"/>
                  <a:gd name="connsiteY12" fmla="*/ 548377 h 600411"/>
                  <a:gd name="connsiteX13" fmla="*/ 479444 w 605882"/>
                  <a:gd name="connsiteY13" fmla="*/ 548377 h 600411"/>
                  <a:gd name="connsiteX14" fmla="*/ 478006 w 605882"/>
                  <a:gd name="connsiteY14" fmla="*/ 536894 h 600411"/>
                  <a:gd name="connsiteX15" fmla="*/ 476568 w 605882"/>
                  <a:gd name="connsiteY15" fmla="*/ 523975 h 600411"/>
                  <a:gd name="connsiteX16" fmla="*/ 488072 w 605882"/>
                  <a:gd name="connsiteY16" fmla="*/ 518233 h 600411"/>
                  <a:gd name="connsiteX17" fmla="*/ 493824 w 605882"/>
                  <a:gd name="connsiteY17" fmla="*/ 509621 h 600411"/>
                  <a:gd name="connsiteX18" fmla="*/ 501014 w 605882"/>
                  <a:gd name="connsiteY18" fmla="*/ 509621 h 600411"/>
                  <a:gd name="connsiteX19" fmla="*/ 509642 w 605882"/>
                  <a:gd name="connsiteY19" fmla="*/ 502443 h 600411"/>
                  <a:gd name="connsiteX20" fmla="*/ 510755 w 605882"/>
                  <a:gd name="connsiteY20" fmla="*/ 484065 h 600411"/>
                  <a:gd name="connsiteX21" fmla="*/ 515433 w 605882"/>
                  <a:gd name="connsiteY21" fmla="*/ 485139 h 600411"/>
                  <a:gd name="connsiteX22" fmla="*/ 525509 w 605882"/>
                  <a:gd name="connsiteY22" fmla="*/ 486572 h 600411"/>
                  <a:gd name="connsiteX23" fmla="*/ 534145 w 605882"/>
                  <a:gd name="connsiteY23" fmla="*/ 490869 h 600411"/>
                  <a:gd name="connsiteX24" fmla="*/ 537024 w 605882"/>
                  <a:gd name="connsiteY24" fmla="*/ 493734 h 600411"/>
                  <a:gd name="connsiteX25" fmla="*/ 539902 w 605882"/>
                  <a:gd name="connsiteY25" fmla="*/ 499464 h 600411"/>
                  <a:gd name="connsiteX26" fmla="*/ 534145 w 605882"/>
                  <a:gd name="connsiteY26" fmla="*/ 500896 h 600411"/>
                  <a:gd name="connsiteX27" fmla="*/ 525509 w 605882"/>
                  <a:gd name="connsiteY27" fmla="*/ 499464 h 600411"/>
                  <a:gd name="connsiteX28" fmla="*/ 516873 w 605882"/>
                  <a:gd name="connsiteY28" fmla="*/ 495166 h 600411"/>
                  <a:gd name="connsiteX29" fmla="*/ 516873 w 605882"/>
                  <a:gd name="connsiteY29" fmla="*/ 490869 h 600411"/>
                  <a:gd name="connsiteX30" fmla="*/ 508237 w 605882"/>
                  <a:gd name="connsiteY30" fmla="*/ 485139 h 600411"/>
                  <a:gd name="connsiteX31" fmla="*/ 510755 w 605882"/>
                  <a:gd name="connsiteY31" fmla="*/ 484065 h 600411"/>
                  <a:gd name="connsiteX32" fmla="*/ 447040 w 605882"/>
                  <a:gd name="connsiteY32" fmla="*/ 472502 h 600411"/>
                  <a:gd name="connsiteX33" fmla="*/ 452243 w 605882"/>
                  <a:gd name="connsiteY33" fmla="*/ 476625 h 600411"/>
                  <a:gd name="connsiteX34" fmla="*/ 462290 w 605882"/>
                  <a:gd name="connsiteY34" fmla="*/ 485229 h 600411"/>
                  <a:gd name="connsiteX35" fmla="*/ 468032 w 605882"/>
                  <a:gd name="connsiteY35" fmla="*/ 480927 h 600411"/>
                  <a:gd name="connsiteX36" fmla="*/ 476643 w 605882"/>
                  <a:gd name="connsiteY36" fmla="*/ 476625 h 600411"/>
                  <a:gd name="connsiteX37" fmla="*/ 480949 w 605882"/>
                  <a:gd name="connsiteY37" fmla="*/ 479493 h 600411"/>
                  <a:gd name="connsiteX38" fmla="*/ 479514 w 605882"/>
                  <a:gd name="connsiteY38" fmla="*/ 486663 h 600411"/>
                  <a:gd name="connsiteX39" fmla="*/ 486690 w 605882"/>
                  <a:gd name="connsiteY39" fmla="*/ 480927 h 600411"/>
                  <a:gd name="connsiteX40" fmla="*/ 493867 w 605882"/>
                  <a:gd name="connsiteY40" fmla="*/ 482361 h 600411"/>
                  <a:gd name="connsiteX41" fmla="*/ 495302 w 605882"/>
                  <a:gd name="connsiteY41" fmla="*/ 490966 h 600411"/>
                  <a:gd name="connsiteX42" fmla="*/ 489561 w 605882"/>
                  <a:gd name="connsiteY42" fmla="*/ 495268 h 600411"/>
                  <a:gd name="connsiteX43" fmla="*/ 482385 w 605882"/>
                  <a:gd name="connsiteY43" fmla="*/ 493834 h 600411"/>
                  <a:gd name="connsiteX44" fmla="*/ 479514 w 605882"/>
                  <a:gd name="connsiteY44" fmla="*/ 498136 h 600411"/>
                  <a:gd name="connsiteX45" fmla="*/ 469467 w 605882"/>
                  <a:gd name="connsiteY45" fmla="*/ 493834 h 600411"/>
                  <a:gd name="connsiteX46" fmla="*/ 462290 w 605882"/>
                  <a:gd name="connsiteY46" fmla="*/ 493834 h 600411"/>
                  <a:gd name="connsiteX47" fmla="*/ 455114 w 605882"/>
                  <a:gd name="connsiteY47" fmla="*/ 489532 h 600411"/>
                  <a:gd name="connsiteX48" fmla="*/ 445067 w 605882"/>
                  <a:gd name="connsiteY48" fmla="*/ 473757 h 600411"/>
                  <a:gd name="connsiteX49" fmla="*/ 447040 w 605882"/>
                  <a:gd name="connsiteY49" fmla="*/ 472502 h 600411"/>
                  <a:gd name="connsiteX50" fmla="*/ 526863 w 605882"/>
                  <a:gd name="connsiteY50" fmla="*/ 387676 h 600411"/>
                  <a:gd name="connsiteX51" fmla="*/ 528297 w 605882"/>
                  <a:gd name="connsiteY51" fmla="*/ 387676 h 600411"/>
                  <a:gd name="connsiteX52" fmla="*/ 529731 w 605882"/>
                  <a:gd name="connsiteY52" fmla="*/ 397747 h 600411"/>
                  <a:gd name="connsiteX53" fmla="*/ 525429 w 605882"/>
                  <a:gd name="connsiteY53" fmla="*/ 404940 h 600411"/>
                  <a:gd name="connsiteX54" fmla="*/ 521127 w 605882"/>
                  <a:gd name="connsiteY54" fmla="*/ 416450 h 600411"/>
                  <a:gd name="connsiteX55" fmla="*/ 503917 w 605882"/>
                  <a:gd name="connsiteY55" fmla="*/ 425082 h 600411"/>
                  <a:gd name="connsiteX56" fmla="*/ 508220 w 605882"/>
                  <a:gd name="connsiteY56" fmla="*/ 417888 h 600411"/>
                  <a:gd name="connsiteX57" fmla="*/ 516824 w 605882"/>
                  <a:gd name="connsiteY57" fmla="*/ 410695 h 600411"/>
                  <a:gd name="connsiteX58" fmla="*/ 521127 w 605882"/>
                  <a:gd name="connsiteY58" fmla="*/ 402063 h 600411"/>
                  <a:gd name="connsiteX59" fmla="*/ 525429 w 605882"/>
                  <a:gd name="connsiteY59" fmla="*/ 391992 h 600411"/>
                  <a:gd name="connsiteX60" fmla="*/ 526863 w 605882"/>
                  <a:gd name="connsiteY60" fmla="*/ 387676 h 600411"/>
                  <a:gd name="connsiteX61" fmla="*/ 15955 w 605882"/>
                  <a:gd name="connsiteY61" fmla="*/ 301859 h 600411"/>
                  <a:gd name="connsiteX62" fmla="*/ 26006 w 605882"/>
                  <a:gd name="connsiteY62" fmla="*/ 301859 h 600411"/>
                  <a:gd name="connsiteX63" fmla="*/ 34621 w 605882"/>
                  <a:gd name="connsiteY63" fmla="*/ 304725 h 600411"/>
                  <a:gd name="connsiteX64" fmla="*/ 51850 w 605882"/>
                  <a:gd name="connsiteY64" fmla="*/ 309024 h 600411"/>
                  <a:gd name="connsiteX65" fmla="*/ 60465 w 605882"/>
                  <a:gd name="connsiteY65" fmla="*/ 307591 h 600411"/>
                  <a:gd name="connsiteX66" fmla="*/ 73387 w 605882"/>
                  <a:gd name="connsiteY66" fmla="*/ 307591 h 600411"/>
                  <a:gd name="connsiteX67" fmla="*/ 80566 w 605882"/>
                  <a:gd name="connsiteY67" fmla="*/ 309024 h 600411"/>
                  <a:gd name="connsiteX68" fmla="*/ 113589 w 605882"/>
                  <a:gd name="connsiteY68" fmla="*/ 313323 h 600411"/>
                  <a:gd name="connsiteX69" fmla="*/ 123640 w 605882"/>
                  <a:gd name="connsiteY69" fmla="*/ 311890 h 600411"/>
                  <a:gd name="connsiteX70" fmla="*/ 137998 w 605882"/>
                  <a:gd name="connsiteY70" fmla="*/ 307591 h 600411"/>
                  <a:gd name="connsiteX71" fmla="*/ 146612 w 605882"/>
                  <a:gd name="connsiteY71" fmla="*/ 320488 h 600411"/>
                  <a:gd name="connsiteX72" fmla="*/ 143741 w 605882"/>
                  <a:gd name="connsiteY72" fmla="*/ 327653 h 600411"/>
                  <a:gd name="connsiteX73" fmla="*/ 146612 w 605882"/>
                  <a:gd name="connsiteY73" fmla="*/ 333386 h 600411"/>
                  <a:gd name="connsiteX74" fmla="*/ 142305 w 605882"/>
                  <a:gd name="connsiteY74" fmla="*/ 336252 h 600411"/>
                  <a:gd name="connsiteX75" fmla="*/ 135126 w 605882"/>
                  <a:gd name="connsiteY75" fmla="*/ 337685 h 600411"/>
                  <a:gd name="connsiteX76" fmla="*/ 127947 w 605882"/>
                  <a:gd name="connsiteY76" fmla="*/ 340551 h 600411"/>
                  <a:gd name="connsiteX77" fmla="*/ 123640 w 605882"/>
                  <a:gd name="connsiteY77" fmla="*/ 352015 h 600411"/>
                  <a:gd name="connsiteX78" fmla="*/ 129383 w 605882"/>
                  <a:gd name="connsiteY78" fmla="*/ 359180 h 600411"/>
                  <a:gd name="connsiteX79" fmla="*/ 140869 w 605882"/>
                  <a:gd name="connsiteY79" fmla="*/ 363479 h 600411"/>
                  <a:gd name="connsiteX80" fmla="*/ 143741 w 605882"/>
                  <a:gd name="connsiteY80" fmla="*/ 372077 h 600411"/>
                  <a:gd name="connsiteX81" fmla="*/ 148048 w 605882"/>
                  <a:gd name="connsiteY81" fmla="*/ 374943 h 600411"/>
                  <a:gd name="connsiteX82" fmla="*/ 150920 w 605882"/>
                  <a:gd name="connsiteY82" fmla="*/ 364912 h 600411"/>
                  <a:gd name="connsiteX83" fmla="*/ 149484 w 605882"/>
                  <a:gd name="connsiteY83" fmla="*/ 354881 h 600411"/>
                  <a:gd name="connsiteX84" fmla="*/ 150920 w 605882"/>
                  <a:gd name="connsiteY84" fmla="*/ 343417 h 600411"/>
                  <a:gd name="connsiteX85" fmla="*/ 156663 w 605882"/>
                  <a:gd name="connsiteY85" fmla="*/ 340551 h 600411"/>
                  <a:gd name="connsiteX86" fmla="*/ 163842 w 605882"/>
                  <a:gd name="connsiteY86" fmla="*/ 343417 h 600411"/>
                  <a:gd name="connsiteX87" fmla="*/ 168149 w 605882"/>
                  <a:gd name="connsiteY87" fmla="*/ 349149 h 600411"/>
                  <a:gd name="connsiteX88" fmla="*/ 173892 w 605882"/>
                  <a:gd name="connsiteY88" fmla="*/ 346283 h 600411"/>
                  <a:gd name="connsiteX89" fmla="*/ 179635 w 605882"/>
                  <a:gd name="connsiteY89" fmla="*/ 352015 h 600411"/>
                  <a:gd name="connsiteX90" fmla="*/ 186815 w 605882"/>
                  <a:gd name="connsiteY90" fmla="*/ 363479 h 600411"/>
                  <a:gd name="connsiteX91" fmla="*/ 195430 w 605882"/>
                  <a:gd name="connsiteY91" fmla="*/ 384974 h 600411"/>
                  <a:gd name="connsiteX92" fmla="*/ 193994 w 605882"/>
                  <a:gd name="connsiteY92" fmla="*/ 389273 h 600411"/>
                  <a:gd name="connsiteX93" fmla="*/ 181071 w 605882"/>
                  <a:gd name="connsiteY93" fmla="*/ 393572 h 600411"/>
                  <a:gd name="connsiteX94" fmla="*/ 171021 w 605882"/>
                  <a:gd name="connsiteY94" fmla="*/ 399304 h 600411"/>
                  <a:gd name="connsiteX95" fmla="*/ 163842 w 605882"/>
                  <a:gd name="connsiteY95" fmla="*/ 405037 h 600411"/>
                  <a:gd name="connsiteX96" fmla="*/ 156663 w 605882"/>
                  <a:gd name="connsiteY96" fmla="*/ 413635 h 600411"/>
                  <a:gd name="connsiteX97" fmla="*/ 148048 w 605882"/>
                  <a:gd name="connsiteY97" fmla="*/ 427965 h 600411"/>
                  <a:gd name="connsiteX98" fmla="*/ 145176 w 605882"/>
                  <a:gd name="connsiteY98" fmla="*/ 436563 h 600411"/>
                  <a:gd name="connsiteX99" fmla="*/ 139433 w 605882"/>
                  <a:gd name="connsiteY99" fmla="*/ 429398 h 600411"/>
                  <a:gd name="connsiteX100" fmla="*/ 123640 w 605882"/>
                  <a:gd name="connsiteY100" fmla="*/ 427965 h 600411"/>
                  <a:gd name="connsiteX101" fmla="*/ 122204 w 605882"/>
                  <a:gd name="connsiteY101" fmla="*/ 446594 h 600411"/>
                  <a:gd name="connsiteX102" fmla="*/ 132254 w 605882"/>
                  <a:gd name="connsiteY102" fmla="*/ 440862 h 600411"/>
                  <a:gd name="connsiteX103" fmla="*/ 136562 w 605882"/>
                  <a:gd name="connsiteY103" fmla="*/ 445161 h 600411"/>
                  <a:gd name="connsiteX104" fmla="*/ 137998 w 605882"/>
                  <a:gd name="connsiteY104" fmla="*/ 452326 h 600411"/>
                  <a:gd name="connsiteX105" fmla="*/ 145176 w 605882"/>
                  <a:gd name="connsiteY105" fmla="*/ 459491 h 600411"/>
                  <a:gd name="connsiteX106" fmla="*/ 156663 w 605882"/>
                  <a:gd name="connsiteY106" fmla="*/ 459491 h 600411"/>
                  <a:gd name="connsiteX107" fmla="*/ 181071 w 605882"/>
                  <a:gd name="connsiteY107" fmla="*/ 463790 h 600411"/>
                  <a:gd name="connsiteX108" fmla="*/ 192558 w 605882"/>
                  <a:gd name="connsiteY108" fmla="*/ 469522 h 600411"/>
                  <a:gd name="connsiteX109" fmla="*/ 206916 w 605882"/>
                  <a:gd name="connsiteY109" fmla="*/ 482420 h 600411"/>
                  <a:gd name="connsiteX110" fmla="*/ 228453 w 605882"/>
                  <a:gd name="connsiteY110" fmla="*/ 489585 h 600411"/>
                  <a:gd name="connsiteX111" fmla="*/ 224145 w 605882"/>
                  <a:gd name="connsiteY111" fmla="*/ 513946 h 600411"/>
                  <a:gd name="connsiteX112" fmla="*/ 214095 w 605882"/>
                  <a:gd name="connsiteY112" fmla="*/ 526843 h 600411"/>
                  <a:gd name="connsiteX113" fmla="*/ 191122 w 605882"/>
                  <a:gd name="connsiteY113" fmla="*/ 554071 h 600411"/>
                  <a:gd name="connsiteX114" fmla="*/ 176764 w 605882"/>
                  <a:gd name="connsiteY114" fmla="*/ 566968 h 600411"/>
                  <a:gd name="connsiteX115" fmla="*/ 173892 w 605882"/>
                  <a:gd name="connsiteY115" fmla="*/ 575566 h 600411"/>
                  <a:gd name="connsiteX116" fmla="*/ 173892 w 605882"/>
                  <a:gd name="connsiteY116" fmla="*/ 585597 h 600411"/>
                  <a:gd name="connsiteX117" fmla="*/ 173892 w 605882"/>
                  <a:gd name="connsiteY117" fmla="*/ 595628 h 600411"/>
                  <a:gd name="connsiteX118" fmla="*/ 173892 w 605882"/>
                  <a:gd name="connsiteY118" fmla="*/ 599927 h 600411"/>
                  <a:gd name="connsiteX119" fmla="*/ 159534 w 605882"/>
                  <a:gd name="connsiteY119" fmla="*/ 591329 h 600411"/>
                  <a:gd name="connsiteX120" fmla="*/ 159534 w 605882"/>
                  <a:gd name="connsiteY120" fmla="*/ 561236 h 600411"/>
                  <a:gd name="connsiteX121" fmla="*/ 163842 w 605882"/>
                  <a:gd name="connsiteY121" fmla="*/ 523977 h 600411"/>
                  <a:gd name="connsiteX122" fmla="*/ 158099 w 605882"/>
                  <a:gd name="connsiteY122" fmla="*/ 512513 h 600411"/>
                  <a:gd name="connsiteX123" fmla="*/ 146612 w 605882"/>
                  <a:gd name="connsiteY123" fmla="*/ 493884 h 600411"/>
                  <a:gd name="connsiteX124" fmla="*/ 148048 w 605882"/>
                  <a:gd name="connsiteY124" fmla="*/ 480987 h 600411"/>
                  <a:gd name="connsiteX125" fmla="*/ 148048 w 605882"/>
                  <a:gd name="connsiteY125" fmla="*/ 470955 h 600411"/>
                  <a:gd name="connsiteX126" fmla="*/ 136562 w 605882"/>
                  <a:gd name="connsiteY126" fmla="*/ 462357 h 600411"/>
                  <a:gd name="connsiteX127" fmla="*/ 127947 w 605882"/>
                  <a:gd name="connsiteY127" fmla="*/ 456625 h 600411"/>
                  <a:gd name="connsiteX128" fmla="*/ 113589 w 605882"/>
                  <a:gd name="connsiteY128" fmla="*/ 452326 h 600411"/>
                  <a:gd name="connsiteX129" fmla="*/ 99231 w 605882"/>
                  <a:gd name="connsiteY129" fmla="*/ 437996 h 600411"/>
                  <a:gd name="connsiteX130" fmla="*/ 97795 w 605882"/>
                  <a:gd name="connsiteY130" fmla="*/ 443728 h 600411"/>
                  <a:gd name="connsiteX131" fmla="*/ 80566 w 605882"/>
                  <a:gd name="connsiteY131" fmla="*/ 420800 h 600411"/>
                  <a:gd name="connsiteX132" fmla="*/ 71951 w 605882"/>
                  <a:gd name="connsiteY132" fmla="*/ 387840 h 600411"/>
                  <a:gd name="connsiteX133" fmla="*/ 57593 w 605882"/>
                  <a:gd name="connsiteY133" fmla="*/ 367778 h 600411"/>
                  <a:gd name="connsiteX134" fmla="*/ 46107 w 605882"/>
                  <a:gd name="connsiteY134" fmla="*/ 352015 h 600411"/>
                  <a:gd name="connsiteX135" fmla="*/ 30313 w 605882"/>
                  <a:gd name="connsiteY135" fmla="*/ 352015 h 600411"/>
                  <a:gd name="connsiteX136" fmla="*/ 8776 w 605882"/>
                  <a:gd name="connsiteY136" fmla="*/ 352015 h 600411"/>
                  <a:gd name="connsiteX137" fmla="*/ 162 w 605882"/>
                  <a:gd name="connsiteY137" fmla="*/ 329087 h 600411"/>
                  <a:gd name="connsiteX138" fmla="*/ 4469 w 605882"/>
                  <a:gd name="connsiteY138" fmla="*/ 316189 h 600411"/>
                  <a:gd name="connsiteX139" fmla="*/ 7340 w 605882"/>
                  <a:gd name="connsiteY139" fmla="*/ 309024 h 600411"/>
                  <a:gd name="connsiteX140" fmla="*/ 15955 w 605882"/>
                  <a:gd name="connsiteY140" fmla="*/ 301859 h 600411"/>
                  <a:gd name="connsiteX141" fmla="*/ 186781 w 605882"/>
                  <a:gd name="connsiteY141" fmla="*/ 274448 h 600411"/>
                  <a:gd name="connsiteX142" fmla="*/ 257129 w 605882"/>
                  <a:gd name="connsiteY142" fmla="*/ 274448 h 600411"/>
                  <a:gd name="connsiteX143" fmla="*/ 249951 w 605882"/>
                  <a:gd name="connsiteY143" fmla="*/ 287371 h 600411"/>
                  <a:gd name="connsiteX144" fmla="*/ 251387 w 605882"/>
                  <a:gd name="connsiteY144" fmla="*/ 301729 h 600411"/>
                  <a:gd name="connsiteX145" fmla="*/ 245644 w 605882"/>
                  <a:gd name="connsiteY145" fmla="*/ 311780 h 600411"/>
                  <a:gd name="connsiteX146" fmla="*/ 222673 w 605882"/>
                  <a:gd name="connsiteY146" fmla="*/ 329010 h 600411"/>
                  <a:gd name="connsiteX147" fmla="*/ 215495 w 605882"/>
                  <a:gd name="connsiteY147" fmla="*/ 341933 h 600411"/>
                  <a:gd name="connsiteX148" fmla="*/ 211188 w 605882"/>
                  <a:gd name="connsiteY148" fmla="*/ 353419 h 600411"/>
                  <a:gd name="connsiteX149" fmla="*/ 205445 w 605882"/>
                  <a:gd name="connsiteY149" fmla="*/ 350548 h 600411"/>
                  <a:gd name="connsiteX150" fmla="*/ 195395 w 605882"/>
                  <a:gd name="connsiteY150" fmla="*/ 331882 h 600411"/>
                  <a:gd name="connsiteX151" fmla="*/ 192524 w 605882"/>
                  <a:gd name="connsiteY151" fmla="*/ 314652 h 600411"/>
                  <a:gd name="connsiteX152" fmla="*/ 192524 w 605882"/>
                  <a:gd name="connsiteY152" fmla="*/ 304601 h 600411"/>
                  <a:gd name="connsiteX153" fmla="*/ 189653 w 605882"/>
                  <a:gd name="connsiteY153" fmla="*/ 297422 h 600411"/>
                  <a:gd name="connsiteX154" fmla="*/ 186781 w 605882"/>
                  <a:gd name="connsiteY154" fmla="*/ 274448 h 600411"/>
                  <a:gd name="connsiteX155" fmla="*/ 465186 w 605882"/>
                  <a:gd name="connsiteY155" fmla="*/ 265820 h 600411"/>
                  <a:gd name="connsiteX156" fmla="*/ 492464 w 605882"/>
                  <a:gd name="connsiteY156" fmla="*/ 283021 h 600411"/>
                  <a:gd name="connsiteX157" fmla="*/ 522613 w 605882"/>
                  <a:gd name="connsiteY157" fmla="*/ 290188 h 600411"/>
                  <a:gd name="connsiteX158" fmla="*/ 549891 w 605882"/>
                  <a:gd name="connsiteY158" fmla="*/ 295921 h 600411"/>
                  <a:gd name="connsiteX159" fmla="*/ 571426 w 605882"/>
                  <a:gd name="connsiteY159" fmla="*/ 301655 h 600411"/>
                  <a:gd name="connsiteX160" fmla="*/ 595832 w 605882"/>
                  <a:gd name="connsiteY160" fmla="*/ 314556 h 600411"/>
                  <a:gd name="connsiteX161" fmla="*/ 605882 w 605882"/>
                  <a:gd name="connsiteY161" fmla="*/ 323156 h 600411"/>
                  <a:gd name="connsiteX162" fmla="*/ 600140 w 605882"/>
                  <a:gd name="connsiteY162" fmla="*/ 333190 h 600411"/>
                  <a:gd name="connsiteX163" fmla="*/ 590090 w 605882"/>
                  <a:gd name="connsiteY163" fmla="*/ 330323 h 600411"/>
                  <a:gd name="connsiteX164" fmla="*/ 587218 w 605882"/>
                  <a:gd name="connsiteY164" fmla="*/ 338923 h 600411"/>
                  <a:gd name="connsiteX165" fmla="*/ 565683 w 605882"/>
                  <a:gd name="connsiteY165" fmla="*/ 351824 h 600411"/>
                  <a:gd name="connsiteX166" fmla="*/ 561376 w 605882"/>
                  <a:gd name="connsiteY166" fmla="*/ 357558 h 600411"/>
                  <a:gd name="connsiteX167" fmla="*/ 555634 w 605882"/>
                  <a:gd name="connsiteY167" fmla="*/ 367591 h 600411"/>
                  <a:gd name="connsiteX168" fmla="*/ 547019 w 605882"/>
                  <a:gd name="connsiteY168" fmla="*/ 381925 h 600411"/>
                  <a:gd name="connsiteX169" fmla="*/ 544148 w 605882"/>
                  <a:gd name="connsiteY169" fmla="*/ 373325 h 600411"/>
                  <a:gd name="connsiteX170" fmla="*/ 534098 w 605882"/>
                  <a:gd name="connsiteY170" fmla="*/ 354691 h 600411"/>
                  <a:gd name="connsiteX171" fmla="*/ 521177 w 605882"/>
                  <a:gd name="connsiteY171" fmla="*/ 363291 h 600411"/>
                  <a:gd name="connsiteX172" fmla="*/ 525484 w 605882"/>
                  <a:gd name="connsiteY172" fmla="*/ 370458 h 600411"/>
                  <a:gd name="connsiteX173" fmla="*/ 522613 w 605882"/>
                  <a:gd name="connsiteY173" fmla="*/ 383359 h 600411"/>
                  <a:gd name="connsiteX174" fmla="*/ 506820 w 605882"/>
                  <a:gd name="connsiteY174" fmla="*/ 401993 h 600411"/>
                  <a:gd name="connsiteX175" fmla="*/ 505385 w 605882"/>
                  <a:gd name="connsiteY175" fmla="*/ 414894 h 600411"/>
                  <a:gd name="connsiteX176" fmla="*/ 496771 w 605882"/>
                  <a:gd name="connsiteY176" fmla="*/ 417760 h 600411"/>
                  <a:gd name="connsiteX177" fmla="*/ 495335 w 605882"/>
                  <a:gd name="connsiteY177" fmla="*/ 407727 h 600411"/>
                  <a:gd name="connsiteX178" fmla="*/ 486721 w 605882"/>
                  <a:gd name="connsiteY178" fmla="*/ 413460 h 600411"/>
                  <a:gd name="connsiteX179" fmla="*/ 489592 w 605882"/>
                  <a:gd name="connsiteY179" fmla="*/ 432094 h 600411"/>
                  <a:gd name="connsiteX180" fmla="*/ 470929 w 605882"/>
                  <a:gd name="connsiteY180" fmla="*/ 444995 h 600411"/>
                  <a:gd name="connsiteX181" fmla="*/ 469493 w 605882"/>
                  <a:gd name="connsiteY181" fmla="*/ 455029 h 600411"/>
                  <a:gd name="connsiteX182" fmla="*/ 462314 w 605882"/>
                  <a:gd name="connsiteY182" fmla="*/ 466496 h 600411"/>
                  <a:gd name="connsiteX183" fmla="*/ 456572 w 605882"/>
                  <a:gd name="connsiteY183" fmla="*/ 462196 h 600411"/>
                  <a:gd name="connsiteX184" fmla="*/ 450829 w 605882"/>
                  <a:gd name="connsiteY184" fmla="*/ 469363 h 600411"/>
                  <a:gd name="connsiteX185" fmla="*/ 449393 w 605882"/>
                  <a:gd name="connsiteY185" fmla="*/ 457896 h 600411"/>
                  <a:gd name="connsiteX186" fmla="*/ 436472 w 605882"/>
                  <a:gd name="connsiteY186" fmla="*/ 444995 h 600411"/>
                  <a:gd name="connsiteX187" fmla="*/ 430730 w 605882"/>
                  <a:gd name="connsiteY187" fmla="*/ 449295 h 600411"/>
                  <a:gd name="connsiteX188" fmla="*/ 419244 w 605882"/>
                  <a:gd name="connsiteY188" fmla="*/ 467929 h 600411"/>
                  <a:gd name="connsiteX189" fmla="*/ 413501 w 605882"/>
                  <a:gd name="connsiteY189" fmla="*/ 469363 h 600411"/>
                  <a:gd name="connsiteX190" fmla="*/ 402016 w 605882"/>
                  <a:gd name="connsiteY190" fmla="*/ 446428 h 600411"/>
                  <a:gd name="connsiteX191" fmla="*/ 384788 w 605882"/>
                  <a:gd name="connsiteY191" fmla="*/ 436395 h 600411"/>
                  <a:gd name="connsiteX192" fmla="*/ 373302 w 605882"/>
                  <a:gd name="connsiteY192" fmla="*/ 432094 h 600411"/>
                  <a:gd name="connsiteX193" fmla="*/ 367560 w 605882"/>
                  <a:gd name="connsiteY193" fmla="*/ 432094 h 600411"/>
                  <a:gd name="connsiteX194" fmla="*/ 376174 w 605882"/>
                  <a:gd name="connsiteY194" fmla="*/ 436395 h 600411"/>
                  <a:gd name="connsiteX195" fmla="*/ 381917 w 605882"/>
                  <a:gd name="connsiteY195" fmla="*/ 446428 h 600411"/>
                  <a:gd name="connsiteX196" fmla="*/ 364688 w 605882"/>
                  <a:gd name="connsiteY196" fmla="*/ 456462 h 600411"/>
                  <a:gd name="connsiteX197" fmla="*/ 350332 w 605882"/>
                  <a:gd name="connsiteY197" fmla="*/ 442128 h 600411"/>
                  <a:gd name="connsiteX198" fmla="*/ 344589 w 605882"/>
                  <a:gd name="connsiteY198" fmla="*/ 439261 h 600411"/>
                  <a:gd name="connsiteX199" fmla="*/ 353203 w 605882"/>
                  <a:gd name="connsiteY199" fmla="*/ 455029 h 600411"/>
                  <a:gd name="connsiteX200" fmla="*/ 368995 w 605882"/>
                  <a:gd name="connsiteY200" fmla="*/ 459329 h 600411"/>
                  <a:gd name="connsiteX201" fmla="*/ 370431 w 605882"/>
                  <a:gd name="connsiteY201" fmla="*/ 466496 h 600411"/>
                  <a:gd name="connsiteX202" fmla="*/ 354639 w 605882"/>
                  <a:gd name="connsiteY202" fmla="*/ 489430 h 600411"/>
                  <a:gd name="connsiteX203" fmla="*/ 353203 w 605882"/>
                  <a:gd name="connsiteY203" fmla="*/ 510931 h 600411"/>
                  <a:gd name="connsiteX204" fmla="*/ 343153 w 605882"/>
                  <a:gd name="connsiteY204" fmla="*/ 520965 h 600411"/>
                  <a:gd name="connsiteX205" fmla="*/ 335975 w 605882"/>
                  <a:gd name="connsiteY205" fmla="*/ 539599 h 600411"/>
                  <a:gd name="connsiteX206" fmla="*/ 317311 w 605882"/>
                  <a:gd name="connsiteY206" fmla="*/ 548200 h 600411"/>
                  <a:gd name="connsiteX207" fmla="*/ 311568 w 605882"/>
                  <a:gd name="connsiteY207" fmla="*/ 536733 h 600411"/>
                  <a:gd name="connsiteX208" fmla="*/ 301519 w 605882"/>
                  <a:gd name="connsiteY208" fmla="*/ 489430 h 600411"/>
                  <a:gd name="connsiteX209" fmla="*/ 298647 w 605882"/>
                  <a:gd name="connsiteY209" fmla="*/ 479397 h 600411"/>
                  <a:gd name="connsiteX210" fmla="*/ 275676 w 605882"/>
                  <a:gd name="connsiteY210" fmla="*/ 475096 h 600411"/>
                  <a:gd name="connsiteX211" fmla="*/ 254141 w 605882"/>
                  <a:gd name="connsiteY211" fmla="*/ 446428 h 600411"/>
                  <a:gd name="connsiteX212" fmla="*/ 269934 w 605882"/>
                  <a:gd name="connsiteY212" fmla="*/ 419194 h 600411"/>
                  <a:gd name="connsiteX213" fmla="*/ 277112 w 605882"/>
                  <a:gd name="connsiteY213" fmla="*/ 416327 h 600411"/>
                  <a:gd name="connsiteX214" fmla="*/ 304390 w 605882"/>
                  <a:gd name="connsiteY214" fmla="*/ 413460 h 600411"/>
                  <a:gd name="connsiteX215" fmla="*/ 314440 w 605882"/>
                  <a:gd name="connsiteY215" fmla="*/ 423494 h 600411"/>
                  <a:gd name="connsiteX216" fmla="*/ 330232 w 605882"/>
                  <a:gd name="connsiteY216" fmla="*/ 423494 h 600411"/>
                  <a:gd name="connsiteX217" fmla="*/ 341718 w 605882"/>
                  <a:gd name="connsiteY217" fmla="*/ 420627 h 600411"/>
                  <a:gd name="connsiteX218" fmla="*/ 341718 w 605882"/>
                  <a:gd name="connsiteY218" fmla="*/ 413460 h 600411"/>
                  <a:gd name="connsiteX219" fmla="*/ 330232 w 605882"/>
                  <a:gd name="connsiteY219" fmla="*/ 410593 h 600411"/>
                  <a:gd name="connsiteX220" fmla="*/ 325925 w 605882"/>
                  <a:gd name="connsiteY220" fmla="*/ 410593 h 600411"/>
                  <a:gd name="connsiteX221" fmla="*/ 320182 w 605882"/>
                  <a:gd name="connsiteY221" fmla="*/ 410593 h 600411"/>
                  <a:gd name="connsiteX222" fmla="*/ 315875 w 605882"/>
                  <a:gd name="connsiteY222" fmla="*/ 407727 h 600411"/>
                  <a:gd name="connsiteX223" fmla="*/ 308697 w 605882"/>
                  <a:gd name="connsiteY223" fmla="*/ 412027 h 600411"/>
                  <a:gd name="connsiteX224" fmla="*/ 308697 w 605882"/>
                  <a:gd name="connsiteY224" fmla="*/ 406293 h 600411"/>
                  <a:gd name="connsiteX225" fmla="*/ 294340 w 605882"/>
                  <a:gd name="connsiteY225" fmla="*/ 397693 h 600411"/>
                  <a:gd name="connsiteX226" fmla="*/ 287162 w 605882"/>
                  <a:gd name="connsiteY226" fmla="*/ 406293 h 600411"/>
                  <a:gd name="connsiteX227" fmla="*/ 274241 w 605882"/>
                  <a:gd name="connsiteY227" fmla="*/ 414894 h 600411"/>
                  <a:gd name="connsiteX228" fmla="*/ 267062 w 605882"/>
                  <a:gd name="connsiteY228" fmla="*/ 407727 h 600411"/>
                  <a:gd name="connsiteX229" fmla="*/ 268498 w 605882"/>
                  <a:gd name="connsiteY229" fmla="*/ 399126 h 600411"/>
                  <a:gd name="connsiteX230" fmla="*/ 279983 w 605882"/>
                  <a:gd name="connsiteY230" fmla="*/ 396259 h 600411"/>
                  <a:gd name="connsiteX231" fmla="*/ 277112 w 605882"/>
                  <a:gd name="connsiteY231" fmla="*/ 384792 h 600411"/>
                  <a:gd name="connsiteX232" fmla="*/ 282855 w 605882"/>
                  <a:gd name="connsiteY232" fmla="*/ 381925 h 600411"/>
                  <a:gd name="connsiteX233" fmla="*/ 295776 w 605882"/>
                  <a:gd name="connsiteY233" fmla="*/ 370458 h 600411"/>
                  <a:gd name="connsiteX234" fmla="*/ 300083 w 605882"/>
                  <a:gd name="connsiteY234" fmla="*/ 367591 h 600411"/>
                  <a:gd name="connsiteX235" fmla="*/ 313004 w 605882"/>
                  <a:gd name="connsiteY235" fmla="*/ 370458 h 600411"/>
                  <a:gd name="connsiteX236" fmla="*/ 321618 w 605882"/>
                  <a:gd name="connsiteY236" fmla="*/ 358991 h 600411"/>
                  <a:gd name="connsiteX237" fmla="*/ 318747 w 605882"/>
                  <a:gd name="connsiteY237" fmla="*/ 351824 h 600411"/>
                  <a:gd name="connsiteX238" fmla="*/ 313004 w 605882"/>
                  <a:gd name="connsiteY238" fmla="*/ 360424 h 600411"/>
                  <a:gd name="connsiteX239" fmla="*/ 304390 w 605882"/>
                  <a:gd name="connsiteY239" fmla="*/ 360424 h 600411"/>
                  <a:gd name="connsiteX240" fmla="*/ 301519 w 605882"/>
                  <a:gd name="connsiteY240" fmla="*/ 353257 h 600411"/>
                  <a:gd name="connsiteX241" fmla="*/ 292905 w 605882"/>
                  <a:gd name="connsiteY241" fmla="*/ 346090 h 600411"/>
                  <a:gd name="connsiteX242" fmla="*/ 304390 w 605882"/>
                  <a:gd name="connsiteY242" fmla="*/ 326023 h 600411"/>
                  <a:gd name="connsiteX243" fmla="*/ 330232 w 605882"/>
                  <a:gd name="connsiteY243" fmla="*/ 300222 h 600411"/>
                  <a:gd name="connsiteX244" fmla="*/ 338846 w 605882"/>
                  <a:gd name="connsiteY244" fmla="*/ 305955 h 600411"/>
                  <a:gd name="connsiteX245" fmla="*/ 346025 w 605882"/>
                  <a:gd name="connsiteY245" fmla="*/ 313122 h 600411"/>
                  <a:gd name="connsiteX246" fmla="*/ 354639 w 605882"/>
                  <a:gd name="connsiteY246" fmla="*/ 318856 h 600411"/>
                  <a:gd name="connsiteX247" fmla="*/ 360381 w 605882"/>
                  <a:gd name="connsiteY247" fmla="*/ 318856 h 600411"/>
                  <a:gd name="connsiteX248" fmla="*/ 380481 w 605882"/>
                  <a:gd name="connsiteY248" fmla="*/ 313122 h 600411"/>
                  <a:gd name="connsiteX249" fmla="*/ 387659 w 605882"/>
                  <a:gd name="connsiteY249" fmla="*/ 310255 h 600411"/>
                  <a:gd name="connsiteX250" fmla="*/ 400580 w 605882"/>
                  <a:gd name="connsiteY250" fmla="*/ 301655 h 600411"/>
                  <a:gd name="connsiteX251" fmla="*/ 410630 w 605882"/>
                  <a:gd name="connsiteY251" fmla="*/ 298788 h 600411"/>
                  <a:gd name="connsiteX252" fmla="*/ 414937 w 605882"/>
                  <a:gd name="connsiteY252" fmla="*/ 294488 h 600411"/>
                  <a:gd name="connsiteX253" fmla="*/ 422116 w 605882"/>
                  <a:gd name="connsiteY253" fmla="*/ 297355 h 600411"/>
                  <a:gd name="connsiteX254" fmla="*/ 422116 w 605882"/>
                  <a:gd name="connsiteY254" fmla="*/ 285888 h 600411"/>
                  <a:gd name="connsiteX255" fmla="*/ 432165 w 605882"/>
                  <a:gd name="connsiteY255" fmla="*/ 281587 h 600411"/>
                  <a:gd name="connsiteX256" fmla="*/ 440779 w 605882"/>
                  <a:gd name="connsiteY256" fmla="*/ 272987 h 600411"/>
                  <a:gd name="connsiteX257" fmla="*/ 465186 w 605882"/>
                  <a:gd name="connsiteY257" fmla="*/ 265820 h 600411"/>
                  <a:gd name="connsiteX258" fmla="*/ 303047 w 605882"/>
                  <a:gd name="connsiteY258" fmla="*/ 50867 h 600411"/>
                  <a:gd name="connsiteX259" fmla="*/ 245632 w 605882"/>
                  <a:gd name="connsiteY259" fmla="*/ 106785 h 600411"/>
                  <a:gd name="connsiteX260" fmla="*/ 303047 w 605882"/>
                  <a:gd name="connsiteY260" fmla="*/ 164137 h 600411"/>
                  <a:gd name="connsiteX261" fmla="*/ 359027 w 605882"/>
                  <a:gd name="connsiteY261" fmla="*/ 106785 h 600411"/>
                  <a:gd name="connsiteX262" fmla="*/ 303047 w 605882"/>
                  <a:gd name="connsiteY262" fmla="*/ 50867 h 600411"/>
                  <a:gd name="connsiteX263" fmla="*/ 292999 w 605882"/>
                  <a:gd name="connsiteY263" fmla="*/ 684 h 600411"/>
                  <a:gd name="connsiteX264" fmla="*/ 410700 w 605882"/>
                  <a:gd name="connsiteY264" fmla="*/ 106785 h 600411"/>
                  <a:gd name="connsiteX265" fmla="*/ 310224 w 605882"/>
                  <a:gd name="connsiteY265" fmla="*/ 283142 h 600411"/>
                  <a:gd name="connsiteX266" fmla="*/ 295870 w 605882"/>
                  <a:gd name="connsiteY266" fmla="*/ 283142 h 600411"/>
                  <a:gd name="connsiteX267" fmla="*/ 196829 w 605882"/>
                  <a:gd name="connsiteY267" fmla="*/ 129726 h 600411"/>
                  <a:gd name="connsiteX268" fmla="*/ 292999 w 605882"/>
                  <a:gd name="connsiteY268" fmla="*/ 684 h 6004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</a:cxnLst>
                <a:rect l="l" t="t" r="r" b="b"/>
                <a:pathLst>
                  <a:path w="605882" h="600411">
                    <a:moveTo>
                      <a:pt x="509642" y="502443"/>
                    </a:moveTo>
                    <a:cubicBezTo>
                      <a:pt x="513956" y="502443"/>
                      <a:pt x="515394" y="503879"/>
                      <a:pt x="515394" y="505314"/>
                    </a:cubicBezTo>
                    <a:cubicBezTo>
                      <a:pt x="515394" y="506750"/>
                      <a:pt x="513956" y="509621"/>
                      <a:pt x="515394" y="509621"/>
                    </a:cubicBezTo>
                    <a:cubicBezTo>
                      <a:pt x="518270" y="509621"/>
                      <a:pt x="524022" y="506750"/>
                      <a:pt x="525460" y="502443"/>
                    </a:cubicBezTo>
                    <a:cubicBezTo>
                      <a:pt x="525460" y="498137"/>
                      <a:pt x="529773" y="506750"/>
                      <a:pt x="531211" y="511056"/>
                    </a:cubicBezTo>
                    <a:cubicBezTo>
                      <a:pt x="532649" y="516798"/>
                      <a:pt x="539839" y="522540"/>
                      <a:pt x="542715" y="526846"/>
                    </a:cubicBezTo>
                    <a:cubicBezTo>
                      <a:pt x="547029" y="529717"/>
                      <a:pt x="545591" y="534023"/>
                      <a:pt x="544153" y="536894"/>
                    </a:cubicBezTo>
                    <a:cubicBezTo>
                      <a:pt x="542715" y="541200"/>
                      <a:pt x="541277" y="548377"/>
                      <a:pt x="539839" y="552684"/>
                    </a:cubicBezTo>
                    <a:cubicBezTo>
                      <a:pt x="538401" y="555555"/>
                      <a:pt x="532649" y="556990"/>
                      <a:pt x="531211" y="556990"/>
                    </a:cubicBezTo>
                    <a:cubicBezTo>
                      <a:pt x="529773" y="556990"/>
                      <a:pt x="526898" y="556990"/>
                      <a:pt x="522584" y="555555"/>
                    </a:cubicBezTo>
                    <a:cubicBezTo>
                      <a:pt x="519708" y="555555"/>
                      <a:pt x="518270" y="551248"/>
                      <a:pt x="515394" y="549813"/>
                    </a:cubicBezTo>
                    <a:cubicBezTo>
                      <a:pt x="513956" y="548377"/>
                      <a:pt x="511080" y="544071"/>
                      <a:pt x="508204" y="542636"/>
                    </a:cubicBezTo>
                    <a:cubicBezTo>
                      <a:pt x="506766" y="541200"/>
                      <a:pt x="490948" y="546942"/>
                      <a:pt x="488072" y="548377"/>
                    </a:cubicBezTo>
                    <a:cubicBezTo>
                      <a:pt x="483758" y="549813"/>
                      <a:pt x="482320" y="549813"/>
                      <a:pt x="479444" y="548377"/>
                    </a:cubicBezTo>
                    <a:cubicBezTo>
                      <a:pt x="473692" y="546942"/>
                      <a:pt x="478006" y="539765"/>
                      <a:pt x="478006" y="536894"/>
                    </a:cubicBezTo>
                    <a:cubicBezTo>
                      <a:pt x="478006" y="534023"/>
                      <a:pt x="476568" y="528281"/>
                      <a:pt x="476568" y="523975"/>
                    </a:cubicBezTo>
                    <a:cubicBezTo>
                      <a:pt x="476568" y="521104"/>
                      <a:pt x="485196" y="519669"/>
                      <a:pt x="488072" y="518233"/>
                    </a:cubicBezTo>
                    <a:cubicBezTo>
                      <a:pt x="489510" y="518233"/>
                      <a:pt x="492386" y="512492"/>
                      <a:pt x="493824" y="509621"/>
                    </a:cubicBezTo>
                    <a:cubicBezTo>
                      <a:pt x="496700" y="508185"/>
                      <a:pt x="499576" y="508185"/>
                      <a:pt x="501014" y="509621"/>
                    </a:cubicBezTo>
                    <a:cubicBezTo>
                      <a:pt x="502452" y="509621"/>
                      <a:pt x="503890" y="503879"/>
                      <a:pt x="509642" y="502443"/>
                    </a:cubicBezTo>
                    <a:close/>
                    <a:moveTo>
                      <a:pt x="510755" y="484065"/>
                    </a:moveTo>
                    <a:cubicBezTo>
                      <a:pt x="512555" y="484423"/>
                      <a:pt x="514714" y="485139"/>
                      <a:pt x="515433" y="485139"/>
                    </a:cubicBezTo>
                    <a:cubicBezTo>
                      <a:pt x="516873" y="486572"/>
                      <a:pt x="521191" y="485139"/>
                      <a:pt x="525509" y="486572"/>
                    </a:cubicBezTo>
                    <a:cubicBezTo>
                      <a:pt x="531266" y="488004"/>
                      <a:pt x="529827" y="489436"/>
                      <a:pt x="534145" y="490869"/>
                    </a:cubicBezTo>
                    <a:cubicBezTo>
                      <a:pt x="538463" y="492301"/>
                      <a:pt x="537024" y="492301"/>
                      <a:pt x="537024" y="493734"/>
                    </a:cubicBezTo>
                    <a:cubicBezTo>
                      <a:pt x="537024" y="495166"/>
                      <a:pt x="538463" y="498031"/>
                      <a:pt x="539902" y="499464"/>
                    </a:cubicBezTo>
                    <a:cubicBezTo>
                      <a:pt x="539902" y="500896"/>
                      <a:pt x="537024" y="500896"/>
                      <a:pt x="534145" y="500896"/>
                    </a:cubicBezTo>
                    <a:cubicBezTo>
                      <a:pt x="531266" y="500896"/>
                      <a:pt x="529827" y="498031"/>
                      <a:pt x="525509" y="499464"/>
                    </a:cubicBezTo>
                    <a:cubicBezTo>
                      <a:pt x="522630" y="499464"/>
                      <a:pt x="519751" y="496599"/>
                      <a:pt x="516873" y="495166"/>
                    </a:cubicBezTo>
                    <a:cubicBezTo>
                      <a:pt x="513994" y="493734"/>
                      <a:pt x="518312" y="492301"/>
                      <a:pt x="516873" y="490869"/>
                    </a:cubicBezTo>
                    <a:cubicBezTo>
                      <a:pt x="515433" y="489436"/>
                      <a:pt x="509676" y="489436"/>
                      <a:pt x="508237" y="485139"/>
                    </a:cubicBezTo>
                    <a:cubicBezTo>
                      <a:pt x="507517" y="483707"/>
                      <a:pt x="508956" y="483707"/>
                      <a:pt x="510755" y="484065"/>
                    </a:cubicBezTo>
                    <a:close/>
                    <a:moveTo>
                      <a:pt x="447040" y="472502"/>
                    </a:moveTo>
                    <a:cubicBezTo>
                      <a:pt x="449014" y="473756"/>
                      <a:pt x="451526" y="475908"/>
                      <a:pt x="452243" y="476625"/>
                    </a:cubicBezTo>
                    <a:cubicBezTo>
                      <a:pt x="452243" y="476625"/>
                      <a:pt x="459420" y="482361"/>
                      <a:pt x="462290" y="485229"/>
                    </a:cubicBezTo>
                    <a:cubicBezTo>
                      <a:pt x="465161" y="488097"/>
                      <a:pt x="466596" y="483795"/>
                      <a:pt x="468032" y="480927"/>
                    </a:cubicBezTo>
                    <a:cubicBezTo>
                      <a:pt x="469467" y="478059"/>
                      <a:pt x="472337" y="478059"/>
                      <a:pt x="476643" y="476625"/>
                    </a:cubicBezTo>
                    <a:cubicBezTo>
                      <a:pt x="480949" y="475191"/>
                      <a:pt x="479514" y="476625"/>
                      <a:pt x="480949" y="479493"/>
                    </a:cubicBezTo>
                    <a:cubicBezTo>
                      <a:pt x="480949" y="480927"/>
                      <a:pt x="479514" y="485229"/>
                      <a:pt x="479514" y="486663"/>
                    </a:cubicBezTo>
                    <a:cubicBezTo>
                      <a:pt x="479514" y="488097"/>
                      <a:pt x="483820" y="483795"/>
                      <a:pt x="486690" y="480927"/>
                    </a:cubicBezTo>
                    <a:cubicBezTo>
                      <a:pt x="489561" y="479493"/>
                      <a:pt x="493867" y="479493"/>
                      <a:pt x="493867" y="482361"/>
                    </a:cubicBezTo>
                    <a:cubicBezTo>
                      <a:pt x="495302" y="483795"/>
                      <a:pt x="493867" y="488097"/>
                      <a:pt x="495302" y="490966"/>
                    </a:cubicBezTo>
                    <a:cubicBezTo>
                      <a:pt x="495302" y="493834"/>
                      <a:pt x="492432" y="492400"/>
                      <a:pt x="489561" y="495268"/>
                    </a:cubicBezTo>
                    <a:cubicBezTo>
                      <a:pt x="486690" y="496702"/>
                      <a:pt x="485255" y="495268"/>
                      <a:pt x="482385" y="493834"/>
                    </a:cubicBezTo>
                    <a:cubicBezTo>
                      <a:pt x="479514" y="493834"/>
                      <a:pt x="480949" y="496702"/>
                      <a:pt x="479514" y="498136"/>
                    </a:cubicBezTo>
                    <a:cubicBezTo>
                      <a:pt x="478079" y="498136"/>
                      <a:pt x="472337" y="496702"/>
                      <a:pt x="469467" y="493834"/>
                    </a:cubicBezTo>
                    <a:cubicBezTo>
                      <a:pt x="465161" y="492400"/>
                      <a:pt x="465161" y="492400"/>
                      <a:pt x="462290" y="493834"/>
                    </a:cubicBezTo>
                    <a:cubicBezTo>
                      <a:pt x="459420" y="496702"/>
                      <a:pt x="457985" y="492400"/>
                      <a:pt x="455114" y="489532"/>
                    </a:cubicBezTo>
                    <a:cubicBezTo>
                      <a:pt x="452243" y="486663"/>
                      <a:pt x="447937" y="478059"/>
                      <a:pt x="445067" y="473757"/>
                    </a:cubicBezTo>
                    <a:cubicBezTo>
                      <a:pt x="443631" y="470888"/>
                      <a:pt x="445067" y="471247"/>
                      <a:pt x="447040" y="472502"/>
                    </a:cubicBezTo>
                    <a:close/>
                    <a:moveTo>
                      <a:pt x="526863" y="387676"/>
                    </a:moveTo>
                    <a:cubicBezTo>
                      <a:pt x="527580" y="386597"/>
                      <a:pt x="528297" y="386237"/>
                      <a:pt x="528297" y="387676"/>
                    </a:cubicBezTo>
                    <a:cubicBezTo>
                      <a:pt x="529731" y="390553"/>
                      <a:pt x="531165" y="394869"/>
                      <a:pt x="529731" y="397747"/>
                    </a:cubicBezTo>
                    <a:cubicBezTo>
                      <a:pt x="526863" y="399185"/>
                      <a:pt x="525429" y="400624"/>
                      <a:pt x="525429" y="404940"/>
                    </a:cubicBezTo>
                    <a:cubicBezTo>
                      <a:pt x="525429" y="410695"/>
                      <a:pt x="526863" y="413572"/>
                      <a:pt x="521127" y="416450"/>
                    </a:cubicBezTo>
                    <a:cubicBezTo>
                      <a:pt x="516824" y="419327"/>
                      <a:pt x="501049" y="429398"/>
                      <a:pt x="503917" y="425082"/>
                    </a:cubicBezTo>
                    <a:cubicBezTo>
                      <a:pt x="503917" y="425082"/>
                      <a:pt x="505352" y="420766"/>
                      <a:pt x="508220" y="417888"/>
                    </a:cubicBezTo>
                    <a:cubicBezTo>
                      <a:pt x="512522" y="415011"/>
                      <a:pt x="515390" y="415011"/>
                      <a:pt x="516824" y="410695"/>
                    </a:cubicBezTo>
                    <a:cubicBezTo>
                      <a:pt x="519692" y="406379"/>
                      <a:pt x="518258" y="407817"/>
                      <a:pt x="521127" y="402063"/>
                    </a:cubicBezTo>
                    <a:cubicBezTo>
                      <a:pt x="522561" y="396308"/>
                      <a:pt x="523995" y="394869"/>
                      <a:pt x="525429" y="391992"/>
                    </a:cubicBezTo>
                    <a:cubicBezTo>
                      <a:pt x="525429" y="390553"/>
                      <a:pt x="526146" y="388755"/>
                      <a:pt x="526863" y="387676"/>
                    </a:cubicBezTo>
                    <a:close/>
                    <a:moveTo>
                      <a:pt x="15955" y="301859"/>
                    </a:moveTo>
                    <a:cubicBezTo>
                      <a:pt x="17391" y="300426"/>
                      <a:pt x="23134" y="300426"/>
                      <a:pt x="26006" y="301859"/>
                    </a:cubicBezTo>
                    <a:cubicBezTo>
                      <a:pt x="27442" y="301859"/>
                      <a:pt x="31749" y="301859"/>
                      <a:pt x="34621" y="304725"/>
                    </a:cubicBezTo>
                    <a:cubicBezTo>
                      <a:pt x="36056" y="306158"/>
                      <a:pt x="48978" y="309024"/>
                      <a:pt x="51850" y="309024"/>
                    </a:cubicBezTo>
                    <a:cubicBezTo>
                      <a:pt x="54722" y="310457"/>
                      <a:pt x="57593" y="307591"/>
                      <a:pt x="60465" y="307591"/>
                    </a:cubicBezTo>
                    <a:cubicBezTo>
                      <a:pt x="63336" y="307591"/>
                      <a:pt x="71951" y="309024"/>
                      <a:pt x="73387" y="307591"/>
                    </a:cubicBezTo>
                    <a:cubicBezTo>
                      <a:pt x="76258" y="306158"/>
                      <a:pt x="80566" y="309024"/>
                      <a:pt x="80566" y="309024"/>
                    </a:cubicBezTo>
                    <a:cubicBezTo>
                      <a:pt x="82002" y="310457"/>
                      <a:pt x="106410" y="314756"/>
                      <a:pt x="113589" y="313323"/>
                    </a:cubicBezTo>
                    <a:cubicBezTo>
                      <a:pt x="119332" y="310457"/>
                      <a:pt x="122204" y="309024"/>
                      <a:pt x="123640" y="311890"/>
                    </a:cubicBezTo>
                    <a:cubicBezTo>
                      <a:pt x="125075" y="314756"/>
                      <a:pt x="132254" y="309024"/>
                      <a:pt x="137998" y="307591"/>
                    </a:cubicBezTo>
                    <a:cubicBezTo>
                      <a:pt x="142305" y="306158"/>
                      <a:pt x="146612" y="314756"/>
                      <a:pt x="146612" y="320488"/>
                    </a:cubicBezTo>
                    <a:cubicBezTo>
                      <a:pt x="146612" y="326220"/>
                      <a:pt x="143741" y="324787"/>
                      <a:pt x="143741" y="327653"/>
                    </a:cubicBezTo>
                    <a:cubicBezTo>
                      <a:pt x="143741" y="331953"/>
                      <a:pt x="146612" y="331953"/>
                      <a:pt x="146612" y="333386"/>
                    </a:cubicBezTo>
                    <a:cubicBezTo>
                      <a:pt x="146612" y="336252"/>
                      <a:pt x="143741" y="334819"/>
                      <a:pt x="142305" y="336252"/>
                    </a:cubicBezTo>
                    <a:cubicBezTo>
                      <a:pt x="140869" y="339118"/>
                      <a:pt x="137998" y="339118"/>
                      <a:pt x="135126" y="337685"/>
                    </a:cubicBezTo>
                    <a:cubicBezTo>
                      <a:pt x="132254" y="336252"/>
                      <a:pt x="132254" y="337685"/>
                      <a:pt x="127947" y="340551"/>
                    </a:cubicBezTo>
                    <a:cubicBezTo>
                      <a:pt x="123640" y="343417"/>
                      <a:pt x="125075" y="346283"/>
                      <a:pt x="123640" y="352015"/>
                    </a:cubicBezTo>
                    <a:cubicBezTo>
                      <a:pt x="123640" y="357747"/>
                      <a:pt x="126511" y="356314"/>
                      <a:pt x="129383" y="359180"/>
                    </a:cubicBezTo>
                    <a:cubicBezTo>
                      <a:pt x="133690" y="362046"/>
                      <a:pt x="136562" y="363479"/>
                      <a:pt x="140869" y="363479"/>
                    </a:cubicBezTo>
                    <a:cubicBezTo>
                      <a:pt x="145176" y="363479"/>
                      <a:pt x="143741" y="369211"/>
                      <a:pt x="143741" y="372077"/>
                    </a:cubicBezTo>
                    <a:cubicBezTo>
                      <a:pt x="143741" y="374943"/>
                      <a:pt x="145176" y="374943"/>
                      <a:pt x="148048" y="374943"/>
                    </a:cubicBezTo>
                    <a:cubicBezTo>
                      <a:pt x="150920" y="374943"/>
                      <a:pt x="148048" y="366345"/>
                      <a:pt x="150920" y="364912"/>
                    </a:cubicBezTo>
                    <a:cubicBezTo>
                      <a:pt x="153791" y="363479"/>
                      <a:pt x="152355" y="359180"/>
                      <a:pt x="149484" y="354881"/>
                    </a:cubicBezTo>
                    <a:cubicBezTo>
                      <a:pt x="148048" y="352015"/>
                      <a:pt x="150920" y="346283"/>
                      <a:pt x="150920" y="343417"/>
                    </a:cubicBezTo>
                    <a:cubicBezTo>
                      <a:pt x="150920" y="340551"/>
                      <a:pt x="153791" y="339118"/>
                      <a:pt x="156663" y="340551"/>
                    </a:cubicBezTo>
                    <a:cubicBezTo>
                      <a:pt x="159534" y="340551"/>
                      <a:pt x="162406" y="341984"/>
                      <a:pt x="163842" y="343417"/>
                    </a:cubicBezTo>
                    <a:cubicBezTo>
                      <a:pt x="166713" y="344850"/>
                      <a:pt x="165278" y="344850"/>
                      <a:pt x="168149" y="349149"/>
                    </a:cubicBezTo>
                    <a:cubicBezTo>
                      <a:pt x="169585" y="353448"/>
                      <a:pt x="172457" y="349149"/>
                      <a:pt x="173892" y="346283"/>
                    </a:cubicBezTo>
                    <a:cubicBezTo>
                      <a:pt x="175328" y="341984"/>
                      <a:pt x="178200" y="346283"/>
                      <a:pt x="179635" y="352015"/>
                    </a:cubicBezTo>
                    <a:cubicBezTo>
                      <a:pt x="182507" y="357747"/>
                      <a:pt x="182507" y="359180"/>
                      <a:pt x="186815" y="363479"/>
                    </a:cubicBezTo>
                    <a:cubicBezTo>
                      <a:pt x="191122" y="369211"/>
                      <a:pt x="193994" y="380675"/>
                      <a:pt x="195430" y="384974"/>
                    </a:cubicBezTo>
                    <a:cubicBezTo>
                      <a:pt x="198301" y="389273"/>
                      <a:pt x="196865" y="389273"/>
                      <a:pt x="193994" y="389273"/>
                    </a:cubicBezTo>
                    <a:cubicBezTo>
                      <a:pt x="191122" y="387840"/>
                      <a:pt x="183943" y="392139"/>
                      <a:pt x="181071" y="393572"/>
                    </a:cubicBezTo>
                    <a:cubicBezTo>
                      <a:pt x="179635" y="395005"/>
                      <a:pt x="175328" y="396438"/>
                      <a:pt x="171021" y="399304"/>
                    </a:cubicBezTo>
                    <a:cubicBezTo>
                      <a:pt x="168149" y="400737"/>
                      <a:pt x="166713" y="403604"/>
                      <a:pt x="163842" y="405037"/>
                    </a:cubicBezTo>
                    <a:cubicBezTo>
                      <a:pt x="159534" y="406470"/>
                      <a:pt x="159534" y="409336"/>
                      <a:pt x="156663" y="413635"/>
                    </a:cubicBezTo>
                    <a:cubicBezTo>
                      <a:pt x="153791" y="419367"/>
                      <a:pt x="148048" y="423666"/>
                      <a:pt x="148048" y="427965"/>
                    </a:cubicBezTo>
                    <a:cubicBezTo>
                      <a:pt x="146612" y="430831"/>
                      <a:pt x="148048" y="436563"/>
                      <a:pt x="145176" y="436563"/>
                    </a:cubicBezTo>
                    <a:cubicBezTo>
                      <a:pt x="143741" y="437996"/>
                      <a:pt x="142305" y="430831"/>
                      <a:pt x="139433" y="429398"/>
                    </a:cubicBezTo>
                    <a:cubicBezTo>
                      <a:pt x="137998" y="427965"/>
                      <a:pt x="130819" y="426532"/>
                      <a:pt x="123640" y="427965"/>
                    </a:cubicBezTo>
                    <a:cubicBezTo>
                      <a:pt x="115025" y="430831"/>
                      <a:pt x="120768" y="443728"/>
                      <a:pt x="122204" y="446594"/>
                    </a:cubicBezTo>
                    <a:cubicBezTo>
                      <a:pt x="122204" y="449460"/>
                      <a:pt x="130819" y="443728"/>
                      <a:pt x="132254" y="440862"/>
                    </a:cubicBezTo>
                    <a:cubicBezTo>
                      <a:pt x="135126" y="437996"/>
                      <a:pt x="136562" y="442295"/>
                      <a:pt x="136562" y="445161"/>
                    </a:cubicBezTo>
                    <a:cubicBezTo>
                      <a:pt x="136562" y="448027"/>
                      <a:pt x="135126" y="452326"/>
                      <a:pt x="137998" y="452326"/>
                    </a:cubicBezTo>
                    <a:cubicBezTo>
                      <a:pt x="140869" y="453759"/>
                      <a:pt x="142305" y="453759"/>
                      <a:pt x="145176" y="459491"/>
                    </a:cubicBezTo>
                    <a:cubicBezTo>
                      <a:pt x="146612" y="463790"/>
                      <a:pt x="152355" y="462357"/>
                      <a:pt x="156663" y="459491"/>
                    </a:cubicBezTo>
                    <a:cubicBezTo>
                      <a:pt x="160970" y="456625"/>
                      <a:pt x="179635" y="462357"/>
                      <a:pt x="181071" y="463790"/>
                    </a:cubicBezTo>
                    <a:cubicBezTo>
                      <a:pt x="183943" y="465223"/>
                      <a:pt x="189686" y="465223"/>
                      <a:pt x="192558" y="469522"/>
                    </a:cubicBezTo>
                    <a:cubicBezTo>
                      <a:pt x="195430" y="472388"/>
                      <a:pt x="205480" y="482420"/>
                      <a:pt x="206916" y="482420"/>
                    </a:cubicBezTo>
                    <a:cubicBezTo>
                      <a:pt x="206916" y="483853"/>
                      <a:pt x="222710" y="485286"/>
                      <a:pt x="228453" y="489585"/>
                    </a:cubicBezTo>
                    <a:cubicBezTo>
                      <a:pt x="232760" y="492451"/>
                      <a:pt x="225581" y="506781"/>
                      <a:pt x="224145" y="513946"/>
                    </a:cubicBezTo>
                    <a:cubicBezTo>
                      <a:pt x="222710" y="521111"/>
                      <a:pt x="216967" y="525410"/>
                      <a:pt x="214095" y="526843"/>
                    </a:cubicBezTo>
                    <a:cubicBezTo>
                      <a:pt x="211223" y="528276"/>
                      <a:pt x="193994" y="551204"/>
                      <a:pt x="191122" y="554071"/>
                    </a:cubicBezTo>
                    <a:cubicBezTo>
                      <a:pt x="188251" y="556937"/>
                      <a:pt x="178200" y="564102"/>
                      <a:pt x="176764" y="566968"/>
                    </a:cubicBezTo>
                    <a:cubicBezTo>
                      <a:pt x="173892" y="569834"/>
                      <a:pt x="173892" y="572700"/>
                      <a:pt x="173892" y="575566"/>
                    </a:cubicBezTo>
                    <a:cubicBezTo>
                      <a:pt x="175328" y="579865"/>
                      <a:pt x="175328" y="581298"/>
                      <a:pt x="173892" y="585597"/>
                    </a:cubicBezTo>
                    <a:cubicBezTo>
                      <a:pt x="172457" y="588463"/>
                      <a:pt x="171021" y="592762"/>
                      <a:pt x="173892" y="595628"/>
                    </a:cubicBezTo>
                    <a:cubicBezTo>
                      <a:pt x="175328" y="599927"/>
                      <a:pt x="176764" y="599927"/>
                      <a:pt x="173892" y="599927"/>
                    </a:cubicBezTo>
                    <a:cubicBezTo>
                      <a:pt x="171021" y="601360"/>
                      <a:pt x="163842" y="599927"/>
                      <a:pt x="159534" y="591329"/>
                    </a:cubicBezTo>
                    <a:cubicBezTo>
                      <a:pt x="153791" y="584164"/>
                      <a:pt x="159534" y="565535"/>
                      <a:pt x="159534" y="561236"/>
                    </a:cubicBezTo>
                    <a:cubicBezTo>
                      <a:pt x="159534" y="555504"/>
                      <a:pt x="163842" y="529709"/>
                      <a:pt x="163842" y="523977"/>
                    </a:cubicBezTo>
                    <a:cubicBezTo>
                      <a:pt x="165278" y="518245"/>
                      <a:pt x="160970" y="513946"/>
                      <a:pt x="158099" y="512513"/>
                    </a:cubicBezTo>
                    <a:cubicBezTo>
                      <a:pt x="153791" y="509647"/>
                      <a:pt x="149484" y="498183"/>
                      <a:pt x="146612" y="493884"/>
                    </a:cubicBezTo>
                    <a:cubicBezTo>
                      <a:pt x="145176" y="489585"/>
                      <a:pt x="146612" y="485286"/>
                      <a:pt x="148048" y="480987"/>
                    </a:cubicBezTo>
                    <a:cubicBezTo>
                      <a:pt x="149484" y="478120"/>
                      <a:pt x="149484" y="473821"/>
                      <a:pt x="148048" y="470955"/>
                    </a:cubicBezTo>
                    <a:cubicBezTo>
                      <a:pt x="146612" y="468089"/>
                      <a:pt x="139433" y="463790"/>
                      <a:pt x="136562" y="462357"/>
                    </a:cubicBezTo>
                    <a:cubicBezTo>
                      <a:pt x="133690" y="460924"/>
                      <a:pt x="130819" y="459491"/>
                      <a:pt x="127947" y="456625"/>
                    </a:cubicBezTo>
                    <a:cubicBezTo>
                      <a:pt x="125075" y="453759"/>
                      <a:pt x="120768" y="453759"/>
                      <a:pt x="113589" y="452326"/>
                    </a:cubicBezTo>
                    <a:cubicBezTo>
                      <a:pt x="106410" y="450893"/>
                      <a:pt x="102103" y="440862"/>
                      <a:pt x="99231" y="437996"/>
                    </a:cubicBezTo>
                    <a:cubicBezTo>
                      <a:pt x="97795" y="435130"/>
                      <a:pt x="97795" y="439429"/>
                      <a:pt x="97795" y="443728"/>
                    </a:cubicBezTo>
                    <a:cubicBezTo>
                      <a:pt x="96360" y="448027"/>
                      <a:pt x="87745" y="429398"/>
                      <a:pt x="80566" y="420800"/>
                    </a:cubicBezTo>
                    <a:cubicBezTo>
                      <a:pt x="71951" y="410769"/>
                      <a:pt x="71951" y="393572"/>
                      <a:pt x="71951" y="387840"/>
                    </a:cubicBezTo>
                    <a:cubicBezTo>
                      <a:pt x="71951" y="383541"/>
                      <a:pt x="64772" y="372077"/>
                      <a:pt x="57593" y="367778"/>
                    </a:cubicBezTo>
                    <a:cubicBezTo>
                      <a:pt x="48978" y="363479"/>
                      <a:pt x="47543" y="357747"/>
                      <a:pt x="46107" y="352015"/>
                    </a:cubicBezTo>
                    <a:cubicBezTo>
                      <a:pt x="43235" y="347716"/>
                      <a:pt x="36056" y="347716"/>
                      <a:pt x="30313" y="352015"/>
                    </a:cubicBezTo>
                    <a:cubicBezTo>
                      <a:pt x="24570" y="356314"/>
                      <a:pt x="17391" y="354881"/>
                      <a:pt x="8776" y="352015"/>
                    </a:cubicBezTo>
                    <a:cubicBezTo>
                      <a:pt x="162" y="349149"/>
                      <a:pt x="3033" y="334819"/>
                      <a:pt x="162" y="329087"/>
                    </a:cubicBezTo>
                    <a:cubicBezTo>
                      <a:pt x="-1274" y="323354"/>
                      <a:pt x="7340" y="320488"/>
                      <a:pt x="4469" y="316189"/>
                    </a:cubicBezTo>
                    <a:cubicBezTo>
                      <a:pt x="1597" y="311890"/>
                      <a:pt x="4469" y="311890"/>
                      <a:pt x="7340" y="309024"/>
                    </a:cubicBezTo>
                    <a:cubicBezTo>
                      <a:pt x="10212" y="307591"/>
                      <a:pt x="14519" y="303292"/>
                      <a:pt x="15955" y="301859"/>
                    </a:cubicBezTo>
                    <a:close/>
                    <a:moveTo>
                      <a:pt x="186781" y="274448"/>
                    </a:moveTo>
                    <a:lnTo>
                      <a:pt x="257129" y="274448"/>
                    </a:lnTo>
                    <a:cubicBezTo>
                      <a:pt x="254258" y="278756"/>
                      <a:pt x="251387" y="284499"/>
                      <a:pt x="249951" y="287371"/>
                    </a:cubicBezTo>
                    <a:cubicBezTo>
                      <a:pt x="248515" y="290242"/>
                      <a:pt x="249951" y="295986"/>
                      <a:pt x="251387" y="301729"/>
                    </a:cubicBezTo>
                    <a:cubicBezTo>
                      <a:pt x="252822" y="307472"/>
                      <a:pt x="248515" y="308908"/>
                      <a:pt x="245644" y="311780"/>
                    </a:cubicBezTo>
                    <a:cubicBezTo>
                      <a:pt x="242773" y="316088"/>
                      <a:pt x="228416" y="326138"/>
                      <a:pt x="222673" y="329010"/>
                    </a:cubicBezTo>
                    <a:cubicBezTo>
                      <a:pt x="218366" y="331882"/>
                      <a:pt x="218366" y="336189"/>
                      <a:pt x="215495" y="341933"/>
                    </a:cubicBezTo>
                    <a:cubicBezTo>
                      <a:pt x="214059" y="347676"/>
                      <a:pt x="214059" y="351984"/>
                      <a:pt x="211188" y="353419"/>
                    </a:cubicBezTo>
                    <a:cubicBezTo>
                      <a:pt x="208316" y="356291"/>
                      <a:pt x="209752" y="350548"/>
                      <a:pt x="205445" y="350548"/>
                    </a:cubicBezTo>
                    <a:cubicBezTo>
                      <a:pt x="202574" y="350548"/>
                      <a:pt x="198267" y="340497"/>
                      <a:pt x="195395" y="331882"/>
                    </a:cubicBezTo>
                    <a:cubicBezTo>
                      <a:pt x="191088" y="324703"/>
                      <a:pt x="192524" y="317523"/>
                      <a:pt x="192524" y="314652"/>
                    </a:cubicBezTo>
                    <a:cubicBezTo>
                      <a:pt x="193960" y="311780"/>
                      <a:pt x="193960" y="307472"/>
                      <a:pt x="192524" y="304601"/>
                    </a:cubicBezTo>
                    <a:cubicBezTo>
                      <a:pt x="191088" y="301729"/>
                      <a:pt x="189653" y="304601"/>
                      <a:pt x="189653" y="297422"/>
                    </a:cubicBezTo>
                    <a:cubicBezTo>
                      <a:pt x="189653" y="293114"/>
                      <a:pt x="186781" y="278756"/>
                      <a:pt x="186781" y="274448"/>
                    </a:cubicBezTo>
                    <a:close/>
                    <a:moveTo>
                      <a:pt x="465186" y="265820"/>
                    </a:moveTo>
                    <a:cubicBezTo>
                      <a:pt x="479543" y="262953"/>
                      <a:pt x="485285" y="278721"/>
                      <a:pt x="492464" y="283021"/>
                    </a:cubicBezTo>
                    <a:cubicBezTo>
                      <a:pt x="501078" y="285888"/>
                      <a:pt x="518306" y="290188"/>
                      <a:pt x="522613" y="290188"/>
                    </a:cubicBezTo>
                    <a:cubicBezTo>
                      <a:pt x="531227" y="290188"/>
                      <a:pt x="548455" y="294488"/>
                      <a:pt x="549891" y="295921"/>
                    </a:cubicBezTo>
                    <a:cubicBezTo>
                      <a:pt x="551326" y="297355"/>
                      <a:pt x="564248" y="303088"/>
                      <a:pt x="571426" y="301655"/>
                    </a:cubicBezTo>
                    <a:cubicBezTo>
                      <a:pt x="577169" y="300222"/>
                      <a:pt x="594397" y="311689"/>
                      <a:pt x="595832" y="314556"/>
                    </a:cubicBezTo>
                    <a:cubicBezTo>
                      <a:pt x="598704" y="315989"/>
                      <a:pt x="605882" y="321723"/>
                      <a:pt x="605882" y="323156"/>
                    </a:cubicBezTo>
                    <a:cubicBezTo>
                      <a:pt x="605882" y="326023"/>
                      <a:pt x="601575" y="330323"/>
                      <a:pt x="600140" y="333190"/>
                    </a:cubicBezTo>
                    <a:cubicBezTo>
                      <a:pt x="597268" y="334623"/>
                      <a:pt x="594397" y="330323"/>
                      <a:pt x="590090" y="330323"/>
                    </a:cubicBezTo>
                    <a:cubicBezTo>
                      <a:pt x="585783" y="330323"/>
                      <a:pt x="588654" y="334623"/>
                      <a:pt x="587218" y="338923"/>
                    </a:cubicBezTo>
                    <a:cubicBezTo>
                      <a:pt x="585783" y="343224"/>
                      <a:pt x="569990" y="348957"/>
                      <a:pt x="565683" y="351824"/>
                    </a:cubicBezTo>
                    <a:cubicBezTo>
                      <a:pt x="561376" y="353257"/>
                      <a:pt x="561376" y="354691"/>
                      <a:pt x="561376" y="357558"/>
                    </a:cubicBezTo>
                    <a:cubicBezTo>
                      <a:pt x="561376" y="360424"/>
                      <a:pt x="559941" y="363291"/>
                      <a:pt x="555634" y="367591"/>
                    </a:cubicBezTo>
                    <a:cubicBezTo>
                      <a:pt x="551326" y="371892"/>
                      <a:pt x="548455" y="377625"/>
                      <a:pt x="547019" y="381925"/>
                    </a:cubicBezTo>
                    <a:cubicBezTo>
                      <a:pt x="545584" y="386226"/>
                      <a:pt x="545584" y="377625"/>
                      <a:pt x="544148" y="373325"/>
                    </a:cubicBezTo>
                    <a:cubicBezTo>
                      <a:pt x="544148" y="370458"/>
                      <a:pt x="548455" y="353257"/>
                      <a:pt x="534098" y="354691"/>
                    </a:cubicBezTo>
                    <a:cubicBezTo>
                      <a:pt x="531227" y="354691"/>
                      <a:pt x="525484" y="358991"/>
                      <a:pt x="521177" y="363291"/>
                    </a:cubicBezTo>
                    <a:cubicBezTo>
                      <a:pt x="518306" y="367591"/>
                      <a:pt x="522613" y="367591"/>
                      <a:pt x="525484" y="370458"/>
                    </a:cubicBezTo>
                    <a:cubicBezTo>
                      <a:pt x="526920" y="374758"/>
                      <a:pt x="524049" y="379059"/>
                      <a:pt x="522613" y="383359"/>
                    </a:cubicBezTo>
                    <a:cubicBezTo>
                      <a:pt x="521177" y="389092"/>
                      <a:pt x="508256" y="400560"/>
                      <a:pt x="506820" y="401993"/>
                    </a:cubicBezTo>
                    <a:cubicBezTo>
                      <a:pt x="505385" y="404860"/>
                      <a:pt x="505385" y="412027"/>
                      <a:pt x="505385" y="414894"/>
                    </a:cubicBezTo>
                    <a:cubicBezTo>
                      <a:pt x="505385" y="416327"/>
                      <a:pt x="501078" y="416327"/>
                      <a:pt x="496771" y="417760"/>
                    </a:cubicBezTo>
                    <a:cubicBezTo>
                      <a:pt x="492464" y="419194"/>
                      <a:pt x="496771" y="410593"/>
                      <a:pt x="495335" y="407727"/>
                    </a:cubicBezTo>
                    <a:cubicBezTo>
                      <a:pt x="493899" y="404860"/>
                      <a:pt x="489592" y="409160"/>
                      <a:pt x="486721" y="413460"/>
                    </a:cubicBezTo>
                    <a:cubicBezTo>
                      <a:pt x="483850" y="419194"/>
                      <a:pt x="491028" y="423494"/>
                      <a:pt x="489592" y="432094"/>
                    </a:cubicBezTo>
                    <a:cubicBezTo>
                      <a:pt x="489592" y="442128"/>
                      <a:pt x="473800" y="444995"/>
                      <a:pt x="470929" y="444995"/>
                    </a:cubicBezTo>
                    <a:cubicBezTo>
                      <a:pt x="468057" y="444995"/>
                      <a:pt x="465186" y="449295"/>
                      <a:pt x="469493" y="455029"/>
                    </a:cubicBezTo>
                    <a:cubicBezTo>
                      <a:pt x="473800" y="462196"/>
                      <a:pt x="466622" y="463629"/>
                      <a:pt x="462314" y="466496"/>
                    </a:cubicBezTo>
                    <a:cubicBezTo>
                      <a:pt x="458007" y="469363"/>
                      <a:pt x="458007" y="465063"/>
                      <a:pt x="456572" y="462196"/>
                    </a:cubicBezTo>
                    <a:cubicBezTo>
                      <a:pt x="453700" y="460762"/>
                      <a:pt x="452265" y="466496"/>
                      <a:pt x="450829" y="469363"/>
                    </a:cubicBezTo>
                    <a:cubicBezTo>
                      <a:pt x="449393" y="470796"/>
                      <a:pt x="449393" y="462196"/>
                      <a:pt x="449393" y="457896"/>
                    </a:cubicBezTo>
                    <a:cubicBezTo>
                      <a:pt x="447958" y="453595"/>
                      <a:pt x="439344" y="447862"/>
                      <a:pt x="436472" y="444995"/>
                    </a:cubicBezTo>
                    <a:cubicBezTo>
                      <a:pt x="435037" y="442128"/>
                      <a:pt x="435037" y="446428"/>
                      <a:pt x="430730" y="449295"/>
                    </a:cubicBezTo>
                    <a:cubicBezTo>
                      <a:pt x="426423" y="452162"/>
                      <a:pt x="420680" y="463629"/>
                      <a:pt x="419244" y="467929"/>
                    </a:cubicBezTo>
                    <a:cubicBezTo>
                      <a:pt x="416373" y="472230"/>
                      <a:pt x="414937" y="472230"/>
                      <a:pt x="413501" y="469363"/>
                    </a:cubicBezTo>
                    <a:cubicBezTo>
                      <a:pt x="412066" y="467929"/>
                      <a:pt x="406323" y="449295"/>
                      <a:pt x="402016" y="446428"/>
                    </a:cubicBezTo>
                    <a:cubicBezTo>
                      <a:pt x="399145" y="443562"/>
                      <a:pt x="391966" y="437828"/>
                      <a:pt x="384788" y="436395"/>
                    </a:cubicBezTo>
                    <a:cubicBezTo>
                      <a:pt x="379045" y="436395"/>
                      <a:pt x="377610" y="433528"/>
                      <a:pt x="373302" y="432094"/>
                    </a:cubicBezTo>
                    <a:cubicBezTo>
                      <a:pt x="368995" y="430661"/>
                      <a:pt x="367560" y="429228"/>
                      <a:pt x="367560" y="432094"/>
                    </a:cubicBezTo>
                    <a:cubicBezTo>
                      <a:pt x="367560" y="434961"/>
                      <a:pt x="371867" y="436395"/>
                      <a:pt x="376174" y="436395"/>
                    </a:cubicBezTo>
                    <a:cubicBezTo>
                      <a:pt x="379045" y="436395"/>
                      <a:pt x="381917" y="442128"/>
                      <a:pt x="381917" y="446428"/>
                    </a:cubicBezTo>
                    <a:cubicBezTo>
                      <a:pt x="381917" y="450729"/>
                      <a:pt x="371867" y="453595"/>
                      <a:pt x="364688" y="456462"/>
                    </a:cubicBezTo>
                    <a:cubicBezTo>
                      <a:pt x="357510" y="459329"/>
                      <a:pt x="351767" y="446428"/>
                      <a:pt x="350332" y="442128"/>
                    </a:cubicBezTo>
                    <a:cubicBezTo>
                      <a:pt x="347460" y="437828"/>
                      <a:pt x="344589" y="436395"/>
                      <a:pt x="344589" y="439261"/>
                    </a:cubicBezTo>
                    <a:cubicBezTo>
                      <a:pt x="344589" y="440695"/>
                      <a:pt x="350332" y="449295"/>
                      <a:pt x="353203" y="455029"/>
                    </a:cubicBezTo>
                    <a:cubicBezTo>
                      <a:pt x="354639" y="459329"/>
                      <a:pt x="363253" y="459329"/>
                      <a:pt x="368995" y="459329"/>
                    </a:cubicBezTo>
                    <a:cubicBezTo>
                      <a:pt x="374738" y="459329"/>
                      <a:pt x="371867" y="460762"/>
                      <a:pt x="370431" y="466496"/>
                    </a:cubicBezTo>
                    <a:cubicBezTo>
                      <a:pt x="368995" y="472230"/>
                      <a:pt x="357510" y="486564"/>
                      <a:pt x="354639" y="489430"/>
                    </a:cubicBezTo>
                    <a:cubicBezTo>
                      <a:pt x="351767" y="492297"/>
                      <a:pt x="353203" y="505198"/>
                      <a:pt x="353203" y="510931"/>
                    </a:cubicBezTo>
                    <a:cubicBezTo>
                      <a:pt x="353203" y="516665"/>
                      <a:pt x="347460" y="516665"/>
                      <a:pt x="343153" y="520965"/>
                    </a:cubicBezTo>
                    <a:cubicBezTo>
                      <a:pt x="340282" y="525265"/>
                      <a:pt x="338846" y="532432"/>
                      <a:pt x="335975" y="539599"/>
                    </a:cubicBezTo>
                    <a:cubicBezTo>
                      <a:pt x="333104" y="545333"/>
                      <a:pt x="325925" y="548200"/>
                      <a:pt x="317311" y="548200"/>
                    </a:cubicBezTo>
                    <a:cubicBezTo>
                      <a:pt x="310133" y="549633"/>
                      <a:pt x="313004" y="542466"/>
                      <a:pt x="311568" y="536733"/>
                    </a:cubicBezTo>
                    <a:cubicBezTo>
                      <a:pt x="310133" y="530999"/>
                      <a:pt x="304390" y="495164"/>
                      <a:pt x="301519" y="489430"/>
                    </a:cubicBezTo>
                    <a:cubicBezTo>
                      <a:pt x="298647" y="485130"/>
                      <a:pt x="297212" y="483697"/>
                      <a:pt x="298647" y="479397"/>
                    </a:cubicBezTo>
                    <a:cubicBezTo>
                      <a:pt x="300083" y="473663"/>
                      <a:pt x="291469" y="472230"/>
                      <a:pt x="275676" y="475096"/>
                    </a:cubicBezTo>
                    <a:cubicBezTo>
                      <a:pt x="259884" y="477963"/>
                      <a:pt x="254141" y="455029"/>
                      <a:pt x="254141" y="446428"/>
                    </a:cubicBezTo>
                    <a:cubicBezTo>
                      <a:pt x="254141" y="437828"/>
                      <a:pt x="268498" y="422061"/>
                      <a:pt x="269934" y="419194"/>
                    </a:cubicBezTo>
                    <a:cubicBezTo>
                      <a:pt x="271369" y="417760"/>
                      <a:pt x="271369" y="416327"/>
                      <a:pt x="277112" y="416327"/>
                    </a:cubicBezTo>
                    <a:cubicBezTo>
                      <a:pt x="281419" y="414894"/>
                      <a:pt x="297212" y="410593"/>
                      <a:pt x="304390" y="413460"/>
                    </a:cubicBezTo>
                    <a:cubicBezTo>
                      <a:pt x="311568" y="416327"/>
                      <a:pt x="308697" y="420627"/>
                      <a:pt x="314440" y="423494"/>
                    </a:cubicBezTo>
                    <a:cubicBezTo>
                      <a:pt x="320182" y="426361"/>
                      <a:pt x="325925" y="420627"/>
                      <a:pt x="330232" y="423494"/>
                    </a:cubicBezTo>
                    <a:cubicBezTo>
                      <a:pt x="335975" y="426361"/>
                      <a:pt x="338846" y="424927"/>
                      <a:pt x="341718" y="420627"/>
                    </a:cubicBezTo>
                    <a:cubicBezTo>
                      <a:pt x="346025" y="417760"/>
                      <a:pt x="343153" y="414894"/>
                      <a:pt x="341718" y="413460"/>
                    </a:cubicBezTo>
                    <a:cubicBezTo>
                      <a:pt x="340282" y="413460"/>
                      <a:pt x="333104" y="412027"/>
                      <a:pt x="330232" y="410593"/>
                    </a:cubicBezTo>
                    <a:cubicBezTo>
                      <a:pt x="327361" y="409160"/>
                      <a:pt x="327361" y="406293"/>
                      <a:pt x="325925" y="410593"/>
                    </a:cubicBezTo>
                    <a:cubicBezTo>
                      <a:pt x="324489" y="414894"/>
                      <a:pt x="320182" y="412027"/>
                      <a:pt x="320182" y="410593"/>
                    </a:cubicBezTo>
                    <a:cubicBezTo>
                      <a:pt x="318747" y="409160"/>
                      <a:pt x="317311" y="406293"/>
                      <a:pt x="315875" y="407727"/>
                    </a:cubicBezTo>
                    <a:cubicBezTo>
                      <a:pt x="314440" y="407727"/>
                      <a:pt x="311568" y="409160"/>
                      <a:pt x="308697" y="412027"/>
                    </a:cubicBezTo>
                    <a:cubicBezTo>
                      <a:pt x="305826" y="413460"/>
                      <a:pt x="308697" y="407727"/>
                      <a:pt x="308697" y="406293"/>
                    </a:cubicBezTo>
                    <a:cubicBezTo>
                      <a:pt x="310133" y="403426"/>
                      <a:pt x="300083" y="397693"/>
                      <a:pt x="294340" y="397693"/>
                    </a:cubicBezTo>
                    <a:cubicBezTo>
                      <a:pt x="290033" y="397693"/>
                      <a:pt x="288598" y="401993"/>
                      <a:pt x="287162" y="406293"/>
                    </a:cubicBezTo>
                    <a:cubicBezTo>
                      <a:pt x="284290" y="410593"/>
                      <a:pt x="278548" y="412027"/>
                      <a:pt x="274241" y="414894"/>
                    </a:cubicBezTo>
                    <a:cubicBezTo>
                      <a:pt x="271369" y="416327"/>
                      <a:pt x="268498" y="410593"/>
                      <a:pt x="267062" y="407727"/>
                    </a:cubicBezTo>
                    <a:cubicBezTo>
                      <a:pt x="267062" y="404860"/>
                      <a:pt x="268498" y="403426"/>
                      <a:pt x="268498" y="399126"/>
                    </a:cubicBezTo>
                    <a:cubicBezTo>
                      <a:pt x="268498" y="394826"/>
                      <a:pt x="275676" y="396259"/>
                      <a:pt x="279983" y="396259"/>
                    </a:cubicBezTo>
                    <a:cubicBezTo>
                      <a:pt x="284290" y="396259"/>
                      <a:pt x="279983" y="389092"/>
                      <a:pt x="277112" y="384792"/>
                    </a:cubicBezTo>
                    <a:cubicBezTo>
                      <a:pt x="274241" y="381925"/>
                      <a:pt x="278548" y="383359"/>
                      <a:pt x="282855" y="381925"/>
                    </a:cubicBezTo>
                    <a:cubicBezTo>
                      <a:pt x="287162" y="380492"/>
                      <a:pt x="292905" y="373325"/>
                      <a:pt x="295776" y="370458"/>
                    </a:cubicBezTo>
                    <a:cubicBezTo>
                      <a:pt x="297212" y="369025"/>
                      <a:pt x="298647" y="367591"/>
                      <a:pt x="300083" y="367591"/>
                    </a:cubicBezTo>
                    <a:cubicBezTo>
                      <a:pt x="301519" y="366158"/>
                      <a:pt x="307261" y="369025"/>
                      <a:pt x="313004" y="370458"/>
                    </a:cubicBezTo>
                    <a:cubicBezTo>
                      <a:pt x="318747" y="370458"/>
                      <a:pt x="320182" y="363291"/>
                      <a:pt x="321618" y="358991"/>
                    </a:cubicBezTo>
                    <a:cubicBezTo>
                      <a:pt x="323054" y="354691"/>
                      <a:pt x="321618" y="353257"/>
                      <a:pt x="318747" y="351824"/>
                    </a:cubicBezTo>
                    <a:cubicBezTo>
                      <a:pt x="315875" y="351824"/>
                      <a:pt x="315875" y="354691"/>
                      <a:pt x="313004" y="360424"/>
                    </a:cubicBezTo>
                    <a:cubicBezTo>
                      <a:pt x="310133" y="366158"/>
                      <a:pt x="304390" y="361858"/>
                      <a:pt x="304390" y="360424"/>
                    </a:cubicBezTo>
                    <a:cubicBezTo>
                      <a:pt x="302954" y="360424"/>
                      <a:pt x="302954" y="356124"/>
                      <a:pt x="301519" y="353257"/>
                    </a:cubicBezTo>
                    <a:cubicBezTo>
                      <a:pt x="301519" y="350391"/>
                      <a:pt x="298647" y="351824"/>
                      <a:pt x="292905" y="346090"/>
                    </a:cubicBezTo>
                    <a:cubicBezTo>
                      <a:pt x="287162" y="340357"/>
                      <a:pt x="298647" y="333190"/>
                      <a:pt x="304390" y="326023"/>
                    </a:cubicBezTo>
                    <a:cubicBezTo>
                      <a:pt x="310133" y="318856"/>
                      <a:pt x="325925" y="301655"/>
                      <a:pt x="330232" y="300222"/>
                    </a:cubicBezTo>
                    <a:cubicBezTo>
                      <a:pt x="334539" y="298788"/>
                      <a:pt x="334539" y="303088"/>
                      <a:pt x="338846" y="305955"/>
                    </a:cubicBezTo>
                    <a:cubicBezTo>
                      <a:pt x="341718" y="310255"/>
                      <a:pt x="343153" y="308822"/>
                      <a:pt x="346025" y="313122"/>
                    </a:cubicBezTo>
                    <a:cubicBezTo>
                      <a:pt x="350332" y="317422"/>
                      <a:pt x="354639" y="318856"/>
                      <a:pt x="354639" y="318856"/>
                    </a:cubicBezTo>
                    <a:cubicBezTo>
                      <a:pt x="356074" y="317422"/>
                      <a:pt x="357510" y="315989"/>
                      <a:pt x="360381" y="318856"/>
                    </a:cubicBezTo>
                    <a:cubicBezTo>
                      <a:pt x="363253" y="321723"/>
                      <a:pt x="379045" y="314556"/>
                      <a:pt x="380481" y="313122"/>
                    </a:cubicBezTo>
                    <a:cubicBezTo>
                      <a:pt x="381917" y="313122"/>
                      <a:pt x="383352" y="310255"/>
                      <a:pt x="387659" y="310255"/>
                    </a:cubicBezTo>
                    <a:cubicBezTo>
                      <a:pt x="391966" y="308822"/>
                      <a:pt x="400580" y="304522"/>
                      <a:pt x="400580" y="301655"/>
                    </a:cubicBezTo>
                    <a:cubicBezTo>
                      <a:pt x="402016" y="298788"/>
                      <a:pt x="409194" y="297355"/>
                      <a:pt x="410630" y="298788"/>
                    </a:cubicBezTo>
                    <a:cubicBezTo>
                      <a:pt x="410630" y="300222"/>
                      <a:pt x="413501" y="298788"/>
                      <a:pt x="414937" y="294488"/>
                    </a:cubicBezTo>
                    <a:cubicBezTo>
                      <a:pt x="416373" y="291621"/>
                      <a:pt x="419244" y="295921"/>
                      <a:pt x="422116" y="297355"/>
                    </a:cubicBezTo>
                    <a:cubicBezTo>
                      <a:pt x="424987" y="300222"/>
                      <a:pt x="422116" y="288754"/>
                      <a:pt x="422116" y="285888"/>
                    </a:cubicBezTo>
                    <a:cubicBezTo>
                      <a:pt x="422116" y="283021"/>
                      <a:pt x="429294" y="283021"/>
                      <a:pt x="432165" y="281587"/>
                    </a:cubicBezTo>
                    <a:cubicBezTo>
                      <a:pt x="435037" y="281587"/>
                      <a:pt x="436472" y="275854"/>
                      <a:pt x="440779" y="272987"/>
                    </a:cubicBezTo>
                    <a:cubicBezTo>
                      <a:pt x="445086" y="268687"/>
                      <a:pt x="462314" y="265820"/>
                      <a:pt x="465186" y="265820"/>
                    </a:cubicBezTo>
                    <a:close/>
                    <a:moveTo>
                      <a:pt x="303047" y="50867"/>
                    </a:moveTo>
                    <a:cubicBezTo>
                      <a:pt x="271469" y="50867"/>
                      <a:pt x="245632" y="75242"/>
                      <a:pt x="245632" y="106785"/>
                    </a:cubicBezTo>
                    <a:cubicBezTo>
                      <a:pt x="245632" y="138329"/>
                      <a:pt x="271469" y="164137"/>
                      <a:pt x="303047" y="164137"/>
                    </a:cubicBezTo>
                    <a:cubicBezTo>
                      <a:pt x="334625" y="164137"/>
                      <a:pt x="359027" y="138329"/>
                      <a:pt x="359027" y="106785"/>
                    </a:cubicBezTo>
                    <a:cubicBezTo>
                      <a:pt x="359027" y="75242"/>
                      <a:pt x="334625" y="50867"/>
                      <a:pt x="303047" y="50867"/>
                    </a:cubicBezTo>
                    <a:close/>
                    <a:moveTo>
                      <a:pt x="292999" y="684"/>
                    </a:moveTo>
                    <a:cubicBezTo>
                      <a:pt x="356156" y="-6485"/>
                      <a:pt x="410700" y="43698"/>
                      <a:pt x="410700" y="106785"/>
                    </a:cubicBezTo>
                    <a:cubicBezTo>
                      <a:pt x="410700" y="189945"/>
                      <a:pt x="341802" y="204283"/>
                      <a:pt x="310224" y="283142"/>
                    </a:cubicBezTo>
                    <a:cubicBezTo>
                      <a:pt x="307353" y="290311"/>
                      <a:pt x="298741" y="290311"/>
                      <a:pt x="295870" y="283142"/>
                    </a:cubicBezTo>
                    <a:cubicBezTo>
                      <a:pt x="267162" y="212886"/>
                      <a:pt x="208312" y="192813"/>
                      <a:pt x="196829" y="129726"/>
                    </a:cubicBezTo>
                    <a:cubicBezTo>
                      <a:pt x="186781" y="66639"/>
                      <a:pt x="229843" y="6419"/>
                      <a:pt x="292999" y="68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wrap="square" lIns="91440" tIns="45720" rIns="91440" bIns="45720">
                <a:normAutofit fontScale="92500"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defRPr/>
                </a:pPr>
                <a:endParaRPr lang="zh-CN" altLang="en-US">
                  <a:solidFill>
                    <a:srgbClr val="000000"/>
                  </a:solidFill>
                  <a:latin typeface="Arial" panose="020B0604020202020204"/>
                </a:endParaRPr>
              </a:p>
            </p:txBody>
          </p:sp>
        </p:grpSp>
        <p:grpSp>
          <p:nvGrpSpPr>
            <p:cNvPr id="26" name="íṥlîďê"/>
            <p:cNvGrpSpPr/>
            <p:nvPr/>
          </p:nvGrpSpPr>
          <p:grpSpPr>
            <a:xfrm>
              <a:off x="7845101" y="1543050"/>
              <a:ext cx="876300" cy="876300"/>
              <a:chOff x="5595704" y="2411685"/>
              <a:chExt cx="971552" cy="971552"/>
            </a:xfrm>
          </p:grpSpPr>
          <p:sp>
            <p:nvSpPr>
              <p:cNvPr id="27" name="îŝļîďê"/>
              <p:cNvSpPr/>
              <p:nvPr/>
            </p:nvSpPr>
            <p:spPr bwMode="auto">
              <a:xfrm>
                <a:off x="5595704" y="2411685"/>
                <a:ext cx="971552" cy="971552"/>
              </a:xfrm>
              <a:prstGeom prst="ellipse">
                <a:avLst/>
              </a:prstGeom>
              <a:solidFill>
                <a:srgbClr val="000000">
                  <a:lumMod val="50000"/>
                  <a:lumOff val="50000"/>
                </a:srgbClr>
              </a:solidFill>
              <a:ln w="38100">
                <a:solidFill>
                  <a:srgbClr val="F0F0F0"/>
                </a:solidFill>
              </a:ln>
              <a:effectLst/>
            </p:spPr>
            <p:txBody>
              <a:bodyPr wrap="square" lIns="91440" tIns="45720" rIns="91440" bIns="4572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defRPr/>
                </a:pPr>
                <a:endParaRPr lang="en-US" sz="3200">
                  <a:solidFill>
                    <a:srgbClr val="000000"/>
                  </a:solidFill>
                  <a:latin typeface="Arial" panose="020B0604020202020204"/>
                  <a:ea typeface="微软雅黑" panose="020B0503020204020204" pitchFamily="34" charset="-122"/>
                </a:endParaRPr>
              </a:p>
            </p:txBody>
          </p:sp>
          <p:sp>
            <p:nvSpPr>
              <p:cNvPr id="28" name="i$ľîdè"/>
              <p:cNvSpPr/>
              <p:nvPr/>
            </p:nvSpPr>
            <p:spPr bwMode="auto">
              <a:xfrm>
                <a:off x="5909241" y="2732811"/>
                <a:ext cx="373523" cy="329297"/>
              </a:xfrm>
              <a:custGeom>
                <a:avLst/>
                <a:gdLst>
                  <a:gd name="T0" fmla="*/ 472622 w 604011"/>
                  <a:gd name="T1" fmla="*/ 472622 w 604011"/>
                  <a:gd name="T2" fmla="*/ 472622 w 604011"/>
                  <a:gd name="T3" fmla="*/ 472622 w 604011"/>
                  <a:gd name="T4" fmla="*/ 472622 w 604011"/>
                  <a:gd name="T5" fmla="*/ 472622 w 604011"/>
                  <a:gd name="T6" fmla="*/ 472622 w 604011"/>
                  <a:gd name="T7" fmla="*/ 472622 w 604011"/>
                  <a:gd name="T8" fmla="*/ 472622 w 604011"/>
                  <a:gd name="T9" fmla="*/ 472622 w 604011"/>
                  <a:gd name="T10" fmla="*/ 472622 w 604011"/>
                  <a:gd name="T11" fmla="*/ 472622 w 604011"/>
                  <a:gd name="T12" fmla="*/ 472622 w 604011"/>
                  <a:gd name="T13" fmla="*/ 472622 w 604011"/>
                  <a:gd name="T14" fmla="*/ 472622 w 604011"/>
                  <a:gd name="T15" fmla="*/ 472622 w 604011"/>
                  <a:gd name="T16" fmla="*/ 472622 w 604011"/>
                  <a:gd name="T17" fmla="*/ 472622 w 604011"/>
                  <a:gd name="T18" fmla="*/ 472622 w 604011"/>
                  <a:gd name="T19" fmla="*/ 472622 w 604011"/>
                  <a:gd name="T20" fmla="*/ 472622 w 604011"/>
                  <a:gd name="T21" fmla="*/ 472622 w 604011"/>
                  <a:gd name="T22" fmla="*/ 472622 w 604011"/>
                  <a:gd name="T23" fmla="*/ 472622 w 604011"/>
                  <a:gd name="T24" fmla="*/ 472622 w 604011"/>
                  <a:gd name="T25" fmla="*/ 472622 w 604011"/>
                  <a:gd name="T26" fmla="*/ 472622 w 604011"/>
                  <a:gd name="T27" fmla="*/ 472622 w 604011"/>
                  <a:gd name="T28" fmla="*/ 472622 w 604011"/>
                  <a:gd name="T29" fmla="*/ 472622 w 604011"/>
                  <a:gd name="T30" fmla="*/ 472622 w 604011"/>
                  <a:gd name="T31" fmla="*/ 472622 w 604011"/>
                  <a:gd name="T32" fmla="*/ 472622 w 604011"/>
                  <a:gd name="T33" fmla="*/ 472622 w 604011"/>
                  <a:gd name="T34" fmla="*/ 472622 w 604011"/>
                  <a:gd name="T35" fmla="*/ 472622 w 604011"/>
                  <a:gd name="T36" fmla="*/ 472622 w 604011"/>
                  <a:gd name="T37" fmla="*/ 472622 w 604011"/>
                  <a:gd name="T38" fmla="*/ 472622 w 604011"/>
                  <a:gd name="T39" fmla="*/ 472622 w 604011"/>
                  <a:gd name="T40" fmla="*/ 472622 w 604011"/>
                  <a:gd name="T41" fmla="*/ 472622 w 604011"/>
                  <a:gd name="T42" fmla="*/ 472622 w 604011"/>
                  <a:gd name="T43" fmla="*/ 472622 w 604011"/>
                  <a:gd name="T44" fmla="*/ 472622 w 604011"/>
                  <a:gd name="T45" fmla="*/ 472622 w 604011"/>
                  <a:gd name="T46" fmla="*/ 472622 w 604011"/>
                  <a:gd name="T47" fmla="*/ 472622 w 604011"/>
                  <a:gd name="T48" fmla="*/ 472622 w 604011"/>
                  <a:gd name="T49" fmla="*/ 472622 w 604011"/>
                  <a:gd name="T50" fmla="*/ 472622 w 604011"/>
                  <a:gd name="T51" fmla="*/ 472622 w 604011"/>
                  <a:gd name="T52" fmla="*/ 472622 w 604011"/>
                  <a:gd name="T53" fmla="*/ 472622 w 604011"/>
                  <a:gd name="T54" fmla="*/ 472622 w 604011"/>
                  <a:gd name="T55" fmla="*/ 472622 w 604011"/>
                  <a:gd name="T56" fmla="*/ 472622 w 604011"/>
                  <a:gd name="T57" fmla="*/ 472622 w 604011"/>
                  <a:gd name="T58" fmla="*/ 472622 w 604011"/>
                  <a:gd name="T59" fmla="*/ 472622 w 604011"/>
                  <a:gd name="T60" fmla="*/ 472622 w 604011"/>
                  <a:gd name="T61" fmla="*/ 472622 w 604011"/>
                  <a:gd name="T62" fmla="*/ 472622 w 604011"/>
                  <a:gd name="T63" fmla="*/ 472622 w 604011"/>
                  <a:gd name="T64" fmla="*/ 472622 w 604011"/>
                  <a:gd name="T65" fmla="*/ 472622 w 604011"/>
                  <a:gd name="T66" fmla="*/ 472622 w 604011"/>
                  <a:gd name="T67" fmla="*/ 472622 w 6040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622" h="2315">
                    <a:moveTo>
                      <a:pt x="751" y="330"/>
                    </a:moveTo>
                    <a:cubicBezTo>
                      <a:pt x="751" y="293"/>
                      <a:pt x="781" y="263"/>
                      <a:pt x="818" y="263"/>
                    </a:cubicBezTo>
                    <a:lnTo>
                      <a:pt x="1754" y="263"/>
                    </a:lnTo>
                    <a:cubicBezTo>
                      <a:pt x="1791" y="263"/>
                      <a:pt x="1821" y="293"/>
                      <a:pt x="1821" y="330"/>
                    </a:cubicBezTo>
                    <a:cubicBezTo>
                      <a:pt x="1821" y="367"/>
                      <a:pt x="1791" y="397"/>
                      <a:pt x="1754" y="397"/>
                    </a:cubicBezTo>
                    <a:lnTo>
                      <a:pt x="818" y="397"/>
                    </a:lnTo>
                    <a:cubicBezTo>
                      <a:pt x="781" y="397"/>
                      <a:pt x="751" y="367"/>
                      <a:pt x="751" y="330"/>
                    </a:cubicBezTo>
                    <a:close/>
                    <a:moveTo>
                      <a:pt x="2622" y="837"/>
                    </a:moveTo>
                    <a:lnTo>
                      <a:pt x="2622" y="2035"/>
                    </a:lnTo>
                    <a:cubicBezTo>
                      <a:pt x="2622" y="2189"/>
                      <a:pt x="2497" y="2315"/>
                      <a:pt x="2343" y="2315"/>
                    </a:cubicBezTo>
                    <a:lnTo>
                      <a:pt x="279" y="2315"/>
                    </a:lnTo>
                    <a:cubicBezTo>
                      <a:pt x="125" y="2315"/>
                      <a:pt x="0" y="2189"/>
                      <a:pt x="0" y="2035"/>
                    </a:cubicBezTo>
                    <a:lnTo>
                      <a:pt x="0" y="837"/>
                    </a:lnTo>
                    <a:cubicBezTo>
                      <a:pt x="0" y="683"/>
                      <a:pt x="125" y="558"/>
                      <a:pt x="279" y="558"/>
                    </a:cubicBezTo>
                    <a:lnTo>
                      <a:pt x="486" y="558"/>
                    </a:lnTo>
                    <a:lnTo>
                      <a:pt x="486" y="183"/>
                    </a:lnTo>
                    <a:cubicBezTo>
                      <a:pt x="486" y="82"/>
                      <a:pt x="569" y="0"/>
                      <a:pt x="670" y="0"/>
                    </a:cubicBezTo>
                    <a:lnTo>
                      <a:pt x="1927" y="0"/>
                    </a:lnTo>
                    <a:cubicBezTo>
                      <a:pt x="2028" y="0"/>
                      <a:pt x="2111" y="82"/>
                      <a:pt x="2111" y="183"/>
                    </a:cubicBezTo>
                    <a:lnTo>
                      <a:pt x="2111" y="558"/>
                    </a:lnTo>
                    <a:lnTo>
                      <a:pt x="2343" y="558"/>
                    </a:lnTo>
                    <a:cubicBezTo>
                      <a:pt x="2497" y="558"/>
                      <a:pt x="2622" y="683"/>
                      <a:pt x="2622" y="837"/>
                    </a:cubicBezTo>
                    <a:close/>
                    <a:moveTo>
                      <a:pt x="2420" y="1997"/>
                    </a:moveTo>
                    <a:lnTo>
                      <a:pt x="1583" y="1452"/>
                    </a:lnTo>
                    <a:lnTo>
                      <a:pt x="2422" y="861"/>
                    </a:lnTo>
                    <a:cubicBezTo>
                      <a:pt x="2452" y="839"/>
                      <a:pt x="2459" y="798"/>
                      <a:pt x="2438" y="768"/>
                    </a:cubicBezTo>
                    <a:cubicBezTo>
                      <a:pt x="2417" y="738"/>
                      <a:pt x="2375" y="730"/>
                      <a:pt x="2345" y="752"/>
                    </a:cubicBezTo>
                    <a:lnTo>
                      <a:pt x="1978" y="1011"/>
                    </a:lnTo>
                    <a:lnTo>
                      <a:pt x="1978" y="778"/>
                    </a:lnTo>
                    <a:lnTo>
                      <a:pt x="1978" y="764"/>
                    </a:lnTo>
                    <a:lnTo>
                      <a:pt x="1978" y="183"/>
                    </a:lnTo>
                    <a:cubicBezTo>
                      <a:pt x="1978" y="156"/>
                      <a:pt x="1955" y="133"/>
                      <a:pt x="1927" y="133"/>
                    </a:cubicBezTo>
                    <a:lnTo>
                      <a:pt x="670" y="133"/>
                    </a:lnTo>
                    <a:cubicBezTo>
                      <a:pt x="642" y="133"/>
                      <a:pt x="620" y="156"/>
                      <a:pt x="620" y="183"/>
                    </a:cubicBezTo>
                    <a:lnTo>
                      <a:pt x="620" y="755"/>
                    </a:lnTo>
                    <a:lnTo>
                      <a:pt x="620" y="755"/>
                    </a:lnTo>
                    <a:lnTo>
                      <a:pt x="620" y="995"/>
                    </a:lnTo>
                    <a:lnTo>
                      <a:pt x="279" y="756"/>
                    </a:lnTo>
                    <a:cubicBezTo>
                      <a:pt x="249" y="735"/>
                      <a:pt x="208" y="742"/>
                      <a:pt x="186" y="773"/>
                    </a:cubicBezTo>
                    <a:cubicBezTo>
                      <a:pt x="165" y="803"/>
                      <a:pt x="173" y="844"/>
                      <a:pt x="203" y="865"/>
                    </a:cubicBezTo>
                    <a:lnTo>
                      <a:pt x="1046" y="1458"/>
                    </a:lnTo>
                    <a:lnTo>
                      <a:pt x="205" y="2005"/>
                    </a:lnTo>
                    <a:cubicBezTo>
                      <a:pt x="174" y="2025"/>
                      <a:pt x="165" y="2066"/>
                      <a:pt x="185" y="2097"/>
                    </a:cubicBezTo>
                    <a:cubicBezTo>
                      <a:pt x="198" y="2117"/>
                      <a:pt x="219" y="2127"/>
                      <a:pt x="241" y="2127"/>
                    </a:cubicBezTo>
                    <a:cubicBezTo>
                      <a:pt x="254" y="2127"/>
                      <a:pt x="266" y="2124"/>
                      <a:pt x="277" y="2117"/>
                    </a:cubicBezTo>
                    <a:lnTo>
                      <a:pt x="1161" y="1542"/>
                    </a:lnTo>
                    <a:cubicBezTo>
                      <a:pt x="1162" y="1541"/>
                      <a:pt x="1162" y="1540"/>
                      <a:pt x="1163" y="1540"/>
                    </a:cubicBezTo>
                    <a:lnTo>
                      <a:pt x="1201" y="1566"/>
                    </a:lnTo>
                    <a:cubicBezTo>
                      <a:pt x="1234" y="1589"/>
                      <a:pt x="1272" y="1601"/>
                      <a:pt x="1311" y="1601"/>
                    </a:cubicBezTo>
                    <a:cubicBezTo>
                      <a:pt x="1350" y="1601"/>
                      <a:pt x="1389" y="1589"/>
                      <a:pt x="1422" y="1566"/>
                    </a:cubicBezTo>
                    <a:lnTo>
                      <a:pt x="1466" y="1535"/>
                    </a:lnTo>
                    <a:lnTo>
                      <a:pt x="2347" y="2108"/>
                    </a:lnTo>
                    <a:cubicBezTo>
                      <a:pt x="2359" y="2116"/>
                      <a:pt x="2371" y="2119"/>
                      <a:pt x="2384" y="2119"/>
                    </a:cubicBezTo>
                    <a:cubicBezTo>
                      <a:pt x="2405" y="2119"/>
                      <a:pt x="2427" y="2109"/>
                      <a:pt x="2440" y="2089"/>
                    </a:cubicBezTo>
                    <a:cubicBezTo>
                      <a:pt x="2460" y="2058"/>
                      <a:pt x="2451" y="2017"/>
                      <a:pt x="2420" y="1997"/>
                    </a:cubicBezTo>
                    <a:close/>
                    <a:moveTo>
                      <a:pt x="818" y="695"/>
                    </a:moveTo>
                    <a:lnTo>
                      <a:pt x="1754" y="695"/>
                    </a:lnTo>
                    <a:cubicBezTo>
                      <a:pt x="1791" y="695"/>
                      <a:pt x="1821" y="665"/>
                      <a:pt x="1821" y="628"/>
                    </a:cubicBezTo>
                    <a:cubicBezTo>
                      <a:pt x="1821" y="591"/>
                      <a:pt x="1791" y="561"/>
                      <a:pt x="1754" y="561"/>
                    </a:cubicBezTo>
                    <a:lnTo>
                      <a:pt x="818" y="561"/>
                    </a:lnTo>
                    <a:cubicBezTo>
                      <a:pt x="781" y="561"/>
                      <a:pt x="751" y="591"/>
                      <a:pt x="751" y="628"/>
                    </a:cubicBezTo>
                    <a:cubicBezTo>
                      <a:pt x="751" y="665"/>
                      <a:pt x="781" y="695"/>
                      <a:pt x="818" y="695"/>
                    </a:cubicBezTo>
                    <a:close/>
                    <a:moveTo>
                      <a:pt x="818" y="993"/>
                    </a:moveTo>
                    <a:lnTo>
                      <a:pt x="1754" y="993"/>
                    </a:lnTo>
                    <a:cubicBezTo>
                      <a:pt x="1791" y="993"/>
                      <a:pt x="1821" y="963"/>
                      <a:pt x="1821" y="926"/>
                    </a:cubicBezTo>
                    <a:cubicBezTo>
                      <a:pt x="1821" y="889"/>
                      <a:pt x="1791" y="859"/>
                      <a:pt x="1754" y="859"/>
                    </a:cubicBezTo>
                    <a:lnTo>
                      <a:pt x="818" y="859"/>
                    </a:lnTo>
                    <a:cubicBezTo>
                      <a:pt x="781" y="859"/>
                      <a:pt x="751" y="889"/>
                      <a:pt x="751" y="926"/>
                    </a:cubicBezTo>
                    <a:cubicBezTo>
                      <a:pt x="751" y="963"/>
                      <a:pt x="781" y="993"/>
                      <a:pt x="818" y="99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wrap="square" lIns="91440" tIns="45720" rIns="91440" bIns="45720">
                <a:normAutofit fontScale="8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defRPr/>
                </a:pPr>
                <a:endParaRPr lang="zh-CN" altLang="en-US">
                  <a:solidFill>
                    <a:srgbClr val="000000"/>
                  </a:solidFill>
                  <a:latin typeface="Arial" panose="020B0604020202020204"/>
                </a:endParaRPr>
              </a:p>
            </p:txBody>
          </p: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96363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696410" y="1863252"/>
            <a:ext cx="10840363" cy="3189602"/>
            <a:chOff x="686682" y="2038350"/>
            <a:chExt cx="10840363" cy="3189602"/>
          </a:xfrm>
        </p:grpSpPr>
        <p:sp>
          <p:nvSpPr>
            <p:cNvPr id="3" name="ïṥḻídè"/>
            <p:cNvSpPr/>
            <p:nvPr/>
          </p:nvSpPr>
          <p:spPr bwMode="auto">
            <a:xfrm>
              <a:off x="686682" y="2394000"/>
              <a:ext cx="10833806" cy="2070000"/>
            </a:xfrm>
            <a:prstGeom prst="rect">
              <a:avLst/>
            </a:prstGeom>
            <a:solidFill>
              <a:srgbClr val="F0F0F0"/>
            </a:solidFill>
            <a:ln w="38100" cap="flat" cmpd="sng" algn="ctr">
              <a:noFill/>
              <a:prstDash val="solid"/>
              <a:miter lim="800000"/>
            </a:ln>
            <a:effectLst/>
          </p:spPr>
          <p:txBody>
            <a:bodyPr rtlCol="0" anchor="ctr">
              <a:normAutofit/>
            </a:bodyPr>
            <a:lstStyle/>
            <a:p>
              <a:pPr>
                <a:lnSpc>
                  <a:spcPct val="150000"/>
                </a:lnSpc>
                <a:defRPr/>
              </a:pPr>
              <a:endParaRPr lang="en-US" altLang="zh-CN" sz="1100" kern="0" dirty="0">
                <a:solidFill>
                  <a:srgbClr val="000000"/>
                </a:solidFill>
                <a:latin typeface="Arial" panose="020B0604020202020204"/>
              </a:endParaRPr>
            </a:p>
          </p:txBody>
        </p:sp>
        <p:sp>
          <p:nvSpPr>
            <p:cNvPr id="4" name="îṡ1ïdè"/>
            <p:cNvSpPr/>
            <p:nvPr/>
          </p:nvSpPr>
          <p:spPr>
            <a:xfrm>
              <a:off x="687279" y="2789679"/>
              <a:ext cx="3847687" cy="1457594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90000" anchor="t" anchorCtr="0">
              <a:normAutofit/>
            </a:bodyPr>
            <a:lstStyle/>
            <a:p>
              <a:pPr algn="ctr">
                <a:lnSpc>
                  <a:spcPct val="120000"/>
                </a:lnSpc>
                <a:defRPr/>
              </a:pPr>
              <a:r>
                <a:rPr lang="en-US" altLang="zh-CN" sz="1100" kern="0" dirty="0">
                  <a:solidFill>
                    <a:srgbClr val="000000"/>
                  </a:solidFill>
                  <a:latin typeface="Arial" panose="020B0604020202020204"/>
                </a:rPr>
                <a:t>Copy paste fonts. Choose the </a:t>
              </a:r>
            </a:p>
            <a:p>
              <a:pPr algn="ctr">
                <a:lnSpc>
                  <a:spcPct val="120000"/>
                </a:lnSpc>
                <a:defRPr/>
              </a:pPr>
              <a:r>
                <a:rPr lang="en-US" altLang="zh-CN" sz="1100" kern="0" dirty="0">
                  <a:solidFill>
                    <a:srgbClr val="000000"/>
                  </a:solidFill>
                  <a:latin typeface="Arial" panose="020B0604020202020204"/>
                </a:rPr>
                <a:t>only option to retain text.</a:t>
              </a:r>
            </a:p>
            <a:p>
              <a:pPr algn="ctr">
                <a:lnSpc>
                  <a:spcPct val="120000"/>
                </a:lnSpc>
                <a:defRPr/>
              </a:pPr>
              <a:r>
                <a:rPr lang="en-US" altLang="zh-CN" sz="1100" kern="0" dirty="0">
                  <a:solidFill>
                    <a:srgbClr val="000000"/>
                  </a:solidFill>
                  <a:latin typeface="Arial" panose="020B0604020202020204"/>
                </a:rPr>
                <a:t>……</a:t>
              </a:r>
            </a:p>
          </p:txBody>
        </p:sp>
        <p:sp>
          <p:nvSpPr>
            <p:cNvPr id="5" name="íŝľîdê"/>
            <p:cNvSpPr/>
            <p:nvPr/>
          </p:nvSpPr>
          <p:spPr>
            <a:xfrm>
              <a:off x="7679358" y="2789679"/>
              <a:ext cx="3847687" cy="1457594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90000" anchor="t" anchorCtr="0">
              <a:normAutofit/>
            </a:bodyPr>
            <a:lstStyle/>
            <a:p>
              <a:pPr algn="ctr">
                <a:lnSpc>
                  <a:spcPct val="120000"/>
                </a:lnSpc>
                <a:defRPr/>
              </a:pPr>
              <a:r>
                <a:rPr lang="en-US" altLang="zh-CN" sz="1100" kern="0" dirty="0">
                  <a:solidFill>
                    <a:srgbClr val="000000"/>
                  </a:solidFill>
                  <a:latin typeface="Arial" panose="020B0604020202020204"/>
                </a:rPr>
                <a:t>Copy paste fonts. Choose the </a:t>
              </a:r>
            </a:p>
            <a:p>
              <a:pPr algn="ctr">
                <a:lnSpc>
                  <a:spcPct val="120000"/>
                </a:lnSpc>
                <a:defRPr/>
              </a:pPr>
              <a:r>
                <a:rPr lang="en-US" altLang="zh-CN" sz="1100" kern="0" dirty="0">
                  <a:solidFill>
                    <a:srgbClr val="000000"/>
                  </a:solidFill>
                  <a:latin typeface="Arial" panose="020B0604020202020204"/>
                </a:rPr>
                <a:t>only option to retain text.</a:t>
              </a:r>
            </a:p>
            <a:p>
              <a:pPr algn="ctr">
                <a:lnSpc>
                  <a:spcPct val="120000"/>
                </a:lnSpc>
                <a:defRPr/>
              </a:pPr>
              <a:r>
                <a:rPr lang="en-US" altLang="zh-CN" sz="1100" kern="0" dirty="0">
                  <a:solidFill>
                    <a:srgbClr val="000000"/>
                  </a:solidFill>
                  <a:latin typeface="Arial" panose="020B0604020202020204"/>
                </a:rPr>
                <a:t>……</a:t>
              </a:r>
            </a:p>
          </p:txBody>
        </p:sp>
        <p:grpSp>
          <p:nvGrpSpPr>
            <p:cNvPr id="6" name="i$ḻîḍé"/>
            <p:cNvGrpSpPr/>
            <p:nvPr/>
          </p:nvGrpSpPr>
          <p:grpSpPr>
            <a:xfrm>
              <a:off x="2354490" y="2126047"/>
              <a:ext cx="513264" cy="513262"/>
              <a:chOff x="727728" y="2924550"/>
              <a:chExt cx="577851" cy="577851"/>
            </a:xfrm>
          </p:grpSpPr>
          <p:sp>
            <p:nvSpPr>
              <p:cNvPr id="24" name="îṩļîḋé"/>
              <p:cNvSpPr/>
              <p:nvPr/>
            </p:nvSpPr>
            <p:spPr>
              <a:xfrm>
                <a:off x="727728" y="2924550"/>
                <a:ext cx="577851" cy="577851"/>
              </a:xfrm>
              <a:prstGeom prst="roundRect">
                <a:avLst>
                  <a:gd name="adj" fmla="val 50000"/>
                </a:avLst>
              </a:prstGeom>
              <a:solidFill>
                <a:srgbClr val="1F162D"/>
              </a:solidFill>
              <a:ln w="38100" cap="flat">
                <a:solidFill>
                  <a:srgbClr val="FFFFFF"/>
                </a:solidFill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defRPr sz="3200"/>
                </a:pPr>
                <a:endParaRPr sz="1600">
                  <a:solidFill>
                    <a:srgbClr val="000000"/>
                  </a:solidFill>
                  <a:latin typeface="Arial" panose="020B0604020202020204"/>
                  <a:ea typeface="微软雅黑" panose="020B0503020204020204" pitchFamily="34" charset="-122"/>
                </a:endParaRPr>
              </a:p>
            </p:txBody>
          </p:sp>
          <p:sp>
            <p:nvSpPr>
              <p:cNvPr id="25" name="îṥļîḍè"/>
              <p:cNvSpPr/>
              <p:nvPr/>
            </p:nvSpPr>
            <p:spPr>
              <a:xfrm>
                <a:off x="876799" y="3072573"/>
                <a:ext cx="279708" cy="281804"/>
              </a:xfrm>
              <a:custGeom>
                <a:avLst/>
                <a:gdLst>
                  <a:gd name="connsiteX0" fmla="*/ 386204 w 602205"/>
                  <a:gd name="connsiteY0" fmla="*/ 222916 h 606722"/>
                  <a:gd name="connsiteX1" fmla="*/ 516692 w 602205"/>
                  <a:gd name="connsiteY1" fmla="*/ 222916 h 606722"/>
                  <a:gd name="connsiteX2" fmla="*/ 545129 w 602205"/>
                  <a:gd name="connsiteY2" fmla="*/ 231976 h 606722"/>
                  <a:gd name="connsiteX3" fmla="*/ 594743 w 602205"/>
                  <a:gd name="connsiteY3" fmla="*/ 270632 h 606722"/>
                  <a:gd name="connsiteX4" fmla="*/ 602205 w 602205"/>
                  <a:gd name="connsiteY4" fmla="*/ 285329 h 606722"/>
                  <a:gd name="connsiteX5" fmla="*/ 594944 w 602205"/>
                  <a:gd name="connsiteY5" fmla="*/ 300228 h 606722"/>
                  <a:gd name="connsiteX6" fmla="*/ 545129 w 602205"/>
                  <a:gd name="connsiteY6" fmla="*/ 340293 h 606722"/>
                  <a:gd name="connsiteX7" fmla="*/ 516692 w 602205"/>
                  <a:gd name="connsiteY7" fmla="*/ 351769 h 606722"/>
                  <a:gd name="connsiteX8" fmla="*/ 386204 w 602205"/>
                  <a:gd name="connsiteY8" fmla="*/ 351769 h 606722"/>
                  <a:gd name="connsiteX9" fmla="*/ 85299 w 602205"/>
                  <a:gd name="connsiteY9" fmla="*/ 131463 h 606722"/>
                  <a:gd name="connsiteX10" fmla="*/ 216777 w 602205"/>
                  <a:gd name="connsiteY10" fmla="*/ 131463 h 606722"/>
                  <a:gd name="connsiteX11" fmla="*/ 216777 w 602205"/>
                  <a:gd name="connsiteY11" fmla="*/ 260386 h 606722"/>
                  <a:gd name="connsiteX12" fmla="*/ 85299 w 602205"/>
                  <a:gd name="connsiteY12" fmla="*/ 260386 h 606722"/>
                  <a:gd name="connsiteX13" fmla="*/ 57068 w 602205"/>
                  <a:gd name="connsiteY13" fmla="*/ 248501 h 606722"/>
                  <a:gd name="connsiteX14" fmla="*/ 7058 w 602205"/>
                  <a:gd name="connsiteY14" fmla="*/ 206803 h 606722"/>
                  <a:gd name="connsiteX15" fmla="*/ 0 w 602205"/>
                  <a:gd name="connsiteY15" fmla="*/ 192903 h 606722"/>
                  <a:gd name="connsiteX16" fmla="*/ 7260 w 602205"/>
                  <a:gd name="connsiteY16" fmla="*/ 178802 h 606722"/>
                  <a:gd name="connsiteX17" fmla="*/ 57068 w 602205"/>
                  <a:gd name="connsiteY17" fmla="*/ 139924 h 606722"/>
                  <a:gd name="connsiteX18" fmla="*/ 85299 w 602205"/>
                  <a:gd name="connsiteY18" fmla="*/ 131463 h 606722"/>
                  <a:gd name="connsiteX19" fmla="*/ 386204 w 602205"/>
                  <a:gd name="connsiteY19" fmla="*/ 42904 h 606722"/>
                  <a:gd name="connsiteX20" fmla="*/ 516692 w 602205"/>
                  <a:gd name="connsiteY20" fmla="*/ 42904 h 606722"/>
                  <a:gd name="connsiteX21" fmla="*/ 545129 w 602205"/>
                  <a:gd name="connsiteY21" fmla="*/ 51964 h 606722"/>
                  <a:gd name="connsiteX22" fmla="*/ 594743 w 602205"/>
                  <a:gd name="connsiteY22" fmla="*/ 90620 h 606722"/>
                  <a:gd name="connsiteX23" fmla="*/ 602205 w 602205"/>
                  <a:gd name="connsiteY23" fmla="*/ 105317 h 606722"/>
                  <a:gd name="connsiteX24" fmla="*/ 594944 w 602205"/>
                  <a:gd name="connsiteY24" fmla="*/ 120216 h 606722"/>
                  <a:gd name="connsiteX25" fmla="*/ 545129 w 602205"/>
                  <a:gd name="connsiteY25" fmla="*/ 160281 h 606722"/>
                  <a:gd name="connsiteX26" fmla="*/ 516692 w 602205"/>
                  <a:gd name="connsiteY26" fmla="*/ 171757 h 606722"/>
                  <a:gd name="connsiteX27" fmla="*/ 386204 w 602205"/>
                  <a:gd name="connsiteY27" fmla="*/ 171757 h 606722"/>
                  <a:gd name="connsiteX28" fmla="*/ 297432 w 602205"/>
                  <a:gd name="connsiteY28" fmla="*/ 0 h 606722"/>
                  <a:gd name="connsiteX29" fmla="*/ 337765 w 602205"/>
                  <a:gd name="connsiteY29" fmla="*/ 40274 h 606722"/>
                  <a:gd name="connsiteX30" fmla="*/ 337765 w 602205"/>
                  <a:gd name="connsiteY30" fmla="*/ 496775 h 606722"/>
                  <a:gd name="connsiteX31" fmla="*/ 419238 w 602205"/>
                  <a:gd name="connsiteY31" fmla="*/ 496775 h 606722"/>
                  <a:gd name="connsiteX32" fmla="*/ 455739 w 602205"/>
                  <a:gd name="connsiteY32" fmla="*/ 515100 h 606722"/>
                  <a:gd name="connsiteX33" fmla="*/ 497887 w 602205"/>
                  <a:gd name="connsiteY33" fmla="*/ 572490 h 606722"/>
                  <a:gd name="connsiteX34" fmla="*/ 500912 w 602205"/>
                  <a:gd name="connsiteY34" fmla="*/ 595647 h 606722"/>
                  <a:gd name="connsiteX35" fmla="*/ 480342 w 602205"/>
                  <a:gd name="connsiteY35" fmla="*/ 606722 h 606722"/>
                  <a:gd name="connsiteX36" fmla="*/ 121580 w 602205"/>
                  <a:gd name="connsiteY36" fmla="*/ 606722 h 606722"/>
                  <a:gd name="connsiteX37" fmla="*/ 101010 w 602205"/>
                  <a:gd name="connsiteY37" fmla="*/ 595647 h 606722"/>
                  <a:gd name="connsiteX38" fmla="*/ 104237 w 602205"/>
                  <a:gd name="connsiteY38" fmla="*/ 572490 h 606722"/>
                  <a:gd name="connsiteX39" fmla="*/ 146183 w 602205"/>
                  <a:gd name="connsiteY39" fmla="*/ 515100 h 606722"/>
                  <a:gd name="connsiteX40" fmla="*/ 182684 w 602205"/>
                  <a:gd name="connsiteY40" fmla="*/ 496775 h 606722"/>
                  <a:gd name="connsiteX41" fmla="*/ 257099 w 602205"/>
                  <a:gd name="connsiteY41" fmla="*/ 496775 h 606722"/>
                  <a:gd name="connsiteX42" fmla="*/ 257099 w 602205"/>
                  <a:gd name="connsiteY42" fmla="*/ 40274 h 606722"/>
                  <a:gd name="connsiteX43" fmla="*/ 297432 w 602205"/>
                  <a:gd name="connsiteY43" fmla="*/ 0 h 606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602205" h="606722">
                    <a:moveTo>
                      <a:pt x="386204" y="222916"/>
                    </a:moveTo>
                    <a:lnTo>
                      <a:pt x="516692" y="222916"/>
                    </a:lnTo>
                    <a:cubicBezTo>
                      <a:pt x="525163" y="222916"/>
                      <a:pt x="537465" y="225936"/>
                      <a:pt x="545129" y="231976"/>
                    </a:cubicBezTo>
                    <a:lnTo>
                      <a:pt x="594743" y="270632"/>
                    </a:lnTo>
                    <a:cubicBezTo>
                      <a:pt x="599381" y="274256"/>
                      <a:pt x="602205" y="279692"/>
                      <a:pt x="602205" y="285329"/>
                    </a:cubicBezTo>
                    <a:cubicBezTo>
                      <a:pt x="602205" y="291168"/>
                      <a:pt x="599381" y="296604"/>
                      <a:pt x="594944" y="300228"/>
                    </a:cubicBezTo>
                    <a:lnTo>
                      <a:pt x="545129" y="340293"/>
                    </a:lnTo>
                    <a:cubicBezTo>
                      <a:pt x="539280" y="344924"/>
                      <a:pt x="526978" y="351769"/>
                      <a:pt x="516692" y="351769"/>
                    </a:cubicBezTo>
                    <a:lnTo>
                      <a:pt x="386204" y="351769"/>
                    </a:lnTo>
                    <a:close/>
                    <a:moveTo>
                      <a:pt x="85299" y="131463"/>
                    </a:moveTo>
                    <a:lnTo>
                      <a:pt x="216777" y="131463"/>
                    </a:lnTo>
                    <a:lnTo>
                      <a:pt x="216777" y="260386"/>
                    </a:lnTo>
                    <a:lnTo>
                      <a:pt x="85299" y="260386"/>
                    </a:lnTo>
                    <a:cubicBezTo>
                      <a:pt x="74813" y="260386"/>
                      <a:pt x="62311" y="252530"/>
                      <a:pt x="57068" y="248501"/>
                    </a:cubicBezTo>
                    <a:lnTo>
                      <a:pt x="7058" y="206803"/>
                    </a:lnTo>
                    <a:cubicBezTo>
                      <a:pt x="2621" y="203177"/>
                      <a:pt x="0" y="198140"/>
                      <a:pt x="0" y="192903"/>
                    </a:cubicBezTo>
                    <a:cubicBezTo>
                      <a:pt x="0" y="187464"/>
                      <a:pt x="2621" y="182428"/>
                      <a:pt x="7260" y="178802"/>
                    </a:cubicBezTo>
                    <a:lnTo>
                      <a:pt x="57068" y="139924"/>
                    </a:lnTo>
                    <a:cubicBezTo>
                      <a:pt x="64327" y="134082"/>
                      <a:pt x="76426" y="131463"/>
                      <a:pt x="85299" y="131463"/>
                    </a:cubicBezTo>
                    <a:close/>
                    <a:moveTo>
                      <a:pt x="386204" y="42904"/>
                    </a:moveTo>
                    <a:lnTo>
                      <a:pt x="516692" y="42904"/>
                    </a:lnTo>
                    <a:cubicBezTo>
                      <a:pt x="525163" y="42904"/>
                      <a:pt x="537667" y="46125"/>
                      <a:pt x="545129" y="51964"/>
                    </a:cubicBezTo>
                    <a:lnTo>
                      <a:pt x="594743" y="90620"/>
                    </a:lnTo>
                    <a:cubicBezTo>
                      <a:pt x="599381" y="94244"/>
                      <a:pt x="602205" y="99680"/>
                      <a:pt x="602205" y="105317"/>
                    </a:cubicBezTo>
                    <a:cubicBezTo>
                      <a:pt x="602205" y="111156"/>
                      <a:pt x="599381" y="116592"/>
                      <a:pt x="594944" y="120216"/>
                    </a:cubicBezTo>
                    <a:lnTo>
                      <a:pt x="545129" y="160281"/>
                    </a:lnTo>
                    <a:cubicBezTo>
                      <a:pt x="539280" y="164912"/>
                      <a:pt x="526978" y="171757"/>
                      <a:pt x="516692" y="171757"/>
                    </a:cubicBezTo>
                    <a:lnTo>
                      <a:pt x="386204" y="171757"/>
                    </a:lnTo>
                    <a:close/>
                    <a:moveTo>
                      <a:pt x="297432" y="0"/>
                    </a:moveTo>
                    <a:cubicBezTo>
                      <a:pt x="319615" y="0"/>
                      <a:pt x="337765" y="18123"/>
                      <a:pt x="337765" y="40274"/>
                    </a:cubicBezTo>
                    <a:lnTo>
                      <a:pt x="337765" y="496775"/>
                    </a:lnTo>
                    <a:lnTo>
                      <a:pt x="419238" y="496775"/>
                    </a:lnTo>
                    <a:cubicBezTo>
                      <a:pt x="432346" y="496775"/>
                      <a:pt x="448076" y="504629"/>
                      <a:pt x="455739" y="515100"/>
                    </a:cubicBezTo>
                    <a:lnTo>
                      <a:pt x="497887" y="572490"/>
                    </a:lnTo>
                    <a:cubicBezTo>
                      <a:pt x="503332" y="580142"/>
                      <a:pt x="504542" y="588599"/>
                      <a:pt x="500912" y="595647"/>
                    </a:cubicBezTo>
                    <a:cubicBezTo>
                      <a:pt x="497282" y="602695"/>
                      <a:pt x="489820" y="606722"/>
                      <a:pt x="480342" y="606722"/>
                    </a:cubicBezTo>
                    <a:lnTo>
                      <a:pt x="121580" y="606722"/>
                    </a:lnTo>
                    <a:cubicBezTo>
                      <a:pt x="112102" y="606722"/>
                      <a:pt x="104640" y="602695"/>
                      <a:pt x="101010" y="595647"/>
                    </a:cubicBezTo>
                    <a:cubicBezTo>
                      <a:pt x="97380" y="588599"/>
                      <a:pt x="98590" y="580142"/>
                      <a:pt x="104237" y="572490"/>
                    </a:cubicBezTo>
                    <a:lnTo>
                      <a:pt x="146183" y="515100"/>
                    </a:lnTo>
                    <a:cubicBezTo>
                      <a:pt x="153846" y="504629"/>
                      <a:pt x="169576" y="496775"/>
                      <a:pt x="182684" y="496775"/>
                    </a:cubicBezTo>
                    <a:lnTo>
                      <a:pt x="257099" y="496775"/>
                    </a:lnTo>
                    <a:lnTo>
                      <a:pt x="257099" y="40274"/>
                    </a:lnTo>
                    <a:cubicBezTo>
                      <a:pt x="257099" y="18123"/>
                      <a:pt x="275249" y="0"/>
                      <a:pt x="29743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19050" tIns="19050" rIns="19050" bIns="19050" numCol="1"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defTabSz="22860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15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Arial" panose="020B0604020202020204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7" name="iSļïḋé"/>
            <p:cNvGrpSpPr/>
            <p:nvPr/>
          </p:nvGrpSpPr>
          <p:grpSpPr>
            <a:xfrm>
              <a:off x="9346569" y="2126047"/>
              <a:ext cx="513264" cy="513262"/>
              <a:chOff x="727728" y="2924550"/>
              <a:chExt cx="577851" cy="577851"/>
            </a:xfrm>
          </p:grpSpPr>
          <p:sp>
            <p:nvSpPr>
              <p:cNvPr id="22" name="íṣľidê"/>
              <p:cNvSpPr/>
              <p:nvPr/>
            </p:nvSpPr>
            <p:spPr>
              <a:xfrm>
                <a:off x="727728" y="2924550"/>
                <a:ext cx="577851" cy="577851"/>
              </a:xfrm>
              <a:prstGeom prst="roundRect">
                <a:avLst>
                  <a:gd name="adj" fmla="val 50000"/>
                </a:avLst>
              </a:prstGeom>
              <a:solidFill>
                <a:srgbClr val="1A94BC"/>
              </a:solidFill>
              <a:ln w="38100" cap="flat">
                <a:solidFill>
                  <a:srgbClr val="FFFFFF"/>
                </a:solidFill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defRPr sz="3200"/>
                </a:pPr>
                <a:endParaRPr sz="1600">
                  <a:solidFill>
                    <a:srgbClr val="000000"/>
                  </a:solidFill>
                  <a:latin typeface="Arial" panose="020B0604020202020204"/>
                  <a:ea typeface="微软雅黑" panose="020B0503020204020204" pitchFamily="34" charset="-122"/>
                </a:endParaRPr>
              </a:p>
            </p:txBody>
          </p:sp>
          <p:sp>
            <p:nvSpPr>
              <p:cNvPr id="23" name="îşliḑé"/>
              <p:cNvSpPr/>
              <p:nvPr/>
            </p:nvSpPr>
            <p:spPr>
              <a:xfrm>
                <a:off x="876799" y="3072573"/>
                <a:ext cx="279708" cy="281804"/>
              </a:xfrm>
              <a:custGeom>
                <a:avLst/>
                <a:gdLst>
                  <a:gd name="connsiteX0" fmla="*/ 386204 w 602205"/>
                  <a:gd name="connsiteY0" fmla="*/ 222916 h 606722"/>
                  <a:gd name="connsiteX1" fmla="*/ 516692 w 602205"/>
                  <a:gd name="connsiteY1" fmla="*/ 222916 h 606722"/>
                  <a:gd name="connsiteX2" fmla="*/ 545129 w 602205"/>
                  <a:gd name="connsiteY2" fmla="*/ 231976 h 606722"/>
                  <a:gd name="connsiteX3" fmla="*/ 594743 w 602205"/>
                  <a:gd name="connsiteY3" fmla="*/ 270632 h 606722"/>
                  <a:gd name="connsiteX4" fmla="*/ 602205 w 602205"/>
                  <a:gd name="connsiteY4" fmla="*/ 285329 h 606722"/>
                  <a:gd name="connsiteX5" fmla="*/ 594944 w 602205"/>
                  <a:gd name="connsiteY5" fmla="*/ 300228 h 606722"/>
                  <a:gd name="connsiteX6" fmla="*/ 545129 w 602205"/>
                  <a:gd name="connsiteY6" fmla="*/ 340293 h 606722"/>
                  <a:gd name="connsiteX7" fmla="*/ 516692 w 602205"/>
                  <a:gd name="connsiteY7" fmla="*/ 351769 h 606722"/>
                  <a:gd name="connsiteX8" fmla="*/ 386204 w 602205"/>
                  <a:gd name="connsiteY8" fmla="*/ 351769 h 606722"/>
                  <a:gd name="connsiteX9" fmla="*/ 85299 w 602205"/>
                  <a:gd name="connsiteY9" fmla="*/ 131463 h 606722"/>
                  <a:gd name="connsiteX10" fmla="*/ 216777 w 602205"/>
                  <a:gd name="connsiteY10" fmla="*/ 131463 h 606722"/>
                  <a:gd name="connsiteX11" fmla="*/ 216777 w 602205"/>
                  <a:gd name="connsiteY11" fmla="*/ 260386 h 606722"/>
                  <a:gd name="connsiteX12" fmla="*/ 85299 w 602205"/>
                  <a:gd name="connsiteY12" fmla="*/ 260386 h 606722"/>
                  <a:gd name="connsiteX13" fmla="*/ 57068 w 602205"/>
                  <a:gd name="connsiteY13" fmla="*/ 248501 h 606722"/>
                  <a:gd name="connsiteX14" fmla="*/ 7058 w 602205"/>
                  <a:gd name="connsiteY14" fmla="*/ 206803 h 606722"/>
                  <a:gd name="connsiteX15" fmla="*/ 0 w 602205"/>
                  <a:gd name="connsiteY15" fmla="*/ 192903 h 606722"/>
                  <a:gd name="connsiteX16" fmla="*/ 7260 w 602205"/>
                  <a:gd name="connsiteY16" fmla="*/ 178802 h 606722"/>
                  <a:gd name="connsiteX17" fmla="*/ 57068 w 602205"/>
                  <a:gd name="connsiteY17" fmla="*/ 139924 h 606722"/>
                  <a:gd name="connsiteX18" fmla="*/ 85299 w 602205"/>
                  <a:gd name="connsiteY18" fmla="*/ 131463 h 606722"/>
                  <a:gd name="connsiteX19" fmla="*/ 386204 w 602205"/>
                  <a:gd name="connsiteY19" fmla="*/ 42904 h 606722"/>
                  <a:gd name="connsiteX20" fmla="*/ 516692 w 602205"/>
                  <a:gd name="connsiteY20" fmla="*/ 42904 h 606722"/>
                  <a:gd name="connsiteX21" fmla="*/ 545129 w 602205"/>
                  <a:gd name="connsiteY21" fmla="*/ 51964 h 606722"/>
                  <a:gd name="connsiteX22" fmla="*/ 594743 w 602205"/>
                  <a:gd name="connsiteY22" fmla="*/ 90620 h 606722"/>
                  <a:gd name="connsiteX23" fmla="*/ 602205 w 602205"/>
                  <a:gd name="connsiteY23" fmla="*/ 105317 h 606722"/>
                  <a:gd name="connsiteX24" fmla="*/ 594944 w 602205"/>
                  <a:gd name="connsiteY24" fmla="*/ 120216 h 606722"/>
                  <a:gd name="connsiteX25" fmla="*/ 545129 w 602205"/>
                  <a:gd name="connsiteY25" fmla="*/ 160281 h 606722"/>
                  <a:gd name="connsiteX26" fmla="*/ 516692 w 602205"/>
                  <a:gd name="connsiteY26" fmla="*/ 171757 h 606722"/>
                  <a:gd name="connsiteX27" fmla="*/ 386204 w 602205"/>
                  <a:gd name="connsiteY27" fmla="*/ 171757 h 606722"/>
                  <a:gd name="connsiteX28" fmla="*/ 297432 w 602205"/>
                  <a:gd name="connsiteY28" fmla="*/ 0 h 606722"/>
                  <a:gd name="connsiteX29" fmla="*/ 337765 w 602205"/>
                  <a:gd name="connsiteY29" fmla="*/ 40274 h 606722"/>
                  <a:gd name="connsiteX30" fmla="*/ 337765 w 602205"/>
                  <a:gd name="connsiteY30" fmla="*/ 496775 h 606722"/>
                  <a:gd name="connsiteX31" fmla="*/ 419238 w 602205"/>
                  <a:gd name="connsiteY31" fmla="*/ 496775 h 606722"/>
                  <a:gd name="connsiteX32" fmla="*/ 455739 w 602205"/>
                  <a:gd name="connsiteY32" fmla="*/ 515100 h 606722"/>
                  <a:gd name="connsiteX33" fmla="*/ 497887 w 602205"/>
                  <a:gd name="connsiteY33" fmla="*/ 572490 h 606722"/>
                  <a:gd name="connsiteX34" fmla="*/ 500912 w 602205"/>
                  <a:gd name="connsiteY34" fmla="*/ 595647 h 606722"/>
                  <a:gd name="connsiteX35" fmla="*/ 480342 w 602205"/>
                  <a:gd name="connsiteY35" fmla="*/ 606722 h 606722"/>
                  <a:gd name="connsiteX36" fmla="*/ 121580 w 602205"/>
                  <a:gd name="connsiteY36" fmla="*/ 606722 h 606722"/>
                  <a:gd name="connsiteX37" fmla="*/ 101010 w 602205"/>
                  <a:gd name="connsiteY37" fmla="*/ 595647 h 606722"/>
                  <a:gd name="connsiteX38" fmla="*/ 104237 w 602205"/>
                  <a:gd name="connsiteY38" fmla="*/ 572490 h 606722"/>
                  <a:gd name="connsiteX39" fmla="*/ 146183 w 602205"/>
                  <a:gd name="connsiteY39" fmla="*/ 515100 h 606722"/>
                  <a:gd name="connsiteX40" fmla="*/ 182684 w 602205"/>
                  <a:gd name="connsiteY40" fmla="*/ 496775 h 606722"/>
                  <a:gd name="connsiteX41" fmla="*/ 257099 w 602205"/>
                  <a:gd name="connsiteY41" fmla="*/ 496775 h 606722"/>
                  <a:gd name="connsiteX42" fmla="*/ 257099 w 602205"/>
                  <a:gd name="connsiteY42" fmla="*/ 40274 h 606722"/>
                  <a:gd name="connsiteX43" fmla="*/ 297432 w 602205"/>
                  <a:gd name="connsiteY43" fmla="*/ 0 h 606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602205" h="606722">
                    <a:moveTo>
                      <a:pt x="386204" y="222916"/>
                    </a:moveTo>
                    <a:lnTo>
                      <a:pt x="516692" y="222916"/>
                    </a:lnTo>
                    <a:cubicBezTo>
                      <a:pt x="525163" y="222916"/>
                      <a:pt x="537465" y="225936"/>
                      <a:pt x="545129" y="231976"/>
                    </a:cubicBezTo>
                    <a:lnTo>
                      <a:pt x="594743" y="270632"/>
                    </a:lnTo>
                    <a:cubicBezTo>
                      <a:pt x="599381" y="274256"/>
                      <a:pt x="602205" y="279692"/>
                      <a:pt x="602205" y="285329"/>
                    </a:cubicBezTo>
                    <a:cubicBezTo>
                      <a:pt x="602205" y="291168"/>
                      <a:pt x="599381" y="296604"/>
                      <a:pt x="594944" y="300228"/>
                    </a:cubicBezTo>
                    <a:lnTo>
                      <a:pt x="545129" y="340293"/>
                    </a:lnTo>
                    <a:cubicBezTo>
                      <a:pt x="539280" y="344924"/>
                      <a:pt x="526978" y="351769"/>
                      <a:pt x="516692" y="351769"/>
                    </a:cubicBezTo>
                    <a:lnTo>
                      <a:pt x="386204" y="351769"/>
                    </a:lnTo>
                    <a:close/>
                    <a:moveTo>
                      <a:pt x="85299" y="131463"/>
                    </a:moveTo>
                    <a:lnTo>
                      <a:pt x="216777" y="131463"/>
                    </a:lnTo>
                    <a:lnTo>
                      <a:pt x="216777" y="260386"/>
                    </a:lnTo>
                    <a:lnTo>
                      <a:pt x="85299" y="260386"/>
                    </a:lnTo>
                    <a:cubicBezTo>
                      <a:pt x="74813" y="260386"/>
                      <a:pt x="62311" y="252530"/>
                      <a:pt x="57068" y="248501"/>
                    </a:cubicBezTo>
                    <a:lnTo>
                      <a:pt x="7058" y="206803"/>
                    </a:lnTo>
                    <a:cubicBezTo>
                      <a:pt x="2621" y="203177"/>
                      <a:pt x="0" y="198140"/>
                      <a:pt x="0" y="192903"/>
                    </a:cubicBezTo>
                    <a:cubicBezTo>
                      <a:pt x="0" y="187464"/>
                      <a:pt x="2621" y="182428"/>
                      <a:pt x="7260" y="178802"/>
                    </a:cubicBezTo>
                    <a:lnTo>
                      <a:pt x="57068" y="139924"/>
                    </a:lnTo>
                    <a:cubicBezTo>
                      <a:pt x="64327" y="134082"/>
                      <a:pt x="76426" y="131463"/>
                      <a:pt x="85299" y="131463"/>
                    </a:cubicBezTo>
                    <a:close/>
                    <a:moveTo>
                      <a:pt x="386204" y="42904"/>
                    </a:moveTo>
                    <a:lnTo>
                      <a:pt x="516692" y="42904"/>
                    </a:lnTo>
                    <a:cubicBezTo>
                      <a:pt x="525163" y="42904"/>
                      <a:pt x="537667" y="46125"/>
                      <a:pt x="545129" y="51964"/>
                    </a:cubicBezTo>
                    <a:lnTo>
                      <a:pt x="594743" y="90620"/>
                    </a:lnTo>
                    <a:cubicBezTo>
                      <a:pt x="599381" y="94244"/>
                      <a:pt x="602205" y="99680"/>
                      <a:pt x="602205" y="105317"/>
                    </a:cubicBezTo>
                    <a:cubicBezTo>
                      <a:pt x="602205" y="111156"/>
                      <a:pt x="599381" y="116592"/>
                      <a:pt x="594944" y="120216"/>
                    </a:cubicBezTo>
                    <a:lnTo>
                      <a:pt x="545129" y="160281"/>
                    </a:lnTo>
                    <a:cubicBezTo>
                      <a:pt x="539280" y="164912"/>
                      <a:pt x="526978" y="171757"/>
                      <a:pt x="516692" y="171757"/>
                    </a:cubicBezTo>
                    <a:lnTo>
                      <a:pt x="386204" y="171757"/>
                    </a:lnTo>
                    <a:close/>
                    <a:moveTo>
                      <a:pt x="297432" y="0"/>
                    </a:moveTo>
                    <a:cubicBezTo>
                      <a:pt x="319615" y="0"/>
                      <a:pt x="337765" y="18123"/>
                      <a:pt x="337765" y="40274"/>
                    </a:cubicBezTo>
                    <a:lnTo>
                      <a:pt x="337765" y="496775"/>
                    </a:lnTo>
                    <a:lnTo>
                      <a:pt x="419238" y="496775"/>
                    </a:lnTo>
                    <a:cubicBezTo>
                      <a:pt x="432346" y="496775"/>
                      <a:pt x="448076" y="504629"/>
                      <a:pt x="455739" y="515100"/>
                    </a:cubicBezTo>
                    <a:lnTo>
                      <a:pt x="497887" y="572490"/>
                    </a:lnTo>
                    <a:cubicBezTo>
                      <a:pt x="503332" y="580142"/>
                      <a:pt x="504542" y="588599"/>
                      <a:pt x="500912" y="595647"/>
                    </a:cubicBezTo>
                    <a:cubicBezTo>
                      <a:pt x="497282" y="602695"/>
                      <a:pt x="489820" y="606722"/>
                      <a:pt x="480342" y="606722"/>
                    </a:cubicBezTo>
                    <a:lnTo>
                      <a:pt x="121580" y="606722"/>
                    </a:lnTo>
                    <a:cubicBezTo>
                      <a:pt x="112102" y="606722"/>
                      <a:pt x="104640" y="602695"/>
                      <a:pt x="101010" y="595647"/>
                    </a:cubicBezTo>
                    <a:cubicBezTo>
                      <a:pt x="97380" y="588599"/>
                      <a:pt x="98590" y="580142"/>
                      <a:pt x="104237" y="572490"/>
                    </a:cubicBezTo>
                    <a:lnTo>
                      <a:pt x="146183" y="515100"/>
                    </a:lnTo>
                    <a:cubicBezTo>
                      <a:pt x="153846" y="504629"/>
                      <a:pt x="169576" y="496775"/>
                      <a:pt x="182684" y="496775"/>
                    </a:cubicBezTo>
                    <a:lnTo>
                      <a:pt x="257099" y="496775"/>
                    </a:lnTo>
                    <a:lnTo>
                      <a:pt x="257099" y="40274"/>
                    </a:lnTo>
                    <a:cubicBezTo>
                      <a:pt x="257099" y="18123"/>
                      <a:pt x="275249" y="0"/>
                      <a:pt x="29743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19050" tIns="19050" rIns="19050" bIns="19050" numCol="1"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defTabSz="22860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15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Arial" panose="020B0604020202020204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8" name="iŝlîḋe"/>
            <p:cNvGrpSpPr>
              <a:grpSpLocks noChangeAspect="1"/>
            </p:cNvGrpSpPr>
            <p:nvPr/>
          </p:nvGrpSpPr>
          <p:grpSpPr bwMode="auto">
            <a:xfrm rot="5400000">
              <a:off x="4716511" y="2038352"/>
              <a:ext cx="2781300" cy="2781296"/>
              <a:chOff x="1862" y="1377"/>
              <a:chExt cx="2551" cy="2551"/>
            </a:xfrm>
          </p:grpSpPr>
          <p:sp>
            <p:nvSpPr>
              <p:cNvPr id="20" name="iṧļidé"/>
              <p:cNvSpPr/>
              <p:nvPr/>
            </p:nvSpPr>
            <p:spPr bwMode="auto">
              <a:xfrm>
                <a:off x="3029" y="1377"/>
                <a:ext cx="1384" cy="2543"/>
              </a:xfrm>
              <a:custGeom>
                <a:avLst/>
                <a:gdLst>
                  <a:gd name="T0" fmla="*/ 165 w 1384"/>
                  <a:gd name="T1" fmla="*/ 636 h 2543"/>
                  <a:gd name="T2" fmla="*/ 230 w 1384"/>
                  <a:gd name="T3" fmla="*/ 645 h 2543"/>
                  <a:gd name="T4" fmla="*/ 291 w 1384"/>
                  <a:gd name="T5" fmla="*/ 659 h 2543"/>
                  <a:gd name="T6" fmla="*/ 351 w 1384"/>
                  <a:gd name="T7" fmla="*/ 679 h 2543"/>
                  <a:gd name="T8" fmla="*/ 421 w 1384"/>
                  <a:gd name="T9" fmla="*/ 711 h 2543"/>
                  <a:gd name="T10" fmla="*/ 486 w 1384"/>
                  <a:gd name="T11" fmla="*/ 753 h 2543"/>
                  <a:gd name="T12" fmla="*/ 547 w 1384"/>
                  <a:gd name="T13" fmla="*/ 801 h 2543"/>
                  <a:gd name="T14" fmla="*/ 590 w 1384"/>
                  <a:gd name="T15" fmla="*/ 844 h 2543"/>
                  <a:gd name="T16" fmla="*/ 646 w 1384"/>
                  <a:gd name="T17" fmla="*/ 917 h 2543"/>
                  <a:gd name="T18" fmla="*/ 679 w 1384"/>
                  <a:gd name="T19" fmla="*/ 969 h 2543"/>
                  <a:gd name="T20" fmla="*/ 706 w 1384"/>
                  <a:gd name="T21" fmla="*/ 1024 h 2543"/>
                  <a:gd name="T22" fmla="*/ 727 w 1384"/>
                  <a:gd name="T23" fmla="*/ 1084 h 2543"/>
                  <a:gd name="T24" fmla="*/ 743 w 1384"/>
                  <a:gd name="T25" fmla="*/ 1145 h 2543"/>
                  <a:gd name="T26" fmla="*/ 752 w 1384"/>
                  <a:gd name="T27" fmla="*/ 1209 h 2543"/>
                  <a:gd name="T28" fmla="*/ 756 w 1384"/>
                  <a:gd name="T29" fmla="*/ 1274 h 2543"/>
                  <a:gd name="T30" fmla="*/ 753 w 1384"/>
                  <a:gd name="T31" fmla="*/ 1331 h 2543"/>
                  <a:gd name="T32" fmla="*/ 740 w 1384"/>
                  <a:gd name="T33" fmla="*/ 1415 h 2543"/>
                  <a:gd name="T34" fmla="*/ 716 w 1384"/>
                  <a:gd name="T35" fmla="*/ 1494 h 2543"/>
                  <a:gd name="T36" fmla="*/ 683 w 1384"/>
                  <a:gd name="T37" fmla="*/ 1570 h 2543"/>
                  <a:gd name="T38" fmla="*/ 624 w 1384"/>
                  <a:gd name="T39" fmla="*/ 1661 h 2543"/>
                  <a:gd name="T40" fmla="*/ 590 w 1384"/>
                  <a:gd name="T41" fmla="*/ 1703 h 2543"/>
                  <a:gd name="T42" fmla="*/ 532 w 1384"/>
                  <a:gd name="T43" fmla="*/ 1759 h 2543"/>
                  <a:gd name="T44" fmla="*/ 456 w 1384"/>
                  <a:gd name="T45" fmla="*/ 1815 h 2543"/>
                  <a:gd name="T46" fmla="*/ 372 w 1384"/>
                  <a:gd name="T47" fmla="*/ 1860 h 2543"/>
                  <a:gd name="T48" fmla="*/ 280 w 1384"/>
                  <a:gd name="T49" fmla="*/ 1892 h 2543"/>
                  <a:gd name="T50" fmla="*/ 0 w 1384"/>
                  <a:gd name="T51" fmla="*/ 2230 h 2543"/>
                  <a:gd name="T52" fmla="*/ 333 w 1384"/>
                  <a:gd name="T53" fmla="*/ 2531 h 2543"/>
                  <a:gd name="T54" fmla="*/ 449 w 1384"/>
                  <a:gd name="T55" fmla="*/ 2505 h 2543"/>
                  <a:gd name="T56" fmla="*/ 560 w 1384"/>
                  <a:gd name="T57" fmla="*/ 2468 h 2543"/>
                  <a:gd name="T58" fmla="*/ 666 w 1384"/>
                  <a:gd name="T59" fmla="*/ 2422 h 2543"/>
                  <a:gd name="T60" fmla="*/ 768 w 1384"/>
                  <a:gd name="T61" fmla="*/ 2367 h 2543"/>
                  <a:gd name="T62" fmla="*/ 864 w 1384"/>
                  <a:gd name="T63" fmla="*/ 2302 h 2543"/>
                  <a:gd name="T64" fmla="*/ 952 w 1384"/>
                  <a:gd name="T65" fmla="*/ 2231 h 2543"/>
                  <a:gd name="T66" fmla="*/ 1035 w 1384"/>
                  <a:gd name="T67" fmla="*/ 2151 h 2543"/>
                  <a:gd name="T68" fmla="*/ 1110 w 1384"/>
                  <a:gd name="T69" fmla="*/ 2065 h 2543"/>
                  <a:gd name="T70" fmla="*/ 1177 w 1384"/>
                  <a:gd name="T71" fmla="*/ 1971 h 2543"/>
                  <a:gd name="T72" fmla="*/ 1235 w 1384"/>
                  <a:gd name="T73" fmla="*/ 1872 h 2543"/>
                  <a:gd name="T74" fmla="*/ 1285 w 1384"/>
                  <a:gd name="T75" fmla="*/ 1767 h 2543"/>
                  <a:gd name="T76" fmla="*/ 1326 w 1384"/>
                  <a:gd name="T77" fmla="*/ 1657 h 2543"/>
                  <a:gd name="T78" fmla="*/ 1356 w 1384"/>
                  <a:gd name="T79" fmla="*/ 1544 h 2543"/>
                  <a:gd name="T80" fmla="*/ 1375 w 1384"/>
                  <a:gd name="T81" fmla="*/ 1426 h 2543"/>
                  <a:gd name="T82" fmla="*/ 1384 w 1384"/>
                  <a:gd name="T83" fmla="*/ 1304 h 2543"/>
                  <a:gd name="T84" fmla="*/ 1380 w 1384"/>
                  <a:gd name="T85" fmla="*/ 1175 h 2543"/>
                  <a:gd name="T86" fmla="*/ 1364 w 1384"/>
                  <a:gd name="T87" fmla="*/ 1048 h 2543"/>
                  <a:gd name="T88" fmla="*/ 1336 w 1384"/>
                  <a:gd name="T89" fmla="*/ 925 h 2543"/>
                  <a:gd name="T90" fmla="*/ 1295 w 1384"/>
                  <a:gd name="T91" fmla="*/ 806 h 2543"/>
                  <a:gd name="T92" fmla="*/ 1244 w 1384"/>
                  <a:gd name="T93" fmla="*/ 693 h 2543"/>
                  <a:gd name="T94" fmla="*/ 1182 w 1384"/>
                  <a:gd name="T95" fmla="*/ 587 h 2543"/>
                  <a:gd name="T96" fmla="*/ 1110 w 1384"/>
                  <a:gd name="T97" fmla="*/ 487 h 2543"/>
                  <a:gd name="T98" fmla="*/ 1030 w 1384"/>
                  <a:gd name="T99" fmla="*/ 394 h 2543"/>
                  <a:gd name="T100" fmla="*/ 941 w 1384"/>
                  <a:gd name="T101" fmla="*/ 310 h 2543"/>
                  <a:gd name="T102" fmla="*/ 845 w 1384"/>
                  <a:gd name="T103" fmla="*/ 234 h 2543"/>
                  <a:gd name="T104" fmla="*/ 741 w 1384"/>
                  <a:gd name="T105" fmla="*/ 168 h 2543"/>
                  <a:gd name="T106" fmla="*/ 630 w 1384"/>
                  <a:gd name="T107" fmla="*/ 112 h 2543"/>
                  <a:gd name="T108" fmla="*/ 515 w 1384"/>
                  <a:gd name="T109" fmla="*/ 66 h 2543"/>
                  <a:gd name="T110" fmla="*/ 394 w 1384"/>
                  <a:gd name="T111" fmla="*/ 32 h 2543"/>
                  <a:gd name="T112" fmla="*/ 268 w 1384"/>
                  <a:gd name="T113" fmla="*/ 10 h 2543"/>
                  <a:gd name="T114" fmla="*/ 138 w 1384"/>
                  <a:gd name="T115" fmla="*/ 0 h 254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384" h="2543">
                    <a:moveTo>
                      <a:pt x="114" y="635"/>
                    </a:moveTo>
                    <a:lnTo>
                      <a:pt x="117" y="635"/>
                    </a:lnTo>
                    <a:lnTo>
                      <a:pt x="149" y="635"/>
                    </a:lnTo>
                    <a:lnTo>
                      <a:pt x="165" y="636"/>
                    </a:lnTo>
                    <a:lnTo>
                      <a:pt x="181" y="638"/>
                    </a:lnTo>
                    <a:lnTo>
                      <a:pt x="198" y="640"/>
                    </a:lnTo>
                    <a:lnTo>
                      <a:pt x="214" y="642"/>
                    </a:lnTo>
                    <a:lnTo>
                      <a:pt x="230" y="645"/>
                    </a:lnTo>
                    <a:lnTo>
                      <a:pt x="246" y="648"/>
                    </a:lnTo>
                    <a:lnTo>
                      <a:pt x="261" y="651"/>
                    </a:lnTo>
                    <a:lnTo>
                      <a:pt x="276" y="655"/>
                    </a:lnTo>
                    <a:lnTo>
                      <a:pt x="291" y="659"/>
                    </a:lnTo>
                    <a:lnTo>
                      <a:pt x="306" y="663"/>
                    </a:lnTo>
                    <a:lnTo>
                      <a:pt x="321" y="668"/>
                    </a:lnTo>
                    <a:lnTo>
                      <a:pt x="336" y="673"/>
                    </a:lnTo>
                    <a:lnTo>
                      <a:pt x="351" y="679"/>
                    </a:lnTo>
                    <a:lnTo>
                      <a:pt x="366" y="685"/>
                    </a:lnTo>
                    <a:lnTo>
                      <a:pt x="380" y="691"/>
                    </a:lnTo>
                    <a:lnTo>
                      <a:pt x="394" y="697"/>
                    </a:lnTo>
                    <a:lnTo>
                      <a:pt x="421" y="711"/>
                    </a:lnTo>
                    <a:lnTo>
                      <a:pt x="448" y="728"/>
                    </a:lnTo>
                    <a:lnTo>
                      <a:pt x="461" y="736"/>
                    </a:lnTo>
                    <a:lnTo>
                      <a:pt x="474" y="744"/>
                    </a:lnTo>
                    <a:lnTo>
                      <a:pt x="486" y="753"/>
                    </a:lnTo>
                    <a:lnTo>
                      <a:pt x="498" y="762"/>
                    </a:lnTo>
                    <a:lnTo>
                      <a:pt x="512" y="771"/>
                    </a:lnTo>
                    <a:lnTo>
                      <a:pt x="523" y="781"/>
                    </a:lnTo>
                    <a:lnTo>
                      <a:pt x="547" y="801"/>
                    </a:lnTo>
                    <a:lnTo>
                      <a:pt x="558" y="811"/>
                    </a:lnTo>
                    <a:lnTo>
                      <a:pt x="569" y="822"/>
                    </a:lnTo>
                    <a:lnTo>
                      <a:pt x="579" y="833"/>
                    </a:lnTo>
                    <a:lnTo>
                      <a:pt x="590" y="844"/>
                    </a:lnTo>
                    <a:lnTo>
                      <a:pt x="610" y="867"/>
                    </a:lnTo>
                    <a:lnTo>
                      <a:pt x="619" y="880"/>
                    </a:lnTo>
                    <a:lnTo>
                      <a:pt x="628" y="892"/>
                    </a:lnTo>
                    <a:lnTo>
                      <a:pt x="646" y="917"/>
                    </a:lnTo>
                    <a:lnTo>
                      <a:pt x="655" y="929"/>
                    </a:lnTo>
                    <a:lnTo>
                      <a:pt x="663" y="942"/>
                    </a:lnTo>
                    <a:lnTo>
                      <a:pt x="671" y="956"/>
                    </a:lnTo>
                    <a:lnTo>
                      <a:pt x="679" y="969"/>
                    </a:lnTo>
                    <a:lnTo>
                      <a:pt x="686" y="983"/>
                    </a:lnTo>
                    <a:lnTo>
                      <a:pt x="693" y="996"/>
                    </a:lnTo>
                    <a:lnTo>
                      <a:pt x="699" y="1010"/>
                    </a:lnTo>
                    <a:lnTo>
                      <a:pt x="706" y="1024"/>
                    </a:lnTo>
                    <a:lnTo>
                      <a:pt x="712" y="1040"/>
                    </a:lnTo>
                    <a:lnTo>
                      <a:pt x="717" y="1054"/>
                    </a:lnTo>
                    <a:lnTo>
                      <a:pt x="722" y="1069"/>
                    </a:lnTo>
                    <a:lnTo>
                      <a:pt x="727" y="1084"/>
                    </a:lnTo>
                    <a:lnTo>
                      <a:pt x="731" y="1099"/>
                    </a:lnTo>
                    <a:lnTo>
                      <a:pt x="736" y="1114"/>
                    </a:lnTo>
                    <a:lnTo>
                      <a:pt x="739" y="1129"/>
                    </a:lnTo>
                    <a:lnTo>
                      <a:pt x="743" y="1145"/>
                    </a:lnTo>
                    <a:lnTo>
                      <a:pt x="746" y="1160"/>
                    </a:lnTo>
                    <a:lnTo>
                      <a:pt x="748" y="1176"/>
                    </a:lnTo>
                    <a:lnTo>
                      <a:pt x="750" y="1192"/>
                    </a:lnTo>
                    <a:lnTo>
                      <a:pt x="752" y="1209"/>
                    </a:lnTo>
                    <a:lnTo>
                      <a:pt x="754" y="1225"/>
                    </a:lnTo>
                    <a:lnTo>
                      <a:pt x="755" y="1241"/>
                    </a:lnTo>
                    <a:lnTo>
                      <a:pt x="755" y="1257"/>
                    </a:lnTo>
                    <a:lnTo>
                      <a:pt x="756" y="1274"/>
                    </a:lnTo>
                    <a:lnTo>
                      <a:pt x="755" y="1288"/>
                    </a:lnTo>
                    <a:lnTo>
                      <a:pt x="755" y="1302"/>
                    </a:lnTo>
                    <a:lnTo>
                      <a:pt x="754" y="1317"/>
                    </a:lnTo>
                    <a:lnTo>
                      <a:pt x="753" y="1331"/>
                    </a:lnTo>
                    <a:lnTo>
                      <a:pt x="752" y="1345"/>
                    </a:lnTo>
                    <a:lnTo>
                      <a:pt x="750" y="1360"/>
                    </a:lnTo>
                    <a:lnTo>
                      <a:pt x="746" y="1388"/>
                    </a:lnTo>
                    <a:lnTo>
                      <a:pt x="740" y="1415"/>
                    </a:lnTo>
                    <a:lnTo>
                      <a:pt x="733" y="1442"/>
                    </a:lnTo>
                    <a:lnTo>
                      <a:pt x="725" y="1469"/>
                    </a:lnTo>
                    <a:lnTo>
                      <a:pt x="721" y="1482"/>
                    </a:lnTo>
                    <a:lnTo>
                      <a:pt x="716" y="1494"/>
                    </a:lnTo>
                    <a:lnTo>
                      <a:pt x="706" y="1521"/>
                    </a:lnTo>
                    <a:lnTo>
                      <a:pt x="695" y="1546"/>
                    </a:lnTo>
                    <a:lnTo>
                      <a:pt x="690" y="1558"/>
                    </a:lnTo>
                    <a:lnTo>
                      <a:pt x="683" y="1570"/>
                    </a:lnTo>
                    <a:lnTo>
                      <a:pt x="670" y="1594"/>
                    </a:lnTo>
                    <a:lnTo>
                      <a:pt x="655" y="1617"/>
                    </a:lnTo>
                    <a:lnTo>
                      <a:pt x="640" y="1639"/>
                    </a:lnTo>
                    <a:lnTo>
                      <a:pt x="624" y="1661"/>
                    </a:lnTo>
                    <a:lnTo>
                      <a:pt x="616" y="1672"/>
                    </a:lnTo>
                    <a:lnTo>
                      <a:pt x="608" y="1683"/>
                    </a:lnTo>
                    <a:lnTo>
                      <a:pt x="599" y="1693"/>
                    </a:lnTo>
                    <a:lnTo>
                      <a:pt x="590" y="1703"/>
                    </a:lnTo>
                    <a:lnTo>
                      <a:pt x="581" y="1713"/>
                    </a:lnTo>
                    <a:lnTo>
                      <a:pt x="572" y="1723"/>
                    </a:lnTo>
                    <a:lnTo>
                      <a:pt x="552" y="1741"/>
                    </a:lnTo>
                    <a:lnTo>
                      <a:pt x="532" y="1759"/>
                    </a:lnTo>
                    <a:lnTo>
                      <a:pt x="512" y="1776"/>
                    </a:lnTo>
                    <a:lnTo>
                      <a:pt x="489" y="1793"/>
                    </a:lnTo>
                    <a:lnTo>
                      <a:pt x="467" y="1808"/>
                    </a:lnTo>
                    <a:lnTo>
                      <a:pt x="456" y="1815"/>
                    </a:lnTo>
                    <a:lnTo>
                      <a:pt x="444" y="1822"/>
                    </a:lnTo>
                    <a:lnTo>
                      <a:pt x="421" y="1837"/>
                    </a:lnTo>
                    <a:lnTo>
                      <a:pt x="396" y="1849"/>
                    </a:lnTo>
                    <a:lnTo>
                      <a:pt x="372" y="1860"/>
                    </a:lnTo>
                    <a:lnTo>
                      <a:pt x="346" y="1871"/>
                    </a:lnTo>
                    <a:lnTo>
                      <a:pt x="320" y="1880"/>
                    </a:lnTo>
                    <a:lnTo>
                      <a:pt x="294" y="1888"/>
                    </a:lnTo>
                    <a:lnTo>
                      <a:pt x="280" y="1892"/>
                    </a:lnTo>
                    <a:lnTo>
                      <a:pt x="267" y="1895"/>
                    </a:lnTo>
                    <a:lnTo>
                      <a:pt x="253" y="1898"/>
                    </a:lnTo>
                    <a:lnTo>
                      <a:pt x="240" y="1901"/>
                    </a:lnTo>
                    <a:lnTo>
                      <a:pt x="0" y="2230"/>
                    </a:lnTo>
                    <a:lnTo>
                      <a:pt x="244" y="2543"/>
                    </a:lnTo>
                    <a:lnTo>
                      <a:pt x="274" y="2540"/>
                    </a:lnTo>
                    <a:lnTo>
                      <a:pt x="304" y="2535"/>
                    </a:lnTo>
                    <a:lnTo>
                      <a:pt x="333" y="2531"/>
                    </a:lnTo>
                    <a:lnTo>
                      <a:pt x="363" y="2525"/>
                    </a:lnTo>
                    <a:lnTo>
                      <a:pt x="392" y="2519"/>
                    </a:lnTo>
                    <a:lnTo>
                      <a:pt x="420" y="2512"/>
                    </a:lnTo>
                    <a:lnTo>
                      <a:pt x="449" y="2505"/>
                    </a:lnTo>
                    <a:lnTo>
                      <a:pt x="477" y="2497"/>
                    </a:lnTo>
                    <a:lnTo>
                      <a:pt x="505" y="2488"/>
                    </a:lnTo>
                    <a:lnTo>
                      <a:pt x="533" y="2479"/>
                    </a:lnTo>
                    <a:lnTo>
                      <a:pt x="560" y="2468"/>
                    </a:lnTo>
                    <a:lnTo>
                      <a:pt x="587" y="2457"/>
                    </a:lnTo>
                    <a:lnTo>
                      <a:pt x="614" y="2446"/>
                    </a:lnTo>
                    <a:lnTo>
                      <a:pt x="640" y="2434"/>
                    </a:lnTo>
                    <a:lnTo>
                      <a:pt x="666" y="2422"/>
                    </a:lnTo>
                    <a:lnTo>
                      <a:pt x="693" y="2409"/>
                    </a:lnTo>
                    <a:lnTo>
                      <a:pt x="718" y="2395"/>
                    </a:lnTo>
                    <a:lnTo>
                      <a:pt x="743" y="2381"/>
                    </a:lnTo>
                    <a:lnTo>
                      <a:pt x="768" y="2367"/>
                    </a:lnTo>
                    <a:lnTo>
                      <a:pt x="792" y="2352"/>
                    </a:lnTo>
                    <a:lnTo>
                      <a:pt x="816" y="2336"/>
                    </a:lnTo>
                    <a:lnTo>
                      <a:pt x="841" y="2320"/>
                    </a:lnTo>
                    <a:lnTo>
                      <a:pt x="864" y="2302"/>
                    </a:lnTo>
                    <a:lnTo>
                      <a:pt x="887" y="2285"/>
                    </a:lnTo>
                    <a:lnTo>
                      <a:pt x="909" y="2268"/>
                    </a:lnTo>
                    <a:lnTo>
                      <a:pt x="931" y="2250"/>
                    </a:lnTo>
                    <a:lnTo>
                      <a:pt x="952" y="2231"/>
                    </a:lnTo>
                    <a:lnTo>
                      <a:pt x="973" y="2212"/>
                    </a:lnTo>
                    <a:lnTo>
                      <a:pt x="995" y="2192"/>
                    </a:lnTo>
                    <a:lnTo>
                      <a:pt x="1015" y="2172"/>
                    </a:lnTo>
                    <a:lnTo>
                      <a:pt x="1035" y="2151"/>
                    </a:lnTo>
                    <a:lnTo>
                      <a:pt x="1054" y="2130"/>
                    </a:lnTo>
                    <a:lnTo>
                      <a:pt x="1073" y="2109"/>
                    </a:lnTo>
                    <a:lnTo>
                      <a:pt x="1092" y="2087"/>
                    </a:lnTo>
                    <a:lnTo>
                      <a:pt x="1110" y="2065"/>
                    </a:lnTo>
                    <a:lnTo>
                      <a:pt x="1127" y="2042"/>
                    </a:lnTo>
                    <a:lnTo>
                      <a:pt x="1144" y="2019"/>
                    </a:lnTo>
                    <a:lnTo>
                      <a:pt x="1161" y="1996"/>
                    </a:lnTo>
                    <a:lnTo>
                      <a:pt x="1177" y="1971"/>
                    </a:lnTo>
                    <a:lnTo>
                      <a:pt x="1192" y="1947"/>
                    </a:lnTo>
                    <a:lnTo>
                      <a:pt x="1207" y="1922"/>
                    </a:lnTo>
                    <a:lnTo>
                      <a:pt x="1222" y="1898"/>
                    </a:lnTo>
                    <a:lnTo>
                      <a:pt x="1235" y="1872"/>
                    </a:lnTo>
                    <a:lnTo>
                      <a:pt x="1249" y="1847"/>
                    </a:lnTo>
                    <a:lnTo>
                      <a:pt x="1261" y="1820"/>
                    </a:lnTo>
                    <a:lnTo>
                      <a:pt x="1273" y="1794"/>
                    </a:lnTo>
                    <a:lnTo>
                      <a:pt x="1285" y="1767"/>
                    </a:lnTo>
                    <a:lnTo>
                      <a:pt x="1296" y="1741"/>
                    </a:lnTo>
                    <a:lnTo>
                      <a:pt x="1307" y="1714"/>
                    </a:lnTo>
                    <a:lnTo>
                      <a:pt x="1316" y="1686"/>
                    </a:lnTo>
                    <a:lnTo>
                      <a:pt x="1326" y="1657"/>
                    </a:lnTo>
                    <a:lnTo>
                      <a:pt x="1334" y="1630"/>
                    </a:lnTo>
                    <a:lnTo>
                      <a:pt x="1342" y="1601"/>
                    </a:lnTo>
                    <a:lnTo>
                      <a:pt x="1349" y="1573"/>
                    </a:lnTo>
                    <a:lnTo>
                      <a:pt x="1356" y="1544"/>
                    </a:lnTo>
                    <a:lnTo>
                      <a:pt x="1361" y="1515"/>
                    </a:lnTo>
                    <a:lnTo>
                      <a:pt x="1367" y="1485"/>
                    </a:lnTo>
                    <a:lnTo>
                      <a:pt x="1371" y="1456"/>
                    </a:lnTo>
                    <a:lnTo>
                      <a:pt x="1375" y="1426"/>
                    </a:lnTo>
                    <a:lnTo>
                      <a:pt x="1378" y="1396"/>
                    </a:lnTo>
                    <a:lnTo>
                      <a:pt x="1381" y="1366"/>
                    </a:lnTo>
                    <a:lnTo>
                      <a:pt x="1383" y="1335"/>
                    </a:lnTo>
                    <a:lnTo>
                      <a:pt x="1384" y="1304"/>
                    </a:lnTo>
                    <a:lnTo>
                      <a:pt x="1384" y="1274"/>
                    </a:lnTo>
                    <a:lnTo>
                      <a:pt x="1384" y="1241"/>
                    </a:lnTo>
                    <a:lnTo>
                      <a:pt x="1382" y="1208"/>
                    </a:lnTo>
                    <a:lnTo>
                      <a:pt x="1380" y="1175"/>
                    </a:lnTo>
                    <a:lnTo>
                      <a:pt x="1377" y="1143"/>
                    </a:lnTo>
                    <a:lnTo>
                      <a:pt x="1374" y="1111"/>
                    </a:lnTo>
                    <a:lnTo>
                      <a:pt x="1369" y="1080"/>
                    </a:lnTo>
                    <a:lnTo>
                      <a:pt x="1364" y="1048"/>
                    </a:lnTo>
                    <a:lnTo>
                      <a:pt x="1358" y="1016"/>
                    </a:lnTo>
                    <a:lnTo>
                      <a:pt x="1351" y="986"/>
                    </a:lnTo>
                    <a:lnTo>
                      <a:pt x="1344" y="955"/>
                    </a:lnTo>
                    <a:lnTo>
                      <a:pt x="1336" y="925"/>
                    </a:lnTo>
                    <a:lnTo>
                      <a:pt x="1327" y="895"/>
                    </a:lnTo>
                    <a:lnTo>
                      <a:pt x="1317" y="864"/>
                    </a:lnTo>
                    <a:lnTo>
                      <a:pt x="1307" y="835"/>
                    </a:lnTo>
                    <a:lnTo>
                      <a:pt x="1295" y="806"/>
                    </a:lnTo>
                    <a:lnTo>
                      <a:pt x="1283" y="778"/>
                    </a:lnTo>
                    <a:lnTo>
                      <a:pt x="1270" y="749"/>
                    </a:lnTo>
                    <a:lnTo>
                      <a:pt x="1257" y="721"/>
                    </a:lnTo>
                    <a:lnTo>
                      <a:pt x="1244" y="693"/>
                    </a:lnTo>
                    <a:lnTo>
                      <a:pt x="1229" y="666"/>
                    </a:lnTo>
                    <a:lnTo>
                      <a:pt x="1214" y="639"/>
                    </a:lnTo>
                    <a:lnTo>
                      <a:pt x="1199" y="613"/>
                    </a:lnTo>
                    <a:lnTo>
                      <a:pt x="1182" y="587"/>
                    </a:lnTo>
                    <a:lnTo>
                      <a:pt x="1165" y="561"/>
                    </a:lnTo>
                    <a:lnTo>
                      <a:pt x="1148" y="535"/>
                    </a:lnTo>
                    <a:lnTo>
                      <a:pt x="1129" y="511"/>
                    </a:lnTo>
                    <a:lnTo>
                      <a:pt x="1110" y="487"/>
                    </a:lnTo>
                    <a:lnTo>
                      <a:pt x="1091" y="463"/>
                    </a:lnTo>
                    <a:lnTo>
                      <a:pt x="1071" y="440"/>
                    </a:lnTo>
                    <a:lnTo>
                      <a:pt x="1051" y="417"/>
                    </a:lnTo>
                    <a:lnTo>
                      <a:pt x="1030" y="394"/>
                    </a:lnTo>
                    <a:lnTo>
                      <a:pt x="1009" y="372"/>
                    </a:lnTo>
                    <a:lnTo>
                      <a:pt x="987" y="351"/>
                    </a:lnTo>
                    <a:lnTo>
                      <a:pt x="964" y="330"/>
                    </a:lnTo>
                    <a:lnTo>
                      <a:pt x="941" y="310"/>
                    </a:lnTo>
                    <a:lnTo>
                      <a:pt x="918" y="290"/>
                    </a:lnTo>
                    <a:lnTo>
                      <a:pt x="894" y="271"/>
                    </a:lnTo>
                    <a:lnTo>
                      <a:pt x="870" y="253"/>
                    </a:lnTo>
                    <a:lnTo>
                      <a:pt x="845" y="234"/>
                    </a:lnTo>
                    <a:lnTo>
                      <a:pt x="819" y="217"/>
                    </a:lnTo>
                    <a:lnTo>
                      <a:pt x="793" y="200"/>
                    </a:lnTo>
                    <a:lnTo>
                      <a:pt x="767" y="184"/>
                    </a:lnTo>
                    <a:lnTo>
                      <a:pt x="741" y="168"/>
                    </a:lnTo>
                    <a:lnTo>
                      <a:pt x="714" y="153"/>
                    </a:lnTo>
                    <a:lnTo>
                      <a:pt x="687" y="139"/>
                    </a:lnTo>
                    <a:lnTo>
                      <a:pt x="658" y="125"/>
                    </a:lnTo>
                    <a:lnTo>
                      <a:pt x="630" y="112"/>
                    </a:lnTo>
                    <a:lnTo>
                      <a:pt x="602" y="100"/>
                    </a:lnTo>
                    <a:lnTo>
                      <a:pt x="573" y="88"/>
                    </a:lnTo>
                    <a:lnTo>
                      <a:pt x="544" y="76"/>
                    </a:lnTo>
                    <a:lnTo>
                      <a:pt x="515" y="66"/>
                    </a:lnTo>
                    <a:lnTo>
                      <a:pt x="484" y="56"/>
                    </a:lnTo>
                    <a:lnTo>
                      <a:pt x="454" y="48"/>
                    </a:lnTo>
                    <a:lnTo>
                      <a:pt x="424" y="39"/>
                    </a:lnTo>
                    <a:lnTo>
                      <a:pt x="394" y="32"/>
                    </a:lnTo>
                    <a:lnTo>
                      <a:pt x="363" y="25"/>
                    </a:lnTo>
                    <a:lnTo>
                      <a:pt x="331" y="19"/>
                    </a:lnTo>
                    <a:lnTo>
                      <a:pt x="299" y="14"/>
                    </a:lnTo>
                    <a:lnTo>
                      <a:pt x="268" y="10"/>
                    </a:lnTo>
                    <a:lnTo>
                      <a:pt x="236" y="6"/>
                    </a:lnTo>
                    <a:lnTo>
                      <a:pt x="204" y="3"/>
                    </a:lnTo>
                    <a:lnTo>
                      <a:pt x="170" y="1"/>
                    </a:lnTo>
                    <a:lnTo>
                      <a:pt x="138" y="0"/>
                    </a:lnTo>
                    <a:lnTo>
                      <a:pt x="105" y="0"/>
                    </a:lnTo>
                    <a:lnTo>
                      <a:pt x="340" y="337"/>
                    </a:lnTo>
                    <a:lnTo>
                      <a:pt x="114" y="635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kern="0">
                  <a:solidFill>
                    <a:srgbClr val="000000"/>
                  </a:solidFill>
                  <a:latin typeface="Arial" panose="020B0604020202020204"/>
                </a:endParaRPr>
              </a:p>
            </p:txBody>
          </p:sp>
          <p:sp>
            <p:nvSpPr>
              <p:cNvPr id="21" name="îşḻïdê"/>
              <p:cNvSpPr/>
              <p:nvPr/>
            </p:nvSpPr>
            <p:spPr bwMode="auto">
              <a:xfrm>
                <a:off x="1862" y="1385"/>
                <a:ext cx="1379" cy="2543"/>
              </a:xfrm>
              <a:custGeom>
                <a:avLst/>
                <a:gdLst>
                  <a:gd name="T0" fmla="*/ 1218 w 1379"/>
                  <a:gd name="T1" fmla="*/ 1901 h 2543"/>
                  <a:gd name="T2" fmla="*/ 1155 w 1379"/>
                  <a:gd name="T3" fmla="*/ 1892 h 2543"/>
                  <a:gd name="T4" fmla="*/ 1095 w 1379"/>
                  <a:gd name="T5" fmla="*/ 1877 h 2543"/>
                  <a:gd name="T6" fmla="*/ 1038 w 1379"/>
                  <a:gd name="T7" fmla="*/ 1856 h 2543"/>
                  <a:gd name="T8" fmla="*/ 969 w 1379"/>
                  <a:gd name="T9" fmla="*/ 1821 h 2543"/>
                  <a:gd name="T10" fmla="*/ 918 w 1379"/>
                  <a:gd name="T11" fmla="*/ 1789 h 2543"/>
                  <a:gd name="T12" fmla="*/ 858 w 1379"/>
                  <a:gd name="T13" fmla="*/ 1743 h 2543"/>
                  <a:gd name="T14" fmla="*/ 805 w 1379"/>
                  <a:gd name="T15" fmla="*/ 1690 h 2543"/>
                  <a:gd name="T16" fmla="*/ 759 w 1379"/>
                  <a:gd name="T17" fmla="*/ 1630 h 2543"/>
                  <a:gd name="T18" fmla="*/ 720 w 1379"/>
                  <a:gd name="T19" fmla="*/ 1566 h 2543"/>
                  <a:gd name="T20" fmla="*/ 687 w 1379"/>
                  <a:gd name="T21" fmla="*/ 1496 h 2543"/>
                  <a:gd name="T22" fmla="*/ 668 w 1379"/>
                  <a:gd name="T23" fmla="*/ 1438 h 2543"/>
                  <a:gd name="T24" fmla="*/ 652 w 1379"/>
                  <a:gd name="T25" fmla="*/ 1362 h 2543"/>
                  <a:gd name="T26" fmla="*/ 645 w 1379"/>
                  <a:gd name="T27" fmla="*/ 1282 h 2543"/>
                  <a:gd name="T28" fmla="*/ 648 w 1379"/>
                  <a:gd name="T29" fmla="*/ 1197 h 2543"/>
                  <a:gd name="T30" fmla="*/ 659 w 1379"/>
                  <a:gd name="T31" fmla="*/ 1129 h 2543"/>
                  <a:gd name="T32" fmla="*/ 686 w 1379"/>
                  <a:gd name="T33" fmla="*/ 1039 h 2543"/>
                  <a:gd name="T34" fmla="*/ 725 w 1379"/>
                  <a:gd name="T35" fmla="*/ 955 h 2543"/>
                  <a:gd name="T36" fmla="*/ 768 w 1379"/>
                  <a:gd name="T37" fmla="*/ 889 h 2543"/>
                  <a:gd name="T38" fmla="*/ 836 w 1379"/>
                  <a:gd name="T39" fmla="*/ 810 h 2543"/>
                  <a:gd name="T40" fmla="*/ 906 w 1379"/>
                  <a:gd name="T41" fmla="*/ 751 h 2543"/>
                  <a:gd name="T42" fmla="*/ 971 w 1379"/>
                  <a:gd name="T43" fmla="*/ 707 h 2543"/>
                  <a:gd name="T44" fmla="*/ 1056 w 1379"/>
                  <a:gd name="T45" fmla="*/ 668 h 2543"/>
                  <a:gd name="T46" fmla="*/ 1132 w 1379"/>
                  <a:gd name="T47" fmla="*/ 645 h 2543"/>
                  <a:gd name="T48" fmla="*/ 1076 w 1379"/>
                  <a:gd name="T49" fmla="*/ 7 h 2543"/>
                  <a:gd name="T50" fmla="*/ 959 w 1379"/>
                  <a:gd name="T51" fmla="*/ 31 h 2543"/>
                  <a:gd name="T52" fmla="*/ 847 w 1379"/>
                  <a:gd name="T53" fmla="*/ 65 h 2543"/>
                  <a:gd name="T54" fmla="*/ 740 w 1379"/>
                  <a:gd name="T55" fmla="*/ 109 h 2543"/>
                  <a:gd name="T56" fmla="*/ 638 w 1379"/>
                  <a:gd name="T57" fmla="*/ 162 h 2543"/>
                  <a:gd name="T58" fmla="*/ 541 w 1379"/>
                  <a:gd name="T59" fmla="*/ 223 h 2543"/>
                  <a:gd name="T60" fmla="*/ 451 w 1379"/>
                  <a:gd name="T61" fmla="*/ 294 h 2543"/>
                  <a:gd name="T62" fmla="*/ 367 w 1379"/>
                  <a:gd name="T63" fmla="*/ 371 h 2543"/>
                  <a:gd name="T64" fmla="*/ 291 w 1379"/>
                  <a:gd name="T65" fmla="*/ 456 h 2543"/>
                  <a:gd name="T66" fmla="*/ 222 w 1379"/>
                  <a:gd name="T67" fmla="*/ 546 h 2543"/>
                  <a:gd name="T68" fmla="*/ 162 w 1379"/>
                  <a:gd name="T69" fmla="*/ 644 h 2543"/>
                  <a:gd name="T70" fmla="*/ 110 w 1379"/>
                  <a:gd name="T71" fmla="*/ 747 h 2543"/>
                  <a:gd name="T72" fmla="*/ 67 w 1379"/>
                  <a:gd name="T73" fmla="*/ 855 h 2543"/>
                  <a:gd name="T74" fmla="*/ 35 w 1379"/>
                  <a:gd name="T75" fmla="*/ 968 h 2543"/>
                  <a:gd name="T76" fmla="*/ 13 w 1379"/>
                  <a:gd name="T77" fmla="*/ 1084 h 2543"/>
                  <a:gd name="T78" fmla="*/ 2 w 1379"/>
                  <a:gd name="T79" fmla="*/ 1205 h 2543"/>
                  <a:gd name="T80" fmla="*/ 2 w 1379"/>
                  <a:gd name="T81" fmla="*/ 1331 h 2543"/>
                  <a:gd name="T82" fmla="*/ 15 w 1379"/>
                  <a:gd name="T83" fmla="*/ 1459 h 2543"/>
                  <a:gd name="T84" fmla="*/ 40 w 1379"/>
                  <a:gd name="T85" fmla="*/ 1584 h 2543"/>
                  <a:gd name="T86" fmla="*/ 77 w 1379"/>
                  <a:gd name="T87" fmla="*/ 1704 h 2543"/>
                  <a:gd name="T88" fmla="*/ 126 w 1379"/>
                  <a:gd name="T89" fmla="*/ 1817 h 2543"/>
                  <a:gd name="T90" fmla="*/ 185 w 1379"/>
                  <a:gd name="T91" fmla="*/ 1926 h 2543"/>
                  <a:gd name="T92" fmla="*/ 254 w 1379"/>
                  <a:gd name="T93" fmla="*/ 2028 h 2543"/>
                  <a:gd name="T94" fmla="*/ 332 w 1379"/>
                  <a:gd name="T95" fmla="*/ 2122 h 2543"/>
                  <a:gd name="T96" fmla="*/ 419 w 1379"/>
                  <a:gd name="T97" fmla="*/ 2209 h 2543"/>
                  <a:gd name="T98" fmla="*/ 512 w 1379"/>
                  <a:gd name="T99" fmla="*/ 2287 h 2543"/>
                  <a:gd name="T100" fmla="*/ 614 w 1379"/>
                  <a:gd name="T101" fmla="*/ 2356 h 2543"/>
                  <a:gd name="T102" fmla="*/ 723 w 1379"/>
                  <a:gd name="T103" fmla="*/ 2415 h 2543"/>
                  <a:gd name="T104" fmla="*/ 836 w 1379"/>
                  <a:gd name="T105" fmla="*/ 2465 h 2543"/>
                  <a:gd name="T106" fmla="*/ 956 w 1379"/>
                  <a:gd name="T107" fmla="*/ 2502 h 2543"/>
                  <a:gd name="T108" fmla="*/ 1081 w 1379"/>
                  <a:gd name="T109" fmla="*/ 2528 h 2543"/>
                  <a:gd name="T110" fmla="*/ 1209 w 1379"/>
                  <a:gd name="T111" fmla="*/ 2541 h 2543"/>
                  <a:gd name="T112" fmla="*/ 1266 w 1379"/>
                  <a:gd name="T113" fmla="*/ 1904 h 2543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1379" h="2543">
                    <a:moveTo>
                      <a:pt x="1266" y="1904"/>
                    </a:moveTo>
                    <a:lnTo>
                      <a:pt x="1250" y="1904"/>
                    </a:lnTo>
                    <a:lnTo>
                      <a:pt x="1234" y="1903"/>
                    </a:lnTo>
                    <a:lnTo>
                      <a:pt x="1218" y="1901"/>
                    </a:lnTo>
                    <a:lnTo>
                      <a:pt x="1202" y="1900"/>
                    </a:lnTo>
                    <a:lnTo>
                      <a:pt x="1186" y="1897"/>
                    </a:lnTo>
                    <a:lnTo>
                      <a:pt x="1170" y="1895"/>
                    </a:lnTo>
                    <a:lnTo>
                      <a:pt x="1155" y="1892"/>
                    </a:lnTo>
                    <a:lnTo>
                      <a:pt x="1140" y="1889"/>
                    </a:lnTo>
                    <a:lnTo>
                      <a:pt x="1125" y="1885"/>
                    </a:lnTo>
                    <a:lnTo>
                      <a:pt x="1110" y="1881"/>
                    </a:lnTo>
                    <a:lnTo>
                      <a:pt x="1095" y="1877"/>
                    </a:lnTo>
                    <a:lnTo>
                      <a:pt x="1081" y="1872"/>
                    </a:lnTo>
                    <a:lnTo>
                      <a:pt x="1066" y="1867"/>
                    </a:lnTo>
                    <a:lnTo>
                      <a:pt x="1052" y="1861"/>
                    </a:lnTo>
                    <a:lnTo>
                      <a:pt x="1038" y="1856"/>
                    </a:lnTo>
                    <a:lnTo>
                      <a:pt x="1023" y="1850"/>
                    </a:lnTo>
                    <a:lnTo>
                      <a:pt x="995" y="1837"/>
                    </a:lnTo>
                    <a:lnTo>
                      <a:pt x="982" y="1830"/>
                    </a:lnTo>
                    <a:lnTo>
                      <a:pt x="969" y="1821"/>
                    </a:lnTo>
                    <a:lnTo>
                      <a:pt x="956" y="1814"/>
                    </a:lnTo>
                    <a:lnTo>
                      <a:pt x="943" y="1806"/>
                    </a:lnTo>
                    <a:lnTo>
                      <a:pt x="930" y="1798"/>
                    </a:lnTo>
                    <a:lnTo>
                      <a:pt x="918" y="1789"/>
                    </a:lnTo>
                    <a:lnTo>
                      <a:pt x="894" y="1772"/>
                    </a:lnTo>
                    <a:lnTo>
                      <a:pt x="882" y="1762"/>
                    </a:lnTo>
                    <a:lnTo>
                      <a:pt x="869" y="1753"/>
                    </a:lnTo>
                    <a:lnTo>
                      <a:pt x="858" y="1743"/>
                    </a:lnTo>
                    <a:lnTo>
                      <a:pt x="847" y="1733"/>
                    </a:lnTo>
                    <a:lnTo>
                      <a:pt x="836" y="1722"/>
                    </a:lnTo>
                    <a:lnTo>
                      <a:pt x="826" y="1712"/>
                    </a:lnTo>
                    <a:lnTo>
                      <a:pt x="805" y="1690"/>
                    </a:lnTo>
                    <a:lnTo>
                      <a:pt x="795" y="1679"/>
                    </a:lnTo>
                    <a:lnTo>
                      <a:pt x="786" y="1667"/>
                    </a:lnTo>
                    <a:lnTo>
                      <a:pt x="768" y="1642"/>
                    </a:lnTo>
                    <a:lnTo>
                      <a:pt x="759" y="1630"/>
                    </a:lnTo>
                    <a:lnTo>
                      <a:pt x="750" y="1618"/>
                    </a:lnTo>
                    <a:lnTo>
                      <a:pt x="734" y="1592"/>
                    </a:lnTo>
                    <a:lnTo>
                      <a:pt x="727" y="1579"/>
                    </a:lnTo>
                    <a:lnTo>
                      <a:pt x="720" y="1566"/>
                    </a:lnTo>
                    <a:lnTo>
                      <a:pt x="705" y="1539"/>
                    </a:lnTo>
                    <a:lnTo>
                      <a:pt x="699" y="1525"/>
                    </a:lnTo>
                    <a:lnTo>
                      <a:pt x="693" y="1511"/>
                    </a:lnTo>
                    <a:lnTo>
                      <a:pt x="687" y="1496"/>
                    </a:lnTo>
                    <a:lnTo>
                      <a:pt x="682" y="1482"/>
                    </a:lnTo>
                    <a:lnTo>
                      <a:pt x="677" y="1467"/>
                    </a:lnTo>
                    <a:lnTo>
                      <a:pt x="672" y="1452"/>
                    </a:lnTo>
                    <a:lnTo>
                      <a:pt x="668" y="1438"/>
                    </a:lnTo>
                    <a:lnTo>
                      <a:pt x="664" y="1423"/>
                    </a:lnTo>
                    <a:lnTo>
                      <a:pt x="660" y="1408"/>
                    </a:lnTo>
                    <a:lnTo>
                      <a:pt x="657" y="1393"/>
                    </a:lnTo>
                    <a:lnTo>
                      <a:pt x="652" y="1362"/>
                    </a:lnTo>
                    <a:lnTo>
                      <a:pt x="648" y="1329"/>
                    </a:lnTo>
                    <a:lnTo>
                      <a:pt x="646" y="1314"/>
                    </a:lnTo>
                    <a:lnTo>
                      <a:pt x="645" y="1298"/>
                    </a:lnTo>
                    <a:lnTo>
                      <a:pt x="645" y="1282"/>
                    </a:lnTo>
                    <a:lnTo>
                      <a:pt x="645" y="1266"/>
                    </a:lnTo>
                    <a:lnTo>
                      <a:pt x="645" y="1238"/>
                    </a:lnTo>
                    <a:lnTo>
                      <a:pt x="647" y="1210"/>
                    </a:lnTo>
                    <a:lnTo>
                      <a:pt x="648" y="1197"/>
                    </a:lnTo>
                    <a:lnTo>
                      <a:pt x="650" y="1182"/>
                    </a:lnTo>
                    <a:lnTo>
                      <a:pt x="654" y="1155"/>
                    </a:lnTo>
                    <a:lnTo>
                      <a:pt x="656" y="1142"/>
                    </a:lnTo>
                    <a:lnTo>
                      <a:pt x="659" y="1129"/>
                    </a:lnTo>
                    <a:lnTo>
                      <a:pt x="665" y="1103"/>
                    </a:lnTo>
                    <a:lnTo>
                      <a:pt x="673" y="1077"/>
                    </a:lnTo>
                    <a:lnTo>
                      <a:pt x="681" y="1052"/>
                    </a:lnTo>
                    <a:lnTo>
                      <a:pt x="686" y="1039"/>
                    </a:lnTo>
                    <a:lnTo>
                      <a:pt x="690" y="1026"/>
                    </a:lnTo>
                    <a:lnTo>
                      <a:pt x="701" y="1002"/>
                    </a:lnTo>
                    <a:lnTo>
                      <a:pt x="712" y="978"/>
                    </a:lnTo>
                    <a:lnTo>
                      <a:pt x="725" y="955"/>
                    </a:lnTo>
                    <a:lnTo>
                      <a:pt x="739" y="932"/>
                    </a:lnTo>
                    <a:lnTo>
                      <a:pt x="753" y="910"/>
                    </a:lnTo>
                    <a:lnTo>
                      <a:pt x="760" y="900"/>
                    </a:lnTo>
                    <a:lnTo>
                      <a:pt x="768" y="889"/>
                    </a:lnTo>
                    <a:lnTo>
                      <a:pt x="783" y="867"/>
                    </a:lnTo>
                    <a:lnTo>
                      <a:pt x="800" y="847"/>
                    </a:lnTo>
                    <a:lnTo>
                      <a:pt x="817" y="828"/>
                    </a:lnTo>
                    <a:lnTo>
                      <a:pt x="836" y="810"/>
                    </a:lnTo>
                    <a:lnTo>
                      <a:pt x="854" y="792"/>
                    </a:lnTo>
                    <a:lnTo>
                      <a:pt x="874" y="775"/>
                    </a:lnTo>
                    <a:lnTo>
                      <a:pt x="895" y="759"/>
                    </a:lnTo>
                    <a:lnTo>
                      <a:pt x="906" y="751"/>
                    </a:lnTo>
                    <a:lnTo>
                      <a:pt x="916" y="743"/>
                    </a:lnTo>
                    <a:lnTo>
                      <a:pt x="938" y="729"/>
                    </a:lnTo>
                    <a:lnTo>
                      <a:pt x="960" y="715"/>
                    </a:lnTo>
                    <a:lnTo>
                      <a:pt x="971" y="707"/>
                    </a:lnTo>
                    <a:lnTo>
                      <a:pt x="983" y="701"/>
                    </a:lnTo>
                    <a:lnTo>
                      <a:pt x="1006" y="689"/>
                    </a:lnTo>
                    <a:lnTo>
                      <a:pt x="1030" y="678"/>
                    </a:lnTo>
                    <a:lnTo>
                      <a:pt x="1056" y="668"/>
                    </a:lnTo>
                    <a:lnTo>
                      <a:pt x="1068" y="664"/>
                    </a:lnTo>
                    <a:lnTo>
                      <a:pt x="1081" y="659"/>
                    </a:lnTo>
                    <a:lnTo>
                      <a:pt x="1106" y="651"/>
                    </a:lnTo>
                    <a:lnTo>
                      <a:pt x="1132" y="645"/>
                    </a:lnTo>
                    <a:lnTo>
                      <a:pt x="1379" y="313"/>
                    </a:lnTo>
                    <a:lnTo>
                      <a:pt x="1135" y="0"/>
                    </a:lnTo>
                    <a:lnTo>
                      <a:pt x="1105" y="3"/>
                    </a:lnTo>
                    <a:lnTo>
                      <a:pt x="1076" y="7"/>
                    </a:lnTo>
                    <a:lnTo>
                      <a:pt x="1046" y="12"/>
                    </a:lnTo>
                    <a:lnTo>
                      <a:pt x="1016" y="18"/>
                    </a:lnTo>
                    <a:lnTo>
                      <a:pt x="988" y="24"/>
                    </a:lnTo>
                    <a:lnTo>
                      <a:pt x="959" y="31"/>
                    </a:lnTo>
                    <a:lnTo>
                      <a:pt x="931" y="39"/>
                    </a:lnTo>
                    <a:lnTo>
                      <a:pt x="903" y="47"/>
                    </a:lnTo>
                    <a:lnTo>
                      <a:pt x="874" y="56"/>
                    </a:lnTo>
                    <a:lnTo>
                      <a:pt x="847" y="65"/>
                    </a:lnTo>
                    <a:lnTo>
                      <a:pt x="820" y="76"/>
                    </a:lnTo>
                    <a:lnTo>
                      <a:pt x="793" y="87"/>
                    </a:lnTo>
                    <a:lnTo>
                      <a:pt x="766" y="98"/>
                    </a:lnTo>
                    <a:lnTo>
                      <a:pt x="740" y="109"/>
                    </a:lnTo>
                    <a:lnTo>
                      <a:pt x="713" y="122"/>
                    </a:lnTo>
                    <a:lnTo>
                      <a:pt x="688" y="135"/>
                    </a:lnTo>
                    <a:lnTo>
                      <a:pt x="663" y="148"/>
                    </a:lnTo>
                    <a:lnTo>
                      <a:pt x="638" y="162"/>
                    </a:lnTo>
                    <a:lnTo>
                      <a:pt x="613" y="177"/>
                    </a:lnTo>
                    <a:lnTo>
                      <a:pt x="589" y="192"/>
                    </a:lnTo>
                    <a:lnTo>
                      <a:pt x="565" y="207"/>
                    </a:lnTo>
                    <a:lnTo>
                      <a:pt x="541" y="223"/>
                    </a:lnTo>
                    <a:lnTo>
                      <a:pt x="518" y="241"/>
                    </a:lnTo>
                    <a:lnTo>
                      <a:pt x="495" y="258"/>
                    </a:lnTo>
                    <a:lnTo>
                      <a:pt x="473" y="276"/>
                    </a:lnTo>
                    <a:lnTo>
                      <a:pt x="451" y="294"/>
                    </a:lnTo>
                    <a:lnTo>
                      <a:pt x="430" y="312"/>
                    </a:lnTo>
                    <a:lnTo>
                      <a:pt x="409" y="331"/>
                    </a:lnTo>
                    <a:lnTo>
                      <a:pt x="387" y="351"/>
                    </a:lnTo>
                    <a:lnTo>
                      <a:pt x="367" y="371"/>
                    </a:lnTo>
                    <a:lnTo>
                      <a:pt x="347" y="392"/>
                    </a:lnTo>
                    <a:lnTo>
                      <a:pt x="328" y="413"/>
                    </a:lnTo>
                    <a:lnTo>
                      <a:pt x="309" y="434"/>
                    </a:lnTo>
                    <a:lnTo>
                      <a:pt x="291" y="456"/>
                    </a:lnTo>
                    <a:lnTo>
                      <a:pt x="273" y="478"/>
                    </a:lnTo>
                    <a:lnTo>
                      <a:pt x="256" y="500"/>
                    </a:lnTo>
                    <a:lnTo>
                      <a:pt x="238" y="523"/>
                    </a:lnTo>
                    <a:lnTo>
                      <a:pt x="222" y="546"/>
                    </a:lnTo>
                    <a:lnTo>
                      <a:pt x="206" y="571"/>
                    </a:lnTo>
                    <a:lnTo>
                      <a:pt x="191" y="595"/>
                    </a:lnTo>
                    <a:lnTo>
                      <a:pt x="176" y="619"/>
                    </a:lnTo>
                    <a:lnTo>
                      <a:pt x="162" y="644"/>
                    </a:lnTo>
                    <a:lnTo>
                      <a:pt x="148" y="669"/>
                    </a:lnTo>
                    <a:lnTo>
                      <a:pt x="135" y="695"/>
                    </a:lnTo>
                    <a:lnTo>
                      <a:pt x="122" y="721"/>
                    </a:lnTo>
                    <a:lnTo>
                      <a:pt x="110" y="747"/>
                    </a:lnTo>
                    <a:lnTo>
                      <a:pt x="99" y="774"/>
                    </a:lnTo>
                    <a:lnTo>
                      <a:pt x="88" y="800"/>
                    </a:lnTo>
                    <a:lnTo>
                      <a:pt x="77" y="827"/>
                    </a:lnTo>
                    <a:lnTo>
                      <a:pt x="67" y="855"/>
                    </a:lnTo>
                    <a:lnTo>
                      <a:pt x="58" y="883"/>
                    </a:lnTo>
                    <a:lnTo>
                      <a:pt x="50" y="911"/>
                    </a:lnTo>
                    <a:lnTo>
                      <a:pt x="42" y="939"/>
                    </a:lnTo>
                    <a:lnTo>
                      <a:pt x="35" y="968"/>
                    </a:lnTo>
                    <a:lnTo>
                      <a:pt x="28" y="996"/>
                    </a:lnTo>
                    <a:lnTo>
                      <a:pt x="23" y="1025"/>
                    </a:lnTo>
                    <a:lnTo>
                      <a:pt x="17" y="1055"/>
                    </a:lnTo>
                    <a:lnTo>
                      <a:pt x="13" y="1084"/>
                    </a:lnTo>
                    <a:lnTo>
                      <a:pt x="9" y="1114"/>
                    </a:lnTo>
                    <a:lnTo>
                      <a:pt x="6" y="1144"/>
                    </a:lnTo>
                    <a:lnTo>
                      <a:pt x="3" y="1174"/>
                    </a:lnTo>
                    <a:lnTo>
                      <a:pt x="2" y="1205"/>
                    </a:lnTo>
                    <a:lnTo>
                      <a:pt x="0" y="1235"/>
                    </a:lnTo>
                    <a:lnTo>
                      <a:pt x="0" y="1266"/>
                    </a:lnTo>
                    <a:lnTo>
                      <a:pt x="1" y="1298"/>
                    </a:lnTo>
                    <a:lnTo>
                      <a:pt x="2" y="1331"/>
                    </a:lnTo>
                    <a:lnTo>
                      <a:pt x="4" y="1364"/>
                    </a:lnTo>
                    <a:lnTo>
                      <a:pt x="7" y="1396"/>
                    </a:lnTo>
                    <a:lnTo>
                      <a:pt x="10" y="1428"/>
                    </a:lnTo>
                    <a:lnTo>
                      <a:pt x="15" y="1459"/>
                    </a:lnTo>
                    <a:lnTo>
                      <a:pt x="20" y="1491"/>
                    </a:lnTo>
                    <a:lnTo>
                      <a:pt x="26" y="1523"/>
                    </a:lnTo>
                    <a:lnTo>
                      <a:pt x="33" y="1553"/>
                    </a:lnTo>
                    <a:lnTo>
                      <a:pt x="40" y="1584"/>
                    </a:lnTo>
                    <a:lnTo>
                      <a:pt x="48" y="1614"/>
                    </a:lnTo>
                    <a:lnTo>
                      <a:pt x="57" y="1644"/>
                    </a:lnTo>
                    <a:lnTo>
                      <a:pt x="67" y="1674"/>
                    </a:lnTo>
                    <a:lnTo>
                      <a:pt x="77" y="1704"/>
                    </a:lnTo>
                    <a:lnTo>
                      <a:pt x="89" y="1733"/>
                    </a:lnTo>
                    <a:lnTo>
                      <a:pt x="101" y="1761"/>
                    </a:lnTo>
                    <a:lnTo>
                      <a:pt x="113" y="1789"/>
                    </a:lnTo>
                    <a:lnTo>
                      <a:pt x="126" y="1817"/>
                    </a:lnTo>
                    <a:lnTo>
                      <a:pt x="140" y="1846"/>
                    </a:lnTo>
                    <a:lnTo>
                      <a:pt x="154" y="1873"/>
                    </a:lnTo>
                    <a:lnTo>
                      <a:pt x="169" y="1900"/>
                    </a:lnTo>
                    <a:lnTo>
                      <a:pt x="185" y="1926"/>
                    </a:lnTo>
                    <a:lnTo>
                      <a:pt x="201" y="1952"/>
                    </a:lnTo>
                    <a:lnTo>
                      <a:pt x="218" y="1977"/>
                    </a:lnTo>
                    <a:lnTo>
                      <a:pt x="235" y="2003"/>
                    </a:lnTo>
                    <a:lnTo>
                      <a:pt x="254" y="2028"/>
                    </a:lnTo>
                    <a:lnTo>
                      <a:pt x="273" y="2052"/>
                    </a:lnTo>
                    <a:lnTo>
                      <a:pt x="292" y="2076"/>
                    </a:lnTo>
                    <a:lnTo>
                      <a:pt x="311" y="2099"/>
                    </a:lnTo>
                    <a:lnTo>
                      <a:pt x="332" y="2122"/>
                    </a:lnTo>
                    <a:lnTo>
                      <a:pt x="352" y="2145"/>
                    </a:lnTo>
                    <a:lnTo>
                      <a:pt x="374" y="2167"/>
                    </a:lnTo>
                    <a:lnTo>
                      <a:pt x="395" y="2188"/>
                    </a:lnTo>
                    <a:lnTo>
                      <a:pt x="419" y="2209"/>
                    </a:lnTo>
                    <a:lnTo>
                      <a:pt x="441" y="2229"/>
                    </a:lnTo>
                    <a:lnTo>
                      <a:pt x="464" y="2249"/>
                    </a:lnTo>
                    <a:lnTo>
                      <a:pt x="488" y="2268"/>
                    </a:lnTo>
                    <a:lnTo>
                      <a:pt x="512" y="2287"/>
                    </a:lnTo>
                    <a:lnTo>
                      <a:pt x="537" y="2306"/>
                    </a:lnTo>
                    <a:lnTo>
                      <a:pt x="563" y="2323"/>
                    </a:lnTo>
                    <a:lnTo>
                      <a:pt x="588" y="2340"/>
                    </a:lnTo>
                    <a:lnTo>
                      <a:pt x="614" y="2356"/>
                    </a:lnTo>
                    <a:lnTo>
                      <a:pt x="641" y="2372"/>
                    </a:lnTo>
                    <a:lnTo>
                      <a:pt x="667" y="2387"/>
                    </a:lnTo>
                    <a:lnTo>
                      <a:pt x="694" y="2401"/>
                    </a:lnTo>
                    <a:lnTo>
                      <a:pt x="723" y="2415"/>
                    </a:lnTo>
                    <a:lnTo>
                      <a:pt x="751" y="2428"/>
                    </a:lnTo>
                    <a:lnTo>
                      <a:pt x="779" y="2441"/>
                    </a:lnTo>
                    <a:lnTo>
                      <a:pt x="808" y="2452"/>
                    </a:lnTo>
                    <a:lnTo>
                      <a:pt x="836" y="2465"/>
                    </a:lnTo>
                    <a:lnTo>
                      <a:pt x="866" y="2475"/>
                    </a:lnTo>
                    <a:lnTo>
                      <a:pt x="896" y="2485"/>
                    </a:lnTo>
                    <a:lnTo>
                      <a:pt x="926" y="2494"/>
                    </a:lnTo>
                    <a:lnTo>
                      <a:pt x="956" y="2502"/>
                    </a:lnTo>
                    <a:lnTo>
                      <a:pt x="987" y="2510"/>
                    </a:lnTo>
                    <a:lnTo>
                      <a:pt x="1017" y="2516"/>
                    </a:lnTo>
                    <a:lnTo>
                      <a:pt x="1049" y="2522"/>
                    </a:lnTo>
                    <a:lnTo>
                      <a:pt x="1081" y="2528"/>
                    </a:lnTo>
                    <a:lnTo>
                      <a:pt x="1112" y="2532"/>
                    </a:lnTo>
                    <a:lnTo>
                      <a:pt x="1144" y="2536"/>
                    </a:lnTo>
                    <a:lnTo>
                      <a:pt x="1176" y="2539"/>
                    </a:lnTo>
                    <a:lnTo>
                      <a:pt x="1209" y="2541"/>
                    </a:lnTo>
                    <a:lnTo>
                      <a:pt x="1241" y="2543"/>
                    </a:lnTo>
                    <a:lnTo>
                      <a:pt x="1274" y="2543"/>
                    </a:lnTo>
                    <a:lnTo>
                      <a:pt x="1039" y="2206"/>
                    </a:lnTo>
                    <a:lnTo>
                      <a:pt x="1266" y="1904"/>
                    </a:lnTo>
                    <a:close/>
                  </a:path>
                </a:pathLst>
              </a:custGeom>
              <a:solidFill>
                <a:srgbClr val="1A94B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kern="0">
                  <a:solidFill>
                    <a:srgbClr val="000000"/>
                  </a:solidFill>
                  <a:latin typeface="Arial" panose="020B0604020202020204"/>
                </a:endParaRPr>
              </a:p>
            </p:txBody>
          </p:sp>
        </p:grpSp>
        <p:sp>
          <p:nvSpPr>
            <p:cNvPr id="16" name="iślíďé"/>
            <p:cNvSpPr txBox="1"/>
            <p:nvPr/>
          </p:nvSpPr>
          <p:spPr>
            <a:xfrm>
              <a:off x="5688293" y="3225922"/>
              <a:ext cx="829014" cy="405398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altLang="zh-CN" sz="9600" kern="0" dirty="0">
                  <a:solidFill>
                    <a:srgbClr val="778495">
                      <a:alpha val="33000"/>
                    </a:srgbClr>
                  </a:solidFill>
                  <a:latin typeface="Impact" panose="020B0806030902050204" pitchFamily="34" charset="0"/>
                </a:rPr>
                <a:t>2020</a:t>
              </a:r>
              <a:endParaRPr lang="zh-CN" altLang="en-US" sz="9600" kern="0" dirty="0">
                <a:solidFill>
                  <a:srgbClr val="778495">
                    <a:alpha val="33000"/>
                  </a:srgbClr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4" name="î$ḻîḍé"/>
            <p:cNvSpPr txBox="1"/>
            <p:nvPr/>
          </p:nvSpPr>
          <p:spPr bwMode="auto">
            <a:xfrm>
              <a:off x="687276" y="4642952"/>
              <a:ext cx="3847690" cy="58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>
              <a:normAutofit/>
            </a:bodyPr>
            <a:lstStyle>
              <a:defPPr>
                <a:defRPr lang="zh-CN"/>
              </a:defPPr>
              <a:lvl1pPr>
                <a:lnSpc>
                  <a:spcPct val="100000"/>
                </a:lnSpc>
                <a:spcBef>
                  <a:spcPct val="0"/>
                </a:spcBef>
                <a:buFontTx/>
                <a:buNone/>
                <a:defRPr b="1">
                  <a:solidFill>
                    <a:schemeClr val="accent2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defRPr/>
              </a:pPr>
              <a:r>
                <a:rPr lang="en-US" altLang="zh-CN" sz="1600" kern="0" dirty="0">
                  <a:solidFill>
                    <a:srgbClr val="000000"/>
                  </a:solidFill>
                  <a:latin typeface="Arial" panose="020B0604020202020204"/>
                </a:rPr>
                <a:t>2020 Q1</a:t>
              </a:r>
            </a:p>
          </p:txBody>
        </p:sp>
        <p:sp>
          <p:nvSpPr>
            <p:cNvPr id="15" name="îślidê"/>
            <p:cNvSpPr txBox="1"/>
            <p:nvPr/>
          </p:nvSpPr>
          <p:spPr bwMode="auto">
            <a:xfrm>
              <a:off x="7672798" y="4642952"/>
              <a:ext cx="3847690" cy="58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>
              <a:normAutofit/>
            </a:bodyPr>
            <a:lstStyle>
              <a:defPPr>
                <a:defRPr lang="zh-CN"/>
              </a:defPPr>
              <a:lvl1pPr>
                <a:lnSpc>
                  <a:spcPct val="100000"/>
                </a:lnSpc>
                <a:spcBef>
                  <a:spcPct val="0"/>
                </a:spcBef>
                <a:buFontTx/>
                <a:buNone/>
                <a:defRPr b="1">
                  <a:solidFill>
                    <a:schemeClr val="accent2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defRPr/>
              </a:pPr>
              <a:r>
                <a:rPr lang="en-US" altLang="zh-CN" sz="1600" kern="0" dirty="0">
                  <a:solidFill>
                    <a:srgbClr val="000000"/>
                  </a:solidFill>
                  <a:latin typeface="Arial" panose="020B0604020202020204"/>
                </a:rPr>
                <a:t>2020 Q2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00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673100" y="2020743"/>
            <a:ext cx="10845800" cy="3235615"/>
            <a:chOff x="673100" y="2020743"/>
            <a:chExt cx="10845800" cy="3235615"/>
          </a:xfrm>
        </p:grpSpPr>
        <p:grpSp>
          <p:nvGrpSpPr>
            <p:cNvPr id="3" name="îśľide"/>
            <p:cNvGrpSpPr/>
            <p:nvPr/>
          </p:nvGrpSpPr>
          <p:grpSpPr>
            <a:xfrm>
              <a:off x="673100" y="2020743"/>
              <a:ext cx="4712734" cy="1050002"/>
              <a:chOff x="2270726" y="1538277"/>
              <a:chExt cx="4712734" cy="1050002"/>
            </a:xfrm>
          </p:grpSpPr>
          <p:grpSp>
            <p:nvGrpSpPr>
              <p:cNvPr id="28" name="ïṣḷîḋe"/>
              <p:cNvGrpSpPr/>
              <p:nvPr/>
            </p:nvGrpSpPr>
            <p:grpSpPr>
              <a:xfrm>
                <a:off x="2270726" y="1538277"/>
                <a:ext cx="2604671" cy="1050002"/>
                <a:chOff x="2270726" y="1556792"/>
                <a:chExt cx="2604671" cy="1050002"/>
              </a:xfrm>
            </p:grpSpPr>
            <p:sp>
              <p:nvSpPr>
                <p:cNvPr id="32" name="iSļiḋè"/>
                <p:cNvSpPr/>
                <p:nvPr/>
              </p:nvSpPr>
              <p:spPr>
                <a:xfrm>
                  <a:off x="3117016" y="1669971"/>
                  <a:ext cx="1758381" cy="823643"/>
                </a:xfrm>
                <a:prstGeom prst="homePlate">
                  <a:avLst>
                    <a:gd name="adj" fmla="val 40279"/>
                  </a:avLst>
                </a:prstGeom>
                <a:solidFill>
                  <a:srgbClr val="F0F0F0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>
                    <a:spcBef>
                      <a:spcPct val="0"/>
                    </a:spcBef>
                    <a:defRPr/>
                  </a:pPr>
                  <a:r>
                    <a:rPr lang="en-US" altLang="zh-CN" sz="2000" b="1" kern="0" dirty="0">
                      <a:solidFill>
                        <a:srgbClr val="000000"/>
                      </a:solidFill>
                      <a:latin typeface="Arial" panose="020B0604020202020204"/>
                    </a:rPr>
                    <a:t>Keyword</a:t>
                  </a:r>
                </a:p>
              </p:txBody>
            </p:sp>
            <p:sp>
              <p:nvSpPr>
                <p:cNvPr id="33" name="iśļîḍe"/>
                <p:cNvSpPr/>
                <p:nvPr/>
              </p:nvSpPr>
              <p:spPr>
                <a:xfrm>
                  <a:off x="2270726" y="1556792"/>
                  <a:ext cx="1050001" cy="1050002"/>
                </a:xfrm>
                <a:prstGeom prst="ellipse">
                  <a:avLst/>
                </a:prstGeom>
                <a:solidFill>
                  <a:srgbClr val="1A94BC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>
                    <a:defRPr/>
                  </a:pPr>
                  <a:endParaRPr kern="0">
                    <a:solidFill>
                      <a:srgbClr val="FFFFFF"/>
                    </a:solidFill>
                    <a:latin typeface="Arial" panose="020B0604020202020204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4" name="išḻídê" title="HBOw5gySgy"/>
                <p:cNvSpPr/>
                <p:nvPr/>
              </p:nvSpPr>
              <p:spPr bwMode="auto">
                <a:xfrm>
                  <a:off x="2573030" y="1793812"/>
                  <a:ext cx="481328" cy="606645"/>
                </a:xfrm>
                <a:custGeom>
                  <a:avLst/>
                  <a:gdLst>
                    <a:gd name="connsiteX0" fmla="*/ 179388 w 268288"/>
                    <a:gd name="connsiteY0" fmla="*/ 166688 h 338138"/>
                    <a:gd name="connsiteX1" fmla="*/ 203200 w 268288"/>
                    <a:gd name="connsiteY1" fmla="*/ 190443 h 338138"/>
                    <a:gd name="connsiteX2" fmla="*/ 203200 w 268288"/>
                    <a:gd name="connsiteY2" fmla="*/ 252471 h 338138"/>
                    <a:gd name="connsiteX3" fmla="*/ 179388 w 268288"/>
                    <a:gd name="connsiteY3" fmla="*/ 276226 h 338138"/>
                    <a:gd name="connsiteX4" fmla="*/ 155575 w 268288"/>
                    <a:gd name="connsiteY4" fmla="*/ 252471 h 338138"/>
                    <a:gd name="connsiteX5" fmla="*/ 155575 w 268288"/>
                    <a:gd name="connsiteY5" fmla="*/ 190443 h 338138"/>
                    <a:gd name="connsiteX6" fmla="*/ 179388 w 268288"/>
                    <a:gd name="connsiteY6" fmla="*/ 166688 h 338138"/>
                    <a:gd name="connsiteX7" fmla="*/ 179388 w 268288"/>
                    <a:gd name="connsiteY7" fmla="*/ 150813 h 338138"/>
                    <a:gd name="connsiteX8" fmla="*/ 139700 w 268288"/>
                    <a:gd name="connsiteY8" fmla="*/ 190427 h 338138"/>
                    <a:gd name="connsiteX9" fmla="*/ 139700 w 268288"/>
                    <a:gd name="connsiteY9" fmla="*/ 252488 h 338138"/>
                    <a:gd name="connsiteX10" fmla="*/ 179388 w 268288"/>
                    <a:gd name="connsiteY10" fmla="*/ 292101 h 338138"/>
                    <a:gd name="connsiteX11" fmla="*/ 219075 w 268288"/>
                    <a:gd name="connsiteY11" fmla="*/ 252488 h 338138"/>
                    <a:gd name="connsiteX12" fmla="*/ 219075 w 268288"/>
                    <a:gd name="connsiteY12" fmla="*/ 190427 h 338138"/>
                    <a:gd name="connsiteX13" fmla="*/ 179388 w 268288"/>
                    <a:gd name="connsiteY13" fmla="*/ 150813 h 338138"/>
                    <a:gd name="connsiteX14" fmla="*/ 57120 w 268288"/>
                    <a:gd name="connsiteY14" fmla="*/ 150813 h 338138"/>
                    <a:gd name="connsiteX15" fmla="*/ 49212 w 268288"/>
                    <a:gd name="connsiteY15" fmla="*/ 158705 h 338138"/>
                    <a:gd name="connsiteX16" fmla="*/ 57120 w 268288"/>
                    <a:gd name="connsiteY16" fmla="*/ 166597 h 338138"/>
                    <a:gd name="connsiteX17" fmla="*/ 80842 w 268288"/>
                    <a:gd name="connsiteY17" fmla="*/ 166597 h 338138"/>
                    <a:gd name="connsiteX18" fmla="*/ 103247 w 268288"/>
                    <a:gd name="connsiteY18" fmla="*/ 188959 h 338138"/>
                    <a:gd name="connsiteX19" fmla="*/ 103247 w 268288"/>
                    <a:gd name="connsiteY19" fmla="*/ 190274 h 338138"/>
                    <a:gd name="connsiteX20" fmla="*/ 80842 w 268288"/>
                    <a:gd name="connsiteY20" fmla="*/ 212635 h 338138"/>
                    <a:gd name="connsiteX21" fmla="*/ 57120 w 268288"/>
                    <a:gd name="connsiteY21" fmla="*/ 212635 h 338138"/>
                    <a:gd name="connsiteX22" fmla="*/ 49212 w 268288"/>
                    <a:gd name="connsiteY22" fmla="*/ 220527 h 338138"/>
                    <a:gd name="connsiteX23" fmla="*/ 57120 w 268288"/>
                    <a:gd name="connsiteY23" fmla="*/ 228419 h 338138"/>
                    <a:gd name="connsiteX24" fmla="*/ 80842 w 268288"/>
                    <a:gd name="connsiteY24" fmla="*/ 228419 h 338138"/>
                    <a:gd name="connsiteX25" fmla="*/ 103247 w 268288"/>
                    <a:gd name="connsiteY25" fmla="*/ 250781 h 338138"/>
                    <a:gd name="connsiteX26" fmla="*/ 80842 w 268288"/>
                    <a:gd name="connsiteY26" fmla="*/ 273142 h 338138"/>
                    <a:gd name="connsiteX27" fmla="*/ 57120 w 268288"/>
                    <a:gd name="connsiteY27" fmla="*/ 273142 h 338138"/>
                    <a:gd name="connsiteX28" fmla="*/ 49212 w 268288"/>
                    <a:gd name="connsiteY28" fmla="*/ 281034 h 338138"/>
                    <a:gd name="connsiteX29" fmla="*/ 57120 w 268288"/>
                    <a:gd name="connsiteY29" fmla="*/ 288926 h 338138"/>
                    <a:gd name="connsiteX30" fmla="*/ 80842 w 268288"/>
                    <a:gd name="connsiteY30" fmla="*/ 288926 h 338138"/>
                    <a:gd name="connsiteX31" fmla="*/ 119062 w 268288"/>
                    <a:gd name="connsiteY31" fmla="*/ 250781 h 338138"/>
                    <a:gd name="connsiteX32" fmla="*/ 103247 w 268288"/>
                    <a:gd name="connsiteY32" fmla="*/ 220527 h 338138"/>
                    <a:gd name="connsiteX33" fmla="*/ 119062 w 268288"/>
                    <a:gd name="connsiteY33" fmla="*/ 190274 h 338138"/>
                    <a:gd name="connsiteX34" fmla="*/ 119062 w 268288"/>
                    <a:gd name="connsiteY34" fmla="*/ 188959 h 338138"/>
                    <a:gd name="connsiteX35" fmla="*/ 80842 w 268288"/>
                    <a:gd name="connsiteY35" fmla="*/ 150813 h 338138"/>
                    <a:gd name="connsiteX36" fmla="*/ 57120 w 268288"/>
                    <a:gd name="connsiteY36" fmla="*/ 150813 h 338138"/>
                    <a:gd name="connsiteX37" fmla="*/ 46099 w 268288"/>
                    <a:gd name="connsiteY37" fmla="*/ 47625 h 338138"/>
                    <a:gd name="connsiteX38" fmla="*/ 15875 w 268288"/>
                    <a:gd name="connsiteY38" fmla="*/ 79629 h 338138"/>
                    <a:gd name="connsiteX39" fmla="*/ 15875 w 268288"/>
                    <a:gd name="connsiteY39" fmla="*/ 114300 h 338138"/>
                    <a:gd name="connsiteX40" fmla="*/ 252413 w 268288"/>
                    <a:gd name="connsiteY40" fmla="*/ 114300 h 338138"/>
                    <a:gd name="connsiteX41" fmla="*/ 252413 w 268288"/>
                    <a:gd name="connsiteY41" fmla="*/ 79629 h 338138"/>
                    <a:gd name="connsiteX42" fmla="*/ 222189 w 268288"/>
                    <a:gd name="connsiteY42" fmla="*/ 47625 h 338138"/>
                    <a:gd name="connsiteX43" fmla="*/ 210362 w 268288"/>
                    <a:gd name="connsiteY43" fmla="*/ 47625 h 338138"/>
                    <a:gd name="connsiteX44" fmla="*/ 210362 w 268288"/>
                    <a:gd name="connsiteY44" fmla="*/ 71628 h 338138"/>
                    <a:gd name="connsiteX45" fmla="*/ 202477 w 268288"/>
                    <a:gd name="connsiteY45" fmla="*/ 79629 h 338138"/>
                    <a:gd name="connsiteX46" fmla="*/ 194593 w 268288"/>
                    <a:gd name="connsiteY46" fmla="*/ 71628 h 338138"/>
                    <a:gd name="connsiteX47" fmla="*/ 194593 w 268288"/>
                    <a:gd name="connsiteY47" fmla="*/ 47625 h 338138"/>
                    <a:gd name="connsiteX48" fmla="*/ 73696 w 268288"/>
                    <a:gd name="connsiteY48" fmla="*/ 47625 h 338138"/>
                    <a:gd name="connsiteX49" fmla="*/ 73696 w 268288"/>
                    <a:gd name="connsiteY49" fmla="*/ 71628 h 338138"/>
                    <a:gd name="connsiteX50" fmla="*/ 65811 w 268288"/>
                    <a:gd name="connsiteY50" fmla="*/ 79629 h 338138"/>
                    <a:gd name="connsiteX51" fmla="*/ 57926 w 268288"/>
                    <a:gd name="connsiteY51" fmla="*/ 71628 h 338138"/>
                    <a:gd name="connsiteX52" fmla="*/ 57926 w 268288"/>
                    <a:gd name="connsiteY52" fmla="*/ 47625 h 338138"/>
                    <a:gd name="connsiteX53" fmla="*/ 46099 w 268288"/>
                    <a:gd name="connsiteY53" fmla="*/ 47625 h 338138"/>
                    <a:gd name="connsiteX54" fmla="*/ 65757 w 268288"/>
                    <a:gd name="connsiteY54" fmla="*/ 0 h 338138"/>
                    <a:gd name="connsiteX55" fmla="*/ 73648 w 268288"/>
                    <a:gd name="connsiteY55" fmla="*/ 7925 h 338138"/>
                    <a:gd name="connsiteX56" fmla="*/ 73648 w 268288"/>
                    <a:gd name="connsiteY56" fmla="*/ 31700 h 338138"/>
                    <a:gd name="connsiteX57" fmla="*/ 194640 w 268288"/>
                    <a:gd name="connsiteY57" fmla="*/ 31700 h 338138"/>
                    <a:gd name="connsiteX58" fmla="*/ 194640 w 268288"/>
                    <a:gd name="connsiteY58" fmla="*/ 7925 h 338138"/>
                    <a:gd name="connsiteX59" fmla="*/ 202531 w 268288"/>
                    <a:gd name="connsiteY59" fmla="*/ 0 h 338138"/>
                    <a:gd name="connsiteX60" fmla="*/ 210422 w 268288"/>
                    <a:gd name="connsiteY60" fmla="*/ 7925 h 338138"/>
                    <a:gd name="connsiteX61" fmla="*/ 210422 w 268288"/>
                    <a:gd name="connsiteY61" fmla="*/ 31700 h 338138"/>
                    <a:gd name="connsiteX62" fmla="*/ 222258 w 268288"/>
                    <a:gd name="connsiteY62" fmla="*/ 31700 h 338138"/>
                    <a:gd name="connsiteX63" fmla="*/ 268288 w 268288"/>
                    <a:gd name="connsiteY63" fmla="*/ 79251 h 338138"/>
                    <a:gd name="connsiteX64" fmla="*/ 268288 w 268288"/>
                    <a:gd name="connsiteY64" fmla="*/ 290587 h 338138"/>
                    <a:gd name="connsiteX65" fmla="*/ 222258 w 268288"/>
                    <a:gd name="connsiteY65" fmla="*/ 338138 h 338138"/>
                    <a:gd name="connsiteX66" fmla="*/ 46030 w 268288"/>
                    <a:gd name="connsiteY66" fmla="*/ 338138 h 338138"/>
                    <a:gd name="connsiteX67" fmla="*/ 0 w 268288"/>
                    <a:gd name="connsiteY67" fmla="*/ 290587 h 338138"/>
                    <a:gd name="connsiteX68" fmla="*/ 0 w 268288"/>
                    <a:gd name="connsiteY68" fmla="*/ 79251 h 338138"/>
                    <a:gd name="connsiteX69" fmla="*/ 46030 w 268288"/>
                    <a:gd name="connsiteY69" fmla="*/ 31700 h 338138"/>
                    <a:gd name="connsiteX70" fmla="*/ 57866 w 268288"/>
                    <a:gd name="connsiteY70" fmla="*/ 31700 h 338138"/>
                    <a:gd name="connsiteX71" fmla="*/ 57866 w 268288"/>
                    <a:gd name="connsiteY71" fmla="*/ 7925 h 338138"/>
                    <a:gd name="connsiteX72" fmla="*/ 65757 w 268288"/>
                    <a:gd name="connsiteY72" fmla="*/ 0 h 3381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</a:cxnLst>
                  <a:rect l="l" t="t" r="r" b="b"/>
                  <a:pathLst>
                    <a:path w="268288" h="338138">
                      <a:moveTo>
                        <a:pt x="179388" y="166688"/>
                      </a:moveTo>
                      <a:cubicBezTo>
                        <a:pt x="192617" y="166688"/>
                        <a:pt x="203200" y="177246"/>
                        <a:pt x="203200" y="190443"/>
                      </a:cubicBezTo>
                      <a:cubicBezTo>
                        <a:pt x="203200" y="252471"/>
                        <a:pt x="203200" y="252471"/>
                        <a:pt x="203200" y="252471"/>
                      </a:cubicBezTo>
                      <a:cubicBezTo>
                        <a:pt x="203200" y="265668"/>
                        <a:pt x="192617" y="276226"/>
                        <a:pt x="179388" y="276226"/>
                      </a:cubicBezTo>
                      <a:cubicBezTo>
                        <a:pt x="166158" y="276226"/>
                        <a:pt x="155575" y="265668"/>
                        <a:pt x="155575" y="252471"/>
                      </a:cubicBezTo>
                      <a:cubicBezTo>
                        <a:pt x="155575" y="190443"/>
                        <a:pt x="155575" y="190443"/>
                        <a:pt x="155575" y="190443"/>
                      </a:cubicBezTo>
                      <a:cubicBezTo>
                        <a:pt x="155575" y="177246"/>
                        <a:pt x="166158" y="166688"/>
                        <a:pt x="179388" y="166688"/>
                      </a:cubicBezTo>
                      <a:close/>
                      <a:moveTo>
                        <a:pt x="179388" y="150813"/>
                      </a:moveTo>
                      <a:cubicBezTo>
                        <a:pt x="158221" y="150813"/>
                        <a:pt x="139700" y="169299"/>
                        <a:pt x="139700" y="190427"/>
                      </a:cubicBezTo>
                      <a:cubicBezTo>
                        <a:pt x="139700" y="252488"/>
                        <a:pt x="139700" y="252488"/>
                        <a:pt x="139700" y="252488"/>
                      </a:cubicBezTo>
                      <a:cubicBezTo>
                        <a:pt x="139700" y="273615"/>
                        <a:pt x="158221" y="292101"/>
                        <a:pt x="179388" y="292101"/>
                      </a:cubicBezTo>
                      <a:cubicBezTo>
                        <a:pt x="201877" y="292101"/>
                        <a:pt x="219075" y="273615"/>
                        <a:pt x="219075" y="252488"/>
                      </a:cubicBezTo>
                      <a:lnTo>
                        <a:pt x="219075" y="190427"/>
                      </a:lnTo>
                      <a:cubicBezTo>
                        <a:pt x="219075" y="169299"/>
                        <a:pt x="201877" y="150813"/>
                        <a:pt x="179388" y="150813"/>
                      </a:cubicBezTo>
                      <a:close/>
                      <a:moveTo>
                        <a:pt x="57120" y="150813"/>
                      </a:moveTo>
                      <a:cubicBezTo>
                        <a:pt x="51848" y="150813"/>
                        <a:pt x="49212" y="154759"/>
                        <a:pt x="49212" y="158705"/>
                      </a:cubicBezTo>
                      <a:cubicBezTo>
                        <a:pt x="49212" y="163967"/>
                        <a:pt x="51848" y="166597"/>
                        <a:pt x="57120" y="166597"/>
                      </a:cubicBezTo>
                      <a:cubicBezTo>
                        <a:pt x="80842" y="166597"/>
                        <a:pt x="80842" y="166597"/>
                        <a:pt x="80842" y="166597"/>
                      </a:cubicBezTo>
                      <a:cubicBezTo>
                        <a:pt x="92704" y="166597"/>
                        <a:pt x="103247" y="177120"/>
                        <a:pt x="103247" y="188959"/>
                      </a:cubicBezTo>
                      <a:cubicBezTo>
                        <a:pt x="103247" y="190274"/>
                        <a:pt x="103247" y="190274"/>
                        <a:pt x="103247" y="190274"/>
                      </a:cubicBezTo>
                      <a:cubicBezTo>
                        <a:pt x="103247" y="202112"/>
                        <a:pt x="92704" y="212635"/>
                        <a:pt x="80842" y="212635"/>
                      </a:cubicBezTo>
                      <a:cubicBezTo>
                        <a:pt x="57120" y="212635"/>
                        <a:pt x="57120" y="212635"/>
                        <a:pt x="57120" y="212635"/>
                      </a:cubicBezTo>
                      <a:cubicBezTo>
                        <a:pt x="51848" y="212635"/>
                        <a:pt x="49212" y="215266"/>
                        <a:pt x="49212" y="220527"/>
                      </a:cubicBezTo>
                      <a:cubicBezTo>
                        <a:pt x="49212" y="224473"/>
                        <a:pt x="51848" y="228419"/>
                        <a:pt x="57120" y="228419"/>
                      </a:cubicBezTo>
                      <a:cubicBezTo>
                        <a:pt x="80842" y="228419"/>
                        <a:pt x="80842" y="228419"/>
                        <a:pt x="80842" y="228419"/>
                      </a:cubicBezTo>
                      <a:cubicBezTo>
                        <a:pt x="92704" y="228419"/>
                        <a:pt x="103247" y="237627"/>
                        <a:pt x="103247" y="250781"/>
                      </a:cubicBezTo>
                      <a:cubicBezTo>
                        <a:pt x="103247" y="263934"/>
                        <a:pt x="92704" y="273142"/>
                        <a:pt x="80842" y="273142"/>
                      </a:cubicBezTo>
                      <a:cubicBezTo>
                        <a:pt x="57120" y="273142"/>
                        <a:pt x="57120" y="273142"/>
                        <a:pt x="57120" y="273142"/>
                      </a:cubicBezTo>
                      <a:cubicBezTo>
                        <a:pt x="51848" y="273142"/>
                        <a:pt x="49212" y="277088"/>
                        <a:pt x="49212" y="281034"/>
                      </a:cubicBezTo>
                      <a:cubicBezTo>
                        <a:pt x="49212" y="284980"/>
                        <a:pt x="51848" y="288926"/>
                        <a:pt x="57120" y="288926"/>
                      </a:cubicBezTo>
                      <a:cubicBezTo>
                        <a:pt x="80842" y="288926"/>
                        <a:pt x="80842" y="288926"/>
                        <a:pt x="80842" y="288926"/>
                      </a:cubicBezTo>
                      <a:cubicBezTo>
                        <a:pt x="101929" y="288926"/>
                        <a:pt x="119062" y="271826"/>
                        <a:pt x="119062" y="250781"/>
                      </a:cubicBezTo>
                      <a:cubicBezTo>
                        <a:pt x="119062" y="237627"/>
                        <a:pt x="112473" y="227104"/>
                        <a:pt x="103247" y="220527"/>
                      </a:cubicBezTo>
                      <a:cubicBezTo>
                        <a:pt x="112473" y="212635"/>
                        <a:pt x="119062" y="202112"/>
                        <a:pt x="119062" y="190274"/>
                      </a:cubicBezTo>
                      <a:lnTo>
                        <a:pt x="119062" y="188959"/>
                      </a:lnTo>
                      <a:cubicBezTo>
                        <a:pt x="119062" y="167913"/>
                        <a:pt x="101929" y="150813"/>
                        <a:pt x="80842" y="150813"/>
                      </a:cubicBezTo>
                      <a:cubicBezTo>
                        <a:pt x="57120" y="150813"/>
                        <a:pt x="57120" y="150813"/>
                        <a:pt x="57120" y="150813"/>
                      </a:cubicBezTo>
                      <a:close/>
                      <a:moveTo>
                        <a:pt x="46099" y="47625"/>
                      </a:moveTo>
                      <a:cubicBezTo>
                        <a:pt x="29016" y="47625"/>
                        <a:pt x="15875" y="62294"/>
                        <a:pt x="15875" y="79629"/>
                      </a:cubicBezTo>
                      <a:cubicBezTo>
                        <a:pt x="15875" y="114300"/>
                        <a:pt x="15875" y="114300"/>
                        <a:pt x="15875" y="114300"/>
                      </a:cubicBezTo>
                      <a:cubicBezTo>
                        <a:pt x="252413" y="114300"/>
                        <a:pt x="252413" y="114300"/>
                        <a:pt x="252413" y="114300"/>
                      </a:cubicBezTo>
                      <a:lnTo>
                        <a:pt x="252413" y="79629"/>
                      </a:lnTo>
                      <a:cubicBezTo>
                        <a:pt x="252413" y="62294"/>
                        <a:pt x="239272" y="47625"/>
                        <a:pt x="222189" y="47625"/>
                      </a:cubicBezTo>
                      <a:cubicBezTo>
                        <a:pt x="210362" y="47625"/>
                        <a:pt x="210362" y="47625"/>
                        <a:pt x="210362" y="47625"/>
                      </a:cubicBezTo>
                      <a:cubicBezTo>
                        <a:pt x="210362" y="71628"/>
                        <a:pt x="210362" y="71628"/>
                        <a:pt x="210362" y="71628"/>
                      </a:cubicBezTo>
                      <a:cubicBezTo>
                        <a:pt x="210362" y="75629"/>
                        <a:pt x="206420" y="79629"/>
                        <a:pt x="202477" y="79629"/>
                      </a:cubicBezTo>
                      <a:cubicBezTo>
                        <a:pt x="197221" y="79629"/>
                        <a:pt x="194593" y="75629"/>
                        <a:pt x="194593" y="71628"/>
                      </a:cubicBezTo>
                      <a:cubicBezTo>
                        <a:pt x="194593" y="47625"/>
                        <a:pt x="194593" y="47625"/>
                        <a:pt x="194593" y="47625"/>
                      </a:cubicBezTo>
                      <a:cubicBezTo>
                        <a:pt x="73696" y="47625"/>
                        <a:pt x="73696" y="47625"/>
                        <a:pt x="73696" y="47625"/>
                      </a:cubicBezTo>
                      <a:cubicBezTo>
                        <a:pt x="73696" y="71628"/>
                        <a:pt x="73696" y="71628"/>
                        <a:pt x="73696" y="71628"/>
                      </a:cubicBezTo>
                      <a:cubicBezTo>
                        <a:pt x="73696" y="75629"/>
                        <a:pt x="71067" y="79629"/>
                        <a:pt x="65811" y="79629"/>
                      </a:cubicBezTo>
                      <a:cubicBezTo>
                        <a:pt x="61869" y="79629"/>
                        <a:pt x="57926" y="75629"/>
                        <a:pt x="57926" y="71628"/>
                      </a:cubicBezTo>
                      <a:cubicBezTo>
                        <a:pt x="57926" y="47625"/>
                        <a:pt x="57926" y="47625"/>
                        <a:pt x="57926" y="47625"/>
                      </a:cubicBezTo>
                      <a:cubicBezTo>
                        <a:pt x="46099" y="47625"/>
                        <a:pt x="46099" y="47625"/>
                        <a:pt x="46099" y="47625"/>
                      </a:cubicBezTo>
                      <a:close/>
                      <a:moveTo>
                        <a:pt x="65757" y="0"/>
                      </a:moveTo>
                      <a:cubicBezTo>
                        <a:pt x="71018" y="0"/>
                        <a:pt x="73648" y="3962"/>
                        <a:pt x="73648" y="7925"/>
                      </a:cubicBezTo>
                      <a:cubicBezTo>
                        <a:pt x="73648" y="31700"/>
                        <a:pt x="73648" y="31700"/>
                        <a:pt x="73648" y="31700"/>
                      </a:cubicBezTo>
                      <a:cubicBezTo>
                        <a:pt x="194640" y="31700"/>
                        <a:pt x="194640" y="31700"/>
                        <a:pt x="194640" y="31700"/>
                      </a:cubicBezTo>
                      <a:cubicBezTo>
                        <a:pt x="194640" y="7925"/>
                        <a:pt x="194640" y="7925"/>
                        <a:pt x="194640" y="7925"/>
                      </a:cubicBezTo>
                      <a:cubicBezTo>
                        <a:pt x="194640" y="3962"/>
                        <a:pt x="197271" y="0"/>
                        <a:pt x="202531" y="0"/>
                      </a:cubicBezTo>
                      <a:cubicBezTo>
                        <a:pt x="206477" y="0"/>
                        <a:pt x="210422" y="3962"/>
                        <a:pt x="210422" y="7925"/>
                      </a:cubicBezTo>
                      <a:cubicBezTo>
                        <a:pt x="210422" y="31700"/>
                        <a:pt x="210422" y="31700"/>
                        <a:pt x="210422" y="31700"/>
                      </a:cubicBezTo>
                      <a:cubicBezTo>
                        <a:pt x="222258" y="31700"/>
                        <a:pt x="222258" y="31700"/>
                        <a:pt x="222258" y="31700"/>
                      </a:cubicBezTo>
                      <a:cubicBezTo>
                        <a:pt x="247246" y="31700"/>
                        <a:pt x="268288" y="52834"/>
                        <a:pt x="268288" y="79251"/>
                      </a:cubicBezTo>
                      <a:cubicBezTo>
                        <a:pt x="268288" y="290587"/>
                        <a:pt x="268288" y="290587"/>
                        <a:pt x="268288" y="290587"/>
                      </a:cubicBezTo>
                      <a:cubicBezTo>
                        <a:pt x="268288" y="317005"/>
                        <a:pt x="247246" y="338138"/>
                        <a:pt x="222258" y="338138"/>
                      </a:cubicBezTo>
                      <a:cubicBezTo>
                        <a:pt x="46030" y="338138"/>
                        <a:pt x="46030" y="338138"/>
                        <a:pt x="46030" y="338138"/>
                      </a:cubicBezTo>
                      <a:cubicBezTo>
                        <a:pt x="21042" y="338138"/>
                        <a:pt x="0" y="317005"/>
                        <a:pt x="0" y="290587"/>
                      </a:cubicBezTo>
                      <a:cubicBezTo>
                        <a:pt x="0" y="79251"/>
                        <a:pt x="0" y="79251"/>
                        <a:pt x="0" y="79251"/>
                      </a:cubicBezTo>
                      <a:cubicBezTo>
                        <a:pt x="0" y="52834"/>
                        <a:pt x="21042" y="31700"/>
                        <a:pt x="46030" y="31700"/>
                      </a:cubicBezTo>
                      <a:cubicBezTo>
                        <a:pt x="57866" y="31700"/>
                        <a:pt x="57866" y="31700"/>
                        <a:pt x="57866" y="31700"/>
                      </a:cubicBezTo>
                      <a:cubicBezTo>
                        <a:pt x="57866" y="7925"/>
                        <a:pt x="57866" y="7925"/>
                        <a:pt x="57866" y="7925"/>
                      </a:cubicBezTo>
                      <a:cubicBezTo>
                        <a:pt x="57866" y="3962"/>
                        <a:pt x="61812" y="0"/>
                        <a:pt x="65757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>
                    <a:defRPr/>
                  </a:pPr>
                  <a:endParaRPr kern="0">
                    <a:solidFill>
                      <a:srgbClr val="000000"/>
                    </a:solidFill>
                    <a:latin typeface="Arial" panose="020B0604020202020204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29" name="ïşlîdé"/>
              <p:cNvGrpSpPr/>
              <p:nvPr/>
            </p:nvGrpSpPr>
            <p:grpSpPr>
              <a:xfrm>
                <a:off x="4875397" y="1590780"/>
                <a:ext cx="2108063" cy="944997"/>
                <a:chOff x="2884190" y="2594237"/>
                <a:chExt cx="2108063" cy="944997"/>
              </a:xfrm>
            </p:grpSpPr>
            <p:sp>
              <p:nvSpPr>
                <p:cNvPr id="30" name="ïṧľiḍé"/>
                <p:cNvSpPr/>
                <p:nvPr/>
              </p:nvSpPr>
              <p:spPr bwMode="auto">
                <a:xfrm>
                  <a:off x="2884190" y="2981835"/>
                  <a:ext cx="2108063" cy="5573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>
                    <a:lnSpc>
                      <a:spcPct val="130000"/>
                    </a:lnSpc>
                    <a:defRPr/>
                  </a:pPr>
                  <a:r>
                    <a:rPr lang="en-US" altLang="zh-CN" sz="1100" dirty="0">
                      <a:solidFill>
                        <a:srgbClr val="000000"/>
                      </a:solidFill>
                      <a:latin typeface="Arial" panose="020B0604020202020204"/>
                    </a:rPr>
                    <a:t>Copy paste fonts. Choose the only option to retain text.</a:t>
                  </a:r>
                </a:p>
              </p:txBody>
            </p:sp>
            <p:sp>
              <p:nvSpPr>
                <p:cNvPr id="31" name="îš1iḍé"/>
                <p:cNvSpPr txBox="1"/>
                <p:nvPr/>
              </p:nvSpPr>
              <p:spPr bwMode="auto">
                <a:xfrm>
                  <a:off x="2884190" y="2594237"/>
                  <a:ext cx="2108063" cy="3875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b" anchorCtr="0">
                  <a:normAutofit fontScale="92500" lnSpcReduction="20000"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>
                    <a:lnSpc>
                      <a:spcPct val="120000"/>
                    </a:lnSpc>
                  </a:pPr>
                  <a:r>
                    <a:rPr lang="zh-CN" altLang="en-US" sz="2000" b="1" dirty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</a:rPr>
                    <a:t>标题文字添加</a:t>
                  </a:r>
                </a:p>
              </p:txBody>
            </p:sp>
          </p:grpSp>
        </p:grpSp>
        <p:grpSp>
          <p:nvGrpSpPr>
            <p:cNvPr id="4" name="îŝḷiḋé"/>
            <p:cNvGrpSpPr/>
            <p:nvPr/>
          </p:nvGrpSpPr>
          <p:grpSpPr>
            <a:xfrm>
              <a:off x="6806166" y="2020743"/>
              <a:ext cx="4712734" cy="1050002"/>
              <a:chOff x="6201405" y="1538277"/>
              <a:chExt cx="4712734" cy="1050002"/>
            </a:xfrm>
          </p:grpSpPr>
          <p:grpSp>
            <p:nvGrpSpPr>
              <p:cNvPr id="21" name="îṧḻiḓe"/>
              <p:cNvGrpSpPr/>
              <p:nvPr/>
            </p:nvGrpSpPr>
            <p:grpSpPr>
              <a:xfrm>
                <a:off x="6201405" y="1538277"/>
                <a:ext cx="2604671" cy="1050002"/>
                <a:chOff x="6201405" y="1556792"/>
                <a:chExt cx="2604671" cy="1050002"/>
              </a:xfrm>
            </p:grpSpPr>
            <p:sp>
              <p:nvSpPr>
                <p:cNvPr id="25" name="iślïďé"/>
                <p:cNvSpPr/>
                <p:nvPr/>
              </p:nvSpPr>
              <p:spPr>
                <a:xfrm>
                  <a:off x="7047695" y="1669971"/>
                  <a:ext cx="1758381" cy="823643"/>
                </a:xfrm>
                <a:prstGeom prst="homePlate">
                  <a:avLst>
                    <a:gd name="adj" fmla="val 40279"/>
                  </a:avLst>
                </a:prstGeom>
                <a:solidFill>
                  <a:srgbClr val="F0F0F0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>
                    <a:spcBef>
                      <a:spcPct val="0"/>
                    </a:spcBef>
                    <a:defRPr/>
                  </a:pPr>
                  <a:r>
                    <a:rPr lang="en-US" altLang="zh-CN" sz="2000" b="1" kern="0" dirty="0">
                      <a:solidFill>
                        <a:srgbClr val="000000"/>
                      </a:solidFill>
                      <a:latin typeface="Arial" panose="020B0604020202020204"/>
                    </a:rPr>
                    <a:t>Keyword</a:t>
                  </a:r>
                </a:p>
              </p:txBody>
            </p:sp>
            <p:sp>
              <p:nvSpPr>
                <p:cNvPr id="26" name="îṧḻiḑe"/>
                <p:cNvSpPr/>
                <p:nvPr/>
              </p:nvSpPr>
              <p:spPr>
                <a:xfrm>
                  <a:off x="6201405" y="1556792"/>
                  <a:ext cx="1050001" cy="1050002"/>
                </a:xfrm>
                <a:prstGeom prst="ellipse">
                  <a:avLst/>
                </a:prstGeom>
                <a:solidFill>
                  <a:srgbClr val="1A94BC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>
                    <a:defRPr/>
                  </a:pPr>
                  <a:endParaRPr kern="0">
                    <a:solidFill>
                      <a:srgbClr val="FFFFFF"/>
                    </a:solidFill>
                    <a:latin typeface="Arial" panose="020B0604020202020204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" name="îSlîdè"/>
                <p:cNvSpPr/>
                <p:nvPr/>
              </p:nvSpPr>
              <p:spPr bwMode="auto">
                <a:xfrm>
                  <a:off x="6413139" y="1764847"/>
                  <a:ext cx="634556" cy="633890"/>
                </a:xfrm>
                <a:custGeom>
                  <a:avLst/>
                  <a:gdLst>
                    <a:gd name="T0" fmla="*/ 374 w 400"/>
                    <a:gd name="T1" fmla="*/ 100 h 400"/>
                    <a:gd name="T2" fmla="*/ 301 w 400"/>
                    <a:gd name="T3" fmla="*/ 27 h 400"/>
                    <a:gd name="T4" fmla="*/ 200 w 400"/>
                    <a:gd name="T5" fmla="*/ 0 h 400"/>
                    <a:gd name="T6" fmla="*/ 100 w 400"/>
                    <a:gd name="T7" fmla="*/ 27 h 400"/>
                    <a:gd name="T8" fmla="*/ 27 w 400"/>
                    <a:gd name="T9" fmla="*/ 100 h 400"/>
                    <a:gd name="T10" fmla="*/ 0 w 400"/>
                    <a:gd name="T11" fmla="*/ 200 h 400"/>
                    <a:gd name="T12" fmla="*/ 27 w 400"/>
                    <a:gd name="T13" fmla="*/ 301 h 400"/>
                    <a:gd name="T14" fmla="*/ 100 w 400"/>
                    <a:gd name="T15" fmla="*/ 374 h 400"/>
                    <a:gd name="T16" fmla="*/ 200 w 400"/>
                    <a:gd name="T17" fmla="*/ 400 h 400"/>
                    <a:gd name="T18" fmla="*/ 301 w 400"/>
                    <a:gd name="T19" fmla="*/ 374 h 400"/>
                    <a:gd name="T20" fmla="*/ 374 w 400"/>
                    <a:gd name="T21" fmla="*/ 301 h 400"/>
                    <a:gd name="T22" fmla="*/ 400 w 400"/>
                    <a:gd name="T23" fmla="*/ 200 h 400"/>
                    <a:gd name="T24" fmla="*/ 374 w 400"/>
                    <a:gd name="T25" fmla="*/ 100 h 400"/>
                    <a:gd name="T26" fmla="*/ 330 w 400"/>
                    <a:gd name="T27" fmla="*/ 170 h 400"/>
                    <a:gd name="T28" fmla="*/ 188 w 400"/>
                    <a:gd name="T29" fmla="*/ 311 h 400"/>
                    <a:gd name="T30" fmla="*/ 176 w 400"/>
                    <a:gd name="T31" fmla="*/ 316 h 400"/>
                    <a:gd name="T32" fmla="*/ 165 w 400"/>
                    <a:gd name="T33" fmla="*/ 311 h 400"/>
                    <a:gd name="T34" fmla="*/ 70 w 400"/>
                    <a:gd name="T35" fmla="*/ 217 h 400"/>
                    <a:gd name="T36" fmla="*/ 66 w 400"/>
                    <a:gd name="T37" fmla="*/ 205 h 400"/>
                    <a:gd name="T38" fmla="*/ 70 w 400"/>
                    <a:gd name="T39" fmla="*/ 193 h 400"/>
                    <a:gd name="T40" fmla="*/ 94 w 400"/>
                    <a:gd name="T41" fmla="*/ 170 h 400"/>
                    <a:gd name="T42" fmla="*/ 106 w 400"/>
                    <a:gd name="T43" fmla="*/ 165 h 400"/>
                    <a:gd name="T44" fmla="*/ 118 w 400"/>
                    <a:gd name="T45" fmla="*/ 170 h 400"/>
                    <a:gd name="T46" fmla="*/ 176 w 400"/>
                    <a:gd name="T47" fmla="*/ 229 h 400"/>
                    <a:gd name="T48" fmla="*/ 283 w 400"/>
                    <a:gd name="T49" fmla="*/ 123 h 400"/>
                    <a:gd name="T50" fmla="*/ 295 w 400"/>
                    <a:gd name="T51" fmla="*/ 118 h 400"/>
                    <a:gd name="T52" fmla="*/ 306 w 400"/>
                    <a:gd name="T53" fmla="*/ 123 h 400"/>
                    <a:gd name="T54" fmla="*/ 330 w 400"/>
                    <a:gd name="T55" fmla="*/ 146 h 400"/>
                    <a:gd name="T56" fmla="*/ 335 w 400"/>
                    <a:gd name="T57" fmla="*/ 158 h 400"/>
                    <a:gd name="T58" fmla="*/ 330 w 400"/>
                    <a:gd name="T59" fmla="*/ 170 h 400"/>
                    <a:gd name="T60" fmla="*/ 330 w 400"/>
                    <a:gd name="T61" fmla="*/ 170 h 400"/>
                    <a:gd name="T62" fmla="*/ 330 w 400"/>
                    <a:gd name="T63" fmla="*/ 170 h 4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400" h="400">
                      <a:moveTo>
                        <a:pt x="374" y="100"/>
                      </a:moveTo>
                      <a:cubicBezTo>
                        <a:pt x="356" y="69"/>
                        <a:pt x="331" y="45"/>
                        <a:pt x="301" y="27"/>
                      </a:cubicBezTo>
                      <a:cubicBezTo>
                        <a:pt x="270" y="9"/>
                        <a:pt x="237" y="0"/>
                        <a:pt x="200" y="0"/>
                      </a:cubicBezTo>
                      <a:cubicBezTo>
                        <a:pt x="164" y="0"/>
                        <a:pt x="130" y="9"/>
                        <a:pt x="100" y="27"/>
                      </a:cubicBezTo>
                      <a:cubicBezTo>
                        <a:pt x="69" y="45"/>
                        <a:pt x="45" y="69"/>
                        <a:pt x="27" y="100"/>
                      </a:cubicBezTo>
                      <a:cubicBezTo>
                        <a:pt x="9" y="130"/>
                        <a:pt x="0" y="164"/>
                        <a:pt x="0" y="200"/>
                      </a:cubicBezTo>
                      <a:cubicBezTo>
                        <a:pt x="0" y="237"/>
                        <a:pt x="9" y="270"/>
                        <a:pt x="27" y="301"/>
                      </a:cubicBezTo>
                      <a:cubicBezTo>
                        <a:pt x="45" y="331"/>
                        <a:pt x="69" y="356"/>
                        <a:pt x="100" y="374"/>
                      </a:cubicBezTo>
                      <a:cubicBezTo>
                        <a:pt x="130" y="391"/>
                        <a:pt x="164" y="400"/>
                        <a:pt x="200" y="400"/>
                      </a:cubicBezTo>
                      <a:cubicBezTo>
                        <a:pt x="237" y="400"/>
                        <a:pt x="270" y="391"/>
                        <a:pt x="301" y="374"/>
                      </a:cubicBezTo>
                      <a:cubicBezTo>
                        <a:pt x="331" y="356"/>
                        <a:pt x="356" y="331"/>
                        <a:pt x="374" y="301"/>
                      </a:cubicBezTo>
                      <a:cubicBezTo>
                        <a:pt x="392" y="270"/>
                        <a:pt x="400" y="237"/>
                        <a:pt x="400" y="200"/>
                      </a:cubicBezTo>
                      <a:cubicBezTo>
                        <a:pt x="400" y="164"/>
                        <a:pt x="392" y="130"/>
                        <a:pt x="374" y="100"/>
                      </a:cubicBezTo>
                      <a:close/>
                      <a:moveTo>
                        <a:pt x="330" y="170"/>
                      </a:moveTo>
                      <a:cubicBezTo>
                        <a:pt x="188" y="311"/>
                        <a:pt x="188" y="311"/>
                        <a:pt x="188" y="311"/>
                      </a:cubicBezTo>
                      <a:cubicBezTo>
                        <a:pt x="185" y="315"/>
                        <a:pt x="181" y="316"/>
                        <a:pt x="176" y="316"/>
                      </a:cubicBezTo>
                      <a:cubicBezTo>
                        <a:pt x="172" y="316"/>
                        <a:pt x="168" y="315"/>
                        <a:pt x="165" y="311"/>
                      </a:cubicBezTo>
                      <a:cubicBezTo>
                        <a:pt x="70" y="217"/>
                        <a:pt x="70" y="217"/>
                        <a:pt x="70" y="217"/>
                      </a:cubicBezTo>
                      <a:cubicBezTo>
                        <a:pt x="67" y="214"/>
                        <a:pt x="66" y="210"/>
                        <a:pt x="66" y="205"/>
                      </a:cubicBezTo>
                      <a:cubicBezTo>
                        <a:pt x="66" y="200"/>
                        <a:pt x="67" y="196"/>
                        <a:pt x="70" y="193"/>
                      </a:cubicBezTo>
                      <a:cubicBezTo>
                        <a:pt x="94" y="170"/>
                        <a:pt x="94" y="170"/>
                        <a:pt x="94" y="170"/>
                      </a:cubicBezTo>
                      <a:cubicBezTo>
                        <a:pt x="97" y="166"/>
                        <a:pt x="101" y="165"/>
                        <a:pt x="106" y="165"/>
                      </a:cubicBezTo>
                      <a:cubicBezTo>
                        <a:pt x="110" y="165"/>
                        <a:pt x="114" y="166"/>
                        <a:pt x="118" y="170"/>
                      </a:cubicBezTo>
                      <a:cubicBezTo>
                        <a:pt x="176" y="229"/>
                        <a:pt x="176" y="229"/>
                        <a:pt x="176" y="229"/>
                      </a:cubicBezTo>
                      <a:cubicBezTo>
                        <a:pt x="283" y="123"/>
                        <a:pt x="283" y="123"/>
                        <a:pt x="283" y="123"/>
                      </a:cubicBezTo>
                      <a:cubicBezTo>
                        <a:pt x="286" y="119"/>
                        <a:pt x="290" y="118"/>
                        <a:pt x="295" y="118"/>
                      </a:cubicBezTo>
                      <a:cubicBezTo>
                        <a:pt x="299" y="118"/>
                        <a:pt x="303" y="119"/>
                        <a:pt x="306" y="123"/>
                      </a:cubicBezTo>
                      <a:cubicBezTo>
                        <a:pt x="330" y="146"/>
                        <a:pt x="330" y="146"/>
                        <a:pt x="330" y="146"/>
                      </a:cubicBezTo>
                      <a:cubicBezTo>
                        <a:pt x="333" y="149"/>
                        <a:pt x="335" y="153"/>
                        <a:pt x="335" y="158"/>
                      </a:cubicBezTo>
                      <a:cubicBezTo>
                        <a:pt x="335" y="163"/>
                        <a:pt x="333" y="167"/>
                        <a:pt x="330" y="170"/>
                      </a:cubicBezTo>
                      <a:close/>
                      <a:moveTo>
                        <a:pt x="330" y="170"/>
                      </a:moveTo>
                      <a:cubicBezTo>
                        <a:pt x="330" y="170"/>
                        <a:pt x="330" y="170"/>
                        <a:pt x="330" y="170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>
                    <a:defRPr/>
                  </a:pPr>
                  <a:endParaRPr kern="0">
                    <a:solidFill>
                      <a:srgbClr val="000000"/>
                    </a:solidFill>
                    <a:latin typeface="Arial" panose="020B0604020202020204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22" name="ïṩ1íḑè"/>
              <p:cNvGrpSpPr/>
              <p:nvPr/>
            </p:nvGrpSpPr>
            <p:grpSpPr>
              <a:xfrm>
                <a:off x="8806076" y="1590780"/>
                <a:ext cx="2108063" cy="944997"/>
                <a:chOff x="6841553" y="2603672"/>
                <a:chExt cx="2108063" cy="944997"/>
              </a:xfrm>
            </p:grpSpPr>
            <p:sp>
              <p:nvSpPr>
                <p:cNvPr id="23" name="ï$1îďé"/>
                <p:cNvSpPr/>
                <p:nvPr/>
              </p:nvSpPr>
              <p:spPr bwMode="auto">
                <a:xfrm>
                  <a:off x="6841553" y="2991270"/>
                  <a:ext cx="2108063" cy="5573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>
                    <a:lnSpc>
                      <a:spcPct val="130000"/>
                    </a:lnSpc>
                    <a:defRPr/>
                  </a:pPr>
                  <a:r>
                    <a:rPr lang="en-US" altLang="zh-CN" sz="1100" dirty="0">
                      <a:solidFill>
                        <a:srgbClr val="000000"/>
                      </a:solidFill>
                      <a:latin typeface="Arial" panose="020B0604020202020204"/>
                    </a:rPr>
                    <a:t>Copy paste fonts. Choose the only option to retain text.</a:t>
                  </a:r>
                </a:p>
              </p:txBody>
            </p:sp>
            <p:sp>
              <p:nvSpPr>
                <p:cNvPr id="24" name="íşļïḍè"/>
                <p:cNvSpPr txBox="1"/>
                <p:nvPr/>
              </p:nvSpPr>
              <p:spPr bwMode="auto">
                <a:xfrm>
                  <a:off x="6841553" y="2603672"/>
                  <a:ext cx="2108063" cy="3875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b" anchorCtr="0">
                  <a:normAutofit fontScale="92500" lnSpcReduction="20000"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>
                    <a:lnSpc>
                      <a:spcPct val="120000"/>
                    </a:lnSpc>
                  </a:pPr>
                  <a:r>
                    <a:rPr lang="zh-CN" altLang="en-US" sz="2000" b="1" dirty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</a:rPr>
                    <a:t>标题文字添加</a:t>
                  </a:r>
                </a:p>
              </p:txBody>
            </p:sp>
          </p:grpSp>
        </p:grpSp>
        <p:grpSp>
          <p:nvGrpSpPr>
            <p:cNvPr id="5" name="îṡļíďê"/>
            <p:cNvGrpSpPr/>
            <p:nvPr/>
          </p:nvGrpSpPr>
          <p:grpSpPr>
            <a:xfrm>
              <a:off x="673100" y="4206356"/>
              <a:ext cx="4712734" cy="1050002"/>
              <a:chOff x="3320727" y="3723890"/>
              <a:chExt cx="4712734" cy="1050002"/>
            </a:xfrm>
          </p:grpSpPr>
          <p:grpSp>
            <p:nvGrpSpPr>
              <p:cNvPr id="14" name="íŝḷíḍê"/>
              <p:cNvGrpSpPr/>
              <p:nvPr/>
            </p:nvGrpSpPr>
            <p:grpSpPr>
              <a:xfrm>
                <a:off x="3320727" y="3723890"/>
                <a:ext cx="2604671" cy="1050002"/>
                <a:chOff x="3320727" y="3753036"/>
                <a:chExt cx="2604671" cy="1050002"/>
              </a:xfrm>
            </p:grpSpPr>
            <p:sp>
              <p:nvSpPr>
                <p:cNvPr id="18" name="íSḻiḑe"/>
                <p:cNvSpPr/>
                <p:nvPr/>
              </p:nvSpPr>
              <p:spPr>
                <a:xfrm>
                  <a:off x="4167017" y="3866215"/>
                  <a:ext cx="1758381" cy="823643"/>
                </a:xfrm>
                <a:prstGeom prst="homePlate">
                  <a:avLst>
                    <a:gd name="adj" fmla="val 40279"/>
                  </a:avLst>
                </a:prstGeom>
                <a:solidFill>
                  <a:srgbClr val="F0F0F0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>
                    <a:spcBef>
                      <a:spcPct val="0"/>
                    </a:spcBef>
                    <a:defRPr/>
                  </a:pPr>
                  <a:r>
                    <a:rPr lang="en-US" altLang="zh-CN" sz="2000" b="1" kern="0" dirty="0">
                      <a:solidFill>
                        <a:srgbClr val="000000"/>
                      </a:solidFill>
                      <a:latin typeface="Arial" panose="020B0604020202020204"/>
                    </a:rPr>
                    <a:t>Keyword</a:t>
                  </a:r>
                </a:p>
              </p:txBody>
            </p:sp>
            <p:sp>
              <p:nvSpPr>
                <p:cNvPr id="19" name="ïSḻiḓè"/>
                <p:cNvSpPr/>
                <p:nvPr/>
              </p:nvSpPr>
              <p:spPr>
                <a:xfrm>
                  <a:off x="3320727" y="3753036"/>
                  <a:ext cx="1050001" cy="1050002"/>
                </a:xfrm>
                <a:prstGeom prst="ellipse">
                  <a:avLst/>
                </a:prstGeom>
                <a:solidFill>
                  <a:srgbClr val="1A94BC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>
                    <a:defRPr/>
                  </a:pPr>
                  <a:endParaRPr kern="0">
                    <a:solidFill>
                      <a:srgbClr val="FFFFFF"/>
                    </a:solidFill>
                    <a:latin typeface="Arial" panose="020B0604020202020204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0" name="iŝlíḑè"/>
                <p:cNvSpPr/>
                <p:nvPr/>
              </p:nvSpPr>
              <p:spPr bwMode="auto">
                <a:xfrm>
                  <a:off x="3575153" y="3998124"/>
                  <a:ext cx="545571" cy="544559"/>
                </a:xfrm>
                <a:custGeom>
                  <a:avLst/>
                  <a:gdLst>
                    <a:gd name="T0" fmla="*/ 164 w 204"/>
                    <a:gd name="T1" fmla="*/ 0 h 204"/>
                    <a:gd name="T2" fmla="*/ 39 w 204"/>
                    <a:gd name="T3" fmla="*/ 0 h 204"/>
                    <a:gd name="T4" fmla="*/ 0 w 204"/>
                    <a:gd name="T5" fmla="*/ 39 h 204"/>
                    <a:gd name="T6" fmla="*/ 0 w 204"/>
                    <a:gd name="T7" fmla="*/ 81 h 204"/>
                    <a:gd name="T8" fmla="*/ 0 w 204"/>
                    <a:gd name="T9" fmla="*/ 164 h 204"/>
                    <a:gd name="T10" fmla="*/ 39 w 204"/>
                    <a:gd name="T11" fmla="*/ 204 h 204"/>
                    <a:gd name="T12" fmla="*/ 164 w 204"/>
                    <a:gd name="T13" fmla="*/ 204 h 204"/>
                    <a:gd name="T14" fmla="*/ 204 w 204"/>
                    <a:gd name="T15" fmla="*/ 164 h 204"/>
                    <a:gd name="T16" fmla="*/ 204 w 204"/>
                    <a:gd name="T17" fmla="*/ 81 h 204"/>
                    <a:gd name="T18" fmla="*/ 204 w 204"/>
                    <a:gd name="T19" fmla="*/ 39 h 204"/>
                    <a:gd name="T20" fmla="*/ 164 w 204"/>
                    <a:gd name="T21" fmla="*/ 0 h 204"/>
                    <a:gd name="T22" fmla="*/ 176 w 204"/>
                    <a:gd name="T23" fmla="*/ 23 h 204"/>
                    <a:gd name="T24" fmla="*/ 180 w 204"/>
                    <a:gd name="T25" fmla="*/ 23 h 204"/>
                    <a:gd name="T26" fmla="*/ 180 w 204"/>
                    <a:gd name="T27" fmla="*/ 28 h 204"/>
                    <a:gd name="T28" fmla="*/ 180 w 204"/>
                    <a:gd name="T29" fmla="*/ 58 h 204"/>
                    <a:gd name="T30" fmla="*/ 146 w 204"/>
                    <a:gd name="T31" fmla="*/ 58 h 204"/>
                    <a:gd name="T32" fmla="*/ 146 w 204"/>
                    <a:gd name="T33" fmla="*/ 24 h 204"/>
                    <a:gd name="T34" fmla="*/ 176 w 204"/>
                    <a:gd name="T35" fmla="*/ 23 h 204"/>
                    <a:gd name="T36" fmla="*/ 73 w 204"/>
                    <a:gd name="T37" fmla="*/ 81 h 204"/>
                    <a:gd name="T38" fmla="*/ 102 w 204"/>
                    <a:gd name="T39" fmla="*/ 66 h 204"/>
                    <a:gd name="T40" fmla="*/ 131 w 204"/>
                    <a:gd name="T41" fmla="*/ 81 h 204"/>
                    <a:gd name="T42" fmla="*/ 138 w 204"/>
                    <a:gd name="T43" fmla="*/ 102 h 204"/>
                    <a:gd name="T44" fmla="*/ 102 w 204"/>
                    <a:gd name="T45" fmla="*/ 138 h 204"/>
                    <a:gd name="T46" fmla="*/ 66 w 204"/>
                    <a:gd name="T47" fmla="*/ 102 h 204"/>
                    <a:gd name="T48" fmla="*/ 73 w 204"/>
                    <a:gd name="T49" fmla="*/ 81 h 204"/>
                    <a:gd name="T50" fmla="*/ 184 w 204"/>
                    <a:gd name="T51" fmla="*/ 164 h 204"/>
                    <a:gd name="T52" fmla="*/ 164 w 204"/>
                    <a:gd name="T53" fmla="*/ 184 h 204"/>
                    <a:gd name="T54" fmla="*/ 39 w 204"/>
                    <a:gd name="T55" fmla="*/ 184 h 204"/>
                    <a:gd name="T56" fmla="*/ 20 w 204"/>
                    <a:gd name="T57" fmla="*/ 164 h 204"/>
                    <a:gd name="T58" fmla="*/ 20 w 204"/>
                    <a:gd name="T59" fmla="*/ 81 h 204"/>
                    <a:gd name="T60" fmla="*/ 50 w 204"/>
                    <a:gd name="T61" fmla="*/ 81 h 204"/>
                    <a:gd name="T62" fmla="*/ 46 w 204"/>
                    <a:gd name="T63" fmla="*/ 102 h 204"/>
                    <a:gd name="T64" fmla="*/ 102 w 204"/>
                    <a:gd name="T65" fmla="*/ 158 h 204"/>
                    <a:gd name="T66" fmla="*/ 157 w 204"/>
                    <a:gd name="T67" fmla="*/ 102 h 204"/>
                    <a:gd name="T68" fmla="*/ 153 w 204"/>
                    <a:gd name="T69" fmla="*/ 81 h 204"/>
                    <a:gd name="T70" fmla="*/ 184 w 204"/>
                    <a:gd name="T71" fmla="*/ 81 h 204"/>
                    <a:gd name="T72" fmla="*/ 184 w 204"/>
                    <a:gd name="T73" fmla="*/ 164 h 2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204" h="204">
                      <a:moveTo>
                        <a:pt x="164" y="0"/>
                      </a:moveTo>
                      <a:cubicBezTo>
                        <a:pt x="39" y="0"/>
                        <a:pt x="39" y="0"/>
                        <a:pt x="39" y="0"/>
                      </a:cubicBezTo>
                      <a:cubicBezTo>
                        <a:pt x="17" y="0"/>
                        <a:pt x="0" y="18"/>
                        <a:pt x="0" y="39"/>
                      </a:cubicBezTo>
                      <a:cubicBezTo>
                        <a:pt x="0" y="81"/>
                        <a:pt x="0" y="81"/>
                        <a:pt x="0" y="81"/>
                      </a:cubicBezTo>
                      <a:cubicBezTo>
                        <a:pt x="0" y="164"/>
                        <a:pt x="0" y="164"/>
                        <a:pt x="0" y="164"/>
                      </a:cubicBezTo>
                      <a:cubicBezTo>
                        <a:pt x="0" y="186"/>
                        <a:pt x="17" y="204"/>
                        <a:pt x="39" y="204"/>
                      </a:cubicBezTo>
                      <a:cubicBezTo>
                        <a:pt x="164" y="204"/>
                        <a:pt x="164" y="204"/>
                        <a:pt x="164" y="204"/>
                      </a:cubicBezTo>
                      <a:cubicBezTo>
                        <a:pt x="186" y="204"/>
                        <a:pt x="204" y="186"/>
                        <a:pt x="204" y="164"/>
                      </a:cubicBezTo>
                      <a:cubicBezTo>
                        <a:pt x="204" y="81"/>
                        <a:pt x="204" y="81"/>
                        <a:pt x="204" y="81"/>
                      </a:cubicBezTo>
                      <a:cubicBezTo>
                        <a:pt x="204" y="39"/>
                        <a:pt x="204" y="39"/>
                        <a:pt x="204" y="39"/>
                      </a:cubicBezTo>
                      <a:cubicBezTo>
                        <a:pt x="204" y="18"/>
                        <a:pt x="186" y="0"/>
                        <a:pt x="164" y="0"/>
                      </a:cubicBezTo>
                      <a:close/>
                      <a:moveTo>
                        <a:pt x="176" y="23"/>
                      </a:moveTo>
                      <a:cubicBezTo>
                        <a:pt x="180" y="23"/>
                        <a:pt x="180" y="23"/>
                        <a:pt x="180" y="23"/>
                      </a:cubicBezTo>
                      <a:cubicBezTo>
                        <a:pt x="180" y="28"/>
                        <a:pt x="180" y="28"/>
                        <a:pt x="180" y="28"/>
                      </a:cubicBezTo>
                      <a:cubicBezTo>
                        <a:pt x="180" y="58"/>
                        <a:pt x="180" y="58"/>
                        <a:pt x="180" y="58"/>
                      </a:cubicBezTo>
                      <a:cubicBezTo>
                        <a:pt x="146" y="58"/>
                        <a:pt x="146" y="58"/>
                        <a:pt x="146" y="58"/>
                      </a:cubicBezTo>
                      <a:cubicBezTo>
                        <a:pt x="146" y="24"/>
                        <a:pt x="146" y="24"/>
                        <a:pt x="146" y="24"/>
                      </a:cubicBezTo>
                      <a:lnTo>
                        <a:pt x="176" y="23"/>
                      </a:lnTo>
                      <a:close/>
                      <a:moveTo>
                        <a:pt x="73" y="81"/>
                      </a:moveTo>
                      <a:cubicBezTo>
                        <a:pt x="79" y="72"/>
                        <a:pt x="90" y="66"/>
                        <a:pt x="102" y="66"/>
                      </a:cubicBezTo>
                      <a:cubicBezTo>
                        <a:pt x="114" y="66"/>
                        <a:pt x="124" y="72"/>
                        <a:pt x="131" y="81"/>
                      </a:cubicBezTo>
                      <a:cubicBezTo>
                        <a:pt x="135" y="87"/>
                        <a:pt x="138" y="94"/>
                        <a:pt x="138" y="102"/>
                      </a:cubicBezTo>
                      <a:cubicBezTo>
                        <a:pt x="138" y="122"/>
                        <a:pt x="121" y="138"/>
                        <a:pt x="102" y="138"/>
                      </a:cubicBezTo>
                      <a:cubicBezTo>
                        <a:pt x="82" y="138"/>
                        <a:pt x="66" y="122"/>
                        <a:pt x="66" y="102"/>
                      </a:cubicBezTo>
                      <a:cubicBezTo>
                        <a:pt x="66" y="94"/>
                        <a:pt x="68" y="87"/>
                        <a:pt x="73" y="81"/>
                      </a:cubicBezTo>
                      <a:close/>
                      <a:moveTo>
                        <a:pt x="184" y="164"/>
                      </a:moveTo>
                      <a:cubicBezTo>
                        <a:pt x="184" y="175"/>
                        <a:pt x="175" y="184"/>
                        <a:pt x="164" y="184"/>
                      </a:cubicBezTo>
                      <a:cubicBezTo>
                        <a:pt x="39" y="184"/>
                        <a:pt x="39" y="184"/>
                        <a:pt x="39" y="184"/>
                      </a:cubicBezTo>
                      <a:cubicBezTo>
                        <a:pt x="28" y="184"/>
                        <a:pt x="20" y="175"/>
                        <a:pt x="20" y="164"/>
                      </a:cubicBezTo>
                      <a:cubicBezTo>
                        <a:pt x="20" y="81"/>
                        <a:pt x="20" y="81"/>
                        <a:pt x="20" y="81"/>
                      </a:cubicBezTo>
                      <a:cubicBezTo>
                        <a:pt x="50" y="81"/>
                        <a:pt x="50" y="81"/>
                        <a:pt x="50" y="81"/>
                      </a:cubicBezTo>
                      <a:cubicBezTo>
                        <a:pt x="47" y="87"/>
                        <a:pt x="46" y="95"/>
                        <a:pt x="46" y="102"/>
                      </a:cubicBezTo>
                      <a:cubicBezTo>
                        <a:pt x="46" y="133"/>
                        <a:pt x="71" y="158"/>
                        <a:pt x="102" y="158"/>
                      </a:cubicBezTo>
                      <a:cubicBezTo>
                        <a:pt x="132" y="158"/>
                        <a:pt x="157" y="133"/>
                        <a:pt x="157" y="102"/>
                      </a:cubicBezTo>
                      <a:cubicBezTo>
                        <a:pt x="157" y="95"/>
                        <a:pt x="156" y="87"/>
                        <a:pt x="153" y="81"/>
                      </a:cubicBezTo>
                      <a:cubicBezTo>
                        <a:pt x="184" y="81"/>
                        <a:pt x="184" y="81"/>
                        <a:pt x="184" y="81"/>
                      </a:cubicBezTo>
                      <a:lnTo>
                        <a:pt x="184" y="16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>
                    <a:defRPr/>
                  </a:pPr>
                  <a:endParaRPr kern="0">
                    <a:solidFill>
                      <a:srgbClr val="000000"/>
                    </a:solidFill>
                    <a:latin typeface="Arial" panose="020B0604020202020204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15" name="işḷïďê"/>
              <p:cNvGrpSpPr/>
              <p:nvPr/>
            </p:nvGrpSpPr>
            <p:grpSpPr>
              <a:xfrm>
                <a:off x="5925398" y="3776393"/>
                <a:ext cx="2108063" cy="944997"/>
                <a:chOff x="3900574" y="4769219"/>
                <a:chExt cx="2108063" cy="944997"/>
              </a:xfrm>
            </p:grpSpPr>
            <p:sp>
              <p:nvSpPr>
                <p:cNvPr id="16" name="iSḷîḍe"/>
                <p:cNvSpPr/>
                <p:nvPr/>
              </p:nvSpPr>
              <p:spPr bwMode="auto">
                <a:xfrm>
                  <a:off x="3900574" y="5156817"/>
                  <a:ext cx="2108063" cy="5573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>
                    <a:lnSpc>
                      <a:spcPct val="130000"/>
                    </a:lnSpc>
                    <a:defRPr/>
                  </a:pPr>
                  <a:r>
                    <a:rPr lang="en-US" altLang="zh-CN" sz="1100" dirty="0">
                      <a:solidFill>
                        <a:srgbClr val="000000"/>
                      </a:solidFill>
                      <a:latin typeface="Arial" panose="020B0604020202020204"/>
                    </a:rPr>
                    <a:t>Copy paste fonts. Choose the only option to retain text.</a:t>
                  </a:r>
                </a:p>
              </p:txBody>
            </p:sp>
            <p:sp>
              <p:nvSpPr>
                <p:cNvPr id="17" name="îṡľîḑê"/>
                <p:cNvSpPr txBox="1"/>
                <p:nvPr/>
              </p:nvSpPr>
              <p:spPr bwMode="auto">
                <a:xfrm>
                  <a:off x="3900574" y="4769219"/>
                  <a:ext cx="2108063" cy="3875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b" anchorCtr="0">
                  <a:normAutofit fontScale="92500" lnSpcReduction="20000"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>
                    <a:lnSpc>
                      <a:spcPct val="120000"/>
                    </a:lnSpc>
                  </a:pPr>
                  <a:r>
                    <a:rPr lang="zh-CN" altLang="en-US" sz="2000" b="1" dirty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</a:rPr>
                    <a:t>标题文字添加</a:t>
                  </a:r>
                </a:p>
              </p:txBody>
            </p:sp>
          </p:grpSp>
        </p:grpSp>
        <p:grpSp>
          <p:nvGrpSpPr>
            <p:cNvPr id="6" name="íṥ1ïḑe"/>
            <p:cNvGrpSpPr/>
            <p:nvPr/>
          </p:nvGrpSpPr>
          <p:grpSpPr>
            <a:xfrm>
              <a:off x="6806166" y="4206356"/>
              <a:ext cx="4712734" cy="1050002"/>
              <a:chOff x="7251406" y="3723890"/>
              <a:chExt cx="4712734" cy="1050002"/>
            </a:xfrm>
          </p:grpSpPr>
          <p:grpSp>
            <p:nvGrpSpPr>
              <p:cNvPr id="7" name="işḻîďê"/>
              <p:cNvGrpSpPr/>
              <p:nvPr/>
            </p:nvGrpSpPr>
            <p:grpSpPr>
              <a:xfrm>
                <a:off x="7251406" y="3723890"/>
                <a:ext cx="2604671" cy="1050002"/>
                <a:chOff x="7251406" y="3753036"/>
                <a:chExt cx="2604671" cy="1050002"/>
              </a:xfrm>
            </p:grpSpPr>
            <p:sp>
              <p:nvSpPr>
                <p:cNvPr id="11" name="iŝľíďé"/>
                <p:cNvSpPr/>
                <p:nvPr/>
              </p:nvSpPr>
              <p:spPr>
                <a:xfrm>
                  <a:off x="8097696" y="3866215"/>
                  <a:ext cx="1758381" cy="823643"/>
                </a:xfrm>
                <a:prstGeom prst="homePlate">
                  <a:avLst>
                    <a:gd name="adj" fmla="val 40279"/>
                  </a:avLst>
                </a:prstGeom>
                <a:solidFill>
                  <a:srgbClr val="F0F0F0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>
                    <a:spcBef>
                      <a:spcPct val="0"/>
                    </a:spcBef>
                    <a:defRPr/>
                  </a:pPr>
                  <a:r>
                    <a:rPr lang="en-US" altLang="zh-CN" sz="2000" b="1" kern="0" dirty="0">
                      <a:solidFill>
                        <a:srgbClr val="000000"/>
                      </a:solidFill>
                      <a:latin typeface="Arial" panose="020B0604020202020204"/>
                    </a:rPr>
                    <a:t>Keyword</a:t>
                  </a:r>
                </a:p>
              </p:txBody>
            </p:sp>
            <p:sp>
              <p:nvSpPr>
                <p:cNvPr id="12" name="iṥľíḓe"/>
                <p:cNvSpPr/>
                <p:nvPr/>
              </p:nvSpPr>
              <p:spPr>
                <a:xfrm>
                  <a:off x="7251406" y="3753036"/>
                  <a:ext cx="1050001" cy="1050002"/>
                </a:xfrm>
                <a:prstGeom prst="ellipse">
                  <a:avLst/>
                </a:prstGeom>
                <a:solidFill>
                  <a:srgbClr val="1A94BC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>
                    <a:defRPr/>
                  </a:pPr>
                  <a:endParaRPr kern="0">
                    <a:solidFill>
                      <a:srgbClr val="FFFFFF"/>
                    </a:solidFill>
                    <a:latin typeface="Arial" panose="020B0604020202020204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3" name="íṣľïḑè"/>
                <p:cNvSpPr/>
                <p:nvPr/>
              </p:nvSpPr>
              <p:spPr bwMode="auto">
                <a:xfrm>
                  <a:off x="7489114" y="3960759"/>
                  <a:ext cx="574585" cy="634556"/>
                </a:xfrm>
                <a:custGeom>
                  <a:avLst/>
                  <a:gdLst>
                    <a:gd name="T0" fmla="*/ 2284 w 2388"/>
                    <a:gd name="T1" fmla="*/ 245 h 2641"/>
                    <a:gd name="T2" fmla="*/ 2230 w 2388"/>
                    <a:gd name="T3" fmla="*/ 190 h 2641"/>
                    <a:gd name="T4" fmla="*/ 1206 w 2388"/>
                    <a:gd name="T5" fmla="*/ 1 h 2641"/>
                    <a:gd name="T6" fmla="*/ 1182 w 2388"/>
                    <a:gd name="T7" fmla="*/ 1 h 2641"/>
                    <a:gd name="T8" fmla="*/ 159 w 2388"/>
                    <a:gd name="T9" fmla="*/ 190 h 2641"/>
                    <a:gd name="T10" fmla="*/ 105 w 2388"/>
                    <a:gd name="T11" fmla="*/ 245 h 2641"/>
                    <a:gd name="T12" fmla="*/ 202 w 2388"/>
                    <a:gd name="T13" fmla="*/ 1554 h 2641"/>
                    <a:gd name="T14" fmla="*/ 1159 w 2388"/>
                    <a:gd name="T15" fmla="*/ 2630 h 2641"/>
                    <a:gd name="T16" fmla="*/ 1194 w 2388"/>
                    <a:gd name="T17" fmla="*/ 2641 h 2641"/>
                    <a:gd name="T18" fmla="*/ 1230 w 2388"/>
                    <a:gd name="T19" fmla="*/ 2630 h 2641"/>
                    <a:gd name="T20" fmla="*/ 2187 w 2388"/>
                    <a:gd name="T21" fmla="*/ 1554 h 2641"/>
                    <a:gd name="T22" fmla="*/ 2284 w 2388"/>
                    <a:gd name="T23" fmla="*/ 245 h 2641"/>
                    <a:gd name="T24" fmla="*/ 1194 w 2388"/>
                    <a:gd name="T25" fmla="*/ 1299 h 2641"/>
                    <a:gd name="T26" fmla="*/ 344 w 2388"/>
                    <a:gd name="T27" fmla="*/ 1299 h 2641"/>
                    <a:gd name="T28" fmla="*/ 313 w 2388"/>
                    <a:gd name="T29" fmla="*/ 400 h 2641"/>
                    <a:gd name="T30" fmla="*/ 1194 w 2388"/>
                    <a:gd name="T31" fmla="*/ 241 h 2641"/>
                    <a:gd name="T32" fmla="*/ 1194 w 2388"/>
                    <a:gd name="T33" fmla="*/ 1299 h 2641"/>
                    <a:gd name="T34" fmla="*/ 1994 w 2388"/>
                    <a:gd name="T35" fmla="*/ 1478 h 2641"/>
                    <a:gd name="T36" fmla="*/ 1194 w 2388"/>
                    <a:gd name="T37" fmla="*/ 2357 h 2641"/>
                    <a:gd name="T38" fmla="*/ 1194 w 2388"/>
                    <a:gd name="T39" fmla="*/ 1299 h 2641"/>
                    <a:gd name="T40" fmla="*/ 2045 w 2388"/>
                    <a:gd name="T41" fmla="*/ 1299 h 2641"/>
                    <a:gd name="T42" fmla="*/ 1994 w 2388"/>
                    <a:gd name="T43" fmla="*/ 1478 h 26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388" h="2641">
                      <a:moveTo>
                        <a:pt x="2284" y="245"/>
                      </a:moveTo>
                      <a:cubicBezTo>
                        <a:pt x="2279" y="217"/>
                        <a:pt x="2258" y="195"/>
                        <a:pt x="2230" y="190"/>
                      </a:cubicBezTo>
                      <a:lnTo>
                        <a:pt x="1206" y="1"/>
                      </a:lnTo>
                      <a:cubicBezTo>
                        <a:pt x="1198" y="0"/>
                        <a:pt x="1190" y="0"/>
                        <a:pt x="1182" y="1"/>
                      </a:cubicBezTo>
                      <a:lnTo>
                        <a:pt x="159" y="190"/>
                      </a:lnTo>
                      <a:cubicBezTo>
                        <a:pt x="131" y="195"/>
                        <a:pt x="109" y="217"/>
                        <a:pt x="105" y="245"/>
                      </a:cubicBezTo>
                      <a:cubicBezTo>
                        <a:pt x="100" y="274"/>
                        <a:pt x="0" y="960"/>
                        <a:pt x="202" y="1554"/>
                      </a:cubicBezTo>
                      <a:cubicBezTo>
                        <a:pt x="405" y="2155"/>
                        <a:pt x="1128" y="2611"/>
                        <a:pt x="1159" y="2630"/>
                      </a:cubicBezTo>
                      <a:cubicBezTo>
                        <a:pt x="1170" y="2637"/>
                        <a:pt x="1182" y="2641"/>
                        <a:pt x="1194" y="2641"/>
                      </a:cubicBezTo>
                      <a:cubicBezTo>
                        <a:pt x="1206" y="2641"/>
                        <a:pt x="1219" y="2637"/>
                        <a:pt x="1230" y="2630"/>
                      </a:cubicBezTo>
                      <a:cubicBezTo>
                        <a:pt x="1260" y="2611"/>
                        <a:pt x="1983" y="2155"/>
                        <a:pt x="2187" y="1554"/>
                      </a:cubicBezTo>
                      <a:cubicBezTo>
                        <a:pt x="2388" y="960"/>
                        <a:pt x="2288" y="274"/>
                        <a:pt x="2284" y="245"/>
                      </a:cubicBezTo>
                      <a:close/>
                      <a:moveTo>
                        <a:pt x="1194" y="1299"/>
                      </a:moveTo>
                      <a:lnTo>
                        <a:pt x="344" y="1299"/>
                      </a:lnTo>
                      <a:cubicBezTo>
                        <a:pt x="243" y="854"/>
                        <a:pt x="313" y="400"/>
                        <a:pt x="313" y="400"/>
                      </a:cubicBezTo>
                      <a:lnTo>
                        <a:pt x="1194" y="241"/>
                      </a:lnTo>
                      <a:lnTo>
                        <a:pt x="1194" y="1299"/>
                      </a:lnTo>
                      <a:close/>
                      <a:moveTo>
                        <a:pt x="1994" y="1478"/>
                      </a:moveTo>
                      <a:cubicBezTo>
                        <a:pt x="1824" y="1972"/>
                        <a:pt x="1194" y="2357"/>
                        <a:pt x="1194" y="2357"/>
                      </a:cubicBezTo>
                      <a:lnTo>
                        <a:pt x="1194" y="1299"/>
                      </a:lnTo>
                      <a:lnTo>
                        <a:pt x="2045" y="1299"/>
                      </a:lnTo>
                      <a:cubicBezTo>
                        <a:pt x="2031" y="1359"/>
                        <a:pt x="2015" y="1420"/>
                        <a:pt x="1994" y="147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>
                    <a:defRPr/>
                  </a:pPr>
                  <a:endParaRPr>
                    <a:solidFill>
                      <a:srgbClr val="000000"/>
                    </a:solidFill>
                    <a:latin typeface="Arial" panose="020B0604020202020204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8" name="ïṥlïdé"/>
              <p:cNvGrpSpPr/>
              <p:nvPr/>
            </p:nvGrpSpPr>
            <p:grpSpPr>
              <a:xfrm>
                <a:off x="9856077" y="3776393"/>
                <a:ext cx="2108063" cy="944997"/>
                <a:chOff x="7857937" y="4778654"/>
                <a:chExt cx="2108063" cy="944997"/>
              </a:xfrm>
            </p:grpSpPr>
            <p:sp>
              <p:nvSpPr>
                <p:cNvPr id="9" name="íSľíḓè"/>
                <p:cNvSpPr/>
                <p:nvPr/>
              </p:nvSpPr>
              <p:spPr bwMode="auto">
                <a:xfrm>
                  <a:off x="7857937" y="5166252"/>
                  <a:ext cx="2108063" cy="5573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>
                    <a:lnSpc>
                      <a:spcPct val="130000"/>
                    </a:lnSpc>
                    <a:defRPr/>
                  </a:pPr>
                  <a:r>
                    <a:rPr lang="en-US" altLang="zh-CN" sz="1100" dirty="0">
                      <a:solidFill>
                        <a:srgbClr val="000000"/>
                      </a:solidFill>
                      <a:latin typeface="Arial" panose="020B0604020202020204"/>
                    </a:rPr>
                    <a:t>Copy paste fonts. Choose the only option to retain text.</a:t>
                  </a:r>
                </a:p>
              </p:txBody>
            </p:sp>
            <p:sp>
              <p:nvSpPr>
                <p:cNvPr id="10" name="îŝḷîḍe"/>
                <p:cNvSpPr txBox="1"/>
                <p:nvPr/>
              </p:nvSpPr>
              <p:spPr bwMode="auto">
                <a:xfrm>
                  <a:off x="7857937" y="4778654"/>
                  <a:ext cx="2108063" cy="3875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b" anchorCtr="0">
                  <a:normAutofit fontScale="92500" lnSpcReduction="20000"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>
                    <a:lnSpc>
                      <a:spcPct val="120000"/>
                    </a:lnSpc>
                  </a:pPr>
                  <a:r>
                    <a:rPr lang="zh-CN" altLang="en-US" sz="2000" b="1" dirty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</a:rPr>
                    <a:t>标题文字添加</a:t>
                  </a:r>
                </a:p>
              </p:txBody>
            </p:sp>
          </p:grp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11319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669926" y="1422400"/>
            <a:ext cx="10845150" cy="4013200"/>
            <a:chOff x="669926" y="1422400"/>
            <a:chExt cx="10845150" cy="4013200"/>
          </a:xfrm>
        </p:grpSpPr>
        <p:sp>
          <p:nvSpPr>
            <p:cNvPr id="3" name="işḻide"/>
            <p:cNvSpPr/>
            <p:nvPr/>
          </p:nvSpPr>
          <p:spPr>
            <a:xfrm>
              <a:off x="8650162" y="1422400"/>
              <a:ext cx="2864914" cy="2834692"/>
            </a:xfrm>
            <a:prstGeom prst="diamond">
              <a:avLst/>
            </a:prstGeom>
            <a:noFill/>
            <a:ln w="28575" cap="flat" cmpd="sng" algn="ctr">
              <a:solidFill>
                <a:srgbClr val="1A94BC"/>
              </a:solidFill>
              <a:prstDash val="solid"/>
              <a:miter lim="800000"/>
            </a:ln>
            <a:effectLst/>
          </p:spPr>
          <p:txBody>
            <a:bodyPr wrap="square" lIns="91440" tIns="45720" rIns="91440" bIns="45720" rtlCol="0" anchor="ctr">
              <a:normAutofit/>
            </a:bodyPr>
            <a:lstStyle/>
            <a:p>
              <a:pPr algn="ctr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</a:endParaRPr>
            </a:p>
          </p:txBody>
        </p:sp>
        <p:sp>
          <p:nvSpPr>
            <p:cNvPr id="4" name="îšľïḑé"/>
            <p:cNvSpPr/>
            <p:nvPr/>
          </p:nvSpPr>
          <p:spPr bwMode="auto">
            <a:xfrm>
              <a:off x="9344838" y="2242582"/>
              <a:ext cx="1475562" cy="1194328"/>
            </a:xfrm>
            <a:custGeom>
              <a:avLst/>
              <a:gdLst>
                <a:gd name="connsiteX0" fmla="*/ 355420 w 607568"/>
                <a:gd name="connsiteY0" fmla="*/ 250307 h 491771"/>
                <a:gd name="connsiteX1" fmla="*/ 352312 w 607568"/>
                <a:gd name="connsiteY1" fmla="*/ 251812 h 491771"/>
                <a:gd name="connsiteX2" fmla="*/ 321042 w 607568"/>
                <a:gd name="connsiteY2" fmla="*/ 289814 h 491771"/>
                <a:gd name="connsiteX3" fmla="*/ 321513 w 607568"/>
                <a:gd name="connsiteY3" fmla="*/ 295364 h 491771"/>
                <a:gd name="connsiteX4" fmla="*/ 369736 w 607568"/>
                <a:gd name="connsiteY4" fmla="*/ 338257 h 491771"/>
                <a:gd name="connsiteX5" fmla="*/ 371997 w 607568"/>
                <a:gd name="connsiteY5" fmla="*/ 339104 h 491771"/>
                <a:gd name="connsiteX6" fmla="*/ 373127 w 607568"/>
                <a:gd name="connsiteY6" fmla="*/ 338916 h 491771"/>
                <a:gd name="connsiteX7" fmla="*/ 375293 w 607568"/>
                <a:gd name="connsiteY7" fmla="*/ 336282 h 491771"/>
                <a:gd name="connsiteX8" fmla="*/ 383676 w 607568"/>
                <a:gd name="connsiteY8" fmla="*/ 279467 h 491771"/>
                <a:gd name="connsiteX9" fmla="*/ 376424 w 607568"/>
                <a:gd name="connsiteY9" fmla="*/ 263287 h 491771"/>
                <a:gd name="connsiteX10" fmla="*/ 357681 w 607568"/>
                <a:gd name="connsiteY10" fmla="*/ 250965 h 491771"/>
                <a:gd name="connsiteX11" fmla="*/ 355420 w 607568"/>
                <a:gd name="connsiteY11" fmla="*/ 250307 h 491771"/>
                <a:gd name="connsiteX12" fmla="*/ 258879 w 607568"/>
                <a:gd name="connsiteY12" fmla="*/ 250307 h 491771"/>
                <a:gd name="connsiteX13" fmla="*/ 256712 w 607568"/>
                <a:gd name="connsiteY13" fmla="*/ 250965 h 491771"/>
                <a:gd name="connsiteX14" fmla="*/ 237969 w 607568"/>
                <a:gd name="connsiteY14" fmla="*/ 263287 h 491771"/>
                <a:gd name="connsiteX15" fmla="*/ 230717 w 607568"/>
                <a:gd name="connsiteY15" fmla="*/ 279467 h 491771"/>
                <a:gd name="connsiteX16" fmla="*/ 239100 w 607568"/>
                <a:gd name="connsiteY16" fmla="*/ 336282 h 491771"/>
                <a:gd name="connsiteX17" fmla="*/ 241266 w 607568"/>
                <a:gd name="connsiteY17" fmla="*/ 338916 h 491771"/>
                <a:gd name="connsiteX18" fmla="*/ 242396 w 607568"/>
                <a:gd name="connsiteY18" fmla="*/ 339104 h 491771"/>
                <a:gd name="connsiteX19" fmla="*/ 244657 w 607568"/>
                <a:gd name="connsiteY19" fmla="*/ 338257 h 491771"/>
                <a:gd name="connsiteX20" fmla="*/ 292880 w 607568"/>
                <a:gd name="connsiteY20" fmla="*/ 295364 h 491771"/>
                <a:gd name="connsiteX21" fmla="*/ 293351 w 607568"/>
                <a:gd name="connsiteY21" fmla="*/ 289814 h 491771"/>
                <a:gd name="connsiteX22" fmla="*/ 261987 w 607568"/>
                <a:gd name="connsiteY22" fmla="*/ 251812 h 491771"/>
                <a:gd name="connsiteX23" fmla="*/ 258879 w 607568"/>
                <a:gd name="connsiteY23" fmla="*/ 250307 h 491771"/>
                <a:gd name="connsiteX24" fmla="*/ 500465 w 607568"/>
                <a:gd name="connsiteY24" fmla="*/ 66049 h 491771"/>
                <a:gd name="connsiteX25" fmla="*/ 565743 w 607568"/>
                <a:gd name="connsiteY25" fmla="*/ 130673 h 491771"/>
                <a:gd name="connsiteX26" fmla="*/ 566120 w 607568"/>
                <a:gd name="connsiteY26" fmla="*/ 130673 h 491771"/>
                <a:gd name="connsiteX27" fmla="*/ 580250 w 607568"/>
                <a:gd name="connsiteY27" fmla="*/ 160962 h 491771"/>
                <a:gd name="connsiteX28" fmla="*/ 560939 w 607568"/>
                <a:gd name="connsiteY28" fmla="*/ 182503 h 491771"/>
                <a:gd name="connsiteX29" fmla="*/ 531927 w 607568"/>
                <a:gd name="connsiteY29" fmla="*/ 223799 h 491771"/>
                <a:gd name="connsiteX30" fmla="*/ 528253 w 607568"/>
                <a:gd name="connsiteY30" fmla="*/ 234240 h 491771"/>
                <a:gd name="connsiteX31" fmla="*/ 530797 w 607568"/>
                <a:gd name="connsiteY31" fmla="*/ 246281 h 491771"/>
                <a:gd name="connsiteX32" fmla="*/ 545868 w 607568"/>
                <a:gd name="connsiteY32" fmla="*/ 261143 h 491771"/>
                <a:gd name="connsiteX33" fmla="*/ 558961 w 607568"/>
                <a:gd name="connsiteY33" fmla="*/ 263777 h 491771"/>
                <a:gd name="connsiteX34" fmla="*/ 597299 w 607568"/>
                <a:gd name="connsiteY34" fmla="*/ 301968 h 491771"/>
                <a:gd name="connsiteX35" fmla="*/ 607002 w 607568"/>
                <a:gd name="connsiteY35" fmla="*/ 350788 h 491771"/>
                <a:gd name="connsiteX36" fmla="*/ 601256 w 607568"/>
                <a:gd name="connsiteY36" fmla="*/ 373835 h 491771"/>
                <a:gd name="connsiteX37" fmla="*/ 579685 w 607568"/>
                <a:gd name="connsiteY37" fmla="*/ 384088 h 491771"/>
                <a:gd name="connsiteX38" fmla="*/ 490386 w 607568"/>
                <a:gd name="connsiteY38" fmla="*/ 384088 h 491771"/>
                <a:gd name="connsiteX39" fmla="*/ 467685 w 607568"/>
                <a:gd name="connsiteY39" fmla="*/ 310058 h 491771"/>
                <a:gd name="connsiteX40" fmla="*/ 431702 w 607568"/>
                <a:gd name="connsiteY40" fmla="*/ 267445 h 491771"/>
                <a:gd name="connsiteX41" fmla="*/ 441969 w 607568"/>
                <a:gd name="connsiteY41" fmla="*/ 263777 h 491771"/>
                <a:gd name="connsiteX42" fmla="*/ 455157 w 607568"/>
                <a:gd name="connsiteY42" fmla="*/ 261237 h 491771"/>
                <a:gd name="connsiteX43" fmla="*/ 470228 w 607568"/>
                <a:gd name="connsiteY43" fmla="*/ 246281 h 491771"/>
                <a:gd name="connsiteX44" fmla="*/ 472677 w 607568"/>
                <a:gd name="connsiteY44" fmla="*/ 234240 h 491771"/>
                <a:gd name="connsiteX45" fmla="*/ 469098 w 607568"/>
                <a:gd name="connsiteY45" fmla="*/ 223893 h 491771"/>
                <a:gd name="connsiteX46" fmla="*/ 439991 w 607568"/>
                <a:gd name="connsiteY46" fmla="*/ 182503 h 491771"/>
                <a:gd name="connsiteX47" fmla="*/ 426144 w 607568"/>
                <a:gd name="connsiteY47" fmla="*/ 172720 h 491771"/>
                <a:gd name="connsiteX48" fmla="*/ 441404 w 607568"/>
                <a:gd name="connsiteY48" fmla="*/ 143278 h 491771"/>
                <a:gd name="connsiteX49" fmla="*/ 439708 w 607568"/>
                <a:gd name="connsiteY49" fmla="*/ 107438 h 491771"/>
                <a:gd name="connsiteX50" fmla="*/ 500465 w 607568"/>
                <a:gd name="connsiteY50" fmla="*/ 66049 h 491771"/>
                <a:gd name="connsiteX51" fmla="*/ 107100 w 607568"/>
                <a:gd name="connsiteY51" fmla="*/ 66049 h 491771"/>
                <a:gd name="connsiteX52" fmla="*/ 171341 w 607568"/>
                <a:gd name="connsiteY52" fmla="*/ 123618 h 491771"/>
                <a:gd name="connsiteX53" fmla="*/ 172849 w 607568"/>
                <a:gd name="connsiteY53" fmla="*/ 143278 h 491771"/>
                <a:gd name="connsiteX54" fmla="*/ 184246 w 607568"/>
                <a:gd name="connsiteY54" fmla="*/ 168205 h 491771"/>
                <a:gd name="connsiteX55" fmla="*/ 167574 w 607568"/>
                <a:gd name="connsiteY55" fmla="*/ 182503 h 491771"/>
                <a:gd name="connsiteX56" fmla="*/ 138468 w 607568"/>
                <a:gd name="connsiteY56" fmla="*/ 223799 h 491771"/>
                <a:gd name="connsiteX57" fmla="*/ 134794 w 607568"/>
                <a:gd name="connsiteY57" fmla="*/ 234240 h 491771"/>
                <a:gd name="connsiteX58" fmla="*/ 137337 w 607568"/>
                <a:gd name="connsiteY58" fmla="*/ 246281 h 491771"/>
                <a:gd name="connsiteX59" fmla="*/ 152408 w 607568"/>
                <a:gd name="connsiteY59" fmla="*/ 261143 h 491771"/>
                <a:gd name="connsiteX60" fmla="*/ 165596 w 607568"/>
                <a:gd name="connsiteY60" fmla="*/ 263777 h 491771"/>
                <a:gd name="connsiteX61" fmla="*/ 179442 w 607568"/>
                <a:gd name="connsiteY61" fmla="*/ 268856 h 491771"/>
                <a:gd name="connsiteX62" fmla="*/ 146662 w 607568"/>
                <a:gd name="connsiteY62" fmla="*/ 310058 h 491771"/>
                <a:gd name="connsiteX63" fmla="*/ 123867 w 607568"/>
                <a:gd name="connsiteY63" fmla="*/ 384088 h 491771"/>
                <a:gd name="connsiteX64" fmla="*/ 27883 w 607568"/>
                <a:gd name="connsiteY64" fmla="*/ 384088 h 491771"/>
                <a:gd name="connsiteX65" fmla="*/ 6312 w 607568"/>
                <a:gd name="connsiteY65" fmla="*/ 373835 h 491771"/>
                <a:gd name="connsiteX66" fmla="*/ 566 w 607568"/>
                <a:gd name="connsiteY66" fmla="*/ 350788 h 491771"/>
                <a:gd name="connsiteX67" fmla="*/ 10268 w 607568"/>
                <a:gd name="connsiteY67" fmla="*/ 301968 h 491771"/>
                <a:gd name="connsiteX68" fmla="*/ 48606 w 607568"/>
                <a:gd name="connsiteY68" fmla="*/ 263777 h 491771"/>
                <a:gd name="connsiteX69" fmla="*/ 61699 w 607568"/>
                <a:gd name="connsiteY69" fmla="*/ 261237 h 491771"/>
                <a:gd name="connsiteX70" fmla="*/ 76770 w 607568"/>
                <a:gd name="connsiteY70" fmla="*/ 246281 h 491771"/>
                <a:gd name="connsiteX71" fmla="*/ 79313 w 607568"/>
                <a:gd name="connsiteY71" fmla="*/ 234240 h 491771"/>
                <a:gd name="connsiteX72" fmla="*/ 75639 w 607568"/>
                <a:gd name="connsiteY72" fmla="*/ 223893 h 491771"/>
                <a:gd name="connsiteX73" fmla="*/ 46628 w 607568"/>
                <a:gd name="connsiteY73" fmla="*/ 182503 h 491771"/>
                <a:gd name="connsiteX74" fmla="*/ 27318 w 607568"/>
                <a:gd name="connsiteY74" fmla="*/ 160962 h 491771"/>
                <a:gd name="connsiteX75" fmla="*/ 41447 w 607568"/>
                <a:gd name="connsiteY75" fmla="*/ 130673 h 491771"/>
                <a:gd name="connsiteX76" fmla="*/ 41824 w 607568"/>
                <a:gd name="connsiteY76" fmla="*/ 130673 h 491771"/>
                <a:gd name="connsiteX77" fmla="*/ 107100 w 607568"/>
                <a:gd name="connsiteY77" fmla="*/ 66049 h 491771"/>
                <a:gd name="connsiteX78" fmla="*/ 298626 w 607568"/>
                <a:gd name="connsiteY78" fmla="*/ 0 h 491771"/>
                <a:gd name="connsiteX79" fmla="*/ 315956 w 607568"/>
                <a:gd name="connsiteY79" fmla="*/ 0 h 491771"/>
                <a:gd name="connsiteX80" fmla="*/ 401854 w 607568"/>
                <a:gd name="connsiteY80" fmla="*/ 85787 h 491771"/>
                <a:gd name="connsiteX81" fmla="*/ 401854 w 607568"/>
                <a:gd name="connsiteY81" fmla="*/ 95476 h 491771"/>
                <a:gd name="connsiteX82" fmla="*/ 421633 w 607568"/>
                <a:gd name="connsiteY82" fmla="*/ 138840 h 491771"/>
                <a:gd name="connsiteX83" fmla="*/ 417960 w 607568"/>
                <a:gd name="connsiteY83" fmla="*/ 149281 h 491771"/>
                <a:gd name="connsiteX84" fmla="*/ 417112 w 607568"/>
                <a:gd name="connsiteY84" fmla="*/ 151068 h 491771"/>
                <a:gd name="connsiteX85" fmla="*/ 411273 w 607568"/>
                <a:gd name="connsiteY85" fmla="*/ 159534 h 491771"/>
                <a:gd name="connsiteX86" fmla="*/ 410896 w 607568"/>
                <a:gd name="connsiteY86" fmla="*/ 159910 h 491771"/>
                <a:gd name="connsiteX87" fmla="*/ 394037 w 607568"/>
                <a:gd name="connsiteY87" fmla="*/ 169787 h 491771"/>
                <a:gd name="connsiteX88" fmla="*/ 384900 w 607568"/>
                <a:gd name="connsiteY88" fmla="*/ 189541 h 491771"/>
                <a:gd name="connsiteX89" fmla="*/ 384712 w 607568"/>
                <a:gd name="connsiteY89" fmla="*/ 189823 h 491771"/>
                <a:gd name="connsiteX90" fmla="*/ 373316 w 607568"/>
                <a:gd name="connsiteY90" fmla="*/ 207131 h 491771"/>
                <a:gd name="connsiteX91" fmla="*/ 372750 w 607568"/>
                <a:gd name="connsiteY91" fmla="*/ 207789 h 491771"/>
                <a:gd name="connsiteX92" fmla="*/ 359847 w 607568"/>
                <a:gd name="connsiteY92" fmla="*/ 222275 h 491771"/>
                <a:gd name="connsiteX93" fmla="*/ 359188 w 607568"/>
                <a:gd name="connsiteY93" fmla="*/ 222934 h 491771"/>
                <a:gd name="connsiteX94" fmla="*/ 345154 w 607568"/>
                <a:gd name="connsiteY94" fmla="*/ 234598 h 491771"/>
                <a:gd name="connsiteX95" fmla="*/ 345625 w 607568"/>
                <a:gd name="connsiteY95" fmla="*/ 236855 h 491771"/>
                <a:gd name="connsiteX96" fmla="*/ 348639 w 607568"/>
                <a:gd name="connsiteY96" fmla="*/ 235538 h 491771"/>
                <a:gd name="connsiteX97" fmla="*/ 355514 w 607568"/>
                <a:gd name="connsiteY97" fmla="*/ 234033 h 491771"/>
                <a:gd name="connsiteX98" fmla="*/ 366628 w 607568"/>
                <a:gd name="connsiteY98" fmla="*/ 237326 h 491771"/>
                <a:gd name="connsiteX99" fmla="*/ 385371 w 607568"/>
                <a:gd name="connsiteY99" fmla="*/ 249648 h 491771"/>
                <a:gd name="connsiteX100" fmla="*/ 399876 w 607568"/>
                <a:gd name="connsiteY100" fmla="*/ 279373 h 491771"/>
                <a:gd name="connsiteX101" fmla="*/ 430016 w 607568"/>
                <a:gd name="connsiteY101" fmla="*/ 289814 h 491771"/>
                <a:gd name="connsiteX102" fmla="*/ 448382 w 607568"/>
                <a:gd name="connsiteY102" fmla="*/ 316058 h 491771"/>
                <a:gd name="connsiteX103" fmla="*/ 481630 w 607568"/>
                <a:gd name="connsiteY103" fmla="*/ 424515 h 491771"/>
                <a:gd name="connsiteX104" fmla="*/ 483891 w 607568"/>
                <a:gd name="connsiteY104" fmla="*/ 436461 h 491771"/>
                <a:gd name="connsiteX105" fmla="*/ 473718 w 607568"/>
                <a:gd name="connsiteY105" fmla="*/ 470700 h 491771"/>
                <a:gd name="connsiteX106" fmla="*/ 443956 w 607568"/>
                <a:gd name="connsiteY106" fmla="*/ 490360 h 491771"/>
                <a:gd name="connsiteX107" fmla="*/ 431805 w 607568"/>
                <a:gd name="connsiteY107" fmla="*/ 491771 h 491771"/>
                <a:gd name="connsiteX108" fmla="*/ 325375 w 607568"/>
                <a:gd name="connsiteY108" fmla="*/ 491771 h 491771"/>
                <a:gd name="connsiteX109" fmla="*/ 337430 w 607568"/>
                <a:gd name="connsiteY109" fmla="*/ 415296 h 491771"/>
                <a:gd name="connsiteX110" fmla="*/ 334605 w 607568"/>
                <a:gd name="connsiteY110" fmla="*/ 389052 h 491771"/>
                <a:gd name="connsiteX111" fmla="*/ 323962 w 607568"/>
                <a:gd name="connsiteY111" fmla="*/ 360927 h 491771"/>
                <a:gd name="connsiteX112" fmla="*/ 337430 w 607568"/>
                <a:gd name="connsiteY112" fmla="*/ 347476 h 491771"/>
                <a:gd name="connsiteX113" fmla="*/ 307196 w 607568"/>
                <a:gd name="connsiteY113" fmla="*/ 317281 h 491771"/>
                <a:gd name="connsiteX114" fmla="*/ 276868 w 607568"/>
                <a:gd name="connsiteY114" fmla="*/ 347476 h 491771"/>
                <a:gd name="connsiteX115" fmla="*/ 290337 w 607568"/>
                <a:gd name="connsiteY115" fmla="*/ 360927 h 491771"/>
                <a:gd name="connsiteX116" fmla="*/ 279694 w 607568"/>
                <a:gd name="connsiteY116" fmla="*/ 389052 h 491771"/>
                <a:gd name="connsiteX117" fmla="*/ 276963 w 607568"/>
                <a:gd name="connsiteY117" fmla="*/ 415296 h 491771"/>
                <a:gd name="connsiteX118" fmla="*/ 288736 w 607568"/>
                <a:gd name="connsiteY118" fmla="*/ 491771 h 491771"/>
                <a:gd name="connsiteX119" fmla="*/ 182493 w 607568"/>
                <a:gd name="connsiteY119" fmla="*/ 491771 h 491771"/>
                <a:gd name="connsiteX120" fmla="*/ 170437 w 607568"/>
                <a:gd name="connsiteY120" fmla="*/ 490360 h 491771"/>
                <a:gd name="connsiteX121" fmla="*/ 140675 w 607568"/>
                <a:gd name="connsiteY121" fmla="*/ 470700 h 491771"/>
                <a:gd name="connsiteX122" fmla="*/ 132669 w 607568"/>
                <a:gd name="connsiteY122" fmla="*/ 424515 h 491771"/>
                <a:gd name="connsiteX123" fmla="*/ 166011 w 607568"/>
                <a:gd name="connsiteY123" fmla="*/ 316058 h 491771"/>
                <a:gd name="connsiteX124" fmla="*/ 184377 w 607568"/>
                <a:gd name="connsiteY124" fmla="*/ 289814 h 491771"/>
                <a:gd name="connsiteX125" fmla="*/ 214517 w 607568"/>
                <a:gd name="connsiteY125" fmla="*/ 279373 h 491771"/>
                <a:gd name="connsiteX126" fmla="*/ 214517 w 607568"/>
                <a:gd name="connsiteY126" fmla="*/ 279279 h 491771"/>
                <a:gd name="connsiteX127" fmla="*/ 229022 w 607568"/>
                <a:gd name="connsiteY127" fmla="*/ 249648 h 491771"/>
                <a:gd name="connsiteX128" fmla="*/ 247765 w 607568"/>
                <a:gd name="connsiteY128" fmla="*/ 237326 h 491771"/>
                <a:gd name="connsiteX129" fmla="*/ 258879 w 607568"/>
                <a:gd name="connsiteY129" fmla="*/ 234033 h 491771"/>
                <a:gd name="connsiteX130" fmla="*/ 265754 w 607568"/>
                <a:gd name="connsiteY130" fmla="*/ 235538 h 491771"/>
                <a:gd name="connsiteX131" fmla="*/ 268768 w 607568"/>
                <a:gd name="connsiteY131" fmla="*/ 236855 h 491771"/>
                <a:gd name="connsiteX132" fmla="*/ 269239 w 607568"/>
                <a:gd name="connsiteY132" fmla="*/ 234598 h 491771"/>
                <a:gd name="connsiteX133" fmla="*/ 255205 w 607568"/>
                <a:gd name="connsiteY133" fmla="*/ 222934 h 491771"/>
                <a:gd name="connsiteX134" fmla="*/ 254546 w 607568"/>
                <a:gd name="connsiteY134" fmla="*/ 222275 h 491771"/>
                <a:gd name="connsiteX135" fmla="*/ 241548 w 607568"/>
                <a:gd name="connsiteY135" fmla="*/ 207789 h 491771"/>
                <a:gd name="connsiteX136" fmla="*/ 241077 w 607568"/>
                <a:gd name="connsiteY136" fmla="*/ 207225 h 491771"/>
                <a:gd name="connsiteX137" fmla="*/ 229681 w 607568"/>
                <a:gd name="connsiteY137" fmla="*/ 189823 h 491771"/>
                <a:gd name="connsiteX138" fmla="*/ 229493 w 607568"/>
                <a:gd name="connsiteY138" fmla="*/ 189635 h 491771"/>
                <a:gd name="connsiteX139" fmla="*/ 220356 w 607568"/>
                <a:gd name="connsiteY139" fmla="*/ 169787 h 491771"/>
                <a:gd name="connsiteX140" fmla="*/ 203497 w 607568"/>
                <a:gd name="connsiteY140" fmla="*/ 159910 h 491771"/>
                <a:gd name="connsiteX141" fmla="*/ 203120 w 607568"/>
                <a:gd name="connsiteY141" fmla="*/ 159534 h 491771"/>
                <a:gd name="connsiteX142" fmla="*/ 197281 w 607568"/>
                <a:gd name="connsiteY142" fmla="*/ 151068 h 491771"/>
                <a:gd name="connsiteX143" fmla="*/ 196433 w 607568"/>
                <a:gd name="connsiteY143" fmla="*/ 149281 h 491771"/>
                <a:gd name="connsiteX144" fmla="*/ 192666 w 607568"/>
                <a:gd name="connsiteY144" fmla="*/ 138840 h 491771"/>
                <a:gd name="connsiteX145" fmla="*/ 212727 w 607568"/>
                <a:gd name="connsiteY145" fmla="*/ 95476 h 491771"/>
                <a:gd name="connsiteX146" fmla="*/ 212727 w 607568"/>
                <a:gd name="connsiteY146" fmla="*/ 85787 h 491771"/>
                <a:gd name="connsiteX147" fmla="*/ 298626 w 607568"/>
                <a:gd name="connsiteY147" fmla="*/ 0 h 49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</a:cxnLst>
              <a:rect l="l" t="t" r="r" b="b"/>
              <a:pathLst>
                <a:path w="607568" h="491771">
                  <a:moveTo>
                    <a:pt x="355420" y="250307"/>
                  </a:moveTo>
                  <a:cubicBezTo>
                    <a:pt x="354290" y="250307"/>
                    <a:pt x="353160" y="250871"/>
                    <a:pt x="352312" y="251812"/>
                  </a:cubicBezTo>
                  <a:lnTo>
                    <a:pt x="321042" y="289814"/>
                  </a:lnTo>
                  <a:cubicBezTo>
                    <a:pt x="319723" y="291507"/>
                    <a:pt x="319912" y="293953"/>
                    <a:pt x="321513" y="295364"/>
                  </a:cubicBezTo>
                  <a:lnTo>
                    <a:pt x="369736" y="338257"/>
                  </a:lnTo>
                  <a:cubicBezTo>
                    <a:pt x="370396" y="338822"/>
                    <a:pt x="371149" y="339104"/>
                    <a:pt x="371997" y="339104"/>
                  </a:cubicBezTo>
                  <a:cubicBezTo>
                    <a:pt x="372374" y="339104"/>
                    <a:pt x="372750" y="339010"/>
                    <a:pt x="373127" y="338916"/>
                  </a:cubicBezTo>
                  <a:cubicBezTo>
                    <a:pt x="374257" y="338539"/>
                    <a:pt x="375105" y="337505"/>
                    <a:pt x="375293" y="336282"/>
                  </a:cubicBezTo>
                  <a:lnTo>
                    <a:pt x="383676" y="279467"/>
                  </a:lnTo>
                  <a:cubicBezTo>
                    <a:pt x="384618" y="273164"/>
                    <a:pt x="381792" y="266768"/>
                    <a:pt x="376424" y="263287"/>
                  </a:cubicBezTo>
                  <a:lnTo>
                    <a:pt x="357681" y="250965"/>
                  </a:lnTo>
                  <a:cubicBezTo>
                    <a:pt x="357021" y="250495"/>
                    <a:pt x="356174" y="250307"/>
                    <a:pt x="355420" y="250307"/>
                  </a:cubicBezTo>
                  <a:close/>
                  <a:moveTo>
                    <a:pt x="258879" y="250307"/>
                  </a:moveTo>
                  <a:cubicBezTo>
                    <a:pt x="258125" y="250307"/>
                    <a:pt x="257372" y="250495"/>
                    <a:pt x="256712" y="250965"/>
                  </a:cubicBezTo>
                  <a:lnTo>
                    <a:pt x="237969" y="263287"/>
                  </a:lnTo>
                  <a:cubicBezTo>
                    <a:pt x="232601" y="266768"/>
                    <a:pt x="229775" y="273164"/>
                    <a:pt x="230717" y="279467"/>
                  </a:cubicBezTo>
                  <a:lnTo>
                    <a:pt x="239100" y="336282"/>
                  </a:lnTo>
                  <a:cubicBezTo>
                    <a:pt x="239288" y="337505"/>
                    <a:pt x="240136" y="338539"/>
                    <a:pt x="241266" y="338916"/>
                  </a:cubicBezTo>
                  <a:cubicBezTo>
                    <a:pt x="241643" y="339010"/>
                    <a:pt x="242019" y="339104"/>
                    <a:pt x="242396" y="339104"/>
                  </a:cubicBezTo>
                  <a:cubicBezTo>
                    <a:pt x="243244" y="339104"/>
                    <a:pt x="243997" y="338822"/>
                    <a:pt x="244657" y="338257"/>
                  </a:cubicBezTo>
                  <a:lnTo>
                    <a:pt x="292880" y="295364"/>
                  </a:lnTo>
                  <a:cubicBezTo>
                    <a:pt x="294481" y="293953"/>
                    <a:pt x="294670" y="291507"/>
                    <a:pt x="293351" y="289814"/>
                  </a:cubicBezTo>
                  <a:lnTo>
                    <a:pt x="261987" y="251812"/>
                  </a:lnTo>
                  <a:cubicBezTo>
                    <a:pt x="261233" y="250871"/>
                    <a:pt x="260103" y="250307"/>
                    <a:pt x="258879" y="250307"/>
                  </a:cubicBezTo>
                  <a:close/>
                  <a:moveTo>
                    <a:pt x="500465" y="66049"/>
                  </a:moveTo>
                  <a:cubicBezTo>
                    <a:pt x="548129" y="66049"/>
                    <a:pt x="562447" y="93516"/>
                    <a:pt x="565743" y="130673"/>
                  </a:cubicBezTo>
                  <a:cubicBezTo>
                    <a:pt x="565932" y="130673"/>
                    <a:pt x="566026" y="130673"/>
                    <a:pt x="566120" y="130673"/>
                  </a:cubicBezTo>
                  <a:cubicBezTo>
                    <a:pt x="577141" y="133118"/>
                    <a:pt x="583358" y="146664"/>
                    <a:pt x="580250" y="160962"/>
                  </a:cubicBezTo>
                  <a:cubicBezTo>
                    <a:pt x="577706" y="172532"/>
                    <a:pt x="569700" y="180904"/>
                    <a:pt x="560939" y="182503"/>
                  </a:cubicBezTo>
                  <a:cubicBezTo>
                    <a:pt x="554628" y="199529"/>
                    <a:pt x="543796" y="214016"/>
                    <a:pt x="531927" y="223799"/>
                  </a:cubicBezTo>
                  <a:cubicBezTo>
                    <a:pt x="528913" y="226338"/>
                    <a:pt x="527500" y="230383"/>
                    <a:pt x="528253" y="234240"/>
                  </a:cubicBezTo>
                  <a:lnTo>
                    <a:pt x="530797" y="246281"/>
                  </a:lnTo>
                  <a:cubicBezTo>
                    <a:pt x="532304" y="253806"/>
                    <a:pt x="538238" y="259732"/>
                    <a:pt x="545868" y="261143"/>
                  </a:cubicBezTo>
                  <a:lnTo>
                    <a:pt x="558961" y="263777"/>
                  </a:lnTo>
                  <a:cubicBezTo>
                    <a:pt x="578366" y="267634"/>
                    <a:pt x="593437" y="282684"/>
                    <a:pt x="597299" y="301968"/>
                  </a:cubicBezTo>
                  <a:lnTo>
                    <a:pt x="607002" y="350788"/>
                  </a:lnTo>
                  <a:cubicBezTo>
                    <a:pt x="608697" y="358972"/>
                    <a:pt x="606531" y="367438"/>
                    <a:pt x="601256" y="373835"/>
                  </a:cubicBezTo>
                  <a:cubicBezTo>
                    <a:pt x="595981" y="380325"/>
                    <a:pt x="588068" y="384088"/>
                    <a:pt x="579685" y="384088"/>
                  </a:cubicBezTo>
                  <a:lnTo>
                    <a:pt x="490386" y="384088"/>
                  </a:lnTo>
                  <a:lnTo>
                    <a:pt x="467685" y="310058"/>
                  </a:lnTo>
                  <a:cubicBezTo>
                    <a:pt x="461845" y="291150"/>
                    <a:pt x="448563" y="276194"/>
                    <a:pt x="431702" y="267445"/>
                  </a:cubicBezTo>
                  <a:cubicBezTo>
                    <a:pt x="434999" y="265940"/>
                    <a:pt x="438295" y="264529"/>
                    <a:pt x="441969" y="263777"/>
                  </a:cubicBezTo>
                  <a:lnTo>
                    <a:pt x="455157" y="261237"/>
                  </a:lnTo>
                  <a:cubicBezTo>
                    <a:pt x="462692" y="259732"/>
                    <a:pt x="468627" y="253806"/>
                    <a:pt x="470228" y="246281"/>
                  </a:cubicBezTo>
                  <a:lnTo>
                    <a:pt x="472677" y="234240"/>
                  </a:lnTo>
                  <a:cubicBezTo>
                    <a:pt x="473525" y="230383"/>
                    <a:pt x="472112" y="226338"/>
                    <a:pt x="469098" y="223893"/>
                  </a:cubicBezTo>
                  <a:cubicBezTo>
                    <a:pt x="457229" y="214016"/>
                    <a:pt x="446302" y="199529"/>
                    <a:pt x="439991" y="182503"/>
                  </a:cubicBezTo>
                  <a:cubicBezTo>
                    <a:pt x="434716" y="181563"/>
                    <a:pt x="429818" y="177894"/>
                    <a:pt x="426144" y="172720"/>
                  </a:cubicBezTo>
                  <a:cubicBezTo>
                    <a:pt x="433303" y="164725"/>
                    <a:pt x="438861" y="154754"/>
                    <a:pt x="441404" y="143278"/>
                  </a:cubicBezTo>
                  <a:cubicBezTo>
                    <a:pt x="444324" y="130485"/>
                    <a:pt x="443476" y="118068"/>
                    <a:pt x="439708" y="107438"/>
                  </a:cubicBezTo>
                  <a:cubicBezTo>
                    <a:pt x="447244" y="82699"/>
                    <a:pt x="464200" y="66049"/>
                    <a:pt x="500465" y="66049"/>
                  </a:cubicBezTo>
                  <a:close/>
                  <a:moveTo>
                    <a:pt x="107100" y="66049"/>
                  </a:moveTo>
                  <a:cubicBezTo>
                    <a:pt x="151561" y="66049"/>
                    <a:pt x="166820" y="90130"/>
                    <a:pt x="171341" y="123618"/>
                  </a:cubicBezTo>
                  <a:cubicBezTo>
                    <a:pt x="170965" y="129920"/>
                    <a:pt x="171436" y="136505"/>
                    <a:pt x="172849" y="143278"/>
                  </a:cubicBezTo>
                  <a:cubicBezTo>
                    <a:pt x="174921" y="152590"/>
                    <a:pt x="178971" y="161056"/>
                    <a:pt x="184246" y="168205"/>
                  </a:cubicBezTo>
                  <a:cubicBezTo>
                    <a:pt x="180573" y="175919"/>
                    <a:pt x="174356" y="181281"/>
                    <a:pt x="167574" y="182503"/>
                  </a:cubicBezTo>
                  <a:cubicBezTo>
                    <a:pt x="161263" y="199529"/>
                    <a:pt x="150336" y="214016"/>
                    <a:pt x="138468" y="223799"/>
                  </a:cubicBezTo>
                  <a:cubicBezTo>
                    <a:pt x="135453" y="226338"/>
                    <a:pt x="134040" y="230383"/>
                    <a:pt x="134794" y="234240"/>
                  </a:cubicBezTo>
                  <a:lnTo>
                    <a:pt x="137337" y="246281"/>
                  </a:lnTo>
                  <a:cubicBezTo>
                    <a:pt x="138939" y="253806"/>
                    <a:pt x="144873" y="259732"/>
                    <a:pt x="152408" y="261143"/>
                  </a:cubicBezTo>
                  <a:lnTo>
                    <a:pt x="165596" y="263777"/>
                  </a:lnTo>
                  <a:cubicBezTo>
                    <a:pt x="170494" y="264812"/>
                    <a:pt x="175203" y="266505"/>
                    <a:pt x="179442" y="268856"/>
                  </a:cubicBezTo>
                  <a:cubicBezTo>
                    <a:pt x="164088" y="277793"/>
                    <a:pt x="152126" y="292279"/>
                    <a:pt x="146662" y="310058"/>
                  </a:cubicBezTo>
                  <a:lnTo>
                    <a:pt x="123867" y="384088"/>
                  </a:lnTo>
                  <a:lnTo>
                    <a:pt x="27883" y="384088"/>
                  </a:lnTo>
                  <a:cubicBezTo>
                    <a:pt x="19499" y="384088"/>
                    <a:pt x="11587" y="380325"/>
                    <a:pt x="6312" y="373835"/>
                  </a:cubicBezTo>
                  <a:cubicBezTo>
                    <a:pt x="1037" y="367438"/>
                    <a:pt x="-1129" y="358972"/>
                    <a:pt x="566" y="350788"/>
                  </a:cubicBezTo>
                  <a:lnTo>
                    <a:pt x="10268" y="301968"/>
                  </a:lnTo>
                  <a:cubicBezTo>
                    <a:pt x="14130" y="282684"/>
                    <a:pt x="29202" y="267634"/>
                    <a:pt x="48606" y="263777"/>
                  </a:cubicBezTo>
                  <a:lnTo>
                    <a:pt x="61699" y="261237"/>
                  </a:lnTo>
                  <a:cubicBezTo>
                    <a:pt x="69328" y="259732"/>
                    <a:pt x="75263" y="253806"/>
                    <a:pt x="76770" y="246281"/>
                  </a:cubicBezTo>
                  <a:lnTo>
                    <a:pt x="79313" y="234240"/>
                  </a:lnTo>
                  <a:cubicBezTo>
                    <a:pt x="80067" y="230383"/>
                    <a:pt x="78654" y="226338"/>
                    <a:pt x="75639" y="223893"/>
                  </a:cubicBezTo>
                  <a:cubicBezTo>
                    <a:pt x="63771" y="214016"/>
                    <a:pt x="52939" y="199623"/>
                    <a:pt x="46628" y="182503"/>
                  </a:cubicBezTo>
                  <a:cubicBezTo>
                    <a:pt x="37867" y="180904"/>
                    <a:pt x="29861" y="172532"/>
                    <a:pt x="27318" y="160962"/>
                  </a:cubicBezTo>
                  <a:cubicBezTo>
                    <a:pt x="24115" y="146664"/>
                    <a:pt x="30426" y="133118"/>
                    <a:pt x="41447" y="130673"/>
                  </a:cubicBezTo>
                  <a:cubicBezTo>
                    <a:pt x="41541" y="130673"/>
                    <a:pt x="41729" y="130673"/>
                    <a:pt x="41824" y="130673"/>
                  </a:cubicBezTo>
                  <a:cubicBezTo>
                    <a:pt x="45403" y="93516"/>
                    <a:pt x="60192" y="66049"/>
                    <a:pt x="107100" y="66049"/>
                  </a:cubicBezTo>
                  <a:close/>
                  <a:moveTo>
                    <a:pt x="298626" y="0"/>
                  </a:moveTo>
                  <a:lnTo>
                    <a:pt x="315956" y="0"/>
                  </a:lnTo>
                  <a:cubicBezTo>
                    <a:pt x="363426" y="0"/>
                    <a:pt x="401854" y="38378"/>
                    <a:pt x="401854" y="85787"/>
                  </a:cubicBezTo>
                  <a:lnTo>
                    <a:pt x="401854" y="95476"/>
                  </a:lnTo>
                  <a:cubicBezTo>
                    <a:pt x="417301" y="99238"/>
                    <a:pt x="426154" y="118522"/>
                    <a:pt x="421633" y="138840"/>
                  </a:cubicBezTo>
                  <a:cubicBezTo>
                    <a:pt x="420880" y="142602"/>
                    <a:pt x="419467" y="146083"/>
                    <a:pt x="417960" y="149281"/>
                  </a:cubicBezTo>
                  <a:cubicBezTo>
                    <a:pt x="417677" y="149939"/>
                    <a:pt x="417395" y="150504"/>
                    <a:pt x="417112" y="151068"/>
                  </a:cubicBezTo>
                  <a:cubicBezTo>
                    <a:pt x="415417" y="154172"/>
                    <a:pt x="413533" y="157088"/>
                    <a:pt x="411273" y="159534"/>
                  </a:cubicBezTo>
                  <a:cubicBezTo>
                    <a:pt x="411179" y="159628"/>
                    <a:pt x="410990" y="159816"/>
                    <a:pt x="410896" y="159910"/>
                  </a:cubicBezTo>
                  <a:cubicBezTo>
                    <a:pt x="406092" y="165084"/>
                    <a:pt x="400159" y="168658"/>
                    <a:pt x="394037" y="169787"/>
                  </a:cubicBezTo>
                  <a:cubicBezTo>
                    <a:pt x="391494" y="176654"/>
                    <a:pt x="388385" y="183332"/>
                    <a:pt x="384900" y="189541"/>
                  </a:cubicBezTo>
                  <a:cubicBezTo>
                    <a:pt x="384806" y="189635"/>
                    <a:pt x="384806" y="189729"/>
                    <a:pt x="384712" y="189823"/>
                  </a:cubicBezTo>
                  <a:cubicBezTo>
                    <a:pt x="381227" y="196031"/>
                    <a:pt x="377460" y="201769"/>
                    <a:pt x="373316" y="207131"/>
                  </a:cubicBezTo>
                  <a:cubicBezTo>
                    <a:pt x="373127" y="207413"/>
                    <a:pt x="372939" y="207601"/>
                    <a:pt x="372750" y="207789"/>
                  </a:cubicBezTo>
                  <a:cubicBezTo>
                    <a:pt x="368700" y="213057"/>
                    <a:pt x="364368" y="217948"/>
                    <a:pt x="359847" y="222275"/>
                  </a:cubicBezTo>
                  <a:cubicBezTo>
                    <a:pt x="359658" y="222463"/>
                    <a:pt x="359376" y="222651"/>
                    <a:pt x="359188" y="222934"/>
                  </a:cubicBezTo>
                  <a:cubicBezTo>
                    <a:pt x="354667" y="227261"/>
                    <a:pt x="349957" y="231211"/>
                    <a:pt x="345154" y="234598"/>
                  </a:cubicBezTo>
                  <a:lnTo>
                    <a:pt x="345625" y="236855"/>
                  </a:lnTo>
                  <a:cubicBezTo>
                    <a:pt x="346567" y="236385"/>
                    <a:pt x="347603" y="235915"/>
                    <a:pt x="348639" y="235538"/>
                  </a:cubicBezTo>
                  <a:cubicBezTo>
                    <a:pt x="350899" y="234786"/>
                    <a:pt x="353065" y="234033"/>
                    <a:pt x="355514" y="234033"/>
                  </a:cubicBezTo>
                  <a:cubicBezTo>
                    <a:pt x="359470" y="234033"/>
                    <a:pt x="363238" y="235162"/>
                    <a:pt x="366628" y="237326"/>
                  </a:cubicBezTo>
                  <a:cubicBezTo>
                    <a:pt x="366628" y="237326"/>
                    <a:pt x="380756" y="246450"/>
                    <a:pt x="385371" y="249648"/>
                  </a:cubicBezTo>
                  <a:cubicBezTo>
                    <a:pt x="401854" y="261030"/>
                    <a:pt x="399876" y="279373"/>
                    <a:pt x="399876" y="279373"/>
                  </a:cubicBezTo>
                  <a:cubicBezTo>
                    <a:pt x="410990" y="279655"/>
                    <a:pt x="421822" y="283041"/>
                    <a:pt x="430016" y="289814"/>
                  </a:cubicBezTo>
                  <a:cubicBezTo>
                    <a:pt x="445180" y="302324"/>
                    <a:pt x="447535" y="313330"/>
                    <a:pt x="448382" y="316058"/>
                  </a:cubicBezTo>
                  <a:lnTo>
                    <a:pt x="481630" y="424515"/>
                  </a:lnTo>
                  <a:cubicBezTo>
                    <a:pt x="482855" y="428371"/>
                    <a:pt x="483608" y="432416"/>
                    <a:pt x="483891" y="436461"/>
                  </a:cubicBezTo>
                  <a:cubicBezTo>
                    <a:pt x="484644" y="448595"/>
                    <a:pt x="481159" y="460730"/>
                    <a:pt x="473718" y="470700"/>
                  </a:cubicBezTo>
                  <a:cubicBezTo>
                    <a:pt x="466372" y="480671"/>
                    <a:pt x="455823" y="487538"/>
                    <a:pt x="443956" y="490360"/>
                  </a:cubicBezTo>
                  <a:cubicBezTo>
                    <a:pt x="440000" y="491301"/>
                    <a:pt x="435950" y="491771"/>
                    <a:pt x="431805" y="491771"/>
                  </a:cubicBezTo>
                  <a:lnTo>
                    <a:pt x="325375" y="491771"/>
                  </a:lnTo>
                  <a:lnTo>
                    <a:pt x="337430" y="415296"/>
                  </a:lnTo>
                  <a:cubicBezTo>
                    <a:pt x="338749" y="406454"/>
                    <a:pt x="337807" y="397424"/>
                    <a:pt x="334605" y="389052"/>
                  </a:cubicBezTo>
                  <a:lnTo>
                    <a:pt x="323962" y="360927"/>
                  </a:lnTo>
                  <a:lnTo>
                    <a:pt x="337430" y="347476"/>
                  </a:lnTo>
                  <a:lnTo>
                    <a:pt x="307196" y="317281"/>
                  </a:lnTo>
                  <a:lnTo>
                    <a:pt x="276868" y="347476"/>
                  </a:lnTo>
                  <a:lnTo>
                    <a:pt x="290337" y="360927"/>
                  </a:lnTo>
                  <a:lnTo>
                    <a:pt x="279694" y="389052"/>
                  </a:lnTo>
                  <a:cubicBezTo>
                    <a:pt x="276586" y="397424"/>
                    <a:pt x="275644" y="406454"/>
                    <a:pt x="276963" y="415296"/>
                  </a:cubicBezTo>
                  <a:lnTo>
                    <a:pt x="288736" y="491771"/>
                  </a:lnTo>
                  <a:lnTo>
                    <a:pt x="182493" y="491771"/>
                  </a:lnTo>
                  <a:cubicBezTo>
                    <a:pt x="178443" y="491771"/>
                    <a:pt x="174299" y="491301"/>
                    <a:pt x="170437" y="490360"/>
                  </a:cubicBezTo>
                  <a:cubicBezTo>
                    <a:pt x="158570" y="487538"/>
                    <a:pt x="148021" y="480671"/>
                    <a:pt x="140675" y="470700"/>
                  </a:cubicBezTo>
                  <a:cubicBezTo>
                    <a:pt x="130785" y="457343"/>
                    <a:pt x="127865" y="440223"/>
                    <a:pt x="132669" y="424515"/>
                  </a:cubicBezTo>
                  <a:lnTo>
                    <a:pt x="166011" y="316058"/>
                  </a:lnTo>
                  <a:cubicBezTo>
                    <a:pt x="166858" y="313330"/>
                    <a:pt x="170908" y="300631"/>
                    <a:pt x="184377" y="289814"/>
                  </a:cubicBezTo>
                  <a:cubicBezTo>
                    <a:pt x="192666" y="283229"/>
                    <a:pt x="203403" y="279655"/>
                    <a:pt x="214517" y="279373"/>
                  </a:cubicBezTo>
                  <a:lnTo>
                    <a:pt x="214517" y="279279"/>
                  </a:lnTo>
                  <a:cubicBezTo>
                    <a:pt x="214140" y="273447"/>
                    <a:pt x="211880" y="260654"/>
                    <a:pt x="229022" y="249648"/>
                  </a:cubicBezTo>
                  <a:cubicBezTo>
                    <a:pt x="233731" y="246638"/>
                    <a:pt x="247765" y="237326"/>
                    <a:pt x="247765" y="237326"/>
                  </a:cubicBezTo>
                  <a:cubicBezTo>
                    <a:pt x="251061" y="235162"/>
                    <a:pt x="254923" y="234033"/>
                    <a:pt x="258879" y="234033"/>
                  </a:cubicBezTo>
                  <a:cubicBezTo>
                    <a:pt x="261328" y="234033"/>
                    <a:pt x="263494" y="234786"/>
                    <a:pt x="265754" y="235538"/>
                  </a:cubicBezTo>
                  <a:cubicBezTo>
                    <a:pt x="266790" y="236009"/>
                    <a:pt x="267826" y="236385"/>
                    <a:pt x="268768" y="236855"/>
                  </a:cubicBezTo>
                  <a:lnTo>
                    <a:pt x="269239" y="234598"/>
                  </a:lnTo>
                  <a:cubicBezTo>
                    <a:pt x="264436" y="231211"/>
                    <a:pt x="259726" y="227261"/>
                    <a:pt x="255205" y="222934"/>
                  </a:cubicBezTo>
                  <a:cubicBezTo>
                    <a:pt x="254923" y="222651"/>
                    <a:pt x="254735" y="222463"/>
                    <a:pt x="254546" y="222275"/>
                  </a:cubicBezTo>
                  <a:cubicBezTo>
                    <a:pt x="250025" y="217948"/>
                    <a:pt x="245693" y="213057"/>
                    <a:pt x="241548" y="207789"/>
                  </a:cubicBezTo>
                  <a:cubicBezTo>
                    <a:pt x="241454" y="207601"/>
                    <a:pt x="241266" y="207413"/>
                    <a:pt x="241077" y="207225"/>
                  </a:cubicBezTo>
                  <a:cubicBezTo>
                    <a:pt x="236933" y="201769"/>
                    <a:pt x="233072" y="196031"/>
                    <a:pt x="229681" y="189823"/>
                  </a:cubicBezTo>
                  <a:cubicBezTo>
                    <a:pt x="229587" y="189729"/>
                    <a:pt x="229587" y="189635"/>
                    <a:pt x="229493" y="189635"/>
                  </a:cubicBezTo>
                  <a:cubicBezTo>
                    <a:pt x="226008" y="183332"/>
                    <a:pt x="222899" y="176654"/>
                    <a:pt x="220356" y="169787"/>
                  </a:cubicBezTo>
                  <a:cubicBezTo>
                    <a:pt x="214140" y="168658"/>
                    <a:pt x="208301" y="165084"/>
                    <a:pt x="203497" y="159910"/>
                  </a:cubicBezTo>
                  <a:cubicBezTo>
                    <a:pt x="203309" y="159722"/>
                    <a:pt x="203214" y="159628"/>
                    <a:pt x="203120" y="159534"/>
                  </a:cubicBezTo>
                  <a:cubicBezTo>
                    <a:pt x="200860" y="157088"/>
                    <a:pt x="198976" y="154172"/>
                    <a:pt x="197281" y="151068"/>
                  </a:cubicBezTo>
                  <a:cubicBezTo>
                    <a:pt x="196998" y="150504"/>
                    <a:pt x="196716" y="149939"/>
                    <a:pt x="196433" y="149281"/>
                  </a:cubicBezTo>
                  <a:cubicBezTo>
                    <a:pt x="194832" y="146083"/>
                    <a:pt x="193513" y="142602"/>
                    <a:pt x="192666" y="138840"/>
                  </a:cubicBezTo>
                  <a:cubicBezTo>
                    <a:pt x="188145" y="118428"/>
                    <a:pt x="197092" y="99050"/>
                    <a:pt x="212727" y="95476"/>
                  </a:cubicBezTo>
                  <a:lnTo>
                    <a:pt x="212727" y="85787"/>
                  </a:lnTo>
                  <a:cubicBezTo>
                    <a:pt x="212727" y="38378"/>
                    <a:pt x="251155" y="0"/>
                    <a:pt x="298626" y="0"/>
                  </a:cubicBezTo>
                  <a:close/>
                </a:path>
              </a:pathLst>
            </a:custGeom>
            <a:solidFill>
              <a:srgbClr val="1A94B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defRPr/>
              </a:pPr>
              <a:endParaRPr lang="id-ID">
                <a:solidFill>
                  <a:srgbClr val="000000"/>
                </a:solidFill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5" name="îṩ1îḍè"/>
            <p:cNvSpPr/>
            <p:nvPr/>
          </p:nvSpPr>
          <p:spPr>
            <a:xfrm>
              <a:off x="669926" y="2423186"/>
              <a:ext cx="2196306" cy="833120"/>
            </a:xfrm>
            <a:prstGeom prst="homePlate">
              <a:avLst>
                <a:gd name="adj" fmla="val 51220"/>
              </a:avLst>
            </a:prstGeom>
            <a:solidFill>
              <a:srgbClr val="FFFFFF">
                <a:lumMod val="95000"/>
              </a:srgbClr>
            </a:solidFill>
            <a:ln w="28575" cap="flat" cmpd="sng" algn="ctr">
              <a:noFill/>
              <a:prstDash val="solid"/>
              <a:miter lim="800000"/>
            </a:ln>
            <a:effectLst/>
          </p:spPr>
          <p:txBody>
            <a:bodyPr wrap="square" lIns="91440" tIns="45720" rIns="91440" bIns="45720" rtlCol="0" anchor="ctr">
              <a:normAutofit/>
            </a:bodyPr>
            <a:lstStyle/>
            <a:p>
              <a:pPr algn="ctr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</a:endParaRPr>
            </a:p>
          </p:txBody>
        </p:sp>
        <p:sp>
          <p:nvSpPr>
            <p:cNvPr id="6" name="iṩļiḑê"/>
            <p:cNvSpPr/>
            <p:nvPr/>
          </p:nvSpPr>
          <p:spPr>
            <a:xfrm>
              <a:off x="2596628" y="2423186"/>
              <a:ext cx="2196306" cy="833120"/>
            </a:xfrm>
            <a:prstGeom prst="chevron">
              <a:avLst/>
            </a:prstGeom>
            <a:solidFill>
              <a:srgbClr val="FFFFFF">
                <a:lumMod val="95000"/>
              </a:srgbClr>
            </a:solidFill>
            <a:ln w="28575" cap="flat" cmpd="sng" algn="ctr">
              <a:noFill/>
              <a:prstDash val="solid"/>
              <a:miter lim="800000"/>
            </a:ln>
            <a:effectLst/>
          </p:spPr>
          <p:txBody>
            <a:bodyPr wrap="square" lIns="91440" tIns="45720" rIns="91440" bIns="45720" rtlCol="0" anchor="ctr">
              <a:normAutofit/>
            </a:bodyPr>
            <a:lstStyle/>
            <a:p>
              <a:pPr algn="ctr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</a:endParaRPr>
            </a:p>
          </p:txBody>
        </p:sp>
        <p:sp>
          <p:nvSpPr>
            <p:cNvPr id="7" name="iṡḻîďè"/>
            <p:cNvSpPr/>
            <p:nvPr/>
          </p:nvSpPr>
          <p:spPr>
            <a:xfrm>
              <a:off x="4523330" y="2423186"/>
              <a:ext cx="2196306" cy="833120"/>
            </a:xfrm>
            <a:prstGeom prst="chevron">
              <a:avLst/>
            </a:prstGeom>
            <a:solidFill>
              <a:srgbClr val="FFFFFF">
                <a:lumMod val="95000"/>
              </a:srgbClr>
            </a:solidFill>
            <a:ln w="28575" cap="flat" cmpd="sng" algn="ctr">
              <a:noFill/>
              <a:prstDash val="solid"/>
              <a:miter lim="800000"/>
            </a:ln>
            <a:effectLst/>
          </p:spPr>
          <p:txBody>
            <a:bodyPr wrap="square" lIns="91440" tIns="45720" rIns="91440" bIns="45720" rtlCol="0" anchor="ctr">
              <a:normAutofit/>
            </a:bodyPr>
            <a:lstStyle/>
            <a:p>
              <a:pPr algn="ctr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</a:endParaRPr>
            </a:p>
          </p:txBody>
        </p:sp>
        <p:sp>
          <p:nvSpPr>
            <p:cNvPr id="8" name="î$ḻîḋe"/>
            <p:cNvSpPr/>
            <p:nvPr/>
          </p:nvSpPr>
          <p:spPr>
            <a:xfrm>
              <a:off x="6450032" y="2423186"/>
              <a:ext cx="2196306" cy="833120"/>
            </a:xfrm>
            <a:prstGeom prst="chevron">
              <a:avLst/>
            </a:prstGeom>
            <a:solidFill>
              <a:srgbClr val="FFFFFF">
                <a:lumMod val="95000"/>
              </a:srgbClr>
            </a:solidFill>
            <a:ln w="28575" cap="flat" cmpd="sng" algn="ctr">
              <a:noFill/>
              <a:prstDash val="solid"/>
              <a:miter lim="800000"/>
            </a:ln>
            <a:effectLst/>
          </p:spPr>
          <p:txBody>
            <a:bodyPr wrap="square" lIns="91440" tIns="45720" rIns="91440" bIns="45720" rtlCol="0" anchor="ctr">
              <a:normAutofit/>
            </a:bodyPr>
            <a:lstStyle/>
            <a:p>
              <a:pPr algn="ctr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</a:endParaRPr>
            </a:p>
          </p:txBody>
        </p:sp>
        <p:sp>
          <p:nvSpPr>
            <p:cNvPr id="9" name="iṩ1îďe"/>
            <p:cNvSpPr/>
            <p:nvPr/>
          </p:nvSpPr>
          <p:spPr bwMode="auto">
            <a:xfrm>
              <a:off x="5195723" y="2616932"/>
              <a:ext cx="481674" cy="445628"/>
            </a:xfrm>
            <a:custGeom>
              <a:avLst/>
              <a:gdLst/>
              <a:ahLst/>
              <a:cxnLst>
                <a:cxn ang="0">
                  <a:pos x="39" y="36"/>
                </a:cxn>
                <a:cxn ang="0">
                  <a:pos x="41" y="44"/>
                </a:cxn>
                <a:cxn ang="0">
                  <a:pos x="35" y="50"/>
                </a:cxn>
                <a:cxn ang="0">
                  <a:pos x="27" y="53"/>
                </a:cxn>
                <a:cxn ang="0">
                  <a:pos x="18" y="53"/>
                </a:cxn>
                <a:cxn ang="0">
                  <a:pos x="11" y="50"/>
                </a:cxn>
                <a:cxn ang="0">
                  <a:pos x="4" y="44"/>
                </a:cxn>
                <a:cxn ang="0">
                  <a:pos x="6" y="36"/>
                </a:cxn>
                <a:cxn ang="0">
                  <a:pos x="0" y="28"/>
                </a:cxn>
                <a:cxn ang="0">
                  <a:pos x="7" y="23"/>
                </a:cxn>
                <a:cxn ang="0">
                  <a:pos x="4" y="18"/>
                </a:cxn>
                <a:cxn ang="0">
                  <a:pos x="15" y="16"/>
                </a:cxn>
                <a:cxn ang="0">
                  <a:pos x="19" y="8"/>
                </a:cxn>
                <a:cxn ang="0">
                  <a:pos x="28" y="15"/>
                </a:cxn>
                <a:cxn ang="0">
                  <a:pos x="35" y="12"/>
                </a:cxn>
                <a:cxn ang="0">
                  <a:pos x="41" y="19"/>
                </a:cxn>
                <a:cxn ang="0">
                  <a:pos x="45" y="27"/>
                </a:cxn>
                <a:cxn ang="0">
                  <a:pos x="23" y="22"/>
                </a:cxn>
                <a:cxn ang="0">
                  <a:pos x="32" y="31"/>
                </a:cxn>
                <a:cxn ang="0">
                  <a:pos x="63" y="16"/>
                </a:cxn>
                <a:cxn ang="0">
                  <a:pos x="64" y="24"/>
                </a:cxn>
                <a:cxn ang="0">
                  <a:pos x="55" y="22"/>
                </a:cxn>
                <a:cxn ang="0">
                  <a:pos x="46" y="24"/>
                </a:cxn>
                <a:cxn ang="0">
                  <a:pos x="46" y="16"/>
                </a:cxn>
                <a:cxn ang="0">
                  <a:pos x="46" y="9"/>
                </a:cxn>
                <a:cxn ang="0">
                  <a:pos x="46" y="2"/>
                </a:cxn>
                <a:cxn ang="0">
                  <a:pos x="55" y="4"/>
                </a:cxn>
                <a:cxn ang="0">
                  <a:pos x="59" y="0"/>
                </a:cxn>
                <a:cxn ang="0">
                  <a:pos x="62" y="7"/>
                </a:cxn>
                <a:cxn ang="0">
                  <a:pos x="68" y="15"/>
                </a:cxn>
                <a:cxn ang="0">
                  <a:pos x="62" y="55"/>
                </a:cxn>
                <a:cxn ang="0">
                  <a:pos x="59" y="63"/>
                </a:cxn>
                <a:cxn ang="0">
                  <a:pos x="54" y="59"/>
                </a:cxn>
                <a:cxn ang="0">
                  <a:pos x="45" y="60"/>
                </a:cxn>
                <a:cxn ang="0">
                  <a:pos x="41" y="52"/>
                </a:cxn>
                <a:cxn ang="0">
                  <a:pos x="47" y="44"/>
                </a:cxn>
                <a:cxn ang="0">
                  <a:pos x="50" y="36"/>
                </a:cxn>
                <a:cxn ang="0">
                  <a:pos x="56" y="40"/>
                </a:cxn>
                <a:cxn ang="0">
                  <a:pos x="64" y="39"/>
                </a:cxn>
                <a:cxn ang="0">
                  <a:pos x="63" y="46"/>
                </a:cxn>
                <a:cxn ang="0">
                  <a:pos x="55" y="8"/>
                </a:cxn>
                <a:cxn ang="0">
                  <a:pos x="59" y="13"/>
                </a:cxn>
                <a:cxn ang="0">
                  <a:pos x="50" y="49"/>
                </a:cxn>
                <a:cxn ang="0">
                  <a:pos x="55" y="45"/>
                </a:cxn>
              </a:cxnLst>
              <a:rect l="0" t="0" r="r" b="b"/>
              <a:pathLst>
                <a:path w="68" h="63">
                  <a:moveTo>
                    <a:pt x="45" y="35"/>
                  </a:moveTo>
                  <a:cubicBezTo>
                    <a:pt x="45" y="35"/>
                    <a:pt x="45" y="36"/>
                    <a:pt x="45" y="36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39" y="37"/>
                    <a:pt x="38" y="38"/>
                    <a:pt x="38" y="39"/>
                  </a:cubicBezTo>
                  <a:cubicBezTo>
                    <a:pt x="39" y="41"/>
                    <a:pt x="40" y="42"/>
                    <a:pt x="41" y="43"/>
                  </a:cubicBezTo>
                  <a:cubicBezTo>
                    <a:pt x="41" y="43"/>
                    <a:pt x="41" y="44"/>
                    <a:pt x="41" y="44"/>
                  </a:cubicBezTo>
                  <a:cubicBezTo>
                    <a:pt x="41" y="44"/>
                    <a:pt x="41" y="44"/>
                    <a:pt x="41" y="45"/>
                  </a:cubicBezTo>
                  <a:cubicBezTo>
                    <a:pt x="40" y="46"/>
                    <a:pt x="36" y="50"/>
                    <a:pt x="35" y="50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0" y="47"/>
                    <a:pt x="29" y="47"/>
                    <a:pt x="28" y="48"/>
                  </a:cubicBezTo>
                  <a:cubicBezTo>
                    <a:pt x="28" y="49"/>
                    <a:pt x="27" y="51"/>
                    <a:pt x="27" y="53"/>
                  </a:cubicBezTo>
                  <a:cubicBezTo>
                    <a:pt x="27" y="54"/>
                    <a:pt x="26" y="54"/>
                    <a:pt x="26" y="54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19" y="54"/>
                    <a:pt x="18" y="54"/>
                    <a:pt x="18" y="53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6" y="47"/>
                    <a:pt x="16" y="47"/>
                    <a:pt x="15" y="47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10" y="50"/>
                    <a:pt x="9" y="50"/>
                    <a:pt x="9" y="50"/>
                  </a:cubicBezTo>
                  <a:cubicBezTo>
                    <a:pt x="8" y="49"/>
                    <a:pt x="4" y="45"/>
                    <a:pt x="4" y="44"/>
                  </a:cubicBezTo>
                  <a:cubicBezTo>
                    <a:pt x="4" y="44"/>
                    <a:pt x="4" y="44"/>
                    <a:pt x="4" y="43"/>
                  </a:cubicBezTo>
                  <a:cubicBezTo>
                    <a:pt x="5" y="42"/>
                    <a:pt x="6" y="41"/>
                    <a:pt x="7" y="39"/>
                  </a:cubicBezTo>
                  <a:cubicBezTo>
                    <a:pt x="7" y="38"/>
                    <a:pt x="6" y="37"/>
                    <a:pt x="6" y="36"/>
                  </a:cubicBezTo>
                  <a:cubicBezTo>
                    <a:pt x="1" y="35"/>
                    <a:pt x="1" y="35"/>
                    <a:pt x="1" y="35"/>
                  </a:cubicBezTo>
                  <a:cubicBezTo>
                    <a:pt x="0" y="35"/>
                    <a:pt x="0" y="35"/>
                    <a:pt x="0" y="34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7"/>
                    <a:pt x="0" y="27"/>
                    <a:pt x="1" y="2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5"/>
                    <a:pt x="7" y="24"/>
                    <a:pt x="7" y="23"/>
                  </a:cubicBezTo>
                  <a:cubicBezTo>
                    <a:pt x="6" y="22"/>
                    <a:pt x="5" y="20"/>
                    <a:pt x="4" y="19"/>
                  </a:cubicBezTo>
                  <a:cubicBezTo>
                    <a:pt x="4" y="19"/>
                    <a:pt x="4" y="19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5" y="17"/>
                    <a:pt x="9" y="12"/>
                    <a:pt x="10" y="12"/>
                  </a:cubicBezTo>
                  <a:cubicBezTo>
                    <a:pt x="10" y="12"/>
                    <a:pt x="10" y="12"/>
                    <a:pt x="11" y="13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6" y="15"/>
                    <a:pt x="16" y="15"/>
                    <a:pt x="17" y="15"/>
                  </a:cubicBezTo>
                  <a:cubicBezTo>
                    <a:pt x="18" y="13"/>
                    <a:pt x="18" y="11"/>
                    <a:pt x="18" y="9"/>
                  </a:cubicBezTo>
                  <a:cubicBezTo>
                    <a:pt x="18" y="9"/>
                    <a:pt x="19" y="8"/>
                    <a:pt x="19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6" y="8"/>
                    <a:pt x="27" y="9"/>
                    <a:pt x="27" y="9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29" y="15"/>
                    <a:pt x="30" y="15"/>
                    <a:pt x="31" y="16"/>
                  </a:cubicBezTo>
                  <a:cubicBezTo>
                    <a:pt x="35" y="13"/>
                    <a:pt x="35" y="13"/>
                    <a:pt x="35" y="13"/>
                  </a:cubicBezTo>
                  <a:cubicBezTo>
                    <a:pt x="35" y="12"/>
                    <a:pt x="35" y="12"/>
                    <a:pt x="35" y="12"/>
                  </a:cubicBezTo>
                  <a:cubicBezTo>
                    <a:pt x="36" y="12"/>
                    <a:pt x="36" y="12"/>
                    <a:pt x="36" y="13"/>
                  </a:cubicBezTo>
                  <a:cubicBezTo>
                    <a:pt x="37" y="13"/>
                    <a:pt x="41" y="17"/>
                    <a:pt x="41" y="18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40" y="20"/>
                    <a:pt x="39" y="22"/>
                    <a:pt x="38" y="23"/>
                  </a:cubicBezTo>
                  <a:cubicBezTo>
                    <a:pt x="38" y="24"/>
                    <a:pt x="39" y="25"/>
                    <a:pt x="39" y="26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8"/>
                  </a:cubicBezTo>
                  <a:lnTo>
                    <a:pt x="45" y="35"/>
                  </a:lnTo>
                  <a:close/>
                  <a:moveTo>
                    <a:pt x="23" y="22"/>
                  </a:moveTo>
                  <a:cubicBezTo>
                    <a:pt x="18" y="22"/>
                    <a:pt x="13" y="26"/>
                    <a:pt x="13" y="31"/>
                  </a:cubicBezTo>
                  <a:cubicBezTo>
                    <a:pt x="13" y="36"/>
                    <a:pt x="18" y="40"/>
                    <a:pt x="23" y="40"/>
                  </a:cubicBezTo>
                  <a:cubicBezTo>
                    <a:pt x="28" y="40"/>
                    <a:pt x="32" y="36"/>
                    <a:pt x="32" y="31"/>
                  </a:cubicBezTo>
                  <a:cubicBezTo>
                    <a:pt x="32" y="26"/>
                    <a:pt x="28" y="22"/>
                    <a:pt x="23" y="22"/>
                  </a:cubicBezTo>
                  <a:close/>
                  <a:moveTo>
                    <a:pt x="68" y="15"/>
                  </a:moveTo>
                  <a:cubicBezTo>
                    <a:pt x="68" y="16"/>
                    <a:pt x="64" y="16"/>
                    <a:pt x="63" y="16"/>
                  </a:cubicBezTo>
                  <a:cubicBezTo>
                    <a:pt x="63" y="17"/>
                    <a:pt x="62" y="18"/>
                    <a:pt x="62" y="18"/>
                  </a:cubicBezTo>
                  <a:cubicBezTo>
                    <a:pt x="62" y="19"/>
                    <a:pt x="64" y="23"/>
                    <a:pt x="64" y="23"/>
                  </a:cubicBezTo>
                  <a:cubicBezTo>
                    <a:pt x="64" y="23"/>
                    <a:pt x="64" y="23"/>
                    <a:pt x="64" y="24"/>
                  </a:cubicBezTo>
                  <a:cubicBezTo>
                    <a:pt x="63" y="24"/>
                    <a:pt x="59" y="26"/>
                    <a:pt x="59" y="26"/>
                  </a:cubicBezTo>
                  <a:cubicBezTo>
                    <a:pt x="59" y="26"/>
                    <a:pt x="56" y="22"/>
                    <a:pt x="56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4" y="22"/>
                    <a:pt x="54" y="22"/>
                    <a:pt x="54" y="22"/>
                  </a:cubicBezTo>
                  <a:cubicBezTo>
                    <a:pt x="53" y="22"/>
                    <a:pt x="50" y="26"/>
                    <a:pt x="50" y="26"/>
                  </a:cubicBezTo>
                  <a:cubicBezTo>
                    <a:pt x="50" y="26"/>
                    <a:pt x="46" y="24"/>
                    <a:pt x="46" y="24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7" y="19"/>
                    <a:pt x="47" y="18"/>
                  </a:cubicBezTo>
                  <a:cubicBezTo>
                    <a:pt x="47" y="18"/>
                    <a:pt x="46" y="17"/>
                    <a:pt x="46" y="16"/>
                  </a:cubicBezTo>
                  <a:cubicBezTo>
                    <a:pt x="45" y="16"/>
                    <a:pt x="41" y="16"/>
                    <a:pt x="41" y="15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1" y="10"/>
                    <a:pt x="45" y="9"/>
                    <a:pt x="46" y="9"/>
                  </a:cubicBezTo>
                  <a:cubicBezTo>
                    <a:pt x="46" y="9"/>
                    <a:pt x="47" y="8"/>
                    <a:pt x="47" y="7"/>
                  </a:cubicBezTo>
                  <a:cubicBezTo>
                    <a:pt x="47" y="7"/>
                    <a:pt x="45" y="3"/>
                    <a:pt x="45" y="2"/>
                  </a:cubicBezTo>
                  <a:cubicBezTo>
                    <a:pt x="45" y="2"/>
                    <a:pt x="45" y="2"/>
                    <a:pt x="46" y="2"/>
                  </a:cubicBezTo>
                  <a:cubicBezTo>
                    <a:pt x="46" y="2"/>
                    <a:pt x="50" y="0"/>
                    <a:pt x="50" y="0"/>
                  </a:cubicBezTo>
                  <a:cubicBezTo>
                    <a:pt x="50" y="0"/>
                    <a:pt x="53" y="3"/>
                    <a:pt x="54" y="4"/>
                  </a:cubicBezTo>
                  <a:cubicBezTo>
                    <a:pt x="54" y="4"/>
                    <a:pt x="54" y="4"/>
                    <a:pt x="55" y="4"/>
                  </a:cubicBezTo>
                  <a:cubicBezTo>
                    <a:pt x="55" y="4"/>
                    <a:pt x="55" y="4"/>
                    <a:pt x="56" y="4"/>
                  </a:cubicBezTo>
                  <a:cubicBezTo>
                    <a:pt x="57" y="2"/>
                    <a:pt x="58" y="1"/>
                    <a:pt x="59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3" y="2"/>
                    <a:pt x="64" y="2"/>
                  </a:cubicBezTo>
                  <a:cubicBezTo>
                    <a:pt x="64" y="2"/>
                    <a:pt x="64" y="2"/>
                    <a:pt x="64" y="2"/>
                  </a:cubicBezTo>
                  <a:cubicBezTo>
                    <a:pt x="64" y="3"/>
                    <a:pt x="62" y="7"/>
                    <a:pt x="62" y="7"/>
                  </a:cubicBezTo>
                  <a:cubicBezTo>
                    <a:pt x="62" y="8"/>
                    <a:pt x="63" y="9"/>
                    <a:pt x="63" y="9"/>
                  </a:cubicBezTo>
                  <a:cubicBezTo>
                    <a:pt x="64" y="9"/>
                    <a:pt x="68" y="10"/>
                    <a:pt x="68" y="10"/>
                  </a:cubicBezTo>
                  <a:lnTo>
                    <a:pt x="68" y="15"/>
                  </a:lnTo>
                  <a:close/>
                  <a:moveTo>
                    <a:pt x="68" y="52"/>
                  </a:moveTo>
                  <a:cubicBezTo>
                    <a:pt x="68" y="52"/>
                    <a:pt x="64" y="53"/>
                    <a:pt x="63" y="53"/>
                  </a:cubicBezTo>
                  <a:cubicBezTo>
                    <a:pt x="63" y="54"/>
                    <a:pt x="62" y="54"/>
                    <a:pt x="62" y="55"/>
                  </a:cubicBezTo>
                  <a:cubicBezTo>
                    <a:pt x="62" y="56"/>
                    <a:pt x="64" y="59"/>
                    <a:pt x="64" y="60"/>
                  </a:cubicBezTo>
                  <a:cubicBezTo>
                    <a:pt x="64" y="60"/>
                    <a:pt x="64" y="60"/>
                    <a:pt x="64" y="60"/>
                  </a:cubicBezTo>
                  <a:cubicBezTo>
                    <a:pt x="63" y="60"/>
                    <a:pt x="59" y="63"/>
                    <a:pt x="59" y="63"/>
                  </a:cubicBezTo>
                  <a:cubicBezTo>
                    <a:pt x="59" y="63"/>
                    <a:pt x="56" y="59"/>
                    <a:pt x="56" y="59"/>
                  </a:cubicBezTo>
                  <a:cubicBezTo>
                    <a:pt x="55" y="59"/>
                    <a:pt x="55" y="59"/>
                    <a:pt x="55" y="59"/>
                  </a:cubicBezTo>
                  <a:cubicBezTo>
                    <a:pt x="54" y="59"/>
                    <a:pt x="54" y="59"/>
                    <a:pt x="54" y="59"/>
                  </a:cubicBezTo>
                  <a:cubicBezTo>
                    <a:pt x="53" y="59"/>
                    <a:pt x="50" y="63"/>
                    <a:pt x="50" y="63"/>
                  </a:cubicBezTo>
                  <a:cubicBezTo>
                    <a:pt x="50" y="63"/>
                    <a:pt x="46" y="60"/>
                    <a:pt x="46" y="60"/>
                  </a:cubicBezTo>
                  <a:cubicBezTo>
                    <a:pt x="45" y="60"/>
                    <a:pt x="45" y="60"/>
                    <a:pt x="45" y="60"/>
                  </a:cubicBezTo>
                  <a:cubicBezTo>
                    <a:pt x="45" y="59"/>
                    <a:pt x="47" y="56"/>
                    <a:pt x="47" y="55"/>
                  </a:cubicBezTo>
                  <a:cubicBezTo>
                    <a:pt x="47" y="54"/>
                    <a:pt x="46" y="54"/>
                    <a:pt x="46" y="53"/>
                  </a:cubicBezTo>
                  <a:cubicBezTo>
                    <a:pt x="45" y="53"/>
                    <a:pt x="41" y="52"/>
                    <a:pt x="41" y="52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6"/>
                    <a:pt x="45" y="46"/>
                    <a:pt x="46" y="46"/>
                  </a:cubicBezTo>
                  <a:cubicBezTo>
                    <a:pt x="46" y="45"/>
                    <a:pt x="47" y="45"/>
                    <a:pt x="47" y="44"/>
                  </a:cubicBezTo>
                  <a:cubicBezTo>
                    <a:pt x="47" y="43"/>
                    <a:pt x="45" y="40"/>
                    <a:pt x="45" y="39"/>
                  </a:cubicBezTo>
                  <a:cubicBezTo>
                    <a:pt x="45" y="39"/>
                    <a:pt x="45" y="39"/>
                    <a:pt x="46" y="39"/>
                  </a:cubicBezTo>
                  <a:cubicBezTo>
                    <a:pt x="46" y="39"/>
                    <a:pt x="50" y="36"/>
                    <a:pt x="50" y="36"/>
                  </a:cubicBezTo>
                  <a:cubicBezTo>
                    <a:pt x="50" y="36"/>
                    <a:pt x="53" y="40"/>
                    <a:pt x="54" y="40"/>
                  </a:cubicBezTo>
                  <a:cubicBezTo>
                    <a:pt x="54" y="40"/>
                    <a:pt x="54" y="40"/>
                    <a:pt x="55" y="40"/>
                  </a:cubicBezTo>
                  <a:cubicBezTo>
                    <a:pt x="55" y="40"/>
                    <a:pt x="55" y="40"/>
                    <a:pt x="56" y="40"/>
                  </a:cubicBezTo>
                  <a:cubicBezTo>
                    <a:pt x="57" y="39"/>
                    <a:pt x="58" y="38"/>
                    <a:pt x="59" y="36"/>
                  </a:cubicBezTo>
                  <a:cubicBezTo>
                    <a:pt x="59" y="36"/>
                    <a:pt x="59" y="36"/>
                    <a:pt x="59" y="36"/>
                  </a:cubicBezTo>
                  <a:cubicBezTo>
                    <a:pt x="59" y="36"/>
                    <a:pt x="63" y="39"/>
                    <a:pt x="64" y="39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4" y="40"/>
                    <a:pt x="62" y="43"/>
                    <a:pt x="62" y="44"/>
                  </a:cubicBezTo>
                  <a:cubicBezTo>
                    <a:pt x="62" y="45"/>
                    <a:pt x="63" y="45"/>
                    <a:pt x="63" y="46"/>
                  </a:cubicBezTo>
                  <a:cubicBezTo>
                    <a:pt x="64" y="46"/>
                    <a:pt x="68" y="46"/>
                    <a:pt x="68" y="47"/>
                  </a:cubicBezTo>
                  <a:lnTo>
                    <a:pt x="68" y="52"/>
                  </a:lnTo>
                  <a:close/>
                  <a:moveTo>
                    <a:pt x="55" y="8"/>
                  </a:moveTo>
                  <a:cubicBezTo>
                    <a:pt x="52" y="8"/>
                    <a:pt x="50" y="10"/>
                    <a:pt x="50" y="13"/>
                  </a:cubicBezTo>
                  <a:cubicBezTo>
                    <a:pt x="50" y="15"/>
                    <a:pt x="52" y="17"/>
                    <a:pt x="55" y="17"/>
                  </a:cubicBezTo>
                  <a:cubicBezTo>
                    <a:pt x="57" y="17"/>
                    <a:pt x="59" y="15"/>
                    <a:pt x="59" y="13"/>
                  </a:cubicBezTo>
                  <a:cubicBezTo>
                    <a:pt x="59" y="10"/>
                    <a:pt x="57" y="8"/>
                    <a:pt x="55" y="8"/>
                  </a:cubicBezTo>
                  <a:close/>
                  <a:moveTo>
                    <a:pt x="55" y="45"/>
                  </a:moveTo>
                  <a:cubicBezTo>
                    <a:pt x="52" y="45"/>
                    <a:pt x="50" y="47"/>
                    <a:pt x="50" y="49"/>
                  </a:cubicBezTo>
                  <a:cubicBezTo>
                    <a:pt x="50" y="52"/>
                    <a:pt x="52" y="54"/>
                    <a:pt x="55" y="54"/>
                  </a:cubicBezTo>
                  <a:cubicBezTo>
                    <a:pt x="57" y="54"/>
                    <a:pt x="59" y="52"/>
                    <a:pt x="59" y="49"/>
                  </a:cubicBezTo>
                  <a:cubicBezTo>
                    <a:pt x="59" y="47"/>
                    <a:pt x="57" y="45"/>
                    <a:pt x="55" y="45"/>
                  </a:cubicBezTo>
                  <a:close/>
                </a:path>
              </a:pathLst>
            </a:custGeom>
            <a:solidFill>
              <a:srgbClr val="FFFFFF">
                <a:lumMod val="50000"/>
              </a:srgbClr>
            </a:solidFill>
            <a:ln w="9525">
              <a:noFill/>
              <a:round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>
                <a:defRPr/>
              </a:pPr>
              <a:endParaRPr kern="0">
                <a:solidFill>
                  <a:srgbClr val="000000"/>
                </a:solidFill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10" name="îṣlidê"/>
            <p:cNvSpPr/>
            <p:nvPr/>
          </p:nvSpPr>
          <p:spPr bwMode="auto">
            <a:xfrm>
              <a:off x="3293532" y="2644783"/>
              <a:ext cx="452180" cy="389926"/>
            </a:xfrm>
            <a:custGeom>
              <a:avLst/>
              <a:gdLst/>
              <a:ahLst/>
              <a:cxnLst>
                <a:cxn ang="0">
                  <a:pos x="64" y="51"/>
                </a:cxn>
                <a:cxn ang="0">
                  <a:pos x="60" y="55"/>
                </a:cxn>
                <a:cxn ang="0">
                  <a:pos x="49" y="55"/>
                </a:cxn>
                <a:cxn ang="0">
                  <a:pos x="45" y="51"/>
                </a:cxn>
                <a:cxn ang="0">
                  <a:pos x="45" y="40"/>
                </a:cxn>
                <a:cxn ang="0">
                  <a:pos x="49" y="36"/>
                </a:cxn>
                <a:cxn ang="0">
                  <a:pos x="52" y="36"/>
                </a:cxn>
                <a:cxn ang="0">
                  <a:pos x="52" y="30"/>
                </a:cxn>
                <a:cxn ang="0">
                  <a:pos x="34" y="30"/>
                </a:cxn>
                <a:cxn ang="0">
                  <a:pos x="34" y="36"/>
                </a:cxn>
                <a:cxn ang="0">
                  <a:pos x="37" y="36"/>
                </a:cxn>
                <a:cxn ang="0">
                  <a:pos x="41" y="40"/>
                </a:cxn>
                <a:cxn ang="0">
                  <a:pos x="41" y="51"/>
                </a:cxn>
                <a:cxn ang="0">
                  <a:pos x="37" y="55"/>
                </a:cxn>
                <a:cxn ang="0">
                  <a:pos x="26" y="55"/>
                </a:cxn>
                <a:cxn ang="0">
                  <a:pos x="23" y="51"/>
                </a:cxn>
                <a:cxn ang="0">
                  <a:pos x="23" y="40"/>
                </a:cxn>
                <a:cxn ang="0">
                  <a:pos x="26" y="36"/>
                </a:cxn>
                <a:cxn ang="0">
                  <a:pos x="29" y="36"/>
                </a:cxn>
                <a:cxn ang="0">
                  <a:pos x="29" y="30"/>
                </a:cxn>
                <a:cxn ang="0">
                  <a:pos x="11" y="30"/>
                </a:cxn>
                <a:cxn ang="0">
                  <a:pos x="11" y="36"/>
                </a:cxn>
                <a:cxn ang="0">
                  <a:pos x="15" y="36"/>
                </a:cxn>
                <a:cxn ang="0">
                  <a:pos x="18" y="40"/>
                </a:cxn>
                <a:cxn ang="0">
                  <a:pos x="18" y="51"/>
                </a:cxn>
                <a:cxn ang="0">
                  <a:pos x="15" y="55"/>
                </a:cxn>
                <a:cxn ang="0">
                  <a:pos x="3" y="55"/>
                </a:cxn>
                <a:cxn ang="0">
                  <a:pos x="0" y="51"/>
                </a:cxn>
                <a:cxn ang="0">
                  <a:pos x="0" y="40"/>
                </a:cxn>
                <a:cxn ang="0">
                  <a:pos x="3" y="36"/>
                </a:cxn>
                <a:cxn ang="0">
                  <a:pos x="7" y="36"/>
                </a:cxn>
                <a:cxn ang="0">
                  <a:pos x="7" y="30"/>
                </a:cxn>
                <a:cxn ang="0">
                  <a:pos x="11" y="25"/>
                </a:cxn>
                <a:cxn ang="0">
                  <a:pos x="29" y="25"/>
                </a:cxn>
                <a:cxn ang="0">
                  <a:pos x="29" y="18"/>
                </a:cxn>
                <a:cxn ang="0">
                  <a:pos x="26" y="18"/>
                </a:cxn>
                <a:cxn ang="0">
                  <a:pos x="23" y="15"/>
                </a:cxn>
                <a:cxn ang="0">
                  <a:pos x="23" y="3"/>
                </a:cxn>
                <a:cxn ang="0">
                  <a:pos x="26" y="0"/>
                </a:cxn>
                <a:cxn ang="0">
                  <a:pos x="37" y="0"/>
                </a:cxn>
                <a:cxn ang="0">
                  <a:pos x="41" y="3"/>
                </a:cxn>
                <a:cxn ang="0">
                  <a:pos x="41" y="15"/>
                </a:cxn>
                <a:cxn ang="0">
                  <a:pos x="37" y="18"/>
                </a:cxn>
                <a:cxn ang="0">
                  <a:pos x="34" y="18"/>
                </a:cxn>
                <a:cxn ang="0">
                  <a:pos x="34" y="25"/>
                </a:cxn>
                <a:cxn ang="0">
                  <a:pos x="52" y="25"/>
                </a:cxn>
                <a:cxn ang="0">
                  <a:pos x="57" y="30"/>
                </a:cxn>
                <a:cxn ang="0">
                  <a:pos x="57" y="36"/>
                </a:cxn>
                <a:cxn ang="0">
                  <a:pos x="60" y="36"/>
                </a:cxn>
                <a:cxn ang="0">
                  <a:pos x="64" y="40"/>
                </a:cxn>
                <a:cxn ang="0">
                  <a:pos x="64" y="51"/>
                </a:cxn>
              </a:cxnLst>
              <a:rect l="0" t="0" r="r" b="b"/>
              <a:pathLst>
                <a:path w="64" h="55">
                  <a:moveTo>
                    <a:pt x="64" y="51"/>
                  </a:moveTo>
                  <a:cubicBezTo>
                    <a:pt x="64" y="53"/>
                    <a:pt x="62" y="55"/>
                    <a:pt x="60" y="55"/>
                  </a:cubicBezTo>
                  <a:cubicBezTo>
                    <a:pt x="49" y="55"/>
                    <a:pt x="49" y="55"/>
                    <a:pt x="49" y="55"/>
                  </a:cubicBezTo>
                  <a:cubicBezTo>
                    <a:pt x="47" y="55"/>
                    <a:pt x="45" y="53"/>
                    <a:pt x="45" y="51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5" y="38"/>
                    <a:pt x="47" y="36"/>
                    <a:pt x="49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34" y="30"/>
                    <a:pt x="34" y="30"/>
                    <a:pt x="34" y="30"/>
                  </a:cubicBezTo>
                  <a:cubicBezTo>
                    <a:pt x="34" y="36"/>
                    <a:pt x="34" y="36"/>
                    <a:pt x="34" y="36"/>
                  </a:cubicBezTo>
                  <a:cubicBezTo>
                    <a:pt x="37" y="36"/>
                    <a:pt x="37" y="36"/>
                    <a:pt x="37" y="36"/>
                  </a:cubicBezTo>
                  <a:cubicBezTo>
                    <a:pt x="39" y="36"/>
                    <a:pt x="41" y="38"/>
                    <a:pt x="41" y="40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1" y="53"/>
                    <a:pt x="39" y="55"/>
                    <a:pt x="37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4" y="55"/>
                    <a:pt x="23" y="53"/>
                    <a:pt x="23" y="51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38"/>
                    <a:pt x="24" y="36"/>
                    <a:pt x="26" y="36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29" y="30"/>
                    <a:pt x="29" y="30"/>
                    <a:pt x="29" y="30"/>
                  </a:cubicBezTo>
                  <a:cubicBezTo>
                    <a:pt x="11" y="30"/>
                    <a:pt x="11" y="30"/>
                    <a:pt x="11" y="30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17" y="36"/>
                    <a:pt x="18" y="38"/>
                    <a:pt x="18" y="40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8" y="53"/>
                    <a:pt x="17" y="55"/>
                    <a:pt x="15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1" y="55"/>
                    <a:pt x="0" y="53"/>
                    <a:pt x="0" y="51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38"/>
                    <a:pt x="1" y="36"/>
                    <a:pt x="3" y="36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7" y="27"/>
                    <a:pt x="9" y="25"/>
                    <a:pt x="11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6" y="18"/>
                    <a:pt x="26" y="18"/>
                    <a:pt x="26" y="18"/>
                  </a:cubicBezTo>
                  <a:cubicBezTo>
                    <a:pt x="24" y="18"/>
                    <a:pt x="23" y="17"/>
                    <a:pt x="23" y="15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3" y="1"/>
                    <a:pt x="24" y="0"/>
                    <a:pt x="26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9" y="0"/>
                    <a:pt x="41" y="1"/>
                    <a:pt x="41" y="3"/>
                  </a:cubicBezTo>
                  <a:cubicBezTo>
                    <a:pt x="41" y="15"/>
                    <a:pt x="41" y="15"/>
                    <a:pt x="41" y="15"/>
                  </a:cubicBezTo>
                  <a:cubicBezTo>
                    <a:pt x="41" y="17"/>
                    <a:pt x="39" y="18"/>
                    <a:pt x="37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52" y="25"/>
                    <a:pt x="52" y="25"/>
                    <a:pt x="52" y="25"/>
                  </a:cubicBezTo>
                  <a:cubicBezTo>
                    <a:pt x="55" y="25"/>
                    <a:pt x="57" y="27"/>
                    <a:pt x="57" y="30"/>
                  </a:cubicBezTo>
                  <a:cubicBezTo>
                    <a:pt x="57" y="36"/>
                    <a:pt x="57" y="36"/>
                    <a:pt x="57" y="36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2" y="36"/>
                    <a:pt x="64" y="38"/>
                    <a:pt x="64" y="40"/>
                  </a:cubicBezTo>
                  <a:lnTo>
                    <a:pt x="64" y="51"/>
                  </a:lnTo>
                  <a:close/>
                </a:path>
              </a:pathLst>
            </a:custGeom>
            <a:solidFill>
              <a:srgbClr val="FFFFFF">
                <a:lumMod val="50000"/>
              </a:srgbClr>
            </a:solidFill>
            <a:ln w="9525">
              <a:noFill/>
              <a:round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>
                <a:defRPr/>
              </a:pPr>
              <a:endParaRPr kern="0">
                <a:solidFill>
                  <a:srgbClr val="000000"/>
                </a:solidFill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11" name="îśļïḍe"/>
            <p:cNvSpPr/>
            <p:nvPr/>
          </p:nvSpPr>
          <p:spPr bwMode="auto">
            <a:xfrm>
              <a:off x="7127407" y="2650380"/>
              <a:ext cx="510766" cy="378732"/>
            </a:xfrm>
            <a:custGeom>
              <a:avLst/>
              <a:gdLst/>
              <a:ahLst/>
              <a:cxnLst>
                <a:cxn ang="0">
                  <a:pos x="55" y="50"/>
                </a:cxn>
                <a:cxn ang="0">
                  <a:pos x="16" y="50"/>
                </a:cxn>
                <a:cxn ang="0">
                  <a:pos x="0" y="34"/>
                </a:cxn>
                <a:cxn ang="0">
                  <a:pos x="9" y="20"/>
                </a:cxn>
                <a:cxn ang="0">
                  <a:pos x="9" y="18"/>
                </a:cxn>
                <a:cxn ang="0">
                  <a:pos x="27" y="0"/>
                </a:cxn>
                <a:cxn ang="0">
                  <a:pos x="44" y="11"/>
                </a:cxn>
                <a:cxn ang="0">
                  <a:pos x="50" y="9"/>
                </a:cxn>
                <a:cxn ang="0">
                  <a:pos x="59" y="18"/>
                </a:cxn>
                <a:cxn ang="0">
                  <a:pos x="58" y="23"/>
                </a:cxn>
                <a:cxn ang="0">
                  <a:pos x="68" y="36"/>
                </a:cxn>
                <a:cxn ang="0">
                  <a:pos x="55" y="50"/>
                </a:cxn>
                <a:cxn ang="0">
                  <a:pos x="45" y="25"/>
                </a:cxn>
                <a:cxn ang="0">
                  <a:pos x="33" y="13"/>
                </a:cxn>
                <a:cxn ang="0">
                  <a:pos x="32" y="12"/>
                </a:cxn>
                <a:cxn ang="0">
                  <a:pos x="31" y="13"/>
                </a:cxn>
                <a:cxn ang="0">
                  <a:pos x="18" y="25"/>
                </a:cxn>
                <a:cxn ang="0">
                  <a:pos x="18" y="26"/>
                </a:cxn>
                <a:cxn ang="0">
                  <a:pos x="19" y="27"/>
                </a:cxn>
                <a:cxn ang="0">
                  <a:pos x="27" y="27"/>
                </a:cxn>
                <a:cxn ang="0">
                  <a:pos x="27" y="40"/>
                </a:cxn>
                <a:cxn ang="0">
                  <a:pos x="28" y="41"/>
                </a:cxn>
                <a:cxn ang="0">
                  <a:pos x="35" y="41"/>
                </a:cxn>
                <a:cxn ang="0">
                  <a:pos x="36" y="40"/>
                </a:cxn>
                <a:cxn ang="0">
                  <a:pos x="36" y="27"/>
                </a:cxn>
                <a:cxn ang="0">
                  <a:pos x="44" y="27"/>
                </a:cxn>
                <a:cxn ang="0">
                  <a:pos x="45" y="26"/>
                </a:cxn>
                <a:cxn ang="0">
                  <a:pos x="45" y="25"/>
                </a:cxn>
              </a:cxnLst>
              <a:rect l="0" t="0" r="r" b="b"/>
              <a:pathLst>
                <a:path w="68" h="50">
                  <a:moveTo>
                    <a:pt x="55" y="50"/>
                  </a:moveTo>
                  <a:cubicBezTo>
                    <a:pt x="16" y="50"/>
                    <a:pt x="16" y="50"/>
                    <a:pt x="16" y="50"/>
                  </a:cubicBezTo>
                  <a:cubicBezTo>
                    <a:pt x="7" y="50"/>
                    <a:pt x="0" y="43"/>
                    <a:pt x="0" y="34"/>
                  </a:cubicBezTo>
                  <a:cubicBezTo>
                    <a:pt x="0" y="28"/>
                    <a:pt x="3" y="22"/>
                    <a:pt x="9" y="20"/>
                  </a:cubicBezTo>
                  <a:cubicBezTo>
                    <a:pt x="9" y="19"/>
                    <a:pt x="9" y="19"/>
                    <a:pt x="9" y="18"/>
                  </a:cubicBezTo>
                  <a:cubicBezTo>
                    <a:pt x="9" y="8"/>
                    <a:pt x="17" y="0"/>
                    <a:pt x="27" y="0"/>
                  </a:cubicBezTo>
                  <a:cubicBezTo>
                    <a:pt x="35" y="0"/>
                    <a:pt x="41" y="4"/>
                    <a:pt x="44" y="11"/>
                  </a:cubicBezTo>
                  <a:cubicBezTo>
                    <a:pt x="46" y="10"/>
                    <a:pt x="48" y="9"/>
                    <a:pt x="50" y="9"/>
                  </a:cubicBezTo>
                  <a:cubicBezTo>
                    <a:pt x="55" y="9"/>
                    <a:pt x="59" y="13"/>
                    <a:pt x="59" y="18"/>
                  </a:cubicBezTo>
                  <a:cubicBezTo>
                    <a:pt x="59" y="20"/>
                    <a:pt x="59" y="22"/>
                    <a:pt x="58" y="23"/>
                  </a:cubicBezTo>
                  <a:cubicBezTo>
                    <a:pt x="64" y="25"/>
                    <a:pt x="68" y="30"/>
                    <a:pt x="68" y="36"/>
                  </a:cubicBezTo>
                  <a:cubicBezTo>
                    <a:pt x="68" y="44"/>
                    <a:pt x="62" y="50"/>
                    <a:pt x="55" y="50"/>
                  </a:cubicBezTo>
                  <a:close/>
                  <a:moveTo>
                    <a:pt x="45" y="25"/>
                  </a:moveTo>
                  <a:cubicBezTo>
                    <a:pt x="33" y="13"/>
                    <a:pt x="33" y="13"/>
                    <a:pt x="33" y="13"/>
                  </a:cubicBezTo>
                  <a:cubicBezTo>
                    <a:pt x="32" y="13"/>
                    <a:pt x="32" y="12"/>
                    <a:pt x="32" y="12"/>
                  </a:cubicBezTo>
                  <a:cubicBezTo>
                    <a:pt x="31" y="12"/>
                    <a:pt x="31" y="13"/>
                    <a:pt x="31" y="13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7"/>
                    <a:pt x="19" y="27"/>
                    <a:pt x="19" y="2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41"/>
                    <a:pt x="28" y="41"/>
                    <a:pt x="28" y="41"/>
                  </a:cubicBezTo>
                  <a:cubicBezTo>
                    <a:pt x="35" y="41"/>
                    <a:pt x="35" y="41"/>
                    <a:pt x="35" y="41"/>
                  </a:cubicBezTo>
                  <a:cubicBezTo>
                    <a:pt x="36" y="41"/>
                    <a:pt x="36" y="41"/>
                    <a:pt x="36" y="40"/>
                  </a:cubicBezTo>
                  <a:cubicBezTo>
                    <a:pt x="36" y="27"/>
                    <a:pt x="36" y="27"/>
                    <a:pt x="36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5" y="27"/>
                    <a:pt x="45" y="27"/>
                    <a:pt x="45" y="26"/>
                  </a:cubicBezTo>
                  <a:cubicBezTo>
                    <a:pt x="45" y="26"/>
                    <a:pt x="45" y="26"/>
                    <a:pt x="45" y="25"/>
                  </a:cubicBezTo>
                  <a:close/>
                </a:path>
              </a:pathLst>
            </a:custGeom>
            <a:solidFill>
              <a:srgbClr val="FFFFFF">
                <a:lumMod val="50000"/>
              </a:srgbClr>
            </a:solidFill>
            <a:ln w="9525">
              <a:noFill/>
              <a:round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>
                <a:defRPr/>
              </a:pPr>
              <a:endParaRPr kern="0">
                <a:solidFill>
                  <a:srgbClr val="000000"/>
                </a:solidFill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12" name="íSľïdé"/>
            <p:cNvSpPr/>
            <p:nvPr/>
          </p:nvSpPr>
          <p:spPr bwMode="auto">
            <a:xfrm>
              <a:off x="1361847" y="2630039"/>
              <a:ext cx="481674" cy="419414"/>
            </a:xfrm>
            <a:custGeom>
              <a:avLst/>
              <a:gdLst/>
              <a:ahLst/>
              <a:cxnLst>
                <a:cxn ang="0">
                  <a:pos x="68" y="18"/>
                </a:cxn>
                <a:cxn ang="0">
                  <a:pos x="68" y="50"/>
                </a:cxn>
                <a:cxn ang="0">
                  <a:pos x="59" y="59"/>
                </a:cxn>
                <a:cxn ang="0">
                  <a:pos x="9" y="59"/>
                </a:cxn>
                <a:cxn ang="0">
                  <a:pos x="0" y="50"/>
                </a:cxn>
                <a:cxn ang="0">
                  <a:pos x="0" y="18"/>
                </a:cxn>
                <a:cxn ang="0">
                  <a:pos x="9" y="9"/>
                </a:cxn>
                <a:cxn ang="0">
                  <a:pos x="17" y="9"/>
                </a:cxn>
                <a:cxn ang="0">
                  <a:pos x="19" y="4"/>
                </a:cxn>
                <a:cxn ang="0">
                  <a:pos x="25" y="0"/>
                </a:cxn>
                <a:cxn ang="0">
                  <a:pos x="43" y="0"/>
                </a:cxn>
                <a:cxn ang="0">
                  <a:pos x="49" y="4"/>
                </a:cxn>
                <a:cxn ang="0">
                  <a:pos x="51" y="9"/>
                </a:cxn>
                <a:cxn ang="0">
                  <a:pos x="59" y="9"/>
                </a:cxn>
                <a:cxn ang="0">
                  <a:pos x="68" y="18"/>
                </a:cxn>
                <a:cxn ang="0">
                  <a:pos x="50" y="34"/>
                </a:cxn>
                <a:cxn ang="0">
                  <a:pos x="34" y="18"/>
                </a:cxn>
                <a:cxn ang="0">
                  <a:pos x="18" y="34"/>
                </a:cxn>
                <a:cxn ang="0">
                  <a:pos x="34" y="50"/>
                </a:cxn>
                <a:cxn ang="0">
                  <a:pos x="50" y="34"/>
                </a:cxn>
                <a:cxn ang="0">
                  <a:pos x="44" y="34"/>
                </a:cxn>
                <a:cxn ang="0">
                  <a:pos x="34" y="44"/>
                </a:cxn>
                <a:cxn ang="0">
                  <a:pos x="24" y="34"/>
                </a:cxn>
                <a:cxn ang="0">
                  <a:pos x="34" y="24"/>
                </a:cxn>
                <a:cxn ang="0">
                  <a:pos x="44" y="34"/>
                </a:cxn>
              </a:cxnLst>
              <a:rect l="0" t="0" r="r" b="b"/>
              <a:pathLst>
                <a:path w="68" h="59">
                  <a:moveTo>
                    <a:pt x="68" y="18"/>
                  </a:moveTo>
                  <a:cubicBezTo>
                    <a:pt x="68" y="50"/>
                    <a:pt x="68" y="50"/>
                    <a:pt x="68" y="50"/>
                  </a:cubicBezTo>
                  <a:cubicBezTo>
                    <a:pt x="68" y="55"/>
                    <a:pt x="64" y="59"/>
                    <a:pt x="59" y="59"/>
                  </a:cubicBezTo>
                  <a:cubicBezTo>
                    <a:pt x="9" y="59"/>
                    <a:pt x="9" y="59"/>
                    <a:pt x="9" y="59"/>
                  </a:cubicBezTo>
                  <a:cubicBezTo>
                    <a:pt x="4" y="59"/>
                    <a:pt x="0" y="55"/>
                    <a:pt x="0" y="5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3"/>
                    <a:pt x="4" y="9"/>
                    <a:pt x="9" y="9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0" y="2"/>
                    <a:pt x="22" y="0"/>
                    <a:pt x="2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6" y="0"/>
                    <a:pt x="48" y="2"/>
                    <a:pt x="49" y="4"/>
                  </a:cubicBezTo>
                  <a:cubicBezTo>
                    <a:pt x="51" y="9"/>
                    <a:pt x="51" y="9"/>
                    <a:pt x="51" y="9"/>
                  </a:cubicBezTo>
                  <a:cubicBezTo>
                    <a:pt x="59" y="9"/>
                    <a:pt x="59" y="9"/>
                    <a:pt x="59" y="9"/>
                  </a:cubicBezTo>
                  <a:cubicBezTo>
                    <a:pt x="64" y="9"/>
                    <a:pt x="68" y="13"/>
                    <a:pt x="68" y="18"/>
                  </a:cubicBezTo>
                  <a:close/>
                  <a:moveTo>
                    <a:pt x="50" y="34"/>
                  </a:moveTo>
                  <a:cubicBezTo>
                    <a:pt x="50" y="25"/>
                    <a:pt x="43" y="18"/>
                    <a:pt x="34" y="18"/>
                  </a:cubicBezTo>
                  <a:cubicBezTo>
                    <a:pt x="25" y="18"/>
                    <a:pt x="18" y="25"/>
                    <a:pt x="18" y="34"/>
                  </a:cubicBezTo>
                  <a:cubicBezTo>
                    <a:pt x="18" y="43"/>
                    <a:pt x="25" y="50"/>
                    <a:pt x="34" y="50"/>
                  </a:cubicBezTo>
                  <a:cubicBezTo>
                    <a:pt x="43" y="50"/>
                    <a:pt x="50" y="43"/>
                    <a:pt x="50" y="34"/>
                  </a:cubicBezTo>
                  <a:close/>
                  <a:moveTo>
                    <a:pt x="44" y="34"/>
                  </a:moveTo>
                  <a:cubicBezTo>
                    <a:pt x="44" y="40"/>
                    <a:pt x="40" y="44"/>
                    <a:pt x="34" y="44"/>
                  </a:cubicBezTo>
                  <a:cubicBezTo>
                    <a:pt x="28" y="44"/>
                    <a:pt x="24" y="40"/>
                    <a:pt x="24" y="34"/>
                  </a:cubicBezTo>
                  <a:cubicBezTo>
                    <a:pt x="24" y="28"/>
                    <a:pt x="28" y="24"/>
                    <a:pt x="34" y="24"/>
                  </a:cubicBezTo>
                  <a:cubicBezTo>
                    <a:pt x="40" y="24"/>
                    <a:pt x="44" y="28"/>
                    <a:pt x="44" y="34"/>
                  </a:cubicBezTo>
                  <a:close/>
                </a:path>
              </a:pathLst>
            </a:custGeom>
            <a:solidFill>
              <a:srgbClr val="FFFFFF">
                <a:lumMod val="50000"/>
              </a:srgbClr>
            </a:solidFill>
            <a:ln w="9525">
              <a:noFill/>
              <a:round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>
                <a:defRPr/>
              </a:pPr>
              <a:endParaRPr kern="0">
                <a:solidFill>
                  <a:srgbClr val="000000"/>
                </a:solidFill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13" name="íSḻiḋè"/>
            <p:cNvSpPr/>
            <p:nvPr/>
          </p:nvSpPr>
          <p:spPr bwMode="auto">
            <a:xfrm>
              <a:off x="669926" y="3370747"/>
              <a:ext cx="1865516" cy="1218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171450" indent="-171450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  <a:defRPr/>
              </a:pPr>
              <a:r>
                <a:rPr lang="en-US" altLang="zh-CN" sz="1100" dirty="0">
                  <a:solidFill>
                    <a:srgbClr val="000000"/>
                  </a:solidFill>
                  <a:latin typeface="Arial" panose="020B0604020202020204"/>
                </a:rPr>
                <a:t>Supporting text here.</a:t>
              </a:r>
            </a:p>
            <a:p>
              <a:pPr marL="171450" indent="-171450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  <a:defRPr/>
              </a:pPr>
              <a:r>
                <a:rPr lang="en-US" altLang="zh-CN" sz="1100" dirty="0">
                  <a:solidFill>
                    <a:srgbClr val="000000"/>
                  </a:solidFill>
                  <a:latin typeface="Arial" panose="020B0604020202020204"/>
                </a:rPr>
                <a:t>Supporting text here. </a:t>
              </a:r>
            </a:p>
            <a:p>
              <a:pPr marL="171450" indent="-171450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  <a:defRPr/>
              </a:pPr>
              <a:endParaRPr lang="en-US" altLang="zh-CN" sz="1100" dirty="0">
                <a:solidFill>
                  <a:srgbClr val="000000"/>
                </a:solidFill>
                <a:latin typeface="Arial" panose="020B0604020202020204"/>
              </a:endParaRPr>
            </a:p>
            <a:p>
              <a:pPr marL="171450" indent="-171450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  <a:defRPr/>
              </a:pPr>
              <a:r>
                <a:rPr lang="en-US" altLang="zh-CN" sz="1100" dirty="0">
                  <a:solidFill>
                    <a:srgbClr val="000000"/>
                  </a:solidFill>
                  <a:latin typeface="Arial" panose="020B0604020202020204"/>
                </a:rPr>
                <a:t>……</a:t>
              </a:r>
              <a:endParaRPr lang="zh-CN" altLang="en-US" sz="1100" dirty="0">
                <a:solidFill>
                  <a:srgbClr val="000000"/>
                </a:solidFill>
                <a:latin typeface="Arial" panose="020B0604020202020204"/>
              </a:endParaRPr>
            </a:p>
          </p:txBody>
        </p:sp>
        <p:sp>
          <p:nvSpPr>
            <p:cNvPr id="14" name="îṧlïḍe"/>
            <p:cNvSpPr txBox="1"/>
            <p:nvPr/>
          </p:nvSpPr>
          <p:spPr bwMode="auto">
            <a:xfrm>
              <a:off x="669926" y="1866940"/>
              <a:ext cx="1865517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2000" b="1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标题文字添加</a:t>
              </a:r>
            </a:p>
          </p:txBody>
        </p:sp>
        <p:sp>
          <p:nvSpPr>
            <p:cNvPr id="15" name="íŝļíḍê"/>
            <p:cNvSpPr/>
            <p:nvPr/>
          </p:nvSpPr>
          <p:spPr bwMode="auto">
            <a:xfrm>
              <a:off x="2596628" y="3370747"/>
              <a:ext cx="1865516" cy="1218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171450" indent="-171450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  <a:defRPr/>
              </a:pPr>
              <a:r>
                <a:rPr lang="en-US" altLang="zh-CN" sz="1100" dirty="0">
                  <a:solidFill>
                    <a:srgbClr val="000000"/>
                  </a:solidFill>
                  <a:latin typeface="Arial" panose="020B0604020202020204"/>
                </a:rPr>
                <a:t>Supporting text here.</a:t>
              </a:r>
            </a:p>
            <a:p>
              <a:pPr marL="171450" indent="-171450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  <a:defRPr/>
              </a:pPr>
              <a:r>
                <a:rPr lang="en-US" altLang="zh-CN" sz="1100" dirty="0">
                  <a:solidFill>
                    <a:srgbClr val="000000"/>
                  </a:solidFill>
                  <a:latin typeface="Arial" panose="020B0604020202020204"/>
                </a:rPr>
                <a:t>Supporting text here. </a:t>
              </a:r>
            </a:p>
            <a:p>
              <a:pPr marL="171450" indent="-171450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  <a:defRPr/>
              </a:pPr>
              <a:endParaRPr lang="en-US" altLang="zh-CN" sz="1100" dirty="0">
                <a:solidFill>
                  <a:srgbClr val="000000"/>
                </a:solidFill>
                <a:latin typeface="Arial" panose="020B0604020202020204"/>
              </a:endParaRPr>
            </a:p>
            <a:p>
              <a:pPr marL="171450" indent="-171450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  <a:defRPr/>
              </a:pPr>
              <a:r>
                <a:rPr lang="en-US" altLang="zh-CN" sz="1100" dirty="0">
                  <a:solidFill>
                    <a:srgbClr val="000000"/>
                  </a:solidFill>
                  <a:latin typeface="Arial" panose="020B0604020202020204"/>
                </a:rPr>
                <a:t>……</a:t>
              </a:r>
              <a:endParaRPr lang="zh-CN" altLang="en-US" sz="1100" dirty="0">
                <a:solidFill>
                  <a:srgbClr val="000000"/>
                </a:solidFill>
                <a:latin typeface="Arial" panose="020B0604020202020204"/>
              </a:endParaRPr>
            </a:p>
          </p:txBody>
        </p:sp>
        <p:sp>
          <p:nvSpPr>
            <p:cNvPr id="16" name="îṧlïďé"/>
            <p:cNvSpPr txBox="1"/>
            <p:nvPr/>
          </p:nvSpPr>
          <p:spPr bwMode="auto">
            <a:xfrm>
              <a:off x="2596628" y="1866940"/>
              <a:ext cx="1865517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2000" b="1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标题文字添加</a:t>
              </a:r>
            </a:p>
          </p:txBody>
        </p:sp>
        <p:sp>
          <p:nvSpPr>
            <p:cNvPr id="17" name="ïṣḷîḍe"/>
            <p:cNvSpPr/>
            <p:nvPr/>
          </p:nvSpPr>
          <p:spPr bwMode="auto">
            <a:xfrm>
              <a:off x="4523330" y="3370747"/>
              <a:ext cx="1865516" cy="1218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171450" indent="-171450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  <a:defRPr/>
              </a:pPr>
              <a:r>
                <a:rPr lang="en-US" altLang="zh-CN" sz="1100" dirty="0">
                  <a:solidFill>
                    <a:srgbClr val="000000"/>
                  </a:solidFill>
                  <a:latin typeface="Arial" panose="020B0604020202020204"/>
                </a:rPr>
                <a:t>Supporting text here.</a:t>
              </a:r>
            </a:p>
            <a:p>
              <a:pPr marL="171450" indent="-171450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  <a:defRPr/>
              </a:pPr>
              <a:r>
                <a:rPr lang="en-US" altLang="zh-CN" sz="1100" dirty="0">
                  <a:solidFill>
                    <a:srgbClr val="000000"/>
                  </a:solidFill>
                  <a:latin typeface="Arial" panose="020B0604020202020204"/>
                </a:rPr>
                <a:t>Supporting text here. </a:t>
              </a:r>
            </a:p>
            <a:p>
              <a:pPr marL="171450" indent="-171450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  <a:defRPr/>
              </a:pPr>
              <a:endParaRPr lang="en-US" altLang="zh-CN" sz="1100" dirty="0">
                <a:solidFill>
                  <a:srgbClr val="000000"/>
                </a:solidFill>
                <a:latin typeface="Arial" panose="020B0604020202020204"/>
              </a:endParaRPr>
            </a:p>
            <a:p>
              <a:pPr marL="171450" indent="-171450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  <a:defRPr/>
              </a:pPr>
              <a:r>
                <a:rPr lang="en-US" altLang="zh-CN" sz="1100" dirty="0">
                  <a:solidFill>
                    <a:srgbClr val="000000"/>
                  </a:solidFill>
                  <a:latin typeface="Arial" panose="020B0604020202020204"/>
                </a:rPr>
                <a:t>……</a:t>
              </a:r>
              <a:endParaRPr lang="zh-CN" altLang="en-US" sz="1100" dirty="0">
                <a:solidFill>
                  <a:srgbClr val="000000"/>
                </a:solidFill>
                <a:latin typeface="Arial" panose="020B0604020202020204"/>
              </a:endParaRPr>
            </a:p>
          </p:txBody>
        </p:sp>
        <p:sp>
          <p:nvSpPr>
            <p:cNvPr id="18" name="î$ľíḋê"/>
            <p:cNvSpPr txBox="1"/>
            <p:nvPr/>
          </p:nvSpPr>
          <p:spPr bwMode="auto">
            <a:xfrm>
              <a:off x="4523330" y="1866940"/>
              <a:ext cx="1865517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2000" b="1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标题文字添加</a:t>
              </a:r>
            </a:p>
          </p:txBody>
        </p:sp>
        <p:sp>
          <p:nvSpPr>
            <p:cNvPr id="19" name="iṩľïḑè"/>
            <p:cNvSpPr/>
            <p:nvPr/>
          </p:nvSpPr>
          <p:spPr bwMode="auto">
            <a:xfrm>
              <a:off x="6450032" y="3370747"/>
              <a:ext cx="1865516" cy="1218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171450" indent="-171450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  <a:defRPr/>
              </a:pPr>
              <a:r>
                <a:rPr lang="en-US" altLang="zh-CN" sz="1100" dirty="0">
                  <a:solidFill>
                    <a:srgbClr val="000000"/>
                  </a:solidFill>
                  <a:latin typeface="Arial" panose="020B0604020202020204"/>
                </a:rPr>
                <a:t>Supporting text here.</a:t>
              </a:r>
            </a:p>
            <a:p>
              <a:pPr marL="171450" indent="-171450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  <a:defRPr/>
              </a:pPr>
              <a:r>
                <a:rPr lang="en-US" altLang="zh-CN" sz="1100" dirty="0">
                  <a:solidFill>
                    <a:srgbClr val="000000"/>
                  </a:solidFill>
                  <a:latin typeface="Arial" panose="020B0604020202020204"/>
                </a:rPr>
                <a:t>Supporting text here. </a:t>
              </a:r>
            </a:p>
            <a:p>
              <a:pPr marL="171450" indent="-171450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  <a:defRPr/>
              </a:pPr>
              <a:endParaRPr lang="en-US" altLang="zh-CN" sz="1100" dirty="0">
                <a:solidFill>
                  <a:srgbClr val="000000"/>
                </a:solidFill>
                <a:latin typeface="Arial" panose="020B0604020202020204"/>
              </a:endParaRPr>
            </a:p>
            <a:p>
              <a:pPr marL="171450" indent="-171450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  <a:defRPr/>
              </a:pPr>
              <a:r>
                <a:rPr lang="en-US" altLang="zh-CN" sz="1100" dirty="0">
                  <a:solidFill>
                    <a:srgbClr val="000000"/>
                  </a:solidFill>
                  <a:latin typeface="Arial" panose="020B0604020202020204"/>
                </a:rPr>
                <a:t>……</a:t>
              </a:r>
              <a:endParaRPr lang="zh-CN" altLang="en-US" sz="1100" dirty="0">
                <a:solidFill>
                  <a:srgbClr val="000000"/>
                </a:solidFill>
                <a:latin typeface="Arial" panose="020B0604020202020204"/>
              </a:endParaRPr>
            </a:p>
          </p:txBody>
        </p:sp>
        <p:sp>
          <p:nvSpPr>
            <p:cNvPr id="20" name="îšḷíḑé"/>
            <p:cNvSpPr txBox="1"/>
            <p:nvPr/>
          </p:nvSpPr>
          <p:spPr bwMode="auto">
            <a:xfrm>
              <a:off x="6450032" y="1866940"/>
              <a:ext cx="1865517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2000" b="1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标题文字添加</a:t>
              </a:r>
            </a:p>
          </p:txBody>
        </p:sp>
        <p:grpSp>
          <p:nvGrpSpPr>
            <p:cNvPr id="21" name="íšľiḋè"/>
            <p:cNvGrpSpPr/>
            <p:nvPr/>
          </p:nvGrpSpPr>
          <p:grpSpPr>
            <a:xfrm>
              <a:off x="8831722" y="4323711"/>
              <a:ext cx="2501794" cy="1111889"/>
              <a:chOff x="673100" y="4103366"/>
              <a:chExt cx="3299436" cy="1111889"/>
            </a:xfrm>
          </p:grpSpPr>
          <p:sp>
            <p:nvSpPr>
              <p:cNvPr id="22" name="îšļîḋe"/>
              <p:cNvSpPr/>
              <p:nvPr/>
            </p:nvSpPr>
            <p:spPr bwMode="auto">
              <a:xfrm>
                <a:off x="673100" y="4490964"/>
                <a:ext cx="3299436" cy="724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20000"/>
                  </a:lnSpc>
                  <a:defRPr/>
                </a:pPr>
                <a:r>
                  <a:rPr lang="en-US" altLang="zh-CN" sz="1100" dirty="0">
                    <a:solidFill>
                      <a:srgbClr val="000000"/>
                    </a:solidFill>
                    <a:latin typeface="Arial" panose="020B0604020202020204"/>
                  </a:rPr>
                  <a:t>Copy paste fonts. Choose the only option to retain text.</a:t>
                </a:r>
              </a:p>
              <a:p>
                <a:pPr algn="ctr">
                  <a:lnSpc>
                    <a:spcPct val="120000"/>
                  </a:lnSpc>
                  <a:defRPr/>
                </a:pPr>
                <a:r>
                  <a:rPr lang="en-US" altLang="zh-CN" sz="1100" dirty="0">
                    <a:solidFill>
                      <a:srgbClr val="000000"/>
                    </a:solidFill>
                    <a:latin typeface="Arial" panose="020B0604020202020204"/>
                  </a:rPr>
                  <a:t>……</a:t>
                </a:r>
              </a:p>
            </p:txBody>
          </p:sp>
          <p:sp>
            <p:nvSpPr>
              <p:cNvPr id="23" name="íślíḋé"/>
              <p:cNvSpPr txBox="1"/>
              <p:nvPr/>
            </p:nvSpPr>
            <p:spPr bwMode="auto">
              <a:xfrm>
                <a:off x="673100" y="4103366"/>
                <a:ext cx="3299436" cy="3875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 anchorCtr="0">
                <a:normAutofit fontScale="92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r>
                  <a:rPr lang="zh-CN" altLang="en-US" sz="2000" b="1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标题文字添加</a:t>
                </a:r>
              </a:p>
            </p:txBody>
          </p:sp>
        </p:grpSp>
      </p:grp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da19832c-061f-47c3-b88e-032bec2d52b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20202554"/>
  <p:tag name="MH_LIBRARY" val="GRAPHIC"/>
  <p:tag name="MH_ORDER" val="Straight Connector 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20202554"/>
  <p:tag name="MH_LIBRARY" val="GRAPHIC"/>
  <p:tag name="MH_ORDER" val="文本框 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20202554"/>
  <p:tag name="MH_LIBRARY" val="GRAPHIC"/>
  <p:tag name="MH_ORDER" val="文本框 1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20202554"/>
  <p:tag name="MH_LIBRARY" val="GRAPHIC"/>
  <p:tag name="MH_ORDER" val="Straight Connector 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20202554"/>
  <p:tag name="MH_LIBRARY" val="GRAPHIC"/>
  <p:tag name="MH_ORDER" val="文本框 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20202554"/>
  <p:tag name="MH_LIBRARY" val="GRAPHIC"/>
  <p:tag name="MH_ORDER" val="文本框 1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20202554"/>
  <p:tag name="MH_LIBRARY" val="GRAPHIC"/>
  <p:tag name="MH_ORDER" val="Straight Connector 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20202554"/>
  <p:tag name="MH_LIBRARY" val="GRAPHIC"/>
  <p:tag name="MH_ORDER" val="文本框 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20202554"/>
  <p:tag name="MH_LIBRARY" val="GRAPHIC"/>
  <p:tag name="MH_ORDER" val="文本框 1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20202554"/>
  <p:tag name="MH_LIBRARY" val="GRAPHIC"/>
  <p:tag name="MH_ORDER" val="Straight Connector 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7ecdde2a-2812-41c8-8284-77c8f95981a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20202554"/>
  <p:tag name="MH_LIBRARY" val="GRAPHIC"/>
  <p:tag name="MH_ORDER" val="文本框 8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20202554"/>
  <p:tag name="MH_LIBRARY" val="GRAPHIC"/>
  <p:tag name="MH_ORDER" val="文本框 1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865145cc-383c-4bc1-a40c-7d3ae62b868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19636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00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1131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20202554"/>
  <p:tag name="MH_LIBRARY" val="GRAPHIC"/>
  <p:tag name="MH_ORDER" val="Straight Connector 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20202554"/>
  <p:tag name="MH_LIBRARY" val="GRAPHIC"/>
  <p:tag name="MH_ORDER" val="文本框 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20202554"/>
  <p:tag name="MH_LIBRARY" val="GRAPHIC"/>
  <p:tag name="MH_ORDER" val="文本框 1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1002</Words>
  <Application>Microsoft Office PowerPoint</Application>
  <PresentationFormat>宽屏</PresentationFormat>
  <Paragraphs>228</Paragraphs>
  <Slides>20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8" baseType="lpstr">
      <vt:lpstr>微软雅黑</vt:lpstr>
      <vt:lpstr>Arial</vt:lpstr>
      <vt:lpstr>Calibri</vt:lpstr>
      <vt:lpstr>Century Gothic</vt:lpstr>
      <vt:lpstr>Impact</vt:lpstr>
      <vt:lpstr>Times New Roman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www.51pp tm oban.com</Manager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StephenZhu</dc:creator>
  <cp:keywords>51PPT模板网</cp:keywords>
  <dc:description>www.51pp tmob an.com</dc:description>
  <cp:lastModifiedBy>天 下</cp:lastModifiedBy>
  <cp:revision>24</cp:revision>
  <dcterms:created xsi:type="dcterms:W3CDTF">2019-11-01T01:08:00Z</dcterms:created>
  <dcterms:modified xsi:type="dcterms:W3CDTF">2021-01-06T01:03:27Z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