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58" r:id="rId10"/>
    <p:sldId id="269" r:id="rId11"/>
    <p:sldId id="270" r:id="rId12"/>
    <p:sldId id="271" r:id="rId13"/>
    <p:sldId id="272" r:id="rId14"/>
    <p:sldId id="273" r:id="rId15"/>
    <p:sldId id="274" r:id="rId16"/>
    <p:sldId id="260" r:id="rId17"/>
    <p:sldId id="275" r:id="rId18"/>
    <p:sldId id="278" r:id="rId19"/>
    <p:sldId id="279" r:id="rId20"/>
    <p:sldId id="276" r:id="rId21"/>
    <p:sldId id="277" r:id="rId22"/>
    <p:sldId id="261" r:id="rId23"/>
    <p:sldId id="280" r:id="rId24"/>
    <p:sldId id="281" r:id="rId25"/>
    <p:sldId id="28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CF9B"/>
    <a:srgbClr val="7CCB62"/>
    <a:srgbClr val="03ACAC"/>
    <a:srgbClr val="79BC8F"/>
    <a:srgbClr val="08D1D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711"/>
  </p:normalViewPr>
  <p:slideViewPr>
    <p:cSldViewPr snapToGrid="0" showGuides="1">
      <p:cViewPr varScale="1">
        <p:scale>
          <a:sx n="58" d="100"/>
          <a:sy n="58" d="100"/>
        </p:scale>
        <p:origin x="-90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alpha val="3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FB-4EBC-AFAE-CFF926518B94}"/>
              </c:ext>
            </c:extLst>
          </c:dPt>
          <c:dPt>
            <c:idx val="1"/>
            <c:bubble3D val="0"/>
            <c:explosion val="19"/>
            <c:spPr>
              <a:solidFill>
                <a:schemeClr val="bg1">
                  <a:alpha val="5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FB-4EBC-AFAE-CFF926518B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FB-4EBC-AFAE-CFF926518B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FB-4EBC-AFAE-CFF926518B94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FB-4EBC-AFAE-CFF926518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inpin heiti" panose="00000500000000000000" pitchFamily="2" charset="-122"/>
          <a:ea typeface="inpin heiti" panose="00000500000000000000" pitchFamily="2" charset="-122"/>
          <a:sym typeface="inpin heiti" panose="00000500000000000000" pitchFamily="2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F2-4EF5-BC3F-687671921C87}"/>
              </c:ext>
            </c:extLst>
          </c:dPt>
          <c:dPt>
            <c:idx val="1"/>
            <c:bubble3D val="0"/>
            <c:spPr>
              <a:solidFill>
                <a:srgbClr val="08D1D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F2-4EF5-BC3F-687671921C8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F2-4EF5-BC3F-687671921C87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F2-4EF5-BC3F-687671921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inpin heiti" panose="00000500000000000000" pitchFamily="2" charset="-122"/>
          <a:ea typeface="inpin heiti" panose="00000500000000000000" pitchFamily="2" charset="-122"/>
          <a:sym typeface="inpin heiti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00-4460-B791-ABF6E811D403}"/>
              </c:ext>
            </c:extLst>
          </c:dPt>
          <c:dPt>
            <c:idx val="1"/>
            <c:bubble3D val="0"/>
            <c:spPr>
              <a:solidFill>
                <a:srgbClr val="79BC8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00-4460-B791-ABF6E811D4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800-4460-B791-ABF6E811D403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00-4460-B791-ABF6E811D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inpin heiti" panose="00000500000000000000" pitchFamily="2" charset="-122"/>
          <a:ea typeface="inpin heiti" panose="00000500000000000000" pitchFamily="2" charset="-122"/>
          <a:sym typeface="inpin heiti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8B8-4B0F-A6A5-7CC552FA6B2A}"/>
              </c:ext>
            </c:extLst>
          </c:dPt>
          <c:dPt>
            <c:idx val="1"/>
            <c:bubble3D val="0"/>
            <c:spPr>
              <a:solidFill>
                <a:srgbClr val="03ACA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8B8-4B0F-A6A5-7CC552FA6B2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8B8-4B0F-A6A5-7CC552FA6B2A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B8-4B0F-A6A5-7CC552FA6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inpin heiti" panose="00000500000000000000" pitchFamily="2" charset="-122"/>
          <a:ea typeface="inpin heiti" panose="00000500000000000000" pitchFamily="2" charset="-122"/>
          <a:sym typeface="inpin heiti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CCB62"/>
            </a:solidFill>
          </c:spPr>
          <c:dPt>
            <c:idx val="0"/>
            <c:bubble3D val="0"/>
            <c:spPr>
              <a:solidFill>
                <a:srgbClr val="7CCB6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9E-4BC4-BBFE-010B37C984F3}"/>
              </c:ext>
            </c:extLst>
          </c:dPt>
          <c:dPt>
            <c:idx val="1"/>
            <c:bubble3D val="0"/>
            <c:spPr>
              <a:solidFill>
                <a:srgbClr val="7CCB6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9E-4BC4-BBFE-010B37C984F3}"/>
              </c:ext>
            </c:extLst>
          </c:dPt>
          <c:dPt>
            <c:idx val="2"/>
            <c:bubble3D val="0"/>
            <c:spPr>
              <a:solidFill>
                <a:srgbClr val="7CCB6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9E-4BC4-BBFE-010B37C984F3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9E-4BC4-BBFE-010B37C98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inpin heiti" panose="00000500000000000000" pitchFamily="2" charset="-122"/>
          <a:ea typeface="inpin heiti" panose="00000500000000000000" pitchFamily="2" charset="-122"/>
          <a:sym typeface="inpin heiti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B0-454D-844A-AAFF608937A5}"/>
              </c:ext>
            </c:extLst>
          </c:dPt>
          <c:dPt>
            <c:idx val="1"/>
            <c:bubble3D val="0"/>
            <c:spPr>
              <a:solidFill>
                <a:srgbClr val="10CF9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B0-454D-844A-AAFF608937A5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B0-454D-844A-AAFF608937A5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B0-454D-844A-AAFF60893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inpin heiti" panose="00000500000000000000" pitchFamily="2" charset="-122"/>
          <a:ea typeface="inpin heiti" panose="00000500000000000000" pitchFamily="2" charset="-122"/>
          <a:sym typeface="inpin heiti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A5A5A5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F8-453E-8F4A-C81FF0AFD5D2}"/>
              </c:ext>
            </c:extLst>
          </c:dPt>
          <c:dPt>
            <c:idx val="3"/>
            <c:invertIfNegative val="0"/>
            <c:bubble3D val="0"/>
            <c:spPr>
              <a:solidFill>
                <a:srgbClr val="A5A5A5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F8-453E-8F4A-C81FF0AFD5D2}"/>
              </c:ext>
            </c:extLst>
          </c:dPt>
          <c:dPt>
            <c:idx val="4"/>
            <c:invertIfNegative val="0"/>
            <c:bubble3D val="0"/>
            <c:spPr>
              <a:solidFill>
                <a:srgbClr val="08D1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F8-453E-8F4A-C81FF0AFD5D2}"/>
              </c:ext>
            </c:extLst>
          </c:dPt>
          <c:cat>
            <c:strRef>
              <c:f>Sheet1!$A$3:$A$7</c:f>
              <c:strCache>
                <c:ptCount val="4"/>
                <c:pt idx="0">
                  <c:v>类别 2</c:v>
                </c:pt>
                <c:pt idx="1">
                  <c:v>类别 3</c:v>
                </c:pt>
                <c:pt idx="2">
                  <c:v>类别 4</c:v>
                </c:pt>
                <c:pt idx="3">
                  <c:v>类别 5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1.5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F8-453E-8F4A-C81FF0AFD5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 w="444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4F8-453E-8F4A-C81FF0AFD5D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4F8-453E-8F4A-C81FF0AFD5D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4F8-453E-8F4A-C81FF0AFD5D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4F8-453E-8F4A-C81FF0AFD5D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4F8-453E-8F4A-C81FF0AFD5D2}"/>
              </c:ext>
            </c:extLst>
          </c:dPt>
          <c:cat>
            <c:strRef>
              <c:f>Sheet1!$A$3:$A$7</c:f>
              <c:strCache>
                <c:ptCount val="4"/>
                <c:pt idx="0">
                  <c:v>类别 2</c:v>
                </c:pt>
                <c:pt idx="1">
                  <c:v>类别 3</c:v>
                </c:pt>
                <c:pt idx="2">
                  <c:v>类别 4</c:v>
                </c:pt>
                <c:pt idx="3">
                  <c:v>类别 5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4F8-453E-8F4A-C81FF0AFD5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3AC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4F8-453E-8F4A-C81FF0AFD5D2}"/>
              </c:ext>
            </c:extLst>
          </c:dPt>
          <c:cat>
            <c:strRef>
              <c:f>Sheet1!$A$3:$A$7</c:f>
              <c:strCache>
                <c:ptCount val="4"/>
                <c:pt idx="0">
                  <c:v>类别 2</c:v>
                </c:pt>
                <c:pt idx="1">
                  <c:v>类别 3</c:v>
                </c:pt>
                <c:pt idx="2">
                  <c:v>类别 4</c:v>
                </c:pt>
                <c:pt idx="3">
                  <c:v>类别 5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1.5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4F8-453E-8F4A-C81FF0AFD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100"/>
        <c:axId val="626493696"/>
        <c:axId val="626499584"/>
      </c:barChart>
      <c:catAx>
        <c:axId val="626493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6499584"/>
        <c:crosses val="autoZero"/>
        <c:auto val="1"/>
        <c:lblAlgn val="ctr"/>
        <c:lblOffset val="100"/>
        <c:noMultiLvlLbl val="0"/>
      </c:catAx>
      <c:valAx>
        <c:axId val="626499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2649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inpin heiti" panose="00000500000000000000" pitchFamily="2" charset="-122"/>
          <a:ea typeface="inpin heiti" panose="00000500000000000000" pitchFamily="2" charset="-122"/>
          <a:sym typeface="inpin heiti" panose="00000500000000000000" pitchFamily="2" charset="-122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A5A5A5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B-4674-9AFC-5FB62F48BA0A}"/>
              </c:ext>
            </c:extLst>
          </c:dPt>
          <c:dPt>
            <c:idx val="3"/>
            <c:invertIfNegative val="0"/>
            <c:bubble3D val="0"/>
            <c:spPr>
              <a:solidFill>
                <a:srgbClr val="A5A5A5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B-4674-9AFC-5FB62F48BA0A}"/>
              </c:ext>
            </c:extLst>
          </c:dPt>
          <c:dPt>
            <c:idx val="4"/>
            <c:invertIfNegative val="0"/>
            <c:bubble3D val="0"/>
            <c:spPr>
              <a:solidFill>
                <a:srgbClr val="A5C34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B-4674-9AFC-5FB62F48BA0A}"/>
              </c:ext>
            </c:extLst>
          </c:dPt>
          <c:cat>
            <c:strRef>
              <c:f>Sheet1!$A$3:$A$7</c:f>
              <c:strCache>
                <c:ptCount val="4"/>
                <c:pt idx="0">
                  <c:v>类别 2</c:v>
                </c:pt>
                <c:pt idx="1">
                  <c:v>类别 3</c:v>
                </c:pt>
                <c:pt idx="2">
                  <c:v>类别 4</c:v>
                </c:pt>
                <c:pt idx="3">
                  <c:v>类别 5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4.5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B-4674-9AFC-5FB62F48BA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 w="444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31B-4674-9AFC-5FB62F48BA0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31B-4674-9AFC-5FB62F48BA0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31B-4674-9AFC-5FB62F48BA0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31B-4674-9AFC-5FB62F48BA0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31B-4674-9AFC-5FB62F48BA0A}"/>
              </c:ext>
            </c:extLst>
          </c:dPt>
          <c:cat>
            <c:strRef>
              <c:f>Sheet1!$A$3:$A$7</c:f>
              <c:strCache>
                <c:ptCount val="4"/>
                <c:pt idx="0">
                  <c:v>类别 2</c:v>
                </c:pt>
                <c:pt idx="1">
                  <c:v>类别 3</c:v>
                </c:pt>
                <c:pt idx="2">
                  <c:v>类别 4</c:v>
                </c:pt>
                <c:pt idx="3">
                  <c:v>类别 5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1B-4674-9AFC-5FB62F48BA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9BC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31B-4674-9AFC-5FB62F48BA0A}"/>
              </c:ext>
            </c:extLst>
          </c:dPt>
          <c:cat>
            <c:strRef>
              <c:f>Sheet1!$A$3:$A$7</c:f>
              <c:strCache>
                <c:ptCount val="4"/>
                <c:pt idx="0">
                  <c:v>类别 2</c:v>
                </c:pt>
                <c:pt idx="1">
                  <c:v>类别 3</c:v>
                </c:pt>
                <c:pt idx="2">
                  <c:v>类别 4</c:v>
                </c:pt>
                <c:pt idx="3">
                  <c:v>类别 5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2.5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31B-4674-9AFC-5FB62F48B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100"/>
        <c:axId val="632708096"/>
        <c:axId val="632754944"/>
      </c:barChart>
      <c:catAx>
        <c:axId val="632708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2754944"/>
        <c:crosses val="autoZero"/>
        <c:auto val="1"/>
        <c:lblAlgn val="ctr"/>
        <c:lblOffset val="100"/>
        <c:noMultiLvlLbl val="0"/>
      </c:catAx>
      <c:valAx>
        <c:axId val="632754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3270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inpin heiti" panose="00000500000000000000" pitchFamily="2" charset="-122"/>
          <a:ea typeface="inpin heiti" panose="00000500000000000000" pitchFamily="2" charset="-122"/>
          <a:sym typeface="inpin heiti" panose="00000500000000000000" pitchFamily="2" charset="-122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0432-58B6-4554-A553-920BD3BB28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1C4D0-DF8A-4DB6-8929-A7878422D5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C4D0-DF8A-4DB6-8929-A7878422D5F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367C-571A-4E50-B24F-5CFCFCF436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BCF4-3563-43DD-9CAA-4DEA42D8A7E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367C-571A-4E50-B24F-5CFCFCF436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BCF4-3563-43DD-9CAA-4DEA42D8A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367C-571A-4E50-B24F-5CFCFCF436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BCF4-3563-43DD-9CAA-4DEA42D8A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/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367C-571A-4E50-B24F-5CFCFCF436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BCF4-3563-43DD-9CAA-4DEA42D8A7E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8377"/>
            <a:ext cx="11560629" cy="6936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367C-571A-4E50-B24F-5CFCFCF436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BCF4-3563-43DD-9CAA-4DEA42D8A7E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2079170"/>
            <a:ext cx="5725886" cy="47984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87886" y="0"/>
            <a:ext cx="5704114" cy="41039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367C-571A-4E50-B24F-5CFCFCF436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BCF4-3563-43DD-9CAA-4DEA42D8A7E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1"/>
            <a:ext cx="2374900" cy="13588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9817100" y="5499162"/>
            <a:ext cx="2374900" cy="1358838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1093727" y="285352"/>
            <a:ext cx="948117" cy="370212"/>
            <a:chOff x="11093727" y="285352"/>
            <a:chExt cx="948117" cy="370212"/>
          </a:xfrm>
        </p:grpSpPr>
        <p:sp>
          <p:nvSpPr>
            <p:cNvPr id="12" name="矩形: 圆角 11"/>
            <p:cNvSpPr/>
            <p:nvPr/>
          </p:nvSpPr>
          <p:spPr>
            <a:xfrm>
              <a:off x="11173216" y="315251"/>
              <a:ext cx="789139" cy="34031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093727" y="285352"/>
              <a:ext cx="9481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</a:t>
              </a:r>
              <a:endParaRPr lang="zh-CN" altLang="en-US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367C-571A-4E50-B24F-5CFCFCF436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BCF4-3563-43DD-9CAA-4DEA42D8A7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684466" y="643112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367C-571A-4E50-B24F-5CFCFCF436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BCF4-3563-43DD-9CAA-4DEA42D8A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367C-571A-4E50-B24F-5CFCFCF436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BCF4-3563-43DD-9CAA-4DEA42D8A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367C-571A-4E50-B24F-5CFCFCF436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BCF4-3563-43DD-9CAA-4DEA42D8A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367C-571A-4E50-B24F-5CFCFCF436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BCF4-3563-43DD-9CAA-4DEA42D8A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367C-571A-4E50-B24F-5CFCFCF436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DBCF4-3563-43DD-9CAA-4DEA42D8A7E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05154" y="4688847"/>
            <a:ext cx="212647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zh-CN" altLang="en-US" sz="160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汇报人：</a:t>
            </a:r>
            <a:r>
              <a:rPr lang="en-US" altLang="zh-CN" sz="160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xiazaii</a:t>
            </a:r>
            <a:endParaRPr lang="zh-CN" altLang="en-US" sz="16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05154" y="4177914"/>
            <a:ext cx="490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1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THE PROFESSIONL POWERPOINT TEMPLATE</a:t>
            </a:r>
          </a:p>
        </p:txBody>
      </p:sp>
      <p:sp>
        <p:nvSpPr>
          <p:cNvPr id="6" name="矩形 5"/>
          <p:cNvSpPr/>
          <p:nvPr/>
        </p:nvSpPr>
        <p:spPr>
          <a:xfrm>
            <a:off x="5976909" y="3119187"/>
            <a:ext cx="55851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zh-CN" altLang="en-US" sz="5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创意气泡</a:t>
            </a:r>
            <a:r>
              <a:rPr lang="en-US" altLang="zh-CN" sz="5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PPT</a:t>
            </a:r>
            <a:r>
              <a:rPr lang="zh-CN" altLang="en-US" sz="5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模板</a:t>
            </a:r>
            <a:endParaRPr lang="en-US" altLang="zh-CN" sz="5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67271" y="1609147"/>
            <a:ext cx="262128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US" altLang="zh-CN" sz="9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20XX</a:t>
            </a:r>
            <a:endParaRPr lang="en-US" altLang="zh-CN" sz="9600" dirty="0">
              <a:solidFill>
                <a:srgbClr val="79BC8F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313289" y="6409828"/>
            <a:ext cx="83876" cy="8387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43596" y="6409828"/>
            <a:ext cx="83876" cy="83876"/>
          </a:xfrm>
          <a:prstGeom prst="rect">
            <a:avLst/>
          </a:prstGeom>
          <a:solidFill>
            <a:srgbClr val="08D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573902" y="6409828"/>
            <a:ext cx="83876" cy="83876"/>
          </a:xfrm>
          <a:prstGeom prst="rect">
            <a:avLst/>
          </a:prstGeom>
          <a:solidFill>
            <a:srgbClr val="03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6666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704210" y="6409828"/>
            <a:ext cx="83876" cy="83876"/>
          </a:xfrm>
          <a:prstGeom prst="rect">
            <a:avLst/>
          </a:prstGeom>
          <a:solidFill>
            <a:srgbClr val="79B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79BC8F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093727" y="285352"/>
            <a:ext cx="948117" cy="370212"/>
            <a:chOff x="11093727" y="285352"/>
            <a:chExt cx="948117" cy="370212"/>
          </a:xfrm>
        </p:grpSpPr>
        <p:sp>
          <p:nvSpPr>
            <p:cNvPr id="15" name="矩形: 圆角 14"/>
            <p:cNvSpPr/>
            <p:nvPr/>
          </p:nvSpPr>
          <p:spPr>
            <a:xfrm>
              <a:off x="11173216" y="315251"/>
              <a:ext cx="789139" cy="34031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093727" y="285352"/>
              <a:ext cx="9481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Segoe UI" panose="020B0502040204020203" pitchFamily="34" charset="0"/>
                  <a:sym typeface="inpin heiti" panose="00000500000000000000" pitchFamily="2" charset="-122"/>
                </a:rPr>
                <a:t>LOGO</a:t>
              </a:r>
              <a:endParaRPr lang="zh-CN" altLang="en-US" i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Segoe UI" panose="020B0502040204020203" pitchFamily="34" charset="0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5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8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58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58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26"/>
          <p:cNvSpPr txBox="1">
            <a:spLocks noChangeArrowheads="1"/>
          </p:cNvSpPr>
          <p:nvPr/>
        </p:nvSpPr>
        <p:spPr bwMode="auto">
          <a:xfrm>
            <a:off x="8588585" y="4658209"/>
            <a:ext cx="438738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1865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Click here to add text</a:t>
            </a:r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8588585" y="2391573"/>
            <a:ext cx="438738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1865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Click here to add text</a:t>
            </a:r>
          </a:p>
        </p:txBody>
      </p:sp>
      <p:sp>
        <p:nvSpPr>
          <p:cNvPr id="43" name="TextBox 26"/>
          <p:cNvSpPr txBox="1">
            <a:spLocks noChangeArrowheads="1"/>
          </p:cNvSpPr>
          <p:nvPr/>
        </p:nvSpPr>
        <p:spPr bwMode="auto">
          <a:xfrm>
            <a:off x="984753" y="4710963"/>
            <a:ext cx="438738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1865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Click here to add text</a:t>
            </a:r>
          </a:p>
        </p:txBody>
      </p:sp>
      <p:sp>
        <p:nvSpPr>
          <p:cNvPr id="42" name="TextBox 26"/>
          <p:cNvSpPr txBox="1">
            <a:spLocks noChangeArrowheads="1"/>
          </p:cNvSpPr>
          <p:nvPr/>
        </p:nvSpPr>
        <p:spPr bwMode="auto">
          <a:xfrm>
            <a:off x="984753" y="2391573"/>
            <a:ext cx="438738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1865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Click here to add text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829319" y="1574801"/>
            <a:ext cx="2325116" cy="2234395"/>
            <a:chOff x="4371990" y="1181100"/>
            <a:chExt cx="1743837" cy="1675796"/>
          </a:xfrm>
        </p:grpSpPr>
        <p:sp>
          <p:nvSpPr>
            <p:cNvPr id="41" name="椭圆 40"/>
            <p:cNvSpPr/>
            <p:nvPr/>
          </p:nvSpPr>
          <p:spPr>
            <a:xfrm>
              <a:off x="4371990" y="1181100"/>
              <a:ext cx="1675800" cy="1675796"/>
            </a:xfrm>
            <a:prstGeom prst="ellipse">
              <a:avLst/>
            </a:prstGeom>
            <a:solidFill>
              <a:srgbClr val="08D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TextBox 682"/>
            <p:cNvSpPr txBox="1"/>
            <p:nvPr/>
          </p:nvSpPr>
          <p:spPr>
            <a:xfrm>
              <a:off x="4827807" y="1340262"/>
              <a:ext cx="1288020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/>
              <a:r>
                <a:rPr lang="en-US" altLang="zh-CN" sz="4265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29%</a:t>
              </a:r>
              <a:endParaRPr lang="zh-CN" altLang="en-US" sz="4265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39" name="矩形 25"/>
            <p:cNvSpPr>
              <a:spLocks noChangeArrowheads="1"/>
            </p:cNvSpPr>
            <p:nvPr/>
          </p:nvSpPr>
          <p:spPr bwMode="auto">
            <a:xfrm>
              <a:off x="4504682" y="1832947"/>
              <a:ext cx="1452794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</a:t>
              </a:r>
              <a:endParaRPr lang="en-US" altLang="zh-CN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4537243" y="1850648"/>
              <a:ext cx="134529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5829319" y="3609725"/>
            <a:ext cx="2325116" cy="2234395"/>
            <a:chOff x="4371990" y="2707293"/>
            <a:chExt cx="1743837" cy="1675796"/>
          </a:xfrm>
        </p:grpSpPr>
        <p:sp>
          <p:nvSpPr>
            <p:cNvPr id="47" name="椭圆 46"/>
            <p:cNvSpPr/>
            <p:nvPr/>
          </p:nvSpPr>
          <p:spPr>
            <a:xfrm>
              <a:off x="4371990" y="2707293"/>
              <a:ext cx="1675800" cy="1675796"/>
            </a:xfrm>
            <a:prstGeom prst="ellipse">
              <a:avLst/>
            </a:prstGeom>
            <a:solidFill>
              <a:srgbClr val="79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" name="TextBox 682"/>
            <p:cNvSpPr txBox="1"/>
            <p:nvPr/>
          </p:nvSpPr>
          <p:spPr>
            <a:xfrm>
              <a:off x="4827807" y="2799297"/>
              <a:ext cx="1288020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/>
              <a:r>
                <a:rPr lang="en-US" altLang="zh-CN" sz="4265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11%</a:t>
              </a:r>
              <a:endParaRPr lang="zh-CN" altLang="en-US" sz="4265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4537243" y="3350908"/>
              <a:ext cx="134529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25"/>
            <p:cNvSpPr>
              <a:spLocks noChangeArrowheads="1"/>
            </p:cNvSpPr>
            <p:nvPr/>
          </p:nvSpPr>
          <p:spPr bwMode="auto">
            <a:xfrm>
              <a:off x="4531825" y="3368856"/>
              <a:ext cx="1515965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08032" y="3613957"/>
            <a:ext cx="2439046" cy="2234394"/>
            <a:chOff x="2856023" y="2710468"/>
            <a:chExt cx="1829284" cy="1675796"/>
          </a:xfrm>
        </p:grpSpPr>
        <p:sp>
          <p:nvSpPr>
            <p:cNvPr id="46" name="椭圆 45"/>
            <p:cNvSpPr/>
            <p:nvPr/>
          </p:nvSpPr>
          <p:spPr>
            <a:xfrm>
              <a:off x="2856023" y="2710468"/>
              <a:ext cx="1675800" cy="1675796"/>
            </a:xfrm>
            <a:prstGeom prst="ellipse">
              <a:avLst/>
            </a:prstGeom>
            <a:solidFill>
              <a:srgbClr val="7CCB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TextBox 682"/>
            <p:cNvSpPr txBox="1"/>
            <p:nvPr/>
          </p:nvSpPr>
          <p:spPr>
            <a:xfrm>
              <a:off x="3217090" y="2799297"/>
              <a:ext cx="1468217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/>
              <a:r>
                <a:rPr lang="en-US" altLang="zh-CN" sz="4265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32%</a:t>
              </a:r>
              <a:endParaRPr lang="zh-CN" altLang="en-US" sz="4265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3021276" y="3350908"/>
              <a:ext cx="134529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25"/>
            <p:cNvSpPr>
              <a:spLocks noChangeArrowheads="1"/>
            </p:cNvSpPr>
            <p:nvPr/>
          </p:nvSpPr>
          <p:spPr bwMode="auto">
            <a:xfrm>
              <a:off x="3021276" y="3368856"/>
              <a:ext cx="1515966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71843" y="1574801"/>
            <a:ext cx="2234400" cy="2234395"/>
            <a:chOff x="2828882" y="1181100"/>
            <a:chExt cx="1675800" cy="1675796"/>
          </a:xfrm>
        </p:grpSpPr>
        <p:sp>
          <p:nvSpPr>
            <p:cNvPr id="33" name="椭圆 32"/>
            <p:cNvSpPr/>
            <p:nvPr/>
          </p:nvSpPr>
          <p:spPr>
            <a:xfrm>
              <a:off x="2828882" y="1181100"/>
              <a:ext cx="1675800" cy="1675796"/>
            </a:xfrm>
            <a:prstGeom prst="ellipse">
              <a:avLst/>
            </a:prstGeom>
            <a:solidFill>
              <a:srgbClr val="10CF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" name="TextBox 682"/>
            <p:cNvSpPr txBox="1"/>
            <p:nvPr/>
          </p:nvSpPr>
          <p:spPr>
            <a:xfrm>
              <a:off x="3217090" y="1340262"/>
              <a:ext cx="1224419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/>
              <a:r>
                <a:rPr lang="en-US" altLang="zh-CN" sz="4265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28%</a:t>
              </a:r>
              <a:endParaRPr lang="zh-CN" altLang="en-US" sz="4265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2994135" y="1850648"/>
              <a:ext cx="1345294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25"/>
            <p:cNvSpPr>
              <a:spLocks noChangeArrowheads="1"/>
            </p:cNvSpPr>
            <p:nvPr/>
          </p:nvSpPr>
          <p:spPr bwMode="auto">
            <a:xfrm>
              <a:off x="2994134" y="1832947"/>
              <a:ext cx="1423178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</a:t>
              </a:r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02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论文综述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35" name="矩形 34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315501" y="3151644"/>
            <a:ext cx="58096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280523" y="2311445"/>
            <a:ext cx="8764256" cy="790002"/>
            <a:chOff x="3999391" y="1645285"/>
            <a:chExt cx="6573192" cy="592502"/>
          </a:xfrm>
        </p:grpSpPr>
        <p:sp>
          <p:nvSpPr>
            <p:cNvPr id="69" name="矩形 25"/>
            <p:cNvSpPr>
              <a:spLocks noChangeArrowheads="1"/>
            </p:cNvSpPr>
            <p:nvPr/>
          </p:nvSpPr>
          <p:spPr bwMode="auto">
            <a:xfrm>
              <a:off x="3999391" y="1645285"/>
              <a:ext cx="6573192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3000" spc="53" dirty="0">
                  <a:solidFill>
                    <a:srgbClr val="10CF9B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Click here to add title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4010592" y="1983871"/>
              <a:ext cx="5057041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endParaRPr lang="zh-CN" altLang="en-US" sz="1600" spc="53" dirty="0">
                <a:solidFill>
                  <a:srgbClr val="10CF9B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 Unicode MS" panose="020B0604020202020204" pitchFamily="34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60145" y="1517312"/>
            <a:ext cx="4269633" cy="4193117"/>
            <a:chOff x="558022" y="846791"/>
            <a:chExt cx="3202225" cy="3144838"/>
          </a:xfrm>
        </p:grpSpPr>
        <p:grpSp>
          <p:nvGrpSpPr>
            <p:cNvPr id="16" name="组合 15"/>
            <p:cNvGrpSpPr/>
            <p:nvPr/>
          </p:nvGrpSpPr>
          <p:grpSpPr>
            <a:xfrm>
              <a:off x="558022" y="846791"/>
              <a:ext cx="3202225" cy="3144838"/>
              <a:chOff x="5418138" y="1103313"/>
              <a:chExt cx="3100387" cy="3044825"/>
            </a:xfrm>
          </p:grpSpPr>
          <p:sp>
            <p:nvSpPr>
              <p:cNvPr id="2" name="椭圆 40"/>
              <p:cNvSpPr/>
              <p:nvPr/>
            </p:nvSpPr>
            <p:spPr>
              <a:xfrm rot="5383600">
                <a:off x="5418931" y="1102520"/>
                <a:ext cx="3044825" cy="3046412"/>
              </a:xfrm>
              <a:custGeom>
                <a:avLst/>
                <a:gdLst>
                  <a:gd name="connsiteX0" fmla="*/ 0 w 3351160"/>
                  <a:gd name="connsiteY0" fmla="*/ 1675580 h 3351160"/>
                  <a:gd name="connsiteX1" fmla="*/ 1675580 w 3351160"/>
                  <a:gd name="connsiteY1" fmla="*/ 0 h 3351160"/>
                  <a:gd name="connsiteX2" fmla="*/ 3351160 w 3351160"/>
                  <a:gd name="connsiteY2" fmla="*/ 1675580 h 3351160"/>
                  <a:gd name="connsiteX3" fmla="*/ 1675580 w 3351160"/>
                  <a:gd name="connsiteY3" fmla="*/ 3351160 h 3351160"/>
                  <a:gd name="connsiteX4" fmla="*/ 0 w 3351160"/>
                  <a:gd name="connsiteY4" fmla="*/ 1675580 h 3351160"/>
                  <a:gd name="connsiteX0-1" fmla="*/ 1675580 w 3351160"/>
                  <a:gd name="connsiteY0-2" fmla="*/ 0 h 3351160"/>
                  <a:gd name="connsiteX1-3" fmla="*/ 3351160 w 3351160"/>
                  <a:gd name="connsiteY1-4" fmla="*/ 1675580 h 3351160"/>
                  <a:gd name="connsiteX2-5" fmla="*/ 1675580 w 3351160"/>
                  <a:gd name="connsiteY2-6" fmla="*/ 3351160 h 3351160"/>
                  <a:gd name="connsiteX3-7" fmla="*/ 0 w 3351160"/>
                  <a:gd name="connsiteY3-8" fmla="*/ 1675580 h 3351160"/>
                  <a:gd name="connsiteX4-9" fmla="*/ 1767020 w 3351160"/>
                  <a:gd name="connsiteY4-10" fmla="*/ 91440 h 3351160"/>
                  <a:gd name="connsiteX0-11" fmla="*/ 1675580 w 3351160"/>
                  <a:gd name="connsiteY0-12" fmla="*/ 0 h 3351160"/>
                  <a:gd name="connsiteX1-13" fmla="*/ 3351160 w 3351160"/>
                  <a:gd name="connsiteY1-14" fmla="*/ 1675580 h 3351160"/>
                  <a:gd name="connsiteX2-15" fmla="*/ 1675580 w 3351160"/>
                  <a:gd name="connsiteY2-16" fmla="*/ 3351160 h 3351160"/>
                  <a:gd name="connsiteX3-17" fmla="*/ 0 w 3351160"/>
                  <a:gd name="connsiteY3-18" fmla="*/ 1675580 h 3351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351160" h="3351160">
                    <a:moveTo>
                      <a:pt x="1675580" y="0"/>
                    </a:moveTo>
                    <a:cubicBezTo>
                      <a:pt x="2600977" y="0"/>
                      <a:pt x="3351160" y="750183"/>
                      <a:pt x="3351160" y="1675580"/>
                    </a:cubicBezTo>
                    <a:cubicBezTo>
                      <a:pt x="3351160" y="2600977"/>
                      <a:pt x="2600977" y="3351160"/>
                      <a:pt x="1675580" y="3351160"/>
                    </a:cubicBezTo>
                    <a:cubicBezTo>
                      <a:pt x="750183" y="3351160"/>
                      <a:pt x="0" y="2600977"/>
                      <a:pt x="0" y="1675580"/>
                    </a:cubicBezTo>
                  </a:path>
                </a:pathLst>
              </a:custGeom>
              <a:noFill/>
              <a:ln>
                <a:solidFill>
                  <a:srgbClr val="10CF9B"/>
                </a:solidFill>
                <a:prstDash val="sysDash"/>
                <a:headEnd type="stealth" w="lg" len="lg"/>
                <a:tailEnd type="oval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zh-CN" altLang="en-US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" name="矩形 2"/>
              <p:cNvSpPr>
                <a:spLocks noChangeArrowheads="1"/>
              </p:cNvSpPr>
              <p:nvPr/>
            </p:nvSpPr>
            <p:spPr bwMode="auto">
              <a:xfrm>
                <a:off x="6472955" y="2510998"/>
                <a:ext cx="1444069" cy="394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/>
                <a:r>
                  <a:rPr lang="en-US" altLang="ko-KR" sz="1600" dirty="0">
                    <a:solidFill>
                      <a:prstClr val="white">
                        <a:lumMod val="50000"/>
                      </a:prstClr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ADD TITLE</a:t>
                </a:r>
              </a:p>
              <a:p>
                <a:pPr algn="ctr" defTabSz="914400"/>
                <a:endParaRPr lang="en-US" altLang="ko-KR" sz="1335" dirty="0">
                  <a:solidFill>
                    <a:prstClr val="white">
                      <a:lumMod val="50000"/>
                    </a:prst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" name="空心弧 4"/>
              <p:cNvSpPr/>
              <p:nvPr/>
            </p:nvSpPr>
            <p:spPr bwMode="auto">
              <a:xfrm rot="9579120">
                <a:off x="5589588" y="1268413"/>
                <a:ext cx="2681287" cy="2681287"/>
              </a:xfrm>
              <a:prstGeom prst="blockArc">
                <a:avLst>
                  <a:gd name="adj1" fmla="val 3101488"/>
                  <a:gd name="adj2" fmla="val 6568087"/>
                  <a:gd name="adj3" fmla="val 31622"/>
                </a:avLst>
              </a:prstGeom>
              <a:solidFill>
                <a:srgbClr val="79BC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" name="空心弧 7"/>
              <p:cNvSpPr/>
              <p:nvPr/>
            </p:nvSpPr>
            <p:spPr bwMode="auto">
              <a:xfrm rot="6015969">
                <a:off x="5576889" y="1282700"/>
                <a:ext cx="2681288" cy="2681287"/>
              </a:xfrm>
              <a:prstGeom prst="blockArc">
                <a:avLst>
                  <a:gd name="adj1" fmla="val 3101488"/>
                  <a:gd name="adj2" fmla="val 6568087"/>
                  <a:gd name="adj3" fmla="val 31622"/>
                </a:avLst>
              </a:prstGeom>
              <a:solidFill>
                <a:srgbClr val="7CCB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" name="空心弧 10"/>
              <p:cNvSpPr/>
              <p:nvPr/>
            </p:nvSpPr>
            <p:spPr bwMode="auto">
              <a:xfrm rot="2494765">
                <a:off x="5597525" y="1316038"/>
                <a:ext cx="2681288" cy="2682875"/>
              </a:xfrm>
              <a:prstGeom prst="blockArc">
                <a:avLst>
                  <a:gd name="adj1" fmla="val 2256744"/>
                  <a:gd name="adj2" fmla="val 6568087"/>
                  <a:gd name="adj3" fmla="val 31622"/>
                </a:avLst>
              </a:prstGeom>
              <a:solidFill>
                <a:srgbClr val="08D1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空心弧 37"/>
              <p:cNvSpPr/>
              <p:nvPr/>
            </p:nvSpPr>
            <p:spPr bwMode="auto">
              <a:xfrm rot="19651622">
                <a:off x="6878638" y="2559050"/>
                <a:ext cx="1639887" cy="1106488"/>
              </a:xfrm>
              <a:custGeom>
                <a:avLst/>
                <a:gdLst/>
                <a:ahLst/>
                <a:cxnLst/>
                <a:rect l="l" t="t" r="r" b="b"/>
                <a:pathLst>
                  <a:path w="1640520" h="1107752">
                    <a:moveTo>
                      <a:pt x="1325577" y="118234"/>
                    </a:moveTo>
                    <a:lnTo>
                      <a:pt x="1640520" y="564967"/>
                    </a:lnTo>
                    <a:lnTo>
                      <a:pt x="1560392" y="513334"/>
                    </a:lnTo>
                    <a:cubicBezTo>
                      <a:pt x="1219721" y="1021899"/>
                      <a:pt x="577511" y="1235120"/>
                      <a:pt x="0" y="1030975"/>
                    </a:cubicBezTo>
                    <a:lnTo>
                      <a:pt x="282614" y="231485"/>
                    </a:lnTo>
                    <a:cubicBezTo>
                      <a:pt x="490006" y="304796"/>
                      <a:pt x="720099" y="231670"/>
                      <a:pt x="846464" y="53299"/>
                    </a:cubicBezTo>
                    <a:lnTo>
                      <a:pt x="763749" y="0"/>
                    </a:lnTo>
                    <a:close/>
                  </a:path>
                </a:pathLst>
              </a:custGeom>
              <a:solidFill>
                <a:srgbClr val="10CF9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zh-CN" altLang="en-US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67456" y="1452907"/>
              <a:ext cx="2499573" cy="2107866"/>
              <a:chOff x="683636" y="1452907"/>
              <a:chExt cx="2499573" cy="2107866"/>
            </a:xfrm>
          </p:grpSpPr>
          <p:sp>
            <p:nvSpPr>
              <p:cNvPr id="22" name="矩形 25"/>
              <p:cNvSpPr>
                <a:spLocks noChangeArrowheads="1"/>
              </p:cNvSpPr>
              <p:nvPr/>
            </p:nvSpPr>
            <p:spPr bwMode="auto">
              <a:xfrm rot="9356697">
                <a:off x="683636" y="1452907"/>
                <a:ext cx="1383414" cy="377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/>
                <a:r>
                  <a:rPr lang="en-US" altLang="zh-CN" sz="2665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Text 1</a:t>
                </a:r>
              </a:p>
            </p:txBody>
          </p:sp>
          <p:sp>
            <p:nvSpPr>
              <p:cNvPr id="23" name="矩形 25"/>
              <p:cNvSpPr>
                <a:spLocks noChangeArrowheads="1"/>
              </p:cNvSpPr>
              <p:nvPr/>
            </p:nvSpPr>
            <p:spPr bwMode="auto">
              <a:xfrm rot="5076546">
                <a:off x="536233" y="2380917"/>
                <a:ext cx="1264111" cy="377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/>
                <a:r>
                  <a:rPr lang="en-US" altLang="zh-CN" sz="2665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Text 2</a:t>
                </a:r>
              </a:p>
            </p:txBody>
          </p:sp>
          <p:sp>
            <p:nvSpPr>
              <p:cNvPr id="24" name="矩形 25"/>
              <p:cNvSpPr>
                <a:spLocks noChangeArrowheads="1"/>
              </p:cNvSpPr>
              <p:nvPr/>
            </p:nvSpPr>
            <p:spPr bwMode="auto">
              <a:xfrm rot="1401981">
                <a:off x="1172275" y="3183698"/>
                <a:ext cx="1429346" cy="377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/>
                <a:r>
                  <a:rPr lang="en-US" altLang="zh-CN" sz="2665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Text 3</a:t>
                </a:r>
              </a:p>
            </p:txBody>
          </p:sp>
          <p:sp>
            <p:nvSpPr>
              <p:cNvPr id="25" name="矩形 25"/>
              <p:cNvSpPr>
                <a:spLocks noChangeArrowheads="1"/>
              </p:cNvSpPr>
              <p:nvPr/>
            </p:nvSpPr>
            <p:spPr bwMode="auto">
              <a:xfrm rot="18787204">
                <a:off x="2341572" y="2661474"/>
                <a:ext cx="1306199" cy="377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/>
                <a:r>
                  <a:rPr lang="en-US" altLang="zh-CN" sz="2665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Text 4</a:t>
                </a:r>
              </a:p>
            </p:txBody>
          </p:sp>
        </p:grp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86925" y="2125280"/>
            <a:ext cx="8890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71988" y="1412967"/>
            <a:ext cx="8764256" cy="790002"/>
            <a:chOff x="3022305" y="527942"/>
            <a:chExt cx="6573192" cy="592502"/>
          </a:xfrm>
        </p:grpSpPr>
        <p:sp>
          <p:nvSpPr>
            <p:cNvPr id="68" name="矩形 25"/>
            <p:cNvSpPr>
              <a:spLocks noChangeArrowheads="1"/>
            </p:cNvSpPr>
            <p:nvPr/>
          </p:nvSpPr>
          <p:spPr bwMode="auto">
            <a:xfrm>
              <a:off x="3022305" y="527942"/>
              <a:ext cx="6573192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3000" spc="53" dirty="0">
                  <a:solidFill>
                    <a:srgbClr val="10CF9B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Click here to add title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3033506" y="866528"/>
              <a:ext cx="5057041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endParaRPr lang="zh-CN" altLang="en-US" sz="1600" spc="53" dirty="0">
                <a:solidFill>
                  <a:srgbClr val="10CF9B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 Unicode MS" panose="020B0604020202020204" pitchFamily="34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644432" y="4322085"/>
            <a:ext cx="57416" cy="1013825"/>
            <a:chOff x="7169418" y="2952846"/>
            <a:chExt cx="57416" cy="1013825"/>
          </a:xfrm>
          <a:solidFill>
            <a:srgbClr val="FF0000"/>
          </a:solidFill>
        </p:grpSpPr>
        <p:sp>
          <p:nvSpPr>
            <p:cNvPr id="74" name="Oval 30"/>
            <p:cNvSpPr>
              <a:spLocks noChangeArrowheads="1"/>
            </p:cNvSpPr>
            <p:nvPr/>
          </p:nvSpPr>
          <p:spPr bwMode="auto">
            <a:xfrm>
              <a:off x="7169418" y="3909255"/>
              <a:ext cx="57416" cy="57416"/>
            </a:xfrm>
            <a:prstGeom prst="ellipse">
              <a:avLst/>
            </a:prstGeom>
            <a:solidFill>
              <a:srgbClr val="10CF9B"/>
            </a:solidFill>
            <a:ln w="9525">
              <a:solidFill>
                <a:srgbClr val="10CF9B"/>
              </a:solidFill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srgbClr val="FF0000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5" name="Freeform 15"/>
            <p:cNvSpPr/>
            <p:nvPr/>
          </p:nvSpPr>
          <p:spPr bwMode="auto">
            <a:xfrm>
              <a:off x="7198126" y="2952846"/>
              <a:ext cx="0" cy="957919"/>
            </a:xfrm>
            <a:custGeom>
              <a:avLst/>
              <a:gdLst>
                <a:gd name="T0" fmla="*/ 0 h 317"/>
                <a:gd name="T1" fmla="*/ 317 h 317"/>
                <a:gd name="T2" fmla="*/ 0 h 3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7">
                  <a:moveTo>
                    <a:pt x="0" y="0"/>
                  </a:moveTo>
                  <a:lnTo>
                    <a:pt x="0" y="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" cap="flat">
              <a:solidFill>
                <a:srgbClr val="10CF9B"/>
              </a:solidFill>
              <a:prstDash val="solid"/>
              <a:miter lim="800000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srgbClr val="FF0000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76" name="TextBox 14"/>
          <p:cNvSpPr txBox="1">
            <a:spLocks noChangeArrowheads="1"/>
          </p:cNvSpPr>
          <p:nvPr/>
        </p:nvSpPr>
        <p:spPr bwMode="auto">
          <a:xfrm>
            <a:off x="2099991" y="5288343"/>
            <a:ext cx="7647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60%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7" name="TextBox 15"/>
          <p:cNvSpPr txBox="1">
            <a:spLocks noChangeArrowheads="1"/>
          </p:cNvSpPr>
          <p:nvPr/>
        </p:nvSpPr>
        <p:spPr bwMode="auto">
          <a:xfrm>
            <a:off x="4397067" y="5315856"/>
            <a:ext cx="845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71%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8" name="TextBox 16"/>
          <p:cNvSpPr txBox="1">
            <a:spLocks noChangeArrowheads="1"/>
          </p:cNvSpPr>
          <p:nvPr/>
        </p:nvSpPr>
        <p:spPr bwMode="auto">
          <a:xfrm>
            <a:off x="6961707" y="5330862"/>
            <a:ext cx="7761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82%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9" name="TextBox 17"/>
          <p:cNvSpPr txBox="1">
            <a:spLocks noChangeArrowheads="1"/>
          </p:cNvSpPr>
          <p:nvPr/>
        </p:nvSpPr>
        <p:spPr bwMode="auto">
          <a:xfrm>
            <a:off x="9305999" y="5330862"/>
            <a:ext cx="892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100%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80" name="组合 79"/>
          <p:cNvGrpSpPr/>
          <p:nvPr/>
        </p:nvGrpSpPr>
        <p:grpSpPr bwMode="auto">
          <a:xfrm>
            <a:off x="1740744" y="3587786"/>
            <a:ext cx="1344611" cy="1341537"/>
            <a:chOff x="1339260" y="2203434"/>
            <a:chExt cx="1344407" cy="1341690"/>
          </a:xfrm>
          <a:effectLst/>
        </p:grpSpPr>
        <p:sp>
          <p:nvSpPr>
            <p:cNvPr id="81" name="Freeform 7"/>
            <p:cNvSpPr>
              <a:spLocks noEditPoints="1"/>
            </p:cNvSpPr>
            <p:nvPr/>
          </p:nvSpPr>
          <p:spPr bwMode="auto">
            <a:xfrm>
              <a:off x="2009081" y="2317747"/>
              <a:ext cx="674586" cy="1227278"/>
            </a:xfrm>
            <a:custGeom>
              <a:avLst/>
              <a:gdLst>
                <a:gd name="T0" fmla="*/ 53 w 94"/>
                <a:gd name="T1" fmla="*/ 1 h 172"/>
                <a:gd name="T2" fmla="*/ 93 w 94"/>
                <a:gd name="T3" fmla="*/ 78 h 172"/>
                <a:gd name="T4" fmla="*/ 1 w 94"/>
                <a:gd name="T5" fmla="*/ 171 h 172"/>
                <a:gd name="T6" fmla="*/ 1 w 94"/>
                <a:gd name="T7" fmla="*/ 139 h 172"/>
                <a:gd name="T8" fmla="*/ 61 w 94"/>
                <a:gd name="T9" fmla="*/ 78 h 172"/>
                <a:gd name="T10" fmla="*/ 35 w 94"/>
                <a:gd name="T11" fmla="*/ 28 h 172"/>
                <a:gd name="T12" fmla="*/ 53 w 94"/>
                <a:gd name="T13" fmla="*/ 1 h 172"/>
                <a:gd name="T14" fmla="*/ 53 w 94"/>
                <a:gd name="T15" fmla="*/ 0 h 172"/>
                <a:gd name="T16" fmla="*/ 34 w 94"/>
                <a:gd name="T17" fmla="*/ 28 h 172"/>
                <a:gd name="T18" fmla="*/ 60 w 94"/>
                <a:gd name="T19" fmla="*/ 78 h 172"/>
                <a:gd name="T20" fmla="*/ 0 w 94"/>
                <a:gd name="T21" fmla="*/ 138 h 172"/>
                <a:gd name="T22" fmla="*/ 0 w 94"/>
                <a:gd name="T23" fmla="*/ 138 h 172"/>
                <a:gd name="T24" fmla="*/ 0 w 94"/>
                <a:gd name="T25" fmla="*/ 172 h 172"/>
                <a:gd name="T26" fmla="*/ 94 w 94"/>
                <a:gd name="T27" fmla="*/ 78 h 172"/>
                <a:gd name="T28" fmla="*/ 53 w 94"/>
                <a:gd name="T2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72">
                  <a:moveTo>
                    <a:pt x="53" y="1"/>
                  </a:moveTo>
                  <a:cubicBezTo>
                    <a:pt x="78" y="19"/>
                    <a:pt x="93" y="47"/>
                    <a:pt x="93" y="78"/>
                  </a:cubicBezTo>
                  <a:cubicBezTo>
                    <a:pt x="93" y="129"/>
                    <a:pt x="52" y="171"/>
                    <a:pt x="1" y="171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34" y="139"/>
                    <a:pt x="61" y="111"/>
                    <a:pt x="61" y="78"/>
                  </a:cubicBezTo>
                  <a:cubicBezTo>
                    <a:pt x="61" y="58"/>
                    <a:pt x="51" y="39"/>
                    <a:pt x="35" y="28"/>
                  </a:cubicBezTo>
                  <a:cubicBezTo>
                    <a:pt x="53" y="1"/>
                    <a:pt x="53" y="1"/>
                    <a:pt x="53" y="1"/>
                  </a:cubicBezTo>
                  <a:close/>
                  <a:moveTo>
                    <a:pt x="53" y="0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50" y="39"/>
                    <a:pt x="60" y="57"/>
                    <a:pt x="60" y="78"/>
                  </a:cubicBezTo>
                  <a:cubicBezTo>
                    <a:pt x="60" y="111"/>
                    <a:pt x="33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52" y="172"/>
                    <a:pt x="94" y="130"/>
                    <a:pt x="94" y="78"/>
                  </a:cubicBezTo>
                  <a:cubicBezTo>
                    <a:pt x="94" y="46"/>
                    <a:pt x="78" y="17"/>
                    <a:pt x="5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A5C34A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2" name="Freeform 8"/>
            <p:cNvSpPr/>
            <p:nvPr/>
          </p:nvSpPr>
          <p:spPr bwMode="auto">
            <a:xfrm>
              <a:off x="1339260" y="2203434"/>
              <a:ext cx="1057638" cy="1341690"/>
            </a:xfrm>
            <a:custGeom>
              <a:avLst/>
              <a:gdLst>
                <a:gd name="T0" fmla="*/ 34 w 148"/>
                <a:gd name="T1" fmla="*/ 94 h 188"/>
                <a:gd name="T2" fmla="*/ 95 w 148"/>
                <a:gd name="T3" fmla="*/ 34 h 188"/>
                <a:gd name="T4" fmla="*/ 129 w 148"/>
                <a:gd name="T5" fmla="*/ 44 h 188"/>
                <a:gd name="T6" fmla="*/ 148 w 148"/>
                <a:gd name="T7" fmla="*/ 16 h 188"/>
                <a:gd name="T8" fmla="*/ 95 w 148"/>
                <a:gd name="T9" fmla="*/ 0 h 188"/>
                <a:gd name="T10" fmla="*/ 0 w 148"/>
                <a:gd name="T11" fmla="*/ 94 h 188"/>
                <a:gd name="T12" fmla="*/ 95 w 148"/>
                <a:gd name="T13" fmla="*/ 188 h 188"/>
                <a:gd name="T14" fmla="*/ 95 w 148"/>
                <a:gd name="T15" fmla="*/ 188 h 188"/>
                <a:gd name="T16" fmla="*/ 95 w 148"/>
                <a:gd name="T17" fmla="*/ 154 h 188"/>
                <a:gd name="T18" fmla="*/ 34 w 148"/>
                <a:gd name="T19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88">
                  <a:moveTo>
                    <a:pt x="34" y="94"/>
                  </a:moveTo>
                  <a:cubicBezTo>
                    <a:pt x="34" y="61"/>
                    <a:pt x="62" y="34"/>
                    <a:pt x="95" y="34"/>
                  </a:cubicBezTo>
                  <a:cubicBezTo>
                    <a:pt x="107" y="34"/>
                    <a:pt x="119" y="37"/>
                    <a:pt x="129" y="44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33" y="6"/>
                    <a:pt x="115" y="0"/>
                    <a:pt x="95" y="0"/>
                  </a:cubicBezTo>
                  <a:cubicBezTo>
                    <a:pt x="43" y="0"/>
                    <a:pt x="0" y="42"/>
                    <a:pt x="0" y="94"/>
                  </a:cubicBezTo>
                  <a:cubicBezTo>
                    <a:pt x="0" y="146"/>
                    <a:pt x="43" y="188"/>
                    <a:pt x="95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62" y="154"/>
                    <a:pt x="34" y="127"/>
                    <a:pt x="34" y="94"/>
                  </a:cubicBezTo>
                  <a:close/>
                </a:path>
              </a:pathLst>
            </a:custGeom>
            <a:solidFill>
              <a:srgbClr val="A5C34A"/>
            </a:solidFill>
            <a:ln w="19050">
              <a:solidFill>
                <a:srgbClr val="A5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35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3" name="TextBox 22"/>
            <p:cNvSpPr txBox="1">
              <a:spLocks noChangeArrowheads="1"/>
            </p:cNvSpPr>
            <p:nvPr/>
          </p:nvSpPr>
          <p:spPr bwMode="auto">
            <a:xfrm>
              <a:off x="1682781" y="2614837"/>
              <a:ext cx="834470" cy="3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2010</a:t>
              </a:r>
              <a:endParaRPr lang="zh-CN" altLang="en-US" sz="1600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 bwMode="auto">
          <a:xfrm>
            <a:off x="4019960" y="3572781"/>
            <a:ext cx="1340723" cy="1341537"/>
            <a:chOff x="3055811" y="2203434"/>
            <a:chExt cx="1341225" cy="1341690"/>
          </a:xfrm>
          <a:effectLst/>
        </p:grpSpPr>
        <p:sp>
          <p:nvSpPr>
            <p:cNvPr id="85" name="Freeform 10"/>
            <p:cNvSpPr>
              <a:spLocks noEditPoints="1"/>
            </p:cNvSpPr>
            <p:nvPr/>
          </p:nvSpPr>
          <p:spPr bwMode="auto">
            <a:xfrm>
              <a:off x="3726860" y="2481279"/>
              <a:ext cx="670176" cy="1063746"/>
            </a:xfrm>
            <a:custGeom>
              <a:avLst/>
              <a:gdLst>
                <a:gd name="T0" fmla="*/ 76 w 94"/>
                <a:gd name="T1" fmla="*/ 1 h 149"/>
                <a:gd name="T2" fmla="*/ 93 w 94"/>
                <a:gd name="T3" fmla="*/ 55 h 149"/>
                <a:gd name="T4" fmla="*/ 1 w 94"/>
                <a:gd name="T5" fmla="*/ 148 h 149"/>
                <a:gd name="T6" fmla="*/ 0 w 94"/>
                <a:gd name="T7" fmla="*/ 116 h 149"/>
                <a:gd name="T8" fmla="*/ 61 w 94"/>
                <a:gd name="T9" fmla="*/ 55 h 149"/>
                <a:gd name="T10" fmla="*/ 50 w 94"/>
                <a:gd name="T11" fmla="*/ 20 h 149"/>
                <a:gd name="T12" fmla="*/ 76 w 94"/>
                <a:gd name="T13" fmla="*/ 1 h 149"/>
                <a:gd name="T14" fmla="*/ 76 w 94"/>
                <a:gd name="T15" fmla="*/ 0 h 149"/>
                <a:gd name="T16" fmla="*/ 49 w 94"/>
                <a:gd name="T17" fmla="*/ 20 h 149"/>
                <a:gd name="T18" fmla="*/ 60 w 94"/>
                <a:gd name="T19" fmla="*/ 55 h 149"/>
                <a:gd name="T20" fmla="*/ 0 w 94"/>
                <a:gd name="T21" fmla="*/ 115 h 149"/>
                <a:gd name="T22" fmla="*/ 0 w 94"/>
                <a:gd name="T23" fmla="*/ 115 h 149"/>
                <a:gd name="T24" fmla="*/ 0 w 94"/>
                <a:gd name="T25" fmla="*/ 149 h 149"/>
                <a:gd name="T26" fmla="*/ 94 w 94"/>
                <a:gd name="T27" fmla="*/ 55 h 149"/>
                <a:gd name="T28" fmla="*/ 76 w 94"/>
                <a:gd name="T2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9">
                  <a:moveTo>
                    <a:pt x="76" y="1"/>
                  </a:moveTo>
                  <a:cubicBezTo>
                    <a:pt x="87" y="17"/>
                    <a:pt x="93" y="36"/>
                    <a:pt x="93" y="55"/>
                  </a:cubicBezTo>
                  <a:cubicBezTo>
                    <a:pt x="93" y="106"/>
                    <a:pt x="52" y="148"/>
                    <a:pt x="1" y="14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4" y="116"/>
                    <a:pt x="61" y="88"/>
                    <a:pt x="61" y="55"/>
                  </a:cubicBezTo>
                  <a:cubicBezTo>
                    <a:pt x="61" y="42"/>
                    <a:pt x="57" y="30"/>
                    <a:pt x="50" y="20"/>
                  </a:cubicBezTo>
                  <a:cubicBezTo>
                    <a:pt x="76" y="1"/>
                    <a:pt x="76" y="1"/>
                    <a:pt x="76" y="1"/>
                  </a:cubicBezTo>
                  <a:close/>
                  <a:moveTo>
                    <a:pt x="76" y="0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56" y="30"/>
                    <a:pt x="60" y="42"/>
                    <a:pt x="60" y="55"/>
                  </a:cubicBezTo>
                  <a:cubicBezTo>
                    <a:pt x="60" y="88"/>
                    <a:pt x="33" y="115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49"/>
                    <a:pt x="94" y="107"/>
                    <a:pt x="94" y="55"/>
                  </a:cubicBezTo>
                  <a:cubicBezTo>
                    <a:pt x="94" y="35"/>
                    <a:pt x="87" y="16"/>
                    <a:pt x="76" y="0"/>
                  </a:cubicBezTo>
                  <a:close/>
                </a:path>
              </a:pathLst>
            </a:custGeom>
            <a:solidFill>
              <a:srgbClr val="A6A6A6"/>
            </a:solidFill>
            <a:ln w="6350">
              <a:solidFill>
                <a:srgbClr val="7CCB62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6" name="TextBox 27"/>
            <p:cNvSpPr txBox="1">
              <a:spLocks noChangeArrowheads="1"/>
            </p:cNvSpPr>
            <p:nvPr/>
          </p:nvSpPr>
          <p:spPr bwMode="auto">
            <a:xfrm>
              <a:off x="3408447" y="2632279"/>
              <a:ext cx="799905" cy="3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2011</a:t>
              </a:r>
              <a:endParaRPr lang="zh-CN" altLang="en-US" sz="1600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7" name="Freeform 9"/>
            <p:cNvSpPr/>
            <p:nvPr/>
          </p:nvSpPr>
          <p:spPr bwMode="auto">
            <a:xfrm>
              <a:off x="3055811" y="2203434"/>
              <a:ext cx="1220817" cy="1341690"/>
            </a:xfrm>
            <a:custGeom>
              <a:avLst/>
              <a:gdLst>
                <a:gd name="T0" fmla="*/ 34 w 171"/>
                <a:gd name="T1" fmla="*/ 94 h 188"/>
                <a:gd name="T2" fmla="*/ 95 w 171"/>
                <a:gd name="T3" fmla="*/ 34 h 188"/>
                <a:gd name="T4" fmla="*/ 144 w 171"/>
                <a:gd name="T5" fmla="*/ 59 h 188"/>
                <a:gd name="T6" fmla="*/ 171 w 171"/>
                <a:gd name="T7" fmla="*/ 39 h 188"/>
                <a:gd name="T8" fmla="*/ 95 w 171"/>
                <a:gd name="T9" fmla="*/ 0 h 188"/>
                <a:gd name="T10" fmla="*/ 0 w 171"/>
                <a:gd name="T11" fmla="*/ 94 h 188"/>
                <a:gd name="T12" fmla="*/ 95 w 171"/>
                <a:gd name="T13" fmla="*/ 188 h 188"/>
                <a:gd name="T14" fmla="*/ 95 w 171"/>
                <a:gd name="T15" fmla="*/ 188 h 188"/>
                <a:gd name="T16" fmla="*/ 95 w 171"/>
                <a:gd name="T17" fmla="*/ 154 h 188"/>
                <a:gd name="T18" fmla="*/ 34 w 171"/>
                <a:gd name="T19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88">
                  <a:moveTo>
                    <a:pt x="34" y="94"/>
                  </a:moveTo>
                  <a:cubicBezTo>
                    <a:pt x="34" y="61"/>
                    <a:pt x="61" y="34"/>
                    <a:pt x="95" y="34"/>
                  </a:cubicBezTo>
                  <a:cubicBezTo>
                    <a:pt x="115" y="34"/>
                    <a:pt x="133" y="43"/>
                    <a:pt x="144" y="59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54" y="15"/>
                    <a:pt x="126" y="0"/>
                    <a:pt x="95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5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61" y="154"/>
                    <a:pt x="34" y="127"/>
                    <a:pt x="34" y="94"/>
                  </a:cubicBezTo>
                  <a:close/>
                </a:path>
              </a:pathLst>
            </a:custGeom>
            <a:solidFill>
              <a:srgbClr val="7CCB62"/>
            </a:solidFill>
            <a:ln w="19050">
              <a:solidFill>
                <a:srgbClr val="7CCB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35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 bwMode="auto">
          <a:xfrm>
            <a:off x="6591168" y="3587786"/>
            <a:ext cx="1343872" cy="1341537"/>
            <a:chOff x="4829467" y="2203434"/>
            <a:chExt cx="1344712" cy="1341690"/>
          </a:xfrm>
          <a:effectLst/>
        </p:grpSpPr>
        <p:sp>
          <p:nvSpPr>
            <p:cNvPr id="89" name="Freeform 11"/>
            <p:cNvSpPr>
              <a:spLocks noEditPoints="1"/>
            </p:cNvSpPr>
            <p:nvPr/>
          </p:nvSpPr>
          <p:spPr bwMode="auto">
            <a:xfrm>
              <a:off x="5499602" y="3115294"/>
              <a:ext cx="559149" cy="428674"/>
            </a:xfrm>
            <a:custGeom>
              <a:avLst/>
              <a:gdLst>
                <a:gd name="T0" fmla="*/ 50 w 78"/>
                <a:gd name="T1" fmla="*/ 1 h 60"/>
                <a:gd name="T2" fmla="*/ 77 w 78"/>
                <a:gd name="T3" fmla="*/ 19 h 60"/>
                <a:gd name="T4" fmla="*/ 1 w 78"/>
                <a:gd name="T5" fmla="*/ 59 h 60"/>
                <a:gd name="T6" fmla="*/ 0 w 78"/>
                <a:gd name="T7" fmla="*/ 27 h 60"/>
                <a:gd name="T8" fmla="*/ 50 w 78"/>
                <a:gd name="T9" fmla="*/ 1 h 60"/>
                <a:gd name="T10" fmla="*/ 50 w 78"/>
                <a:gd name="T11" fmla="*/ 0 h 60"/>
                <a:gd name="T12" fmla="*/ 0 w 78"/>
                <a:gd name="T13" fmla="*/ 26 h 60"/>
                <a:gd name="T14" fmla="*/ 0 w 78"/>
                <a:gd name="T15" fmla="*/ 26 h 60"/>
                <a:gd name="T16" fmla="*/ 0 w 78"/>
                <a:gd name="T17" fmla="*/ 60 h 60"/>
                <a:gd name="T18" fmla="*/ 0 w 78"/>
                <a:gd name="T19" fmla="*/ 60 h 60"/>
                <a:gd name="T20" fmla="*/ 78 w 78"/>
                <a:gd name="T21" fmla="*/ 18 h 60"/>
                <a:gd name="T22" fmla="*/ 50 w 78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60">
                  <a:moveTo>
                    <a:pt x="50" y="1"/>
                  </a:moveTo>
                  <a:cubicBezTo>
                    <a:pt x="77" y="19"/>
                    <a:pt x="77" y="19"/>
                    <a:pt x="77" y="19"/>
                  </a:cubicBezTo>
                  <a:cubicBezTo>
                    <a:pt x="60" y="44"/>
                    <a:pt x="31" y="59"/>
                    <a:pt x="1" y="5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0" y="27"/>
                    <a:pt x="39" y="17"/>
                    <a:pt x="50" y="1"/>
                  </a:cubicBezTo>
                  <a:close/>
                  <a:moveTo>
                    <a:pt x="50" y="0"/>
                  </a:moveTo>
                  <a:cubicBezTo>
                    <a:pt x="39" y="16"/>
                    <a:pt x="2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3" y="60"/>
                    <a:pt x="62" y="44"/>
                    <a:pt x="78" y="18"/>
                  </a:cubicBezTo>
                  <a:cubicBezTo>
                    <a:pt x="50" y="0"/>
                    <a:pt x="50" y="0"/>
                    <a:pt x="5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08D1D9"/>
              </a:solidFill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0" name="Freeform 12"/>
            <p:cNvSpPr/>
            <p:nvPr/>
          </p:nvSpPr>
          <p:spPr bwMode="auto">
            <a:xfrm>
              <a:off x="4829467" y="2203434"/>
              <a:ext cx="1344712" cy="1341690"/>
            </a:xfrm>
            <a:custGeom>
              <a:avLst/>
              <a:gdLst>
                <a:gd name="T0" fmla="*/ 34 w 188"/>
                <a:gd name="T1" fmla="*/ 94 h 188"/>
                <a:gd name="T2" fmla="*/ 94 w 188"/>
                <a:gd name="T3" fmla="*/ 34 h 188"/>
                <a:gd name="T4" fmla="*/ 154 w 188"/>
                <a:gd name="T5" fmla="*/ 94 h 188"/>
                <a:gd name="T6" fmla="*/ 144 w 188"/>
                <a:gd name="T7" fmla="*/ 128 h 188"/>
                <a:gd name="T8" fmla="*/ 172 w 188"/>
                <a:gd name="T9" fmla="*/ 146 h 188"/>
                <a:gd name="T10" fmla="*/ 188 w 188"/>
                <a:gd name="T11" fmla="*/ 94 h 188"/>
                <a:gd name="T12" fmla="*/ 94 w 188"/>
                <a:gd name="T13" fmla="*/ 0 h 188"/>
                <a:gd name="T14" fmla="*/ 0 w 188"/>
                <a:gd name="T15" fmla="*/ 94 h 188"/>
                <a:gd name="T16" fmla="*/ 94 w 188"/>
                <a:gd name="T17" fmla="*/ 188 h 188"/>
                <a:gd name="T18" fmla="*/ 94 w 188"/>
                <a:gd name="T19" fmla="*/ 154 h 188"/>
                <a:gd name="T20" fmla="*/ 34 w 188"/>
                <a:gd name="T21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188">
                  <a:moveTo>
                    <a:pt x="34" y="94"/>
                  </a:moveTo>
                  <a:cubicBezTo>
                    <a:pt x="34" y="61"/>
                    <a:pt x="61" y="34"/>
                    <a:pt x="94" y="34"/>
                  </a:cubicBezTo>
                  <a:cubicBezTo>
                    <a:pt x="127" y="34"/>
                    <a:pt x="154" y="61"/>
                    <a:pt x="154" y="94"/>
                  </a:cubicBezTo>
                  <a:cubicBezTo>
                    <a:pt x="154" y="106"/>
                    <a:pt x="151" y="118"/>
                    <a:pt x="144" y="128"/>
                  </a:cubicBezTo>
                  <a:cubicBezTo>
                    <a:pt x="172" y="146"/>
                    <a:pt x="172" y="146"/>
                    <a:pt x="172" y="146"/>
                  </a:cubicBezTo>
                  <a:cubicBezTo>
                    <a:pt x="183" y="131"/>
                    <a:pt x="188" y="113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60" y="154"/>
                    <a:pt x="34" y="127"/>
                    <a:pt x="34" y="94"/>
                  </a:cubicBezTo>
                  <a:close/>
                </a:path>
              </a:pathLst>
            </a:custGeom>
            <a:solidFill>
              <a:srgbClr val="08D1D9"/>
            </a:solidFill>
            <a:ln w="19050">
              <a:solidFill>
                <a:srgbClr val="08D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35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1" name="TextBox 32"/>
            <p:cNvSpPr txBox="1">
              <a:spLocks noChangeArrowheads="1"/>
            </p:cNvSpPr>
            <p:nvPr/>
          </p:nvSpPr>
          <p:spPr bwMode="auto">
            <a:xfrm>
              <a:off x="5157387" y="2617272"/>
              <a:ext cx="868765" cy="3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2012</a:t>
              </a:r>
              <a:endParaRPr lang="zh-CN" altLang="en-US" sz="1600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 bwMode="auto">
          <a:xfrm>
            <a:off x="9010380" y="3582307"/>
            <a:ext cx="1325865" cy="1325991"/>
            <a:chOff x="6534744" y="2212760"/>
            <a:chExt cx="1326764" cy="1326764"/>
          </a:xfrm>
          <a:effectLst/>
        </p:grpSpPr>
        <p:sp>
          <p:nvSpPr>
            <p:cNvPr id="93" name="椭圆 3080"/>
            <p:cNvSpPr/>
            <p:nvPr/>
          </p:nvSpPr>
          <p:spPr>
            <a:xfrm>
              <a:off x="6534744" y="2212760"/>
              <a:ext cx="1326764" cy="1326764"/>
            </a:xfrm>
            <a:custGeom>
              <a:avLst/>
              <a:gdLst/>
              <a:ahLst/>
              <a:cxnLst/>
              <a:rect l="l" t="t" r="r" b="b"/>
              <a:pathLst>
                <a:path w="1326764" h="1326764">
                  <a:moveTo>
                    <a:pt x="663382" y="222105"/>
                  </a:moveTo>
                  <a:cubicBezTo>
                    <a:pt x="423060" y="222105"/>
                    <a:pt x="228240" y="416925"/>
                    <a:pt x="228240" y="657247"/>
                  </a:cubicBezTo>
                  <a:cubicBezTo>
                    <a:pt x="228240" y="897569"/>
                    <a:pt x="423060" y="1092389"/>
                    <a:pt x="663382" y="1092389"/>
                  </a:cubicBezTo>
                  <a:cubicBezTo>
                    <a:pt x="903704" y="1092389"/>
                    <a:pt x="1098524" y="897569"/>
                    <a:pt x="1098524" y="657247"/>
                  </a:cubicBezTo>
                  <a:cubicBezTo>
                    <a:pt x="1098524" y="416925"/>
                    <a:pt x="903704" y="222105"/>
                    <a:pt x="663382" y="222105"/>
                  </a:cubicBezTo>
                  <a:close/>
                  <a:moveTo>
                    <a:pt x="663382" y="0"/>
                  </a:moveTo>
                  <a:cubicBezTo>
                    <a:pt x="1029758" y="0"/>
                    <a:pt x="1326764" y="297006"/>
                    <a:pt x="1326764" y="663382"/>
                  </a:cubicBezTo>
                  <a:cubicBezTo>
                    <a:pt x="1326764" y="1029758"/>
                    <a:pt x="1029758" y="1326764"/>
                    <a:pt x="663382" y="1326764"/>
                  </a:cubicBezTo>
                  <a:cubicBezTo>
                    <a:pt x="297006" y="1326764"/>
                    <a:pt x="0" y="1029758"/>
                    <a:pt x="0" y="663382"/>
                  </a:cubicBezTo>
                  <a:cubicBezTo>
                    <a:pt x="0" y="297006"/>
                    <a:pt x="297006" y="0"/>
                    <a:pt x="663382" y="0"/>
                  </a:cubicBezTo>
                  <a:close/>
                </a:path>
              </a:pathLst>
            </a:custGeom>
            <a:solidFill>
              <a:srgbClr val="10CF9B"/>
            </a:solidFill>
            <a:ln w="38100">
              <a:noFill/>
            </a:ln>
            <a:effectLst/>
            <a:scene3d>
              <a:camera prst="perspectiveRelaxedModerately" fov="0">
                <a:rot lat="0" lon="0" rev="0"/>
              </a:camera>
              <a:lightRig rig="glow" dir="t"/>
            </a:scene3d>
            <a:sp3d prstMaterial="plastic">
              <a:contourClr>
                <a:schemeClr val="tx2">
                  <a:lumMod val="75000"/>
                </a:schemeClr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135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4" name="TextBox 36"/>
            <p:cNvSpPr txBox="1">
              <a:spLocks noChangeArrowheads="1"/>
            </p:cNvSpPr>
            <p:nvPr/>
          </p:nvSpPr>
          <p:spPr bwMode="auto">
            <a:xfrm>
              <a:off x="6848805" y="2608280"/>
              <a:ext cx="874466" cy="33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1600" dirty="0">
                  <a:solidFill>
                    <a:prstClr val="white">
                      <a:lumMod val="50000"/>
                    </a:prst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2013</a:t>
              </a:r>
              <a:endParaRPr lang="zh-CN" altLang="en-US" sz="1600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7234437" y="4337090"/>
            <a:ext cx="57416" cy="985117"/>
            <a:chOff x="5473114" y="2952846"/>
            <a:chExt cx="57416" cy="98511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6" name="Freeform 15"/>
            <p:cNvSpPr/>
            <p:nvPr/>
          </p:nvSpPr>
          <p:spPr bwMode="auto">
            <a:xfrm>
              <a:off x="5500311" y="2952846"/>
              <a:ext cx="0" cy="957919"/>
            </a:xfrm>
            <a:custGeom>
              <a:avLst/>
              <a:gdLst>
                <a:gd name="T0" fmla="*/ 0 h 317"/>
                <a:gd name="T1" fmla="*/ 317 h 317"/>
                <a:gd name="T2" fmla="*/ 0 h 3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7">
                  <a:moveTo>
                    <a:pt x="0" y="0"/>
                  </a:moveTo>
                  <a:lnTo>
                    <a:pt x="0" y="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7" name="Oval 30"/>
            <p:cNvSpPr>
              <a:spLocks noChangeArrowheads="1"/>
            </p:cNvSpPr>
            <p:nvPr/>
          </p:nvSpPr>
          <p:spPr bwMode="auto">
            <a:xfrm>
              <a:off x="5473114" y="3880547"/>
              <a:ext cx="57416" cy="574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665703" y="4322084"/>
            <a:ext cx="51372" cy="985117"/>
            <a:chOff x="3702326" y="2952846"/>
            <a:chExt cx="51372" cy="98511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9" name="Freeform 14"/>
            <p:cNvSpPr/>
            <p:nvPr/>
          </p:nvSpPr>
          <p:spPr bwMode="auto">
            <a:xfrm>
              <a:off x="3732544" y="2952846"/>
              <a:ext cx="0" cy="957919"/>
            </a:xfrm>
            <a:custGeom>
              <a:avLst/>
              <a:gdLst>
                <a:gd name="T0" fmla="*/ 0 h 317"/>
                <a:gd name="T1" fmla="*/ 317 h 317"/>
                <a:gd name="T2" fmla="*/ 0 h 3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7">
                  <a:moveTo>
                    <a:pt x="0" y="0"/>
                  </a:moveTo>
                  <a:lnTo>
                    <a:pt x="0" y="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00" name="Oval 29"/>
            <p:cNvSpPr>
              <a:spLocks noChangeArrowheads="1"/>
            </p:cNvSpPr>
            <p:nvPr/>
          </p:nvSpPr>
          <p:spPr bwMode="auto">
            <a:xfrm>
              <a:off x="3702326" y="3880547"/>
              <a:ext cx="51372" cy="574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rgbClr val="A6A6A6"/>
              </a:solidFill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389913" y="4337090"/>
            <a:ext cx="57416" cy="985117"/>
            <a:chOff x="1988953" y="2952846"/>
            <a:chExt cx="57416" cy="98511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2" name="Freeform 13"/>
            <p:cNvSpPr/>
            <p:nvPr/>
          </p:nvSpPr>
          <p:spPr bwMode="auto">
            <a:xfrm>
              <a:off x="2016148" y="2952846"/>
              <a:ext cx="0" cy="957919"/>
            </a:xfrm>
            <a:custGeom>
              <a:avLst/>
              <a:gdLst>
                <a:gd name="T0" fmla="*/ 0 h 317"/>
                <a:gd name="T1" fmla="*/ 317 h 317"/>
                <a:gd name="T2" fmla="*/ 0 h 3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7">
                  <a:moveTo>
                    <a:pt x="0" y="0"/>
                  </a:moveTo>
                  <a:lnTo>
                    <a:pt x="0" y="3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>
                    <a:lumMod val="65000"/>
                    <a:lumOff val="35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03" name="Oval 28"/>
            <p:cNvSpPr>
              <a:spLocks noChangeArrowheads="1"/>
            </p:cNvSpPr>
            <p:nvPr/>
          </p:nvSpPr>
          <p:spPr bwMode="auto">
            <a:xfrm>
              <a:off x="1988953" y="3880547"/>
              <a:ext cx="57416" cy="574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>
                    <a:lumMod val="65000"/>
                    <a:lumOff val="35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02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论文综述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42" name="矩形 41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6" grpId="0"/>
      <p:bldP spid="77" grpId="0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6972" y="2895601"/>
            <a:ext cx="2893593" cy="2893592"/>
            <a:chOff x="950229" y="2171701"/>
            <a:chExt cx="2170194" cy="2170194"/>
          </a:xfrm>
        </p:grpSpPr>
        <p:sp>
          <p:nvSpPr>
            <p:cNvPr id="58" name="椭圆 57"/>
            <p:cNvSpPr/>
            <p:nvPr/>
          </p:nvSpPr>
          <p:spPr>
            <a:xfrm>
              <a:off x="950229" y="2171701"/>
              <a:ext cx="2170194" cy="2170194"/>
            </a:xfrm>
            <a:prstGeom prst="ellipse">
              <a:avLst/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0" name="矩形 25"/>
            <p:cNvSpPr>
              <a:spLocks noChangeArrowheads="1"/>
            </p:cNvSpPr>
            <p:nvPr/>
          </p:nvSpPr>
          <p:spPr bwMode="auto">
            <a:xfrm>
              <a:off x="1509523" y="2969754"/>
              <a:ext cx="1102323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</a:t>
              </a:r>
            </a:p>
          </p:txBody>
        </p:sp>
        <p:sp>
          <p:nvSpPr>
            <p:cNvPr id="91" name="TextBox 36"/>
            <p:cNvSpPr txBox="1"/>
            <p:nvPr/>
          </p:nvSpPr>
          <p:spPr bwMode="auto">
            <a:xfrm>
              <a:off x="1543854" y="2504501"/>
              <a:ext cx="812383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Text 1</a:t>
              </a:r>
              <a:endParaRPr lang="zh-CN" altLang="en-US" sz="24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21795" y="2895601"/>
            <a:ext cx="2893593" cy="2893592"/>
            <a:chOff x="2641345" y="2171701"/>
            <a:chExt cx="2170194" cy="2170194"/>
          </a:xfrm>
        </p:grpSpPr>
        <p:sp>
          <p:nvSpPr>
            <p:cNvPr id="76" name="椭圆 75"/>
            <p:cNvSpPr/>
            <p:nvPr/>
          </p:nvSpPr>
          <p:spPr>
            <a:xfrm>
              <a:off x="2641345" y="2171701"/>
              <a:ext cx="2170194" cy="2170194"/>
            </a:xfrm>
            <a:prstGeom prst="ellipse">
              <a:avLst/>
            </a:prstGeom>
            <a:solidFill>
              <a:srgbClr val="08D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161712" y="2504501"/>
              <a:ext cx="1362475" cy="1227001"/>
              <a:chOff x="3161712" y="2504501"/>
              <a:chExt cx="1362475" cy="1227001"/>
            </a:xfrm>
          </p:grpSpPr>
          <p:sp>
            <p:nvSpPr>
              <p:cNvPr id="92" name="矩形 25"/>
              <p:cNvSpPr>
                <a:spLocks noChangeArrowheads="1"/>
              </p:cNvSpPr>
              <p:nvPr/>
            </p:nvSpPr>
            <p:spPr bwMode="auto">
              <a:xfrm>
                <a:off x="3161712" y="2969755"/>
                <a:ext cx="1182537" cy="761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defTabSz="914400">
                  <a:lnSpc>
                    <a:spcPct val="125000"/>
                  </a:lnSpc>
                </a:pPr>
                <a:r>
                  <a:rPr lang="zh-CN" altLang="en-US" sz="1600" spc="53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单击此处添加文字，添加具体文字内容</a:t>
                </a:r>
              </a:p>
            </p:txBody>
          </p:sp>
          <p:sp>
            <p:nvSpPr>
              <p:cNvPr id="93" name="TextBox 36"/>
              <p:cNvSpPr txBox="1"/>
              <p:nvPr/>
            </p:nvSpPr>
            <p:spPr bwMode="auto">
              <a:xfrm>
                <a:off x="3340890" y="2504501"/>
                <a:ext cx="1183297" cy="346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>
                  <a:defRPr/>
                </a:pPr>
                <a:r>
                  <a:rPr lang="en-US" altLang="zh-CN" sz="2400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Text 2</a:t>
                </a:r>
                <a:endParaRPr lang="zh-CN" altLang="en-US" sz="2400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776615" y="2895601"/>
            <a:ext cx="2893592" cy="2893592"/>
            <a:chOff x="4332461" y="2171701"/>
            <a:chExt cx="2170194" cy="2170194"/>
          </a:xfrm>
        </p:grpSpPr>
        <p:sp>
          <p:nvSpPr>
            <p:cNvPr id="77" name="椭圆 76"/>
            <p:cNvSpPr/>
            <p:nvPr/>
          </p:nvSpPr>
          <p:spPr>
            <a:xfrm>
              <a:off x="4332461" y="2171701"/>
              <a:ext cx="2170194" cy="2170194"/>
            </a:xfrm>
            <a:prstGeom prst="ellipse">
              <a:avLst/>
            </a:prstGeom>
            <a:solidFill>
              <a:srgbClr val="A5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5" name="TextBox 36"/>
            <p:cNvSpPr txBox="1"/>
            <p:nvPr/>
          </p:nvSpPr>
          <p:spPr bwMode="auto">
            <a:xfrm>
              <a:off x="5011367" y="2504501"/>
              <a:ext cx="1191340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Text 3</a:t>
              </a:r>
              <a:endParaRPr lang="zh-CN" altLang="en-US" sz="24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31" name="矩形 25"/>
            <p:cNvSpPr>
              <a:spLocks noChangeArrowheads="1"/>
            </p:cNvSpPr>
            <p:nvPr/>
          </p:nvSpPr>
          <p:spPr bwMode="auto">
            <a:xfrm>
              <a:off x="4901044" y="2969754"/>
              <a:ext cx="1129128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31435" y="2895601"/>
            <a:ext cx="2924220" cy="2893592"/>
            <a:chOff x="6023577" y="2171701"/>
            <a:chExt cx="2193165" cy="2170194"/>
          </a:xfrm>
        </p:grpSpPr>
        <p:sp>
          <p:nvSpPr>
            <p:cNvPr id="78" name="椭圆 77"/>
            <p:cNvSpPr/>
            <p:nvPr/>
          </p:nvSpPr>
          <p:spPr>
            <a:xfrm>
              <a:off x="6023577" y="2171701"/>
              <a:ext cx="2170194" cy="2170194"/>
            </a:xfrm>
            <a:prstGeom prst="ellipse">
              <a:avLst/>
            </a:prstGeom>
            <a:solidFill>
              <a:srgbClr val="79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7" name="TextBox 36"/>
            <p:cNvSpPr txBox="1"/>
            <p:nvPr/>
          </p:nvSpPr>
          <p:spPr bwMode="auto">
            <a:xfrm>
              <a:off x="6753112" y="2504501"/>
              <a:ext cx="1463630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n-US" altLang="zh-CN" sz="2400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Text 4</a:t>
              </a:r>
              <a:endParaRPr lang="zh-CN" altLang="en-US" sz="24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32" name="矩形 25"/>
            <p:cNvSpPr>
              <a:spLocks noChangeArrowheads="1"/>
            </p:cNvSpPr>
            <p:nvPr/>
          </p:nvSpPr>
          <p:spPr bwMode="auto">
            <a:xfrm>
              <a:off x="6609119" y="2969754"/>
              <a:ext cx="1114538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</a:t>
              </a:r>
            </a:p>
          </p:txBody>
        </p:sp>
      </p:grp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1581847" y="1611906"/>
            <a:ext cx="90283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02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论文综述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25" name="矩形 24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947567" y="2695753"/>
            <a:ext cx="934179" cy="933873"/>
            <a:chOff x="1545127" y="2063315"/>
            <a:chExt cx="616182" cy="615981"/>
          </a:xfrm>
        </p:grpSpPr>
        <p:sp>
          <p:nvSpPr>
            <p:cNvPr id="41" name="椭圆 40"/>
            <p:cNvSpPr/>
            <p:nvPr/>
          </p:nvSpPr>
          <p:spPr bwMode="auto">
            <a:xfrm>
              <a:off x="1545127" y="2063315"/>
              <a:ext cx="616182" cy="615981"/>
            </a:xfrm>
            <a:prstGeom prst="ellipse">
              <a:avLst/>
            </a:prstGeom>
            <a:solidFill>
              <a:srgbClr val="10CF9B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 bwMode="auto">
            <a:xfrm>
              <a:off x="1689964" y="2176582"/>
              <a:ext cx="326508" cy="322411"/>
              <a:chOff x="1714500" y="614363"/>
              <a:chExt cx="649288" cy="641351"/>
            </a:xfrm>
            <a:solidFill>
              <a:srgbClr val="70D0F3"/>
            </a:solidFill>
          </p:grpSpPr>
          <p:sp>
            <p:nvSpPr>
              <p:cNvPr id="43" name="Freeform 18"/>
              <p:cNvSpPr/>
              <p:nvPr/>
            </p:nvSpPr>
            <p:spPr bwMode="auto">
              <a:xfrm>
                <a:off x="1951038" y="928688"/>
                <a:ext cx="176213" cy="161925"/>
              </a:xfrm>
              <a:custGeom>
                <a:avLst/>
                <a:gdLst>
                  <a:gd name="T0" fmla="*/ 43 w 47"/>
                  <a:gd name="T1" fmla="*/ 43 h 43"/>
                  <a:gd name="T2" fmla="*/ 40 w 47"/>
                  <a:gd name="T3" fmla="*/ 43 h 43"/>
                  <a:gd name="T4" fmla="*/ 24 w 47"/>
                  <a:gd name="T5" fmla="*/ 31 h 43"/>
                  <a:gd name="T6" fmla="*/ 23 w 47"/>
                  <a:gd name="T7" fmla="*/ 31 h 43"/>
                  <a:gd name="T8" fmla="*/ 23 w 47"/>
                  <a:gd name="T9" fmla="*/ 31 h 43"/>
                  <a:gd name="T10" fmla="*/ 6 w 47"/>
                  <a:gd name="T11" fmla="*/ 43 h 43"/>
                  <a:gd name="T12" fmla="*/ 4 w 47"/>
                  <a:gd name="T13" fmla="*/ 43 h 43"/>
                  <a:gd name="T14" fmla="*/ 1 w 47"/>
                  <a:gd name="T15" fmla="*/ 41 h 43"/>
                  <a:gd name="T16" fmla="*/ 0 w 47"/>
                  <a:gd name="T17" fmla="*/ 38 h 43"/>
                  <a:gd name="T18" fmla="*/ 2 w 47"/>
                  <a:gd name="T19" fmla="*/ 36 h 43"/>
                  <a:gd name="T20" fmla="*/ 19 w 47"/>
                  <a:gd name="T21" fmla="*/ 24 h 43"/>
                  <a:gd name="T22" fmla="*/ 19 w 47"/>
                  <a:gd name="T23" fmla="*/ 23 h 43"/>
                  <a:gd name="T24" fmla="*/ 19 w 47"/>
                  <a:gd name="T25" fmla="*/ 4 h 43"/>
                  <a:gd name="T26" fmla="*/ 23 w 47"/>
                  <a:gd name="T27" fmla="*/ 0 h 43"/>
                  <a:gd name="T28" fmla="*/ 27 w 47"/>
                  <a:gd name="T29" fmla="*/ 4 h 43"/>
                  <a:gd name="T30" fmla="*/ 27 w 47"/>
                  <a:gd name="T31" fmla="*/ 23 h 43"/>
                  <a:gd name="T32" fmla="*/ 28 w 47"/>
                  <a:gd name="T33" fmla="*/ 24 h 43"/>
                  <a:gd name="T34" fmla="*/ 45 w 47"/>
                  <a:gd name="T35" fmla="*/ 36 h 43"/>
                  <a:gd name="T36" fmla="*/ 46 w 47"/>
                  <a:gd name="T37" fmla="*/ 38 h 43"/>
                  <a:gd name="T38" fmla="*/ 46 w 47"/>
                  <a:gd name="T39" fmla="*/ 41 h 43"/>
                  <a:gd name="T40" fmla="*/ 43 w 47"/>
                  <a:gd name="T4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43">
                    <a:moveTo>
                      <a:pt x="43" y="43"/>
                    </a:moveTo>
                    <a:cubicBezTo>
                      <a:pt x="42" y="43"/>
                      <a:pt x="41" y="43"/>
                      <a:pt x="40" y="43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3" y="43"/>
                      <a:pt x="2" y="42"/>
                      <a:pt x="1" y="41"/>
                    </a:cubicBezTo>
                    <a:cubicBezTo>
                      <a:pt x="0" y="40"/>
                      <a:pt x="0" y="39"/>
                      <a:pt x="0" y="38"/>
                    </a:cubicBezTo>
                    <a:cubicBezTo>
                      <a:pt x="1" y="37"/>
                      <a:pt x="1" y="36"/>
                      <a:pt x="2" y="36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1"/>
                      <a:pt x="21" y="0"/>
                      <a:pt x="23" y="0"/>
                    </a:cubicBezTo>
                    <a:cubicBezTo>
                      <a:pt x="25" y="0"/>
                      <a:pt x="27" y="1"/>
                      <a:pt x="27" y="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4"/>
                      <a:pt x="27" y="24"/>
                      <a:pt x="28" y="24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6" y="37"/>
                      <a:pt x="46" y="38"/>
                    </a:cubicBezTo>
                    <a:cubicBezTo>
                      <a:pt x="47" y="39"/>
                      <a:pt x="46" y="40"/>
                      <a:pt x="46" y="41"/>
                    </a:cubicBezTo>
                    <a:cubicBezTo>
                      <a:pt x="45" y="42"/>
                      <a:pt x="44" y="43"/>
                      <a:pt x="43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4" name="Freeform 19"/>
              <p:cNvSpPr/>
              <p:nvPr/>
            </p:nvSpPr>
            <p:spPr bwMode="auto">
              <a:xfrm>
                <a:off x="1917700" y="757238"/>
                <a:ext cx="239713" cy="138113"/>
              </a:xfrm>
              <a:custGeom>
                <a:avLst/>
                <a:gdLst>
                  <a:gd name="T0" fmla="*/ 51 w 64"/>
                  <a:gd name="T1" fmla="*/ 0 h 37"/>
                  <a:gd name="T2" fmla="*/ 46 w 64"/>
                  <a:gd name="T3" fmla="*/ 0 h 37"/>
                  <a:gd name="T4" fmla="*/ 36 w 64"/>
                  <a:gd name="T5" fmla="*/ 31 h 37"/>
                  <a:gd name="T6" fmla="*/ 35 w 64"/>
                  <a:gd name="T7" fmla="*/ 3 h 37"/>
                  <a:gd name="T8" fmla="*/ 29 w 64"/>
                  <a:gd name="T9" fmla="*/ 3 h 37"/>
                  <a:gd name="T10" fmla="*/ 28 w 64"/>
                  <a:gd name="T11" fmla="*/ 31 h 37"/>
                  <a:gd name="T12" fmla="*/ 19 w 64"/>
                  <a:gd name="T13" fmla="*/ 0 h 37"/>
                  <a:gd name="T14" fmla="*/ 14 w 64"/>
                  <a:gd name="T15" fmla="*/ 0 h 37"/>
                  <a:gd name="T16" fmla="*/ 2 w 64"/>
                  <a:gd name="T17" fmla="*/ 11 h 37"/>
                  <a:gd name="T18" fmla="*/ 0 w 64"/>
                  <a:gd name="T19" fmla="*/ 37 h 37"/>
                  <a:gd name="T20" fmla="*/ 14 w 64"/>
                  <a:gd name="T21" fmla="*/ 37 h 37"/>
                  <a:gd name="T22" fmla="*/ 20 w 64"/>
                  <a:gd name="T23" fmla="*/ 37 h 37"/>
                  <a:gd name="T24" fmla="*/ 28 w 64"/>
                  <a:gd name="T25" fmla="*/ 37 h 37"/>
                  <a:gd name="T26" fmla="*/ 29 w 64"/>
                  <a:gd name="T27" fmla="*/ 37 h 37"/>
                  <a:gd name="T28" fmla="*/ 35 w 64"/>
                  <a:gd name="T29" fmla="*/ 37 h 37"/>
                  <a:gd name="T30" fmla="*/ 37 w 64"/>
                  <a:gd name="T31" fmla="*/ 37 h 37"/>
                  <a:gd name="T32" fmla="*/ 45 w 64"/>
                  <a:gd name="T33" fmla="*/ 37 h 37"/>
                  <a:gd name="T34" fmla="*/ 51 w 64"/>
                  <a:gd name="T35" fmla="*/ 37 h 37"/>
                  <a:gd name="T36" fmla="*/ 64 w 64"/>
                  <a:gd name="T37" fmla="*/ 37 h 37"/>
                  <a:gd name="T38" fmla="*/ 63 w 64"/>
                  <a:gd name="T39" fmla="*/ 11 h 37"/>
                  <a:gd name="T40" fmla="*/ 51 w 64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37">
                    <a:moveTo>
                      <a:pt x="51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2" y="5"/>
                      <a:pt x="2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3" y="5"/>
                      <a:pt x="58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auto">
              <a:xfrm>
                <a:off x="1976438" y="614363"/>
                <a:ext cx="123825" cy="12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6" name="Freeform 21"/>
              <p:cNvSpPr/>
              <p:nvPr/>
            </p:nvSpPr>
            <p:spPr bwMode="auto">
              <a:xfrm>
                <a:off x="1714500" y="1117601"/>
                <a:ext cx="239713" cy="138113"/>
              </a:xfrm>
              <a:custGeom>
                <a:avLst/>
                <a:gdLst>
                  <a:gd name="T0" fmla="*/ 50 w 64"/>
                  <a:gd name="T1" fmla="*/ 0 h 37"/>
                  <a:gd name="T2" fmla="*/ 45 w 64"/>
                  <a:gd name="T3" fmla="*/ 0 h 37"/>
                  <a:gd name="T4" fmla="*/ 36 w 64"/>
                  <a:gd name="T5" fmla="*/ 31 h 37"/>
                  <a:gd name="T6" fmla="*/ 34 w 64"/>
                  <a:gd name="T7" fmla="*/ 3 h 37"/>
                  <a:gd name="T8" fmla="*/ 29 w 64"/>
                  <a:gd name="T9" fmla="*/ 3 h 37"/>
                  <a:gd name="T10" fmla="*/ 28 w 64"/>
                  <a:gd name="T11" fmla="*/ 31 h 37"/>
                  <a:gd name="T12" fmla="*/ 18 w 64"/>
                  <a:gd name="T13" fmla="*/ 0 h 37"/>
                  <a:gd name="T14" fmla="*/ 13 w 64"/>
                  <a:gd name="T15" fmla="*/ 0 h 37"/>
                  <a:gd name="T16" fmla="*/ 1 w 64"/>
                  <a:gd name="T17" fmla="*/ 11 h 37"/>
                  <a:gd name="T18" fmla="*/ 0 w 64"/>
                  <a:gd name="T19" fmla="*/ 37 h 37"/>
                  <a:gd name="T20" fmla="*/ 13 w 64"/>
                  <a:gd name="T21" fmla="*/ 37 h 37"/>
                  <a:gd name="T22" fmla="*/ 19 w 64"/>
                  <a:gd name="T23" fmla="*/ 37 h 37"/>
                  <a:gd name="T24" fmla="*/ 27 w 64"/>
                  <a:gd name="T25" fmla="*/ 37 h 37"/>
                  <a:gd name="T26" fmla="*/ 29 w 64"/>
                  <a:gd name="T27" fmla="*/ 37 h 37"/>
                  <a:gd name="T28" fmla="*/ 35 w 64"/>
                  <a:gd name="T29" fmla="*/ 37 h 37"/>
                  <a:gd name="T30" fmla="*/ 36 w 64"/>
                  <a:gd name="T31" fmla="*/ 37 h 37"/>
                  <a:gd name="T32" fmla="*/ 44 w 64"/>
                  <a:gd name="T33" fmla="*/ 37 h 37"/>
                  <a:gd name="T34" fmla="*/ 50 w 64"/>
                  <a:gd name="T35" fmla="*/ 37 h 37"/>
                  <a:gd name="T36" fmla="*/ 64 w 64"/>
                  <a:gd name="T37" fmla="*/ 37 h 37"/>
                  <a:gd name="T38" fmla="*/ 62 w 64"/>
                  <a:gd name="T39" fmla="*/ 11 h 37"/>
                  <a:gd name="T40" fmla="*/ 50 w 64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37">
                    <a:moveTo>
                      <a:pt x="5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1" y="5"/>
                      <a:pt x="1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5"/>
                      <a:pt x="57" y="0"/>
                      <a:pt x="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9" name="Oval 22"/>
              <p:cNvSpPr>
                <a:spLocks noChangeArrowheads="1"/>
              </p:cNvSpPr>
              <p:nvPr/>
            </p:nvSpPr>
            <p:spPr bwMode="auto">
              <a:xfrm>
                <a:off x="1770063" y="969963"/>
                <a:ext cx="123825" cy="128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Freeform 23"/>
              <p:cNvSpPr/>
              <p:nvPr/>
            </p:nvSpPr>
            <p:spPr bwMode="auto">
              <a:xfrm>
                <a:off x="2122488" y="1117601"/>
                <a:ext cx="241300" cy="138113"/>
              </a:xfrm>
              <a:custGeom>
                <a:avLst/>
                <a:gdLst>
                  <a:gd name="T0" fmla="*/ 51 w 64"/>
                  <a:gd name="T1" fmla="*/ 0 h 37"/>
                  <a:gd name="T2" fmla="*/ 46 w 64"/>
                  <a:gd name="T3" fmla="*/ 0 h 37"/>
                  <a:gd name="T4" fmla="*/ 36 w 64"/>
                  <a:gd name="T5" fmla="*/ 31 h 37"/>
                  <a:gd name="T6" fmla="*/ 35 w 64"/>
                  <a:gd name="T7" fmla="*/ 3 h 37"/>
                  <a:gd name="T8" fmla="*/ 29 w 64"/>
                  <a:gd name="T9" fmla="*/ 3 h 37"/>
                  <a:gd name="T10" fmla="*/ 28 w 64"/>
                  <a:gd name="T11" fmla="*/ 31 h 37"/>
                  <a:gd name="T12" fmla="*/ 18 w 64"/>
                  <a:gd name="T13" fmla="*/ 0 h 37"/>
                  <a:gd name="T14" fmla="*/ 14 w 64"/>
                  <a:gd name="T15" fmla="*/ 0 h 37"/>
                  <a:gd name="T16" fmla="*/ 1 w 64"/>
                  <a:gd name="T17" fmla="*/ 11 h 37"/>
                  <a:gd name="T18" fmla="*/ 0 w 64"/>
                  <a:gd name="T19" fmla="*/ 37 h 37"/>
                  <a:gd name="T20" fmla="*/ 14 w 64"/>
                  <a:gd name="T21" fmla="*/ 37 h 37"/>
                  <a:gd name="T22" fmla="*/ 20 w 64"/>
                  <a:gd name="T23" fmla="*/ 37 h 37"/>
                  <a:gd name="T24" fmla="*/ 27 w 64"/>
                  <a:gd name="T25" fmla="*/ 37 h 37"/>
                  <a:gd name="T26" fmla="*/ 29 w 64"/>
                  <a:gd name="T27" fmla="*/ 37 h 37"/>
                  <a:gd name="T28" fmla="*/ 35 w 64"/>
                  <a:gd name="T29" fmla="*/ 37 h 37"/>
                  <a:gd name="T30" fmla="*/ 37 w 64"/>
                  <a:gd name="T31" fmla="*/ 37 h 37"/>
                  <a:gd name="T32" fmla="*/ 44 w 64"/>
                  <a:gd name="T33" fmla="*/ 37 h 37"/>
                  <a:gd name="T34" fmla="*/ 51 w 64"/>
                  <a:gd name="T35" fmla="*/ 37 h 37"/>
                  <a:gd name="T36" fmla="*/ 64 w 64"/>
                  <a:gd name="T37" fmla="*/ 37 h 37"/>
                  <a:gd name="T38" fmla="*/ 63 w 64"/>
                  <a:gd name="T39" fmla="*/ 11 h 37"/>
                  <a:gd name="T40" fmla="*/ 51 w 64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37">
                    <a:moveTo>
                      <a:pt x="51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1" y="5"/>
                      <a:pt x="1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3" y="5"/>
                      <a:pt x="57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Oval 24"/>
              <p:cNvSpPr>
                <a:spLocks noChangeArrowheads="1"/>
              </p:cNvSpPr>
              <p:nvPr/>
            </p:nvSpPr>
            <p:spPr bwMode="auto">
              <a:xfrm>
                <a:off x="2179638" y="969963"/>
                <a:ext cx="127000" cy="1285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667742" y="2695752"/>
            <a:ext cx="934108" cy="933872"/>
            <a:chOff x="5085251" y="2063315"/>
            <a:chExt cx="616136" cy="615980"/>
          </a:xfrm>
        </p:grpSpPr>
        <p:sp>
          <p:nvSpPr>
            <p:cNvPr id="53" name="椭圆 52"/>
            <p:cNvSpPr/>
            <p:nvPr/>
          </p:nvSpPr>
          <p:spPr bwMode="auto">
            <a:xfrm>
              <a:off x="5085251" y="2063315"/>
              <a:ext cx="616136" cy="615980"/>
            </a:xfrm>
            <a:prstGeom prst="ellipse">
              <a:avLst/>
            </a:prstGeom>
            <a:solidFill>
              <a:srgbClr val="7CCB6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 bwMode="auto">
            <a:xfrm>
              <a:off x="5196152" y="2266761"/>
              <a:ext cx="394335" cy="209088"/>
              <a:chOff x="6645275" y="4116388"/>
              <a:chExt cx="784226" cy="415925"/>
            </a:xfrm>
            <a:solidFill>
              <a:srgbClr val="70D0F3"/>
            </a:solidFill>
          </p:grpSpPr>
          <p:sp>
            <p:nvSpPr>
              <p:cNvPr id="55" name="Freeform 25"/>
              <p:cNvSpPr/>
              <p:nvPr/>
            </p:nvSpPr>
            <p:spPr bwMode="auto">
              <a:xfrm>
                <a:off x="6645275" y="4168776"/>
                <a:ext cx="109538" cy="247650"/>
              </a:xfrm>
              <a:custGeom>
                <a:avLst/>
                <a:gdLst>
                  <a:gd name="T0" fmla="*/ 0 w 29"/>
                  <a:gd name="T1" fmla="*/ 58 h 66"/>
                  <a:gd name="T2" fmla="*/ 7 w 29"/>
                  <a:gd name="T3" fmla="*/ 66 h 66"/>
                  <a:gd name="T4" fmla="*/ 22 w 29"/>
                  <a:gd name="T5" fmla="*/ 66 h 66"/>
                  <a:gd name="T6" fmla="*/ 29 w 29"/>
                  <a:gd name="T7" fmla="*/ 58 h 66"/>
                  <a:gd name="T8" fmla="*/ 29 w 29"/>
                  <a:gd name="T9" fmla="*/ 8 h 66"/>
                  <a:gd name="T10" fmla="*/ 22 w 29"/>
                  <a:gd name="T11" fmla="*/ 0 h 66"/>
                  <a:gd name="T12" fmla="*/ 7 w 29"/>
                  <a:gd name="T13" fmla="*/ 0 h 66"/>
                  <a:gd name="T14" fmla="*/ 0 w 29"/>
                  <a:gd name="T15" fmla="*/ 8 h 66"/>
                  <a:gd name="T16" fmla="*/ 0 w 29"/>
                  <a:gd name="T17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6">
                    <a:moveTo>
                      <a:pt x="0" y="58"/>
                    </a:moveTo>
                    <a:cubicBezTo>
                      <a:pt x="0" y="62"/>
                      <a:pt x="3" y="66"/>
                      <a:pt x="7" y="66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6" y="66"/>
                      <a:pt x="29" y="62"/>
                      <a:pt x="29" y="5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4"/>
                      <a:pt x="26" y="0"/>
                      <a:pt x="2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6" name="Freeform 26"/>
              <p:cNvSpPr/>
              <p:nvPr/>
            </p:nvSpPr>
            <p:spPr bwMode="auto">
              <a:xfrm>
                <a:off x="7319963" y="4168776"/>
                <a:ext cx="109538" cy="247650"/>
              </a:xfrm>
              <a:custGeom>
                <a:avLst/>
                <a:gdLst>
                  <a:gd name="T0" fmla="*/ 29 w 29"/>
                  <a:gd name="T1" fmla="*/ 8 h 66"/>
                  <a:gd name="T2" fmla="*/ 22 w 29"/>
                  <a:gd name="T3" fmla="*/ 0 h 66"/>
                  <a:gd name="T4" fmla="*/ 7 w 29"/>
                  <a:gd name="T5" fmla="*/ 0 h 66"/>
                  <a:gd name="T6" fmla="*/ 0 w 29"/>
                  <a:gd name="T7" fmla="*/ 8 h 66"/>
                  <a:gd name="T8" fmla="*/ 0 w 29"/>
                  <a:gd name="T9" fmla="*/ 58 h 66"/>
                  <a:gd name="T10" fmla="*/ 7 w 29"/>
                  <a:gd name="T11" fmla="*/ 66 h 66"/>
                  <a:gd name="T12" fmla="*/ 22 w 29"/>
                  <a:gd name="T13" fmla="*/ 66 h 66"/>
                  <a:gd name="T14" fmla="*/ 29 w 29"/>
                  <a:gd name="T15" fmla="*/ 58 h 66"/>
                  <a:gd name="T16" fmla="*/ 29 w 29"/>
                  <a:gd name="T17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6">
                    <a:moveTo>
                      <a:pt x="29" y="8"/>
                    </a:moveTo>
                    <a:cubicBezTo>
                      <a:pt x="29" y="4"/>
                      <a:pt x="26" y="0"/>
                      <a:pt x="2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2"/>
                      <a:pt x="3" y="66"/>
                      <a:pt x="7" y="66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6" y="66"/>
                      <a:pt x="29" y="62"/>
                      <a:pt x="29" y="58"/>
                    </a:cubicBezTo>
                    <a:lnTo>
                      <a:pt x="29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7" name="Freeform 27"/>
              <p:cNvSpPr>
                <a:spLocks noEditPoints="1"/>
              </p:cNvSpPr>
              <p:nvPr/>
            </p:nvSpPr>
            <p:spPr bwMode="auto">
              <a:xfrm>
                <a:off x="6784975" y="4116388"/>
                <a:ext cx="506413" cy="415925"/>
              </a:xfrm>
              <a:custGeom>
                <a:avLst/>
                <a:gdLst>
                  <a:gd name="T0" fmla="*/ 135 w 135"/>
                  <a:gd name="T1" fmla="*/ 21 h 111"/>
                  <a:gd name="T2" fmla="*/ 87 w 135"/>
                  <a:gd name="T3" fmla="*/ 3 h 111"/>
                  <a:gd name="T4" fmla="*/ 44 w 135"/>
                  <a:gd name="T5" fmla="*/ 0 h 111"/>
                  <a:gd name="T6" fmla="*/ 0 w 135"/>
                  <a:gd name="T7" fmla="*/ 18 h 111"/>
                  <a:gd name="T8" fmla="*/ 9 w 135"/>
                  <a:gd name="T9" fmla="*/ 76 h 111"/>
                  <a:gd name="T10" fmla="*/ 15 w 135"/>
                  <a:gd name="T11" fmla="*/ 90 h 111"/>
                  <a:gd name="T12" fmla="*/ 24 w 135"/>
                  <a:gd name="T13" fmla="*/ 94 h 111"/>
                  <a:gd name="T14" fmla="*/ 35 w 135"/>
                  <a:gd name="T15" fmla="*/ 99 h 111"/>
                  <a:gd name="T16" fmla="*/ 46 w 135"/>
                  <a:gd name="T17" fmla="*/ 108 h 111"/>
                  <a:gd name="T18" fmla="*/ 59 w 135"/>
                  <a:gd name="T19" fmla="*/ 108 h 111"/>
                  <a:gd name="T20" fmla="*/ 68 w 135"/>
                  <a:gd name="T21" fmla="*/ 111 h 111"/>
                  <a:gd name="T22" fmla="*/ 74 w 135"/>
                  <a:gd name="T23" fmla="*/ 105 h 111"/>
                  <a:gd name="T24" fmla="*/ 87 w 135"/>
                  <a:gd name="T25" fmla="*/ 106 h 111"/>
                  <a:gd name="T26" fmla="*/ 91 w 135"/>
                  <a:gd name="T27" fmla="*/ 101 h 111"/>
                  <a:gd name="T28" fmla="*/ 106 w 135"/>
                  <a:gd name="T29" fmla="*/ 97 h 111"/>
                  <a:gd name="T30" fmla="*/ 108 w 135"/>
                  <a:gd name="T31" fmla="*/ 96 h 111"/>
                  <a:gd name="T32" fmla="*/ 116 w 135"/>
                  <a:gd name="T33" fmla="*/ 97 h 111"/>
                  <a:gd name="T34" fmla="*/ 122 w 135"/>
                  <a:gd name="T35" fmla="*/ 83 h 111"/>
                  <a:gd name="T36" fmla="*/ 116 w 135"/>
                  <a:gd name="T37" fmla="*/ 89 h 111"/>
                  <a:gd name="T38" fmla="*/ 114 w 135"/>
                  <a:gd name="T39" fmla="*/ 90 h 111"/>
                  <a:gd name="T40" fmla="*/ 108 w 135"/>
                  <a:gd name="T41" fmla="*/ 88 h 111"/>
                  <a:gd name="T42" fmla="*/ 85 w 135"/>
                  <a:gd name="T43" fmla="*/ 66 h 111"/>
                  <a:gd name="T44" fmla="*/ 101 w 135"/>
                  <a:gd name="T45" fmla="*/ 94 h 111"/>
                  <a:gd name="T46" fmla="*/ 97 w 135"/>
                  <a:gd name="T47" fmla="*/ 96 h 111"/>
                  <a:gd name="T48" fmla="*/ 77 w 135"/>
                  <a:gd name="T49" fmla="*/ 67 h 111"/>
                  <a:gd name="T50" fmla="*/ 85 w 135"/>
                  <a:gd name="T51" fmla="*/ 98 h 111"/>
                  <a:gd name="T52" fmla="*/ 86 w 135"/>
                  <a:gd name="T53" fmla="*/ 99 h 111"/>
                  <a:gd name="T54" fmla="*/ 84 w 135"/>
                  <a:gd name="T55" fmla="*/ 100 h 111"/>
                  <a:gd name="T56" fmla="*/ 82 w 135"/>
                  <a:gd name="T57" fmla="*/ 101 h 111"/>
                  <a:gd name="T58" fmla="*/ 74 w 135"/>
                  <a:gd name="T59" fmla="*/ 96 h 111"/>
                  <a:gd name="T60" fmla="*/ 53 w 135"/>
                  <a:gd name="T61" fmla="*/ 78 h 111"/>
                  <a:gd name="T62" fmla="*/ 68 w 135"/>
                  <a:gd name="T63" fmla="*/ 104 h 111"/>
                  <a:gd name="T64" fmla="*/ 23 w 135"/>
                  <a:gd name="T65" fmla="*/ 71 h 111"/>
                  <a:gd name="T66" fmla="*/ 7 w 135"/>
                  <a:gd name="T67" fmla="*/ 69 h 111"/>
                  <a:gd name="T68" fmla="*/ 18 w 135"/>
                  <a:gd name="T69" fmla="*/ 25 h 111"/>
                  <a:gd name="T70" fmla="*/ 51 w 135"/>
                  <a:gd name="T71" fmla="*/ 8 h 111"/>
                  <a:gd name="T72" fmla="*/ 30 w 135"/>
                  <a:gd name="T73" fmla="*/ 29 h 111"/>
                  <a:gd name="T74" fmla="*/ 49 w 135"/>
                  <a:gd name="T75" fmla="*/ 32 h 111"/>
                  <a:gd name="T76" fmla="*/ 76 w 135"/>
                  <a:gd name="T77" fmla="*/ 29 h 111"/>
                  <a:gd name="T78" fmla="*/ 115 w 135"/>
                  <a:gd name="T79" fmla="*/ 79 h 111"/>
                  <a:gd name="T80" fmla="*/ 116 w 135"/>
                  <a:gd name="T81" fmla="*/ 8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5" h="111">
                    <a:moveTo>
                      <a:pt x="135" y="75"/>
                    </a:moveTo>
                    <a:cubicBezTo>
                      <a:pt x="135" y="21"/>
                      <a:pt x="135" y="21"/>
                      <a:pt x="135" y="21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9" y="78"/>
                      <a:pt x="8" y="83"/>
                      <a:pt x="9" y="85"/>
                    </a:cubicBezTo>
                    <a:cubicBezTo>
                      <a:pt x="9" y="87"/>
                      <a:pt x="13" y="90"/>
                      <a:pt x="15" y="90"/>
                    </a:cubicBezTo>
                    <a:cubicBezTo>
                      <a:pt x="17" y="90"/>
                      <a:pt x="23" y="86"/>
                      <a:pt x="23" y="86"/>
                    </a:cubicBezTo>
                    <a:cubicBezTo>
                      <a:pt x="23" y="86"/>
                      <a:pt x="24" y="92"/>
                      <a:pt x="24" y="94"/>
                    </a:cubicBezTo>
                    <a:cubicBezTo>
                      <a:pt x="23" y="96"/>
                      <a:pt x="26" y="100"/>
                      <a:pt x="28" y="100"/>
                    </a:cubicBezTo>
                    <a:cubicBezTo>
                      <a:pt x="31" y="100"/>
                      <a:pt x="35" y="99"/>
                      <a:pt x="35" y="99"/>
                    </a:cubicBezTo>
                    <a:cubicBezTo>
                      <a:pt x="35" y="99"/>
                      <a:pt x="37" y="104"/>
                      <a:pt x="39" y="106"/>
                    </a:cubicBezTo>
                    <a:cubicBezTo>
                      <a:pt x="40" y="107"/>
                      <a:pt x="45" y="108"/>
                      <a:pt x="46" y="108"/>
                    </a:cubicBezTo>
                    <a:cubicBezTo>
                      <a:pt x="47" y="107"/>
                      <a:pt x="51" y="105"/>
                      <a:pt x="54" y="104"/>
                    </a:cubicBezTo>
                    <a:cubicBezTo>
                      <a:pt x="57" y="106"/>
                      <a:pt x="59" y="108"/>
                      <a:pt x="59" y="108"/>
                    </a:cubicBezTo>
                    <a:cubicBezTo>
                      <a:pt x="60" y="109"/>
                      <a:pt x="64" y="111"/>
                      <a:pt x="68" y="111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70" y="111"/>
                      <a:pt x="72" y="110"/>
                      <a:pt x="73" y="108"/>
                    </a:cubicBezTo>
                    <a:cubicBezTo>
                      <a:pt x="74" y="107"/>
                      <a:pt x="74" y="106"/>
                      <a:pt x="74" y="105"/>
                    </a:cubicBezTo>
                    <a:cubicBezTo>
                      <a:pt x="76" y="107"/>
                      <a:pt x="79" y="108"/>
                      <a:pt x="82" y="108"/>
                    </a:cubicBezTo>
                    <a:cubicBezTo>
                      <a:pt x="84" y="108"/>
                      <a:pt x="85" y="107"/>
                      <a:pt x="87" y="106"/>
                    </a:cubicBezTo>
                    <a:cubicBezTo>
                      <a:pt x="88" y="106"/>
                      <a:pt x="90" y="104"/>
                      <a:pt x="91" y="102"/>
                    </a:cubicBezTo>
                    <a:cubicBezTo>
                      <a:pt x="91" y="101"/>
                      <a:pt x="91" y="101"/>
                      <a:pt x="91" y="101"/>
                    </a:cubicBezTo>
                    <a:cubicBezTo>
                      <a:pt x="94" y="103"/>
                      <a:pt x="97" y="103"/>
                      <a:pt x="101" y="102"/>
                    </a:cubicBezTo>
                    <a:cubicBezTo>
                      <a:pt x="102" y="101"/>
                      <a:pt x="105" y="99"/>
                      <a:pt x="106" y="97"/>
                    </a:cubicBezTo>
                    <a:cubicBezTo>
                      <a:pt x="107" y="97"/>
                      <a:pt x="107" y="96"/>
                      <a:pt x="107" y="95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14" y="97"/>
                      <a:pt x="116" y="97"/>
                    </a:cubicBezTo>
                    <a:cubicBezTo>
                      <a:pt x="119" y="96"/>
                      <a:pt x="121" y="93"/>
                      <a:pt x="122" y="92"/>
                    </a:cubicBezTo>
                    <a:cubicBezTo>
                      <a:pt x="122" y="91"/>
                      <a:pt x="122" y="88"/>
                      <a:pt x="122" y="83"/>
                    </a:cubicBezTo>
                    <a:lnTo>
                      <a:pt x="135" y="75"/>
                    </a:lnTo>
                    <a:close/>
                    <a:moveTo>
                      <a:pt x="116" y="89"/>
                    </a:moveTo>
                    <a:cubicBezTo>
                      <a:pt x="116" y="89"/>
                      <a:pt x="115" y="90"/>
                      <a:pt x="115" y="90"/>
                    </a:cubicBezTo>
                    <a:cubicBezTo>
                      <a:pt x="115" y="90"/>
                      <a:pt x="114" y="90"/>
                      <a:pt x="114" y="90"/>
                    </a:cubicBezTo>
                    <a:cubicBezTo>
                      <a:pt x="113" y="90"/>
                      <a:pt x="112" y="90"/>
                      <a:pt x="111" y="90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4"/>
                      <a:pt x="101" y="94"/>
                    </a:cubicBezTo>
                    <a:cubicBezTo>
                      <a:pt x="101" y="95"/>
                      <a:pt x="100" y="95"/>
                      <a:pt x="99" y="96"/>
                    </a:cubicBezTo>
                    <a:cubicBezTo>
                      <a:pt x="98" y="96"/>
                      <a:pt x="97" y="96"/>
                      <a:pt x="97" y="96"/>
                    </a:cubicBezTo>
                    <a:cubicBezTo>
                      <a:pt x="95" y="96"/>
                      <a:pt x="93" y="95"/>
                      <a:pt x="93" y="94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5" y="99"/>
                      <a:pt x="85" y="100"/>
                      <a:pt x="85" y="100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3" y="101"/>
                      <a:pt x="82" y="101"/>
                      <a:pt x="82" y="101"/>
                    </a:cubicBezTo>
                    <a:cubicBezTo>
                      <a:pt x="79" y="101"/>
                      <a:pt x="76" y="99"/>
                      <a:pt x="75" y="98"/>
                    </a:cubicBezTo>
                    <a:cubicBezTo>
                      <a:pt x="74" y="96"/>
                      <a:pt x="74" y="96"/>
                      <a:pt x="74" y="9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8"/>
                      <a:pt x="69" y="104"/>
                      <a:pt x="69" y="104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6" y="104"/>
                      <a:pt x="62" y="103"/>
                      <a:pt x="62" y="102"/>
                    </a:cubicBezTo>
                    <a:cubicBezTo>
                      <a:pt x="61" y="102"/>
                      <a:pt x="46" y="89"/>
                      <a:pt x="23" y="71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32"/>
                      <a:pt x="34" y="33"/>
                      <a:pt x="42" y="33"/>
                    </a:cubicBezTo>
                    <a:cubicBezTo>
                      <a:pt x="44" y="33"/>
                      <a:pt x="46" y="33"/>
                      <a:pt x="49" y="32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6"/>
                      <a:pt x="116" y="88"/>
                      <a:pt x="116" y="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1947568" y="4543432"/>
            <a:ext cx="934177" cy="933875"/>
            <a:chOff x="1545126" y="3449075"/>
            <a:chExt cx="616182" cy="615982"/>
          </a:xfrm>
        </p:grpSpPr>
        <p:sp>
          <p:nvSpPr>
            <p:cNvPr id="59" name="椭圆 58"/>
            <p:cNvSpPr/>
            <p:nvPr/>
          </p:nvSpPr>
          <p:spPr bwMode="auto">
            <a:xfrm>
              <a:off x="1545126" y="3449075"/>
              <a:ext cx="616182" cy="615982"/>
            </a:xfrm>
            <a:prstGeom prst="ellipse">
              <a:avLst/>
            </a:prstGeom>
            <a:solidFill>
              <a:srgbClr val="08D1D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 bwMode="auto">
            <a:xfrm>
              <a:off x="1661926" y="3594470"/>
              <a:ext cx="377602" cy="319221"/>
              <a:chOff x="3336732" y="2310226"/>
              <a:chExt cx="750892" cy="635006"/>
            </a:xfrm>
            <a:solidFill>
              <a:srgbClr val="70D0F3"/>
            </a:solidFill>
          </p:grpSpPr>
          <p:sp>
            <p:nvSpPr>
              <p:cNvPr id="61" name="Freeform 28"/>
              <p:cNvSpPr>
                <a:spLocks noEditPoints="1"/>
              </p:cNvSpPr>
              <p:nvPr/>
            </p:nvSpPr>
            <p:spPr bwMode="auto">
              <a:xfrm>
                <a:off x="3336732" y="2310226"/>
                <a:ext cx="566737" cy="577849"/>
              </a:xfrm>
              <a:custGeom>
                <a:avLst/>
                <a:gdLst>
                  <a:gd name="T0" fmla="*/ 82 w 151"/>
                  <a:gd name="T1" fmla="*/ 112 h 154"/>
                  <a:gd name="T2" fmla="*/ 88 w 151"/>
                  <a:gd name="T3" fmla="*/ 108 h 154"/>
                  <a:gd name="T4" fmla="*/ 82 w 151"/>
                  <a:gd name="T5" fmla="*/ 80 h 154"/>
                  <a:gd name="T6" fmla="*/ 105 w 151"/>
                  <a:gd name="T7" fmla="*/ 75 h 154"/>
                  <a:gd name="T8" fmla="*/ 82 w 151"/>
                  <a:gd name="T9" fmla="*/ 48 h 154"/>
                  <a:gd name="T10" fmla="*/ 108 w 151"/>
                  <a:gd name="T11" fmla="*/ 72 h 154"/>
                  <a:gd name="T12" fmla="*/ 115 w 151"/>
                  <a:gd name="T13" fmla="*/ 48 h 154"/>
                  <a:gd name="T14" fmla="*/ 138 w 151"/>
                  <a:gd name="T15" fmla="*/ 57 h 154"/>
                  <a:gd name="T16" fmla="*/ 151 w 151"/>
                  <a:gd name="T17" fmla="*/ 56 h 154"/>
                  <a:gd name="T18" fmla="*/ 0 w 151"/>
                  <a:gd name="T19" fmla="*/ 77 h 154"/>
                  <a:gd name="T20" fmla="*/ 97 w 151"/>
                  <a:gd name="T21" fmla="*/ 151 h 154"/>
                  <a:gd name="T22" fmla="*/ 82 w 151"/>
                  <a:gd name="T23" fmla="*/ 139 h 154"/>
                  <a:gd name="T24" fmla="*/ 114 w 151"/>
                  <a:gd name="T25" fmla="*/ 43 h 154"/>
                  <a:gd name="T26" fmla="*/ 131 w 151"/>
                  <a:gd name="T27" fmla="*/ 43 h 154"/>
                  <a:gd name="T28" fmla="*/ 83 w 151"/>
                  <a:gd name="T29" fmla="*/ 13 h 154"/>
                  <a:gd name="T30" fmla="*/ 82 w 151"/>
                  <a:gd name="T31" fmla="*/ 43 h 154"/>
                  <a:gd name="T32" fmla="*/ 54 w 151"/>
                  <a:gd name="T33" fmla="*/ 18 h 154"/>
                  <a:gd name="T34" fmla="*/ 23 w 151"/>
                  <a:gd name="T35" fmla="*/ 43 h 154"/>
                  <a:gd name="T36" fmla="*/ 20 w 151"/>
                  <a:gd name="T37" fmla="*/ 48 h 154"/>
                  <a:gd name="T38" fmla="*/ 36 w 151"/>
                  <a:gd name="T39" fmla="*/ 75 h 154"/>
                  <a:gd name="T40" fmla="*/ 20 w 151"/>
                  <a:gd name="T41" fmla="*/ 48 h 154"/>
                  <a:gd name="T42" fmla="*/ 14 w 151"/>
                  <a:gd name="T43" fmla="*/ 80 h 154"/>
                  <a:gd name="T44" fmla="*/ 40 w 151"/>
                  <a:gd name="T45" fmla="*/ 108 h 154"/>
                  <a:gd name="T46" fmla="*/ 25 w 151"/>
                  <a:gd name="T47" fmla="*/ 112 h 154"/>
                  <a:gd name="T48" fmla="*/ 55 w 151"/>
                  <a:gd name="T49" fmla="*/ 136 h 154"/>
                  <a:gd name="T50" fmla="*/ 72 w 151"/>
                  <a:gd name="T51" fmla="*/ 140 h 154"/>
                  <a:gd name="T52" fmla="*/ 72 w 151"/>
                  <a:gd name="T53" fmla="*/ 112 h 154"/>
                  <a:gd name="T54" fmla="*/ 72 w 151"/>
                  <a:gd name="T55" fmla="*/ 108 h 154"/>
                  <a:gd name="T56" fmla="*/ 46 w 151"/>
                  <a:gd name="T57" fmla="*/ 80 h 154"/>
                  <a:gd name="T58" fmla="*/ 72 w 151"/>
                  <a:gd name="T59" fmla="*/ 108 h 154"/>
                  <a:gd name="T60" fmla="*/ 46 w 151"/>
                  <a:gd name="T61" fmla="*/ 75 h 154"/>
                  <a:gd name="T62" fmla="*/ 72 w 151"/>
                  <a:gd name="T63" fmla="*/ 48 h 154"/>
                  <a:gd name="T64" fmla="*/ 72 w 151"/>
                  <a:gd name="T65" fmla="*/ 43 h 154"/>
                  <a:gd name="T66" fmla="*/ 72 w 151"/>
                  <a:gd name="T67" fmla="*/ 13 h 154"/>
                  <a:gd name="T68" fmla="*/ 72 w 151"/>
                  <a:gd name="T69" fmla="*/ 4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1" h="154">
                    <a:moveTo>
                      <a:pt x="82" y="139"/>
                    </a:moveTo>
                    <a:cubicBezTo>
                      <a:pt x="82" y="112"/>
                      <a:pt x="82" y="112"/>
                      <a:pt x="82" y="11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88" y="109"/>
                      <a:pt x="88" y="108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2" y="78"/>
                      <a:pt x="103" y="77"/>
                      <a:pt x="105" y="75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07" y="55"/>
                      <a:pt x="108" y="63"/>
                      <a:pt x="108" y="72"/>
                    </a:cubicBezTo>
                    <a:cubicBezTo>
                      <a:pt x="111" y="69"/>
                      <a:pt x="114" y="67"/>
                      <a:pt x="118" y="65"/>
                    </a:cubicBezTo>
                    <a:cubicBezTo>
                      <a:pt x="117" y="59"/>
                      <a:pt x="116" y="53"/>
                      <a:pt x="115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6" y="51"/>
                      <a:pt x="137" y="54"/>
                      <a:pt x="138" y="57"/>
                    </a:cubicBezTo>
                    <a:cubicBezTo>
                      <a:pt x="142" y="57"/>
                      <a:pt x="145" y="56"/>
                      <a:pt x="149" y="56"/>
                    </a:cubicBezTo>
                    <a:cubicBezTo>
                      <a:pt x="150" y="56"/>
                      <a:pt x="151" y="56"/>
                      <a:pt x="151" y="56"/>
                    </a:cubicBezTo>
                    <a:cubicBezTo>
                      <a:pt x="142" y="24"/>
                      <a:pt x="113" y="0"/>
                      <a:pt x="77" y="0"/>
                    </a:cubicBezTo>
                    <a:cubicBezTo>
                      <a:pt x="35" y="0"/>
                      <a:pt x="0" y="34"/>
                      <a:pt x="0" y="77"/>
                    </a:cubicBezTo>
                    <a:cubicBezTo>
                      <a:pt x="0" y="119"/>
                      <a:pt x="35" y="154"/>
                      <a:pt x="77" y="154"/>
                    </a:cubicBezTo>
                    <a:cubicBezTo>
                      <a:pt x="84" y="154"/>
                      <a:pt x="90" y="153"/>
                      <a:pt x="97" y="151"/>
                    </a:cubicBezTo>
                    <a:cubicBezTo>
                      <a:pt x="93" y="146"/>
                      <a:pt x="91" y="140"/>
                      <a:pt x="89" y="133"/>
                    </a:cubicBezTo>
                    <a:cubicBezTo>
                      <a:pt x="87" y="136"/>
                      <a:pt x="84" y="138"/>
                      <a:pt x="82" y="139"/>
                    </a:cubicBezTo>
                    <a:close/>
                    <a:moveTo>
                      <a:pt x="131" y="43"/>
                    </a:moveTo>
                    <a:cubicBezTo>
                      <a:pt x="114" y="43"/>
                      <a:pt x="114" y="43"/>
                      <a:pt x="114" y="43"/>
                    </a:cubicBezTo>
                    <a:cubicBezTo>
                      <a:pt x="110" y="32"/>
                      <a:pt x="106" y="24"/>
                      <a:pt x="101" y="17"/>
                    </a:cubicBezTo>
                    <a:cubicBezTo>
                      <a:pt x="113" y="22"/>
                      <a:pt x="124" y="32"/>
                      <a:pt x="131" y="43"/>
                    </a:cubicBezTo>
                    <a:close/>
                    <a:moveTo>
                      <a:pt x="82" y="13"/>
                    </a:moveTo>
                    <a:cubicBezTo>
                      <a:pt x="82" y="13"/>
                      <a:pt x="82" y="13"/>
                      <a:pt x="83" y="13"/>
                    </a:cubicBezTo>
                    <a:cubicBezTo>
                      <a:pt x="89" y="18"/>
                      <a:pt x="98" y="27"/>
                      <a:pt x="103" y="43"/>
                    </a:cubicBezTo>
                    <a:cubicBezTo>
                      <a:pt x="82" y="43"/>
                      <a:pt x="82" y="43"/>
                      <a:pt x="82" y="43"/>
                    </a:cubicBezTo>
                    <a:lnTo>
                      <a:pt x="82" y="13"/>
                    </a:lnTo>
                    <a:close/>
                    <a:moveTo>
                      <a:pt x="54" y="18"/>
                    </a:moveTo>
                    <a:cubicBezTo>
                      <a:pt x="49" y="24"/>
                      <a:pt x="44" y="32"/>
                      <a:pt x="41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30" y="32"/>
                      <a:pt x="41" y="23"/>
                      <a:pt x="54" y="18"/>
                    </a:cubicBezTo>
                    <a:close/>
                    <a:moveTo>
                      <a:pt x="20" y="48"/>
                    </a:move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56"/>
                      <a:pt x="36" y="65"/>
                      <a:pt x="36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65"/>
                      <a:pt x="16" y="56"/>
                      <a:pt x="20" y="48"/>
                    </a:cubicBezTo>
                    <a:close/>
                    <a:moveTo>
                      <a:pt x="22" y="108"/>
                    </a:moveTo>
                    <a:cubicBezTo>
                      <a:pt x="17" y="99"/>
                      <a:pt x="14" y="90"/>
                      <a:pt x="14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7" y="91"/>
                      <a:pt x="38" y="100"/>
                      <a:pt x="40" y="108"/>
                    </a:cubicBezTo>
                    <a:lnTo>
                      <a:pt x="22" y="108"/>
                    </a:lnTo>
                    <a:close/>
                    <a:moveTo>
                      <a:pt x="25" y="112"/>
                    </a:moveTo>
                    <a:cubicBezTo>
                      <a:pt x="42" y="112"/>
                      <a:pt x="42" y="112"/>
                      <a:pt x="42" y="112"/>
                    </a:cubicBezTo>
                    <a:cubicBezTo>
                      <a:pt x="45" y="123"/>
                      <a:pt x="50" y="131"/>
                      <a:pt x="55" y="136"/>
                    </a:cubicBezTo>
                    <a:cubicBezTo>
                      <a:pt x="43" y="132"/>
                      <a:pt x="32" y="123"/>
                      <a:pt x="25" y="112"/>
                    </a:cubicBezTo>
                    <a:close/>
                    <a:moveTo>
                      <a:pt x="72" y="140"/>
                    </a:moveTo>
                    <a:cubicBezTo>
                      <a:pt x="67" y="136"/>
                      <a:pt x="58" y="127"/>
                      <a:pt x="52" y="112"/>
                    </a:cubicBezTo>
                    <a:cubicBezTo>
                      <a:pt x="72" y="112"/>
                      <a:pt x="72" y="112"/>
                      <a:pt x="72" y="112"/>
                    </a:cubicBezTo>
                    <a:lnTo>
                      <a:pt x="72" y="140"/>
                    </a:lnTo>
                    <a:close/>
                    <a:moveTo>
                      <a:pt x="72" y="108"/>
                    </a:moveTo>
                    <a:cubicBezTo>
                      <a:pt x="50" y="108"/>
                      <a:pt x="50" y="108"/>
                      <a:pt x="50" y="108"/>
                    </a:cubicBezTo>
                    <a:cubicBezTo>
                      <a:pt x="48" y="100"/>
                      <a:pt x="46" y="91"/>
                      <a:pt x="46" y="80"/>
                    </a:cubicBezTo>
                    <a:cubicBezTo>
                      <a:pt x="72" y="80"/>
                      <a:pt x="72" y="80"/>
                      <a:pt x="72" y="80"/>
                    </a:cubicBezTo>
                    <a:lnTo>
                      <a:pt x="72" y="108"/>
                    </a:lnTo>
                    <a:close/>
                    <a:moveTo>
                      <a:pt x="72" y="75"/>
                    </a:move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65"/>
                      <a:pt x="47" y="56"/>
                      <a:pt x="49" y="48"/>
                    </a:cubicBezTo>
                    <a:cubicBezTo>
                      <a:pt x="72" y="48"/>
                      <a:pt x="72" y="48"/>
                      <a:pt x="72" y="48"/>
                    </a:cubicBezTo>
                    <a:lnTo>
                      <a:pt x="72" y="75"/>
                    </a:lnTo>
                    <a:close/>
                    <a:moveTo>
                      <a:pt x="72" y="43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7" y="27"/>
                      <a:pt x="66" y="18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lnTo>
                      <a:pt x="72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2" name="Freeform 29"/>
              <p:cNvSpPr/>
              <p:nvPr/>
            </p:nvSpPr>
            <p:spPr bwMode="auto">
              <a:xfrm>
                <a:off x="3870325" y="2673351"/>
                <a:ext cx="22225" cy="52388"/>
              </a:xfrm>
              <a:custGeom>
                <a:avLst/>
                <a:gdLst>
                  <a:gd name="T0" fmla="*/ 2 w 6"/>
                  <a:gd name="T1" fmla="*/ 3 h 14"/>
                  <a:gd name="T2" fmla="*/ 0 w 6"/>
                  <a:gd name="T3" fmla="*/ 7 h 14"/>
                  <a:gd name="T4" fmla="*/ 2 w 6"/>
                  <a:gd name="T5" fmla="*/ 11 h 14"/>
                  <a:gd name="T6" fmla="*/ 6 w 6"/>
                  <a:gd name="T7" fmla="*/ 14 h 14"/>
                  <a:gd name="T8" fmla="*/ 6 w 6"/>
                  <a:gd name="T9" fmla="*/ 0 h 14"/>
                  <a:gd name="T10" fmla="*/ 2 w 6"/>
                  <a:gd name="T1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3"/>
                    </a:move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2" y="12"/>
                      <a:pt x="4" y="13"/>
                      <a:pt x="6" y="1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3" name="Freeform 30"/>
              <p:cNvSpPr/>
              <p:nvPr/>
            </p:nvSpPr>
            <p:spPr bwMode="auto">
              <a:xfrm>
                <a:off x="3911600" y="2774951"/>
                <a:ext cx="26988" cy="58738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16 h 16"/>
                  <a:gd name="T4" fmla="*/ 5 w 7"/>
                  <a:gd name="T5" fmla="*/ 14 h 16"/>
                  <a:gd name="T6" fmla="*/ 7 w 7"/>
                  <a:gd name="T7" fmla="*/ 8 h 16"/>
                  <a:gd name="T8" fmla="*/ 6 w 7"/>
                  <a:gd name="T9" fmla="*/ 4 h 16"/>
                  <a:gd name="T10" fmla="*/ 0 w 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4" y="15"/>
                      <a:pt x="5" y="14"/>
                    </a:cubicBezTo>
                    <a:cubicBezTo>
                      <a:pt x="7" y="12"/>
                      <a:pt x="7" y="10"/>
                      <a:pt x="7" y="8"/>
                    </a:cubicBezTo>
                    <a:cubicBezTo>
                      <a:pt x="7" y="6"/>
                      <a:pt x="7" y="5"/>
                      <a:pt x="6" y="4"/>
                    </a:cubicBezTo>
                    <a:cubicBezTo>
                      <a:pt x="5" y="2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4" name="Freeform 31"/>
              <p:cNvSpPr>
                <a:spLocks noEditPoints="1"/>
              </p:cNvSpPr>
              <p:nvPr/>
            </p:nvSpPr>
            <p:spPr bwMode="auto">
              <a:xfrm>
                <a:off x="3705035" y="2562644"/>
                <a:ext cx="382589" cy="382588"/>
              </a:xfrm>
              <a:custGeom>
                <a:avLst/>
                <a:gdLst>
                  <a:gd name="T0" fmla="*/ 51 w 102"/>
                  <a:gd name="T1" fmla="*/ 0 h 102"/>
                  <a:gd name="T2" fmla="*/ 0 w 102"/>
                  <a:gd name="T3" fmla="*/ 51 h 102"/>
                  <a:gd name="T4" fmla="*/ 51 w 102"/>
                  <a:gd name="T5" fmla="*/ 102 h 102"/>
                  <a:gd name="T6" fmla="*/ 102 w 102"/>
                  <a:gd name="T7" fmla="*/ 51 h 102"/>
                  <a:gd name="T8" fmla="*/ 51 w 102"/>
                  <a:gd name="T9" fmla="*/ 0 h 102"/>
                  <a:gd name="T10" fmla="*/ 67 w 102"/>
                  <a:gd name="T11" fmla="*/ 74 h 102"/>
                  <a:gd name="T12" fmla="*/ 54 w 102"/>
                  <a:gd name="T13" fmla="*/ 80 h 102"/>
                  <a:gd name="T14" fmla="*/ 54 w 102"/>
                  <a:gd name="T15" fmla="*/ 88 h 102"/>
                  <a:gd name="T16" fmla="*/ 49 w 102"/>
                  <a:gd name="T17" fmla="*/ 88 h 102"/>
                  <a:gd name="T18" fmla="*/ 49 w 102"/>
                  <a:gd name="T19" fmla="*/ 81 h 102"/>
                  <a:gd name="T20" fmla="*/ 37 w 102"/>
                  <a:gd name="T21" fmla="*/ 75 h 102"/>
                  <a:gd name="T22" fmla="*/ 31 w 102"/>
                  <a:gd name="T23" fmla="*/ 63 h 102"/>
                  <a:gd name="T24" fmla="*/ 42 w 102"/>
                  <a:gd name="T25" fmla="*/ 62 h 102"/>
                  <a:gd name="T26" fmla="*/ 45 w 102"/>
                  <a:gd name="T27" fmla="*/ 67 h 102"/>
                  <a:gd name="T28" fmla="*/ 49 w 102"/>
                  <a:gd name="T29" fmla="*/ 71 h 102"/>
                  <a:gd name="T30" fmla="*/ 49 w 102"/>
                  <a:gd name="T31" fmla="*/ 54 h 102"/>
                  <a:gd name="T32" fmla="*/ 37 w 102"/>
                  <a:gd name="T33" fmla="*/ 47 h 102"/>
                  <a:gd name="T34" fmla="*/ 33 w 102"/>
                  <a:gd name="T35" fmla="*/ 36 h 102"/>
                  <a:gd name="T36" fmla="*/ 37 w 102"/>
                  <a:gd name="T37" fmla="*/ 24 h 102"/>
                  <a:gd name="T38" fmla="*/ 49 w 102"/>
                  <a:gd name="T39" fmla="*/ 19 h 102"/>
                  <a:gd name="T40" fmla="*/ 49 w 102"/>
                  <a:gd name="T41" fmla="*/ 15 h 102"/>
                  <a:gd name="T42" fmla="*/ 54 w 102"/>
                  <a:gd name="T43" fmla="*/ 15 h 102"/>
                  <a:gd name="T44" fmla="*/ 54 w 102"/>
                  <a:gd name="T45" fmla="*/ 19 h 102"/>
                  <a:gd name="T46" fmla="*/ 65 w 102"/>
                  <a:gd name="T47" fmla="*/ 23 h 102"/>
                  <a:gd name="T48" fmla="*/ 70 w 102"/>
                  <a:gd name="T49" fmla="*/ 33 h 102"/>
                  <a:gd name="T50" fmla="*/ 59 w 102"/>
                  <a:gd name="T51" fmla="*/ 35 h 102"/>
                  <a:gd name="T52" fmla="*/ 54 w 102"/>
                  <a:gd name="T53" fmla="*/ 28 h 102"/>
                  <a:gd name="T54" fmla="*/ 54 w 102"/>
                  <a:gd name="T55" fmla="*/ 44 h 102"/>
                  <a:gd name="T56" fmla="*/ 68 w 102"/>
                  <a:gd name="T57" fmla="*/ 51 h 102"/>
                  <a:gd name="T58" fmla="*/ 71 w 102"/>
                  <a:gd name="T59" fmla="*/ 62 h 102"/>
                  <a:gd name="T60" fmla="*/ 67 w 102"/>
                  <a:gd name="T61" fmla="*/ 7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67" y="74"/>
                    </a:moveTo>
                    <a:cubicBezTo>
                      <a:pt x="64" y="78"/>
                      <a:pt x="60" y="80"/>
                      <a:pt x="54" y="80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4" y="80"/>
                      <a:pt x="40" y="78"/>
                      <a:pt x="37" y="75"/>
                    </a:cubicBezTo>
                    <a:cubicBezTo>
                      <a:pt x="34" y="72"/>
                      <a:pt x="32" y="68"/>
                      <a:pt x="31" y="63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4"/>
                      <a:pt x="43" y="66"/>
                      <a:pt x="45" y="67"/>
                    </a:cubicBezTo>
                    <a:cubicBezTo>
                      <a:pt x="46" y="69"/>
                      <a:pt x="47" y="70"/>
                      <a:pt x="49" y="71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3" y="52"/>
                      <a:pt x="39" y="50"/>
                      <a:pt x="37" y="47"/>
                    </a:cubicBezTo>
                    <a:cubicBezTo>
                      <a:pt x="34" y="44"/>
                      <a:pt x="33" y="40"/>
                      <a:pt x="33" y="36"/>
                    </a:cubicBezTo>
                    <a:cubicBezTo>
                      <a:pt x="33" y="31"/>
                      <a:pt x="34" y="27"/>
                      <a:pt x="37" y="24"/>
                    </a:cubicBezTo>
                    <a:cubicBezTo>
                      <a:pt x="40" y="21"/>
                      <a:pt x="44" y="19"/>
                      <a:pt x="49" y="1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0"/>
                      <a:pt x="62" y="21"/>
                      <a:pt x="65" y="23"/>
                    </a:cubicBezTo>
                    <a:cubicBezTo>
                      <a:pt x="67" y="26"/>
                      <a:pt x="69" y="29"/>
                      <a:pt x="70" y="33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1"/>
                      <a:pt x="57" y="29"/>
                      <a:pt x="54" y="28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1" y="46"/>
                      <a:pt x="65" y="48"/>
                      <a:pt x="68" y="51"/>
                    </a:cubicBezTo>
                    <a:cubicBezTo>
                      <a:pt x="70" y="54"/>
                      <a:pt x="71" y="57"/>
                      <a:pt x="71" y="62"/>
                    </a:cubicBezTo>
                    <a:cubicBezTo>
                      <a:pt x="71" y="67"/>
                      <a:pt x="70" y="71"/>
                      <a:pt x="67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667775" y="4543430"/>
            <a:ext cx="933844" cy="933873"/>
            <a:chOff x="5085252" y="3449073"/>
            <a:chExt cx="615962" cy="615981"/>
          </a:xfrm>
        </p:grpSpPr>
        <p:sp>
          <p:nvSpPr>
            <p:cNvPr id="66" name="椭圆 65"/>
            <p:cNvSpPr/>
            <p:nvPr/>
          </p:nvSpPr>
          <p:spPr bwMode="auto">
            <a:xfrm>
              <a:off x="5085252" y="3449073"/>
              <a:ext cx="615962" cy="615981"/>
            </a:xfrm>
            <a:prstGeom prst="ellipse">
              <a:avLst/>
            </a:prstGeom>
            <a:solidFill>
              <a:srgbClr val="79BC8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67" name="Group 11"/>
            <p:cNvGrpSpPr>
              <a:grpSpLocks noChangeAspect="1"/>
            </p:cNvGrpSpPr>
            <p:nvPr/>
          </p:nvGrpSpPr>
          <p:grpSpPr bwMode="auto">
            <a:xfrm>
              <a:off x="5229240" y="3605435"/>
              <a:ext cx="327987" cy="303257"/>
              <a:chOff x="833" y="1045"/>
              <a:chExt cx="411" cy="380"/>
            </a:xfrm>
            <a:solidFill>
              <a:srgbClr val="70D0F3"/>
            </a:solidFill>
          </p:grpSpPr>
          <p:sp>
            <p:nvSpPr>
              <p:cNvPr id="68" name="Freeform 12"/>
              <p:cNvSpPr/>
              <p:nvPr/>
            </p:nvSpPr>
            <p:spPr bwMode="auto">
              <a:xfrm>
                <a:off x="937" y="1352"/>
                <a:ext cx="201" cy="73"/>
              </a:xfrm>
              <a:custGeom>
                <a:avLst/>
                <a:gdLst>
                  <a:gd name="T0" fmla="*/ 85 w 85"/>
                  <a:gd name="T1" fmla="*/ 26 h 31"/>
                  <a:gd name="T2" fmla="*/ 80 w 85"/>
                  <a:gd name="T3" fmla="*/ 31 h 31"/>
                  <a:gd name="T4" fmla="*/ 6 w 85"/>
                  <a:gd name="T5" fmla="*/ 31 h 31"/>
                  <a:gd name="T6" fmla="*/ 0 w 85"/>
                  <a:gd name="T7" fmla="*/ 26 h 31"/>
                  <a:gd name="T8" fmla="*/ 0 w 85"/>
                  <a:gd name="T9" fmla="*/ 5 h 31"/>
                  <a:gd name="T10" fmla="*/ 6 w 85"/>
                  <a:gd name="T11" fmla="*/ 0 h 31"/>
                  <a:gd name="T12" fmla="*/ 80 w 85"/>
                  <a:gd name="T13" fmla="*/ 0 h 31"/>
                  <a:gd name="T14" fmla="*/ 85 w 85"/>
                  <a:gd name="T15" fmla="*/ 5 h 31"/>
                  <a:gd name="T16" fmla="*/ 85 w 85"/>
                  <a:gd name="T17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31">
                    <a:moveTo>
                      <a:pt x="85" y="26"/>
                    </a:moveTo>
                    <a:cubicBezTo>
                      <a:pt x="85" y="29"/>
                      <a:pt x="83" y="31"/>
                      <a:pt x="80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" y="31"/>
                      <a:pt x="0" y="29"/>
                      <a:pt x="0" y="2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3" y="0"/>
                      <a:pt x="85" y="2"/>
                      <a:pt x="85" y="5"/>
                    </a:cubicBezTo>
                    <a:lnTo>
                      <a:pt x="85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9" name="Freeform 13"/>
              <p:cNvSpPr>
                <a:spLocks noEditPoints="1"/>
              </p:cNvSpPr>
              <p:nvPr/>
            </p:nvSpPr>
            <p:spPr bwMode="auto">
              <a:xfrm>
                <a:off x="833" y="1045"/>
                <a:ext cx="411" cy="276"/>
              </a:xfrm>
              <a:custGeom>
                <a:avLst/>
                <a:gdLst>
                  <a:gd name="T0" fmla="*/ 172 w 174"/>
                  <a:gd name="T1" fmla="*/ 13 h 117"/>
                  <a:gd name="T2" fmla="*/ 168 w 174"/>
                  <a:gd name="T3" fmla="*/ 10 h 117"/>
                  <a:gd name="T4" fmla="*/ 135 w 174"/>
                  <a:gd name="T5" fmla="*/ 10 h 117"/>
                  <a:gd name="T6" fmla="*/ 135 w 174"/>
                  <a:gd name="T7" fmla="*/ 0 h 117"/>
                  <a:gd name="T8" fmla="*/ 38 w 174"/>
                  <a:gd name="T9" fmla="*/ 0 h 117"/>
                  <a:gd name="T10" fmla="*/ 39 w 174"/>
                  <a:gd name="T11" fmla="*/ 10 h 117"/>
                  <a:gd name="T12" fmla="*/ 6 w 174"/>
                  <a:gd name="T13" fmla="*/ 10 h 117"/>
                  <a:gd name="T14" fmla="*/ 1 w 174"/>
                  <a:gd name="T15" fmla="*/ 13 h 117"/>
                  <a:gd name="T16" fmla="*/ 0 w 174"/>
                  <a:gd name="T17" fmla="*/ 18 h 117"/>
                  <a:gd name="T18" fmla="*/ 75 w 174"/>
                  <a:gd name="T19" fmla="*/ 88 h 117"/>
                  <a:gd name="T20" fmla="*/ 65 w 174"/>
                  <a:gd name="T21" fmla="*/ 117 h 117"/>
                  <a:gd name="T22" fmla="*/ 108 w 174"/>
                  <a:gd name="T23" fmla="*/ 117 h 117"/>
                  <a:gd name="T24" fmla="*/ 99 w 174"/>
                  <a:gd name="T25" fmla="*/ 88 h 117"/>
                  <a:gd name="T26" fmla="*/ 100 w 174"/>
                  <a:gd name="T27" fmla="*/ 87 h 117"/>
                  <a:gd name="T28" fmla="*/ 173 w 174"/>
                  <a:gd name="T29" fmla="*/ 18 h 117"/>
                  <a:gd name="T30" fmla="*/ 172 w 174"/>
                  <a:gd name="T31" fmla="*/ 13 h 117"/>
                  <a:gd name="T32" fmla="*/ 13 w 174"/>
                  <a:gd name="T33" fmla="*/ 22 h 117"/>
                  <a:gd name="T34" fmla="*/ 39 w 174"/>
                  <a:gd name="T35" fmla="*/ 22 h 117"/>
                  <a:gd name="T36" fmla="*/ 54 w 174"/>
                  <a:gd name="T37" fmla="*/ 69 h 117"/>
                  <a:gd name="T38" fmla="*/ 13 w 174"/>
                  <a:gd name="T39" fmla="*/ 22 h 117"/>
                  <a:gd name="T40" fmla="*/ 54 w 174"/>
                  <a:gd name="T41" fmla="*/ 12 h 117"/>
                  <a:gd name="T42" fmla="*/ 69 w 174"/>
                  <a:gd name="T43" fmla="*/ 11 h 117"/>
                  <a:gd name="T44" fmla="*/ 81 w 174"/>
                  <a:gd name="T45" fmla="*/ 76 h 117"/>
                  <a:gd name="T46" fmla="*/ 54 w 174"/>
                  <a:gd name="T47" fmla="*/ 12 h 117"/>
                  <a:gd name="T48" fmla="*/ 123 w 174"/>
                  <a:gd name="T49" fmla="*/ 66 h 117"/>
                  <a:gd name="T50" fmla="*/ 134 w 174"/>
                  <a:gd name="T51" fmla="*/ 22 h 117"/>
                  <a:gd name="T52" fmla="*/ 159 w 174"/>
                  <a:gd name="T53" fmla="*/ 22 h 117"/>
                  <a:gd name="T54" fmla="*/ 123 w 174"/>
                  <a:gd name="T55" fmla="*/ 6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4" h="117">
                    <a:moveTo>
                      <a:pt x="172" y="13"/>
                    </a:moveTo>
                    <a:cubicBezTo>
                      <a:pt x="171" y="11"/>
                      <a:pt x="170" y="10"/>
                      <a:pt x="168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5" y="4"/>
                      <a:pt x="135" y="0"/>
                      <a:pt x="135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4"/>
                      <a:pt x="39" y="7"/>
                      <a:pt x="39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10"/>
                      <a:pt x="2" y="11"/>
                      <a:pt x="1" y="13"/>
                    </a:cubicBezTo>
                    <a:cubicBezTo>
                      <a:pt x="0" y="14"/>
                      <a:pt x="0" y="16"/>
                      <a:pt x="0" y="18"/>
                    </a:cubicBezTo>
                    <a:cubicBezTo>
                      <a:pt x="0" y="18"/>
                      <a:pt x="17" y="78"/>
                      <a:pt x="75" y="88"/>
                    </a:cubicBezTo>
                    <a:cubicBezTo>
                      <a:pt x="75" y="92"/>
                      <a:pt x="75" y="115"/>
                      <a:pt x="65" y="117"/>
                    </a:cubicBezTo>
                    <a:cubicBezTo>
                      <a:pt x="108" y="117"/>
                      <a:pt x="108" y="117"/>
                      <a:pt x="108" y="117"/>
                    </a:cubicBezTo>
                    <a:cubicBezTo>
                      <a:pt x="98" y="114"/>
                      <a:pt x="98" y="92"/>
                      <a:pt x="99" y="88"/>
                    </a:cubicBezTo>
                    <a:cubicBezTo>
                      <a:pt x="99" y="88"/>
                      <a:pt x="100" y="87"/>
                      <a:pt x="100" y="87"/>
                    </a:cubicBezTo>
                    <a:cubicBezTo>
                      <a:pt x="156" y="77"/>
                      <a:pt x="173" y="18"/>
                      <a:pt x="173" y="18"/>
                    </a:cubicBezTo>
                    <a:cubicBezTo>
                      <a:pt x="174" y="16"/>
                      <a:pt x="173" y="14"/>
                      <a:pt x="172" y="13"/>
                    </a:cubicBezTo>
                    <a:close/>
                    <a:moveTo>
                      <a:pt x="13" y="22"/>
                    </a:moveTo>
                    <a:cubicBezTo>
                      <a:pt x="39" y="22"/>
                      <a:pt x="39" y="22"/>
                      <a:pt x="39" y="22"/>
                    </a:cubicBezTo>
                    <a:cubicBezTo>
                      <a:pt x="41" y="44"/>
                      <a:pt x="47" y="59"/>
                      <a:pt x="54" y="69"/>
                    </a:cubicBezTo>
                    <a:cubicBezTo>
                      <a:pt x="30" y="57"/>
                      <a:pt x="18" y="34"/>
                      <a:pt x="13" y="22"/>
                    </a:cubicBezTo>
                    <a:close/>
                    <a:moveTo>
                      <a:pt x="54" y="12"/>
                    </a:moveTo>
                    <a:cubicBezTo>
                      <a:pt x="69" y="11"/>
                      <a:pt x="69" y="11"/>
                      <a:pt x="69" y="11"/>
                    </a:cubicBezTo>
                    <a:cubicBezTo>
                      <a:pt x="65" y="38"/>
                      <a:pt x="81" y="76"/>
                      <a:pt x="81" y="76"/>
                    </a:cubicBezTo>
                    <a:cubicBezTo>
                      <a:pt x="53" y="57"/>
                      <a:pt x="54" y="12"/>
                      <a:pt x="54" y="12"/>
                    </a:cubicBezTo>
                    <a:close/>
                    <a:moveTo>
                      <a:pt x="123" y="66"/>
                    </a:moveTo>
                    <a:cubicBezTo>
                      <a:pt x="130" y="53"/>
                      <a:pt x="133" y="36"/>
                      <a:pt x="134" y="22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55" y="33"/>
                      <a:pt x="144" y="54"/>
                      <a:pt x="123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92" name="矩形 25"/>
          <p:cNvSpPr>
            <a:spLocks noChangeArrowheads="1"/>
          </p:cNvSpPr>
          <p:nvPr/>
        </p:nvSpPr>
        <p:spPr bwMode="auto">
          <a:xfrm>
            <a:off x="3029614" y="2638521"/>
            <a:ext cx="25945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</a:t>
            </a:r>
          </a:p>
        </p:txBody>
      </p:sp>
      <p:sp>
        <p:nvSpPr>
          <p:cNvPr id="93" name="矩形 25"/>
          <p:cNvSpPr>
            <a:spLocks noChangeArrowheads="1"/>
          </p:cNvSpPr>
          <p:nvPr/>
        </p:nvSpPr>
        <p:spPr bwMode="auto">
          <a:xfrm>
            <a:off x="7843379" y="2638521"/>
            <a:ext cx="25945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</a:t>
            </a:r>
          </a:p>
        </p:txBody>
      </p:sp>
      <p:sp>
        <p:nvSpPr>
          <p:cNvPr id="94" name="矩形 25"/>
          <p:cNvSpPr>
            <a:spLocks noChangeArrowheads="1"/>
          </p:cNvSpPr>
          <p:nvPr/>
        </p:nvSpPr>
        <p:spPr bwMode="auto">
          <a:xfrm>
            <a:off x="7843379" y="4537357"/>
            <a:ext cx="25945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</a:t>
            </a:r>
          </a:p>
        </p:txBody>
      </p:sp>
      <p:sp>
        <p:nvSpPr>
          <p:cNvPr id="95" name="矩形 25"/>
          <p:cNvSpPr>
            <a:spLocks noChangeArrowheads="1"/>
          </p:cNvSpPr>
          <p:nvPr/>
        </p:nvSpPr>
        <p:spPr bwMode="auto">
          <a:xfrm>
            <a:off x="3029614" y="4512801"/>
            <a:ext cx="25945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46360" y="1184447"/>
            <a:ext cx="8274152" cy="1389712"/>
            <a:chOff x="1159770" y="888335"/>
            <a:chExt cx="6205614" cy="1042284"/>
          </a:xfrm>
        </p:grpSpPr>
        <p:sp>
          <p:nvSpPr>
            <p:cNvPr id="90" name="矩形 25"/>
            <p:cNvSpPr>
              <a:spLocks noChangeArrowheads="1"/>
            </p:cNvSpPr>
            <p:nvPr/>
          </p:nvSpPr>
          <p:spPr bwMode="auto">
            <a:xfrm>
              <a:off x="1159770" y="888335"/>
              <a:ext cx="2731255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2135" dirty="0">
                  <a:solidFill>
                    <a:srgbClr val="7CCB62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Click here to add text</a:t>
              </a:r>
            </a:p>
          </p:txBody>
        </p:sp>
        <p:sp>
          <p:nvSpPr>
            <p:cNvPr id="96" name="矩形 25"/>
            <p:cNvSpPr>
              <a:spLocks noChangeArrowheads="1"/>
            </p:cNvSpPr>
            <p:nvPr/>
          </p:nvSpPr>
          <p:spPr bwMode="auto">
            <a:xfrm>
              <a:off x="1159770" y="1168872"/>
              <a:ext cx="6205614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  </a:r>
            </a:p>
          </p:txBody>
        </p:sp>
      </p:grp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02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论文综述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70" name="矩形 69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 rot="12600000">
            <a:off x="6975252" y="2352675"/>
            <a:ext cx="1491013" cy="1491555"/>
          </a:xfrm>
          <a:prstGeom prst="ellipse">
            <a:avLst/>
          </a:prstGeom>
          <a:solidFill>
            <a:srgbClr val="79B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 rot="12600000">
            <a:off x="1255293" y="2192399"/>
            <a:ext cx="1842587" cy="1843253"/>
          </a:xfrm>
          <a:prstGeom prst="ellipse">
            <a:avLst/>
          </a:prstGeom>
          <a:solidFill>
            <a:srgbClr val="10C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6" name="椭圆 75"/>
          <p:cNvSpPr/>
          <p:nvPr/>
        </p:nvSpPr>
        <p:spPr>
          <a:xfrm rot="12694832">
            <a:off x="3762635" y="3494317"/>
            <a:ext cx="2449819" cy="2450704"/>
          </a:xfrm>
          <a:prstGeom prst="ellipse">
            <a:avLst/>
          </a:prstGeom>
          <a:solidFill>
            <a:srgbClr val="A5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0" name="椭圆 89"/>
          <p:cNvSpPr/>
          <p:nvPr/>
        </p:nvSpPr>
        <p:spPr>
          <a:xfrm rot="12600000">
            <a:off x="9312744" y="3642170"/>
            <a:ext cx="1834945" cy="1835607"/>
          </a:xfrm>
          <a:prstGeom prst="ellipse">
            <a:avLst/>
          </a:prstGeom>
          <a:solidFill>
            <a:srgbClr val="08D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5" name="任意多边形 94"/>
          <p:cNvSpPr/>
          <p:nvPr/>
        </p:nvSpPr>
        <p:spPr>
          <a:xfrm>
            <a:off x="2925747" y="3546313"/>
            <a:ext cx="997804" cy="633900"/>
          </a:xfrm>
          <a:custGeom>
            <a:avLst/>
            <a:gdLst>
              <a:gd name="connsiteX0" fmla="*/ 0 w 801278"/>
              <a:gd name="connsiteY0" fmla="*/ 0 h 509048"/>
              <a:gd name="connsiteX1" fmla="*/ 801278 w 801278"/>
              <a:gd name="connsiteY1" fmla="*/ 509048 h 509048"/>
              <a:gd name="connsiteX2" fmla="*/ 801278 w 801278"/>
              <a:gd name="connsiteY2" fmla="*/ 509048 h 50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278" h="509048">
                <a:moveTo>
                  <a:pt x="0" y="0"/>
                </a:moveTo>
                <a:lnTo>
                  <a:pt x="801278" y="509048"/>
                </a:lnTo>
                <a:lnTo>
                  <a:pt x="801278" y="509048"/>
                </a:lnTo>
              </a:path>
            </a:pathLst>
          </a:custGeom>
          <a:noFill/>
          <a:ln>
            <a:solidFill>
              <a:srgbClr val="10CF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7" name="任意多边形 96"/>
          <p:cNvSpPr/>
          <p:nvPr/>
        </p:nvSpPr>
        <p:spPr>
          <a:xfrm>
            <a:off x="6085706" y="3449485"/>
            <a:ext cx="962220" cy="789440"/>
          </a:xfrm>
          <a:custGeom>
            <a:avLst/>
            <a:gdLst>
              <a:gd name="connsiteX0" fmla="*/ 0 w 801278"/>
              <a:gd name="connsiteY0" fmla="*/ 0 h 509048"/>
              <a:gd name="connsiteX1" fmla="*/ 801278 w 801278"/>
              <a:gd name="connsiteY1" fmla="*/ 509048 h 509048"/>
              <a:gd name="connsiteX2" fmla="*/ 801278 w 801278"/>
              <a:gd name="connsiteY2" fmla="*/ 509048 h 509048"/>
              <a:gd name="connsiteX0-1" fmla="*/ 0 w 801278"/>
              <a:gd name="connsiteY0-2" fmla="*/ 0 h 509048"/>
              <a:gd name="connsiteX1-3" fmla="*/ 801278 w 801278"/>
              <a:gd name="connsiteY1-4" fmla="*/ 509048 h 509048"/>
              <a:gd name="connsiteX0-5" fmla="*/ 0 w 544103"/>
              <a:gd name="connsiteY0-6" fmla="*/ 114840 h 114840"/>
              <a:gd name="connsiteX1-7" fmla="*/ 544103 w 544103"/>
              <a:gd name="connsiteY1-8" fmla="*/ 0 h 114840"/>
              <a:gd name="connsiteX0-9" fmla="*/ 0 w 772703"/>
              <a:gd name="connsiteY0-10" fmla="*/ 633953 h 633953"/>
              <a:gd name="connsiteX1-11" fmla="*/ 772703 w 772703"/>
              <a:gd name="connsiteY1-12" fmla="*/ 0 h 6339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72703" h="633953">
                <a:moveTo>
                  <a:pt x="0" y="633953"/>
                </a:moveTo>
                <a:lnTo>
                  <a:pt x="772703" y="0"/>
                </a:lnTo>
              </a:path>
            </a:pathLst>
          </a:custGeom>
          <a:noFill/>
          <a:ln>
            <a:solidFill>
              <a:srgbClr val="A5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8" name="任意多边形 97"/>
          <p:cNvSpPr/>
          <p:nvPr/>
        </p:nvSpPr>
        <p:spPr>
          <a:xfrm>
            <a:off x="8342236" y="3380257"/>
            <a:ext cx="1074904" cy="799956"/>
          </a:xfrm>
          <a:custGeom>
            <a:avLst/>
            <a:gdLst>
              <a:gd name="connsiteX0" fmla="*/ 0 w 801278"/>
              <a:gd name="connsiteY0" fmla="*/ 0 h 509048"/>
              <a:gd name="connsiteX1" fmla="*/ 801278 w 801278"/>
              <a:gd name="connsiteY1" fmla="*/ 509048 h 509048"/>
              <a:gd name="connsiteX2" fmla="*/ 801278 w 801278"/>
              <a:gd name="connsiteY2" fmla="*/ 509048 h 509048"/>
              <a:gd name="connsiteX0-1" fmla="*/ 0 w 801278"/>
              <a:gd name="connsiteY0-2" fmla="*/ 0 h 509048"/>
              <a:gd name="connsiteX1-3" fmla="*/ 801278 w 801278"/>
              <a:gd name="connsiteY1-4" fmla="*/ 509048 h 509048"/>
              <a:gd name="connsiteX0-5" fmla="*/ 0 w 544103"/>
              <a:gd name="connsiteY0-6" fmla="*/ 114840 h 114840"/>
              <a:gd name="connsiteX1-7" fmla="*/ 544103 w 544103"/>
              <a:gd name="connsiteY1-8" fmla="*/ 0 h 114840"/>
              <a:gd name="connsiteX0-9" fmla="*/ 0 w 772703"/>
              <a:gd name="connsiteY0-10" fmla="*/ 633953 h 633953"/>
              <a:gd name="connsiteX1-11" fmla="*/ 772703 w 772703"/>
              <a:gd name="connsiteY1-12" fmla="*/ 0 h 633953"/>
              <a:gd name="connsiteX0-13" fmla="*/ 0 w 1268003"/>
              <a:gd name="connsiteY0-14" fmla="*/ 0 h 18509"/>
              <a:gd name="connsiteX1-15" fmla="*/ 1268003 w 1268003"/>
              <a:gd name="connsiteY1-16" fmla="*/ 18509 h 18509"/>
              <a:gd name="connsiteX0-17" fmla="*/ 0 w 863191"/>
              <a:gd name="connsiteY0-18" fmla="*/ 0 h 642397"/>
              <a:gd name="connsiteX1-19" fmla="*/ 863191 w 863191"/>
              <a:gd name="connsiteY1-20" fmla="*/ 642397 h 6423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63191" h="642397">
                <a:moveTo>
                  <a:pt x="0" y="0"/>
                </a:moveTo>
                <a:lnTo>
                  <a:pt x="863191" y="642397"/>
                </a:lnTo>
              </a:path>
            </a:pathLst>
          </a:custGeom>
          <a:noFill/>
          <a:ln>
            <a:solidFill>
              <a:srgbClr val="7CC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83689" y="1490985"/>
            <a:ext cx="4855463" cy="338555"/>
            <a:chOff x="1136957" y="1051749"/>
            <a:chExt cx="3641597" cy="253916"/>
          </a:xfrm>
        </p:grpSpPr>
        <p:sp>
          <p:nvSpPr>
            <p:cNvPr id="92" name="椭圆 91"/>
            <p:cNvSpPr/>
            <p:nvPr/>
          </p:nvSpPr>
          <p:spPr>
            <a:xfrm rot="12600000">
              <a:off x="1136957" y="1121804"/>
              <a:ext cx="172984" cy="173047"/>
            </a:xfrm>
            <a:prstGeom prst="ellipse">
              <a:avLst/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08" name="矩形 25"/>
            <p:cNvSpPr>
              <a:spLocks noChangeArrowheads="1"/>
            </p:cNvSpPr>
            <p:nvPr/>
          </p:nvSpPr>
          <p:spPr bwMode="auto">
            <a:xfrm>
              <a:off x="1297070" y="1051749"/>
              <a:ext cx="34814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</a:t>
              </a:r>
              <a:endParaRPr lang="en-US" altLang="zh-CN" sz="2135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08229" y="1490985"/>
            <a:ext cx="4855463" cy="338555"/>
            <a:chOff x="3180362" y="1051749"/>
            <a:chExt cx="3641597" cy="253916"/>
          </a:xfrm>
        </p:grpSpPr>
        <p:sp>
          <p:nvSpPr>
            <p:cNvPr id="117" name="椭圆 116"/>
            <p:cNvSpPr/>
            <p:nvPr/>
          </p:nvSpPr>
          <p:spPr>
            <a:xfrm rot="12600000">
              <a:off x="3180362" y="1121804"/>
              <a:ext cx="172984" cy="173047"/>
            </a:xfrm>
            <a:prstGeom prst="ellipse">
              <a:avLst/>
            </a:prstGeom>
            <a:solidFill>
              <a:srgbClr val="A5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18" name="矩形 25"/>
            <p:cNvSpPr>
              <a:spLocks noChangeArrowheads="1"/>
            </p:cNvSpPr>
            <p:nvPr/>
          </p:nvSpPr>
          <p:spPr bwMode="auto">
            <a:xfrm>
              <a:off x="3340475" y="1051749"/>
              <a:ext cx="34814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</a:t>
              </a:r>
              <a:endParaRPr lang="en-US" altLang="zh-CN" sz="2135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55014" y="1490984"/>
            <a:ext cx="4855463" cy="338555"/>
            <a:chOff x="5165451" y="1051748"/>
            <a:chExt cx="3641597" cy="253916"/>
          </a:xfrm>
        </p:grpSpPr>
        <p:sp>
          <p:nvSpPr>
            <p:cNvPr id="119" name="椭圆 118"/>
            <p:cNvSpPr/>
            <p:nvPr/>
          </p:nvSpPr>
          <p:spPr>
            <a:xfrm rot="12600000">
              <a:off x="5165451" y="1121804"/>
              <a:ext cx="172984" cy="173047"/>
            </a:xfrm>
            <a:prstGeom prst="ellipse">
              <a:avLst/>
            </a:prstGeom>
            <a:solidFill>
              <a:srgbClr val="79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0" name="矩形 25"/>
            <p:cNvSpPr>
              <a:spLocks noChangeArrowheads="1"/>
            </p:cNvSpPr>
            <p:nvPr/>
          </p:nvSpPr>
          <p:spPr bwMode="auto">
            <a:xfrm>
              <a:off x="5325564" y="1051748"/>
              <a:ext cx="34814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</a:t>
              </a:r>
              <a:endParaRPr lang="en-US" altLang="zh-CN" sz="2135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055941" y="1490984"/>
            <a:ext cx="4855463" cy="338555"/>
            <a:chOff x="7116145" y="1051748"/>
            <a:chExt cx="3641597" cy="253916"/>
          </a:xfrm>
        </p:grpSpPr>
        <p:sp>
          <p:nvSpPr>
            <p:cNvPr id="121" name="椭圆 120"/>
            <p:cNvSpPr/>
            <p:nvPr/>
          </p:nvSpPr>
          <p:spPr>
            <a:xfrm rot="12600000">
              <a:off x="7116145" y="1121804"/>
              <a:ext cx="172984" cy="173047"/>
            </a:xfrm>
            <a:prstGeom prst="ellipse">
              <a:avLst/>
            </a:prstGeom>
            <a:solidFill>
              <a:srgbClr val="08D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2" name="矩形 25"/>
            <p:cNvSpPr>
              <a:spLocks noChangeArrowheads="1"/>
            </p:cNvSpPr>
            <p:nvPr/>
          </p:nvSpPr>
          <p:spPr bwMode="auto">
            <a:xfrm>
              <a:off x="7276258" y="1051748"/>
              <a:ext cx="348148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</a:t>
              </a:r>
              <a:endParaRPr lang="en-US" altLang="zh-CN" sz="2135" dirty="0">
                <a:solidFill>
                  <a:prstClr val="white">
                    <a:lumMod val="50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123" name="矩形 25"/>
          <p:cNvSpPr>
            <a:spLocks noChangeArrowheads="1"/>
          </p:cNvSpPr>
          <p:nvPr/>
        </p:nvSpPr>
        <p:spPr bwMode="auto">
          <a:xfrm rot="2145110">
            <a:off x="1542573" y="3044477"/>
            <a:ext cx="190579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2665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Text 1</a:t>
            </a:r>
          </a:p>
        </p:txBody>
      </p:sp>
      <p:sp>
        <p:nvSpPr>
          <p:cNvPr id="124" name="矩形 25"/>
          <p:cNvSpPr>
            <a:spLocks noChangeArrowheads="1"/>
          </p:cNvSpPr>
          <p:nvPr/>
        </p:nvSpPr>
        <p:spPr bwMode="auto">
          <a:xfrm rot="19395597">
            <a:off x="4193259" y="4238367"/>
            <a:ext cx="1905795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735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Text 2</a:t>
            </a:r>
          </a:p>
        </p:txBody>
      </p:sp>
      <p:sp>
        <p:nvSpPr>
          <p:cNvPr id="125" name="矩形 25"/>
          <p:cNvSpPr>
            <a:spLocks noChangeArrowheads="1"/>
          </p:cNvSpPr>
          <p:nvPr/>
        </p:nvSpPr>
        <p:spPr bwMode="auto">
          <a:xfrm rot="2214362">
            <a:off x="7104356" y="3065029"/>
            <a:ext cx="1905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24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Text 3</a:t>
            </a:r>
          </a:p>
        </p:txBody>
      </p:sp>
      <p:sp>
        <p:nvSpPr>
          <p:cNvPr id="126" name="矩形 25"/>
          <p:cNvSpPr>
            <a:spLocks noChangeArrowheads="1"/>
          </p:cNvSpPr>
          <p:nvPr/>
        </p:nvSpPr>
        <p:spPr bwMode="auto">
          <a:xfrm>
            <a:off x="9630509" y="4308788"/>
            <a:ext cx="190579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2665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Text 4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02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论文综述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30" name="矩形 29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4" grpId="0" animBg="1"/>
      <p:bldP spid="76" grpId="0" animBg="1"/>
      <p:bldP spid="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4035318" y="3289750"/>
            <a:ext cx="1596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03</a:t>
            </a:r>
            <a:endParaRPr lang="zh-CN" altLang="en-US" sz="6000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028730" y="3251425"/>
            <a:ext cx="3652040" cy="92333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zh-CN" altLang="en-US" sz="54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研究过程</a:t>
            </a:r>
          </a:p>
        </p:txBody>
      </p:sp>
      <p:sp>
        <p:nvSpPr>
          <p:cNvPr id="47" name="矩形 46"/>
          <p:cNvSpPr/>
          <p:nvPr/>
        </p:nvSpPr>
        <p:spPr>
          <a:xfrm>
            <a:off x="5848667" y="4450401"/>
            <a:ext cx="83876" cy="838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978974" y="4450401"/>
            <a:ext cx="83876" cy="838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109280" y="4450401"/>
            <a:ext cx="83876" cy="8387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6666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239588" y="4450401"/>
            <a:ext cx="83876" cy="838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79BC8F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618609" y="2020997"/>
            <a:ext cx="954782" cy="954782"/>
            <a:chOff x="6514706" y="3321140"/>
            <a:chExt cx="745581" cy="745581"/>
          </a:xfrm>
        </p:grpSpPr>
        <p:sp>
          <p:nvSpPr>
            <p:cNvPr id="12" name="椭圆 11"/>
            <p:cNvSpPr/>
            <p:nvPr/>
          </p:nvSpPr>
          <p:spPr>
            <a:xfrm>
              <a:off x="6514706" y="3321140"/>
              <a:ext cx="745581" cy="745581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6688608" y="3533199"/>
              <a:ext cx="397775" cy="316650"/>
            </a:xfrm>
            <a:custGeom>
              <a:avLst/>
              <a:gdLst>
                <a:gd name="T0" fmla="*/ 26 w 126"/>
                <a:gd name="T1" fmla="*/ 48 h 100"/>
                <a:gd name="T2" fmla="*/ 44 w 126"/>
                <a:gd name="T3" fmla="*/ 32 h 100"/>
                <a:gd name="T4" fmla="*/ 67 w 126"/>
                <a:gd name="T5" fmla="*/ 45 h 100"/>
                <a:gd name="T6" fmla="*/ 98 w 126"/>
                <a:gd name="T7" fmla="*/ 2 h 100"/>
                <a:gd name="T8" fmla="*/ 126 w 126"/>
                <a:gd name="T9" fmla="*/ 0 h 100"/>
                <a:gd name="T10" fmla="*/ 123 w 126"/>
                <a:gd name="T11" fmla="*/ 28 h 100"/>
                <a:gd name="T12" fmla="*/ 72 w 126"/>
                <a:gd name="T13" fmla="*/ 58 h 100"/>
                <a:gd name="T14" fmla="*/ 64 w 126"/>
                <a:gd name="T15" fmla="*/ 59 h 100"/>
                <a:gd name="T16" fmla="*/ 31 w 126"/>
                <a:gd name="T17" fmla="*/ 63 h 100"/>
                <a:gd name="T18" fmla="*/ 22 w 126"/>
                <a:gd name="T19" fmla="*/ 63 h 100"/>
                <a:gd name="T20" fmla="*/ 9 w 126"/>
                <a:gd name="T21" fmla="*/ 32 h 100"/>
                <a:gd name="T22" fmla="*/ 21 w 126"/>
                <a:gd name="T23" fmla="*/ 100 h 100"/>
                <a:gd name="T24" fmla="*/ 16 w 126"/>
                <a:gd name="T25" fmla="*/ 71 h 100"/>
                <a:gd name="T26" fmla="*/ 11 w 126"/>
                <a:gd name="T27" fmla="*/ 65 h 100"/>
                <a:gd name="T28" fmla="*/ 6 w 126"/>
                <a:gd name="T29" fmla="*/ 100 h 100"/>
                <a:gd name="T30" fmla="*/ 11 w 126"/>
                <a:gd name="T31" fmla="*/ 65 h 100"/>
                <a:gd name="T32" fmla="*/ 31 w 126"/>
                <a:gd name="T33" fmla="*/ 100 h 100"/>
                <a:gd name="T34" fmla="*/ 26 w 126"/>
                <a:gd name="T35" fmla="*/ 80 h 100"/>
                <a:gd name="T36" fmla="*/ 31 w 126"/>
                <a:gd name="T37" fmla="*/ 76 h 100"/>
                <a:gd name="T38" fmla="*/ 36 w 126"/>
                <a:gd name="T39" fmla="*/ 71 h 100"/>
                <a:gd name="T40" fmla="*/ 41 w 126"/>
                <a:gd name="T41" fmla="*/ 100 h 100"/>
                <a:gd name="T42" fmla="*/ 51 w 126"/>
                <a:gd name="T43" fmla="*/ 62 h 100"/>
                <a:gd name="T44" fmla="*/ 46 w 126"/>
                <a:gd name="T45" fmla="*/ 62 h 100"/>
                <a:gd name="T46" fmla="*/ 51 w 126"/>
                <a:gd name="T47" fmla="*/ 100 h 100"/>
                <a:gd name="T48" fmla="*/ 61 w 126"/>
                <a:gd name="T49" fmla="*/ 68 h 100"/>
                <a:gd name="T50" fmla="*/ 56 w 126"/>
                <a:gd name="T51" fmla="*/ 100 h 100"/>
                <a:gd name="T52" fmla="*/ 61 w 126"/>
                <a:gd name="T53" fmla="*/ 68 h 100"/>
                <a:gd name="T54" fmla="*/ 71 w 126"/>
                <a:gd name="T55" fmla="*/ 100 h 100"/>
                <a:gd name="T56" fmla="*/ 66 w 126"/>
                <a:gd name="T57" fmla="*/ 71 h 100"/>
                <a:gd name="T58" fmla="*/ 71 w 126"/>
                <a:gd name="T59" fmla="*/ 72 h 100"/>
                <a:gd name="T60" fmla="*/ 76 w 126"/>
                <a:gd name="T61" fmla="*/ 67 h 100"/>
                <a:gd name="T62" fmla="*/ 81 w 126"/>
                <a:gd name="T63" fmla="*/ 100 h 100"/>
                <a:gd name="T64" fmla="*/ 91 w 126"/>
                <a:gd name="T65" fmla="*/ 54 h 100"/>
                <a:gd name="T66" fmla="*/ 86 w 126"/>
                <a:gd name="T67" fmla="*/ 100 h 100"/>
                <a:gd name="T68" fmla="*/ 91 w 126"/>
                <a:gd name="T69" fmla="*/ 54 h 100"/>
                <a:gd name="T70" fmla="*/ 96 w 126"/>
                <a:gd name="T71" fmla="*/ 50 h 100"/>
                <a:gd name="T72" fmla="*/ 101 w 126"/>
                <a:gd name="T73" fmla="*/ 100 h 100"/>
                <a:gd name="T74" fmla="*/ 111 w 126"/>
                <a:gd name="T75" fmla="*/ 37 h 100"/>
                <a:gd name="T76" fmla="*/ 106 w 126"/>
                <a:gd name="T77" fmla="*/ 100 h 100"/>
                <a:gd name="T78" fmla="*/ 111 w 126"/>
                <a:gd name="T7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6" h="100">
                  <a:moveTo>
                    <a:pt x="9" y="32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" y="32"/>
                    <a:pt x="9" y="32"/>
                    <a:pt x="9" y="32"/>
                  </a:cubicBezTo>
                  <a:close/>
                  <a:moveTo>
                    <a:pt x="21" y="75"/>
                  </a:moveTo>
                  <a:cubicBezTo>
                    <a:pt x="21" y="100"/>
                    <a:pt x="21" y="100"/>
                    <a:pt x="21" y="100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21" y="75"/>
                    <a:pt x="21" y="75"/>
                    <a:pt x="21" y="75"/>
                  </a:cubicBezTo>
                  <a:close/>
                  <a:moveTo>
                    <a:pt x="11" y="65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65"/>
                    <a:pt x="11" y="65"/>
                    <a:pt x="11" y="65"/>
                  </a:cubicBezTo>
                  <a:close/>
                  <a:moveTo>
                    <a:pt x="31" y="76"/>
                  </a:moveTo>
                  <a:cubicBezTo>
                    <a:pt x="31" y="100"/>
                    <a:pt x="31" y="100"/>
                    <a:pt x="31" y="100"/>
                  </a:cubicBezTo>
                  <a:cubicBezTo>
                    <a:pt x="29" y="100"/>
                    <a:pt x="28" y="100"/>
                    <a:pt x="26" y="10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31" y="76"/>
                    <a:pt x="31" y="76"/>
                    <a:pt x="31" y="76"/>
                  </a:cubicBezTo>
                  <a:close/>
                  <a:moveTo>
                    <a:pt x="41" y="67"/>
                  </a:moveTo>
                  <a:cubicBezTo>
                    <a:pt x="36" y="71"/>
                    <a:pt x="36" y="71"/>
                    <a:pt x="36" y="71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8" y="100"/>
                    <a:pt x="39" y="100"/>
                    <a:pt x="41" y="100"/>
                  </a:cubicBezTo>
                  <a:cubicBezTo>
                    <a:pt x="41" y="67"/>
                    <a:pt x="41" y="67"/>
                    <a:pt x="41" y="67"/>
                  </a:cubicBezTo>
                  <a:close/>
                  <a:moveTo>
                    <a:pt x="51" y="62"/>
                  </a:moveTo>
                  <a:cubicBezTo>
                    <a:pt x="48" y="60"/>
                    <a:pt x="48" y="60"/>
                    <a:pt x="48" y="60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8" y="100"/>
                    <a:pt x="49" y="100"/>
                    <a:pt x="51" y="100"/>
                  </a:cubicBezTo>
                  <a:cubicBezTo>
                    <a:pt x="51" y="62"/>
                    <a:pt x="51" y="62"/>
                    <a:pt x="51" y="62"/>
                  </a:cubicBezTo>
                  <a:close/>
                  <a:moveTo>
                    <a:pt x="61" y="68"/>
                  </a:moveTo>
                  <a:cubicBezTo>
                    <a:pt x="56" y="65"/>
                    <a:pt x="56" y="65"/>
                    <a:pt x="56" y="65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8" y="100"/>
                    <a:pt x="59" y="100"/>
                    <a:pt x="61" y="100"/>
                  </a:cubicBezTo>
                  <a:cubicBezTo>
                    <a:pt x="61" y="68"/>
                    <a:pt x="61" y="68"/>
                    <a:pt x="61" y="68"/>
                  </a:cubicBezTo>
                  <a:close/>
                  <a:moveTo>
                    <a:pt x="71" y="72"/>
                  </a:moveTo>
                  <a:cubicBezTo>
                    <a:pt x="71" y="100"/>
                    <a:pt x="71" y="100"/>
                    <a:pt x="71" y="100"/>
                  </a:cubicBezTo>
                  <a:cubicBezTo>
                    <a:pt x="69" y="100"/>
                    <a:pt x="68" y="100"/>
                    <a:pt x="66" y="100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71" y="72"/>
                    <a:pt x="71" y="72"/>
                    <a:pt x="71" y="72"/>
                  </a:cubicBezTo>
                  <a:close/>
                  <a:moveTo>
                    <a:pt x="81" y="63"/>
                  </a:moveTo>
                  <a:cubicBezTo>
                    <a:pt x="76" y="67"/>
                    <a:pt x="76" y="67"/>
                    <a:pt x="76" y="67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8" y="100"/>
                    <a:pt x="79" y="100"/>
                    <a:pt x="81" y="100"/>
                  </a:cubicBezTo>
                  <a:cubicBezTo>
                    <a:pt x="81" y="63"/>
                    <a:pt x="81" y="63"/>
                    <a:pt x="81" y="63"/>
                  </a:cubicBezTo>
                  <a:close/>
                  <a:moveTo>
                    <a:pt x="91" y="54"/>
                  </a:moveTo>
                  <a:cubicBezTo>
                    <a:pt x="86" y="58"/>
                    <a:pt x="86" y="58"/>
                    <a:pt x="86" y="58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100"/>
                    <a:pt x="89" y="100"/>
                    <a:pt x="91" y="100"/>
                  </a:cubicBezTo>
                  <a:cubicBezTo>
                    <a:pt x="91" y="54"/>
                    <a:pt x="91" y="54"/>
                    <a:pt x="91" y="54"/>
                  </a:cubicBezTo>
                  <a:close/>
                  <a:moveTo>
                    <a:pt x="101" y="45"/>
                  </a:moveTo>
                  <a:cubicBezTo>
                    <a:pt x="96" y="50"/>
                    <a:pt x="96" y="50"/>
                    <a:pt x="96" y="5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8" y="100"/>
                    <a:pt x="99" y="100"/>
                    <a:pt x="101" y="100"/>
                  </a:cubicBezTo>
                  <a:cubicBezTo>
                    <a:pt x="101" y="45"/>
                    <a:pt x="101" y="45"/>
                    <a:pt x="101" y="45"/>
                  </a:cubicBezTo>
                  <a:close/>
                  <a:moveTo>
                    <a:pt x="111" y="37"/>
                  </a:moveTo>
                  <a:cubicBezTo>
                    <a:pt x="106" y="41"/>
                    <a:pt x="106" y="41"/>
                    <a:pt x="106" y="41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11" y="100"/>
                    <a:pt x="111" y="100"/>
                    <a:pt x="111" y="100"/>
                  </a:cubicBezTo>
                  <a:lnTo>
                    <a:pt x="11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093727" y="285352"/>
            <a:ext cx="948117" cy="370212"/>
            <a:chOff x="11093727" y="285352"/>
            <a:chExt cx="948117" cy="370212"/>
          </a:xfrm>
        </p:grpSpPr>
        <p:sp>
          <p:nvSpPr>
            <p:cNvPr id="15" name="矩形: 圆角 14"/>
            <p:cNvSpPr/>
            <p:nvPr/>
          </p:nvSpPr>
          <p:spPr>
            <a:xfrm>
              <a:off x="11173216" y="315251"/>
              <a:ext cx="789139" cy="34031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093727" y="285352"/>
              <a:ext cx="9481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Segoe UI" panose="020B0502040204020203" pitchFamily="34" charset="0"/>
                  <a:sym typeface="inpin heiti" panose="00000500000000000000" pitchFamily="2" charset="-122"/>
                </a:rPr>
                <a:t>LOGO</a:t>
              </a:r>
              <a:endParaRPr lang="zh-CN" altLang="en-US" i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Segoe UI" panose="020B0502040204020203" pitchFamily="34" charset="0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5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8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8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58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25"/>
          <p:cNvSpPr>
            <a:spLocks noChangeArrowheads="1"/>
          </p:cNvSpPr>
          <p:nvPr/>
        </p:nvSpPr>
        <p:spPr bwMode="auto">
          <a:xfrm>
            <a:off x="574478" y="4812752"/>
            <a:ext cx="392406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2135" dirty="0">
                <a:solidFill>
                  <a:srgbClr val="A5C34A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Click here to add text</a:t>
            </a:r>
          </a:p>
        </p:txBody>
      </p:sp>
      <p:sp>
        <p:nvSpPr>
          <p:cNvPr id="144" name="矩形 143"/>
          <p:cNvSpPr>
            <a:spLocks noChangeArrowheads="1"/>
          </p:cNvSpPr>
          <p:nvPr/>
        </p:nvSpPr>
        <p:spPr bwMode="auto">
          <a:xfrm>
            <a:off x="589435" y="5162665"/>
            <a:ext cx="110310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单击此处添加文字，添加具体文字内容，您的说明文字在此处添加，此处输入详细的说明文字单击此处添加文字，添加具体文字内容，您的说明文字在此处添加，此处输入详细的说明文字</a:t>
            </a:r>
          </a:p>
          <a:p>
            <a:pPr lvl="0" defTabSz="914400">
              <a:lnSpc>
                <a:spcPct val="125000"/>
              </a:lnSpc>
            </a:pPr>
            <a:endParaRPr lang="zh-CN" altLang="en-US" sz="1600" spc="53" dirty="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cxnSp>
        <p:nvCxnSpPr>
          <p:cNvPr id="150" name="直接连接符 149"/>
          <p:cNvCxnSpPr>
            <a:stCxn id="66" idx="6"/>
            <a:endCxn id="67" idx="1"/>
          </p:cNvCxnSpPr>
          <p:nvPr/>
        </p:nvCxnSpPr>
        <p:spPr>
          <a:xfrm>
            <a:off x="9685277" y="2190875"/>
            <a:ext cx="601963" cy="34985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3" name="组合 1042"/>
          <p:cNvGrpSpPr/>
          <p:nvPr/>
        </p:nvGrpSpPr>
        <p:grpSpPr>
          <a:xfrm>
            <a:off x="10097711" y="2351199"/>
            <a:ext cx="1716388" cy="1294191"/>
            <a:chOff x="7573283" y="2131944"/>
            <a:chExt cx="1287291" cy="970643"/>
          </a:xfrm>
        </p:grpSpPr>
        <p:sp>
          <p:nvSpPr>
            <p:cNvPr id="67" name="椭圆 66"/>
            <p:cNvSpPr/>
            <p:nvPr/>
          </p:nvSpPr>
          <p:spPr>
            <a:xfrm>
              <a:off x="7573283" y="2131944"/>
              <a:ext cx="970643" cy="970643"/>
            </a:xfrm>
            <a:prstGeom prst="ellipse">
              <a:avLst/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708002" y="2773990"/>
              <a:ext cx="1152572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success</a:t>
              </a:r>
              <a:endParaRPr lang="zh-CN" altLang="en-US" sz="1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7754618" y="2254426"/>
              <a:ext cx="607972" cy="520403"/>
              <a:chOff x="4184650" y="2241550"/>
              <a:chExt cx="771526" cy="660401"/>
            </a:xfrm>
          </p:grpSpPr>
          <p:sp>
            <p:nvSpPr>
              <p:cNvPr id="86" name="Freeform 18"/>
              <p:cNvSpPr/>
              <p:nvPr/>
            </p:nvSpPr>
            <p:spPr bwMode="auto">
              <a:xfrm>
                <a:off x="4662488" y="2241550"/>
                <a:ext cx="293688" cy="293688"/>
              </a:xfrm>
              <a:custGeom>
                <a:avLst/>
                <a:gdLst>
                  <a:gd name="T0" fmla="*/ 62 w 77"/>
                  <a:gd name="T1" fmla="*/ 75 h 77"/>
                  <a:gd name="T2" fmla="*/ 55 w 77"/>
                  <a:gd name="T3" fmla="*/ 75 h 77"/>
                  <a:gd name="T4" fmla="*/ 2 w 77"/>
                  <a:gd name="T5" fmla="*/ 22 h 77"/>
                  <a:gd name="T6" fmla="*/ 2 w 77"/>
                  <a:gd name="T7" fmla="*/ 15 h 77"/>
                  <a:gd name="T8" fmla="*/ 15 w 77"/>
                  <a:gd name="T9" fmla="*/ 2 h 77"/>
                  <a:gd name="T10" fmla="*/ 22 w 77"/>
                  <a:gd name="T11" fmla="*/ 2 h 77"/>
                  <a:gd name="T12" fmla="*/ 75 w 77"/>
                  <a:gd name="T13" fmla="*/ 55 h 77"/>
                  <a:gd name="T14" fmla="*/ 75 w 77"/>
                  <a:gd name="T15" fmla="*/ 62 h 77"/>
                  <a:gd name="T16" fmla="*/ 62 w 77"/>
                  <a:gd name="T17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77">
                    <a:moveTo>
                      <a:pt x="62" y="75"/>
                    </a:moveTo>
                    <a:cubicBezTo>
                      <a:pt x="60" y="77"/>
                      <a:pt x="57" y="77"/>
                      <a:pt x="55" y="75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0"/>
                      <a:pt x="0" y="17"/>
                      <a:pt x="2" y="15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0"/>
                      <a:pt x="20" y="0"/>
                      <a:pt x="22" y="2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7" y="57"/>
                      <a:pt x="77" y="60"/>
                      <a:pt x="75" y="62"/>
                    </a:cubicBezTo>
                    <a:lnTo>
                      <a:pt x="62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7" name="Freeform 19"/>
              <p:cNvSpPr/>
              <p:nvPr/>
            </p:nvSpPr>
            <p:spPr bwMode="auto">
              <a:xfrm>
                <a:off x="4310063" y="2439988"/>
                <a:ext cx="515938" cy="461963"/>
              </a:xfrm>
              <a:custGeom>
                <a:avLst/>
                <a:gdLst>
                  <a:gd name="T0" fmla="*/ 133 w 136"/>
                  <a:gd name="T1" fmla="*/ 60 h 121"/>
                  <a:gd name="T2" fmla="*/ 84 w 136"/>
                  <a:gd name="T3" fmla="*/ 12 h 121"/>
                  <a:gd name="T4" fmla="*/ 72 w 136"/>
                  <a:gd name="T5" fmla="*/ 17 h 121"/>
                  <a:gd name="T6" fmla="*/ 68 w 136"/>
                  <a:gd name="T7" fmla="*/ 27 h 121"/>
                  <a:gd name="T8" fmla="*/ 59 w 136"/>
                  <a:gd name="T9" fmla="*/ 37 h 121"/>
                  <a:gd name="T10" fmla="*/ 46 w 136"/>
                  <a:gd name="T11" fmla="*/ 38 h 121"/>
                  <a:gd name="T12" fmla="*/ 39 w 136"/>
                  <a:gd name="T13" fmla="*/ 34 h 121"/>
                  <a:gd name="T14" fmla="*/ 35 w 136"/>
                  <a:gd name="T15" fmla="*/ 16 h 121"/>
                  <a:gd name="T16" fmla="*/ 41 w 136"/>
                  <a:gd name="T17" fmla="*/ 0 h 121"/>
                  <a:gd name="T18" fmla="*/ 2 w 136"/>
                  <a:gd name="T19" fmla="*/ 39 h 121"/>
                  <a:gd name="T20" fmla="*/ 2 w 136"/>
                  <a:gd name="T21" fmla="*/ 45 h 121"/>
                  <a:gd name="T22" fmla="*/ 5 w 136"/>
                  <a:gd name="T23" fmla="*/ 49 h 121"/>
                  <a:gd name="T24" fmla="*/ 13 w 136"/>
                  <a:gd name="T25" fmla="*/ 41 h 121"/>
                  <a:gd name="T26" fmla="*/ 30 w 136"/>
                  <a:gd name="T27" fmla="*/ 41 h 121"/>
                  <a:gd name="T28" fmla="*/ 33 w 136"/>
                  <a:gd name="T29" fmla="*/ 50 h 121"/>
                  <a:gd name="T30" fmla="*/ 42 w 136"/>
                  <a:gd name="T31" fmla="*/ 54 h 121"/>
                  <a:gd name="T32" fmla="*/ 46 w 136"/>
                  <a:gd name="T33" fmla="*/ 62 h 121"/>
                  <a:gd name="T34" fmla="*/ 54 w 136"/>
                  <a:gd name="T35" fmla="*/ 66 h 121"/>
                  <a:gd name="T36" fmla="*/ 58 w 136"/>
                  <a:gd name="T37" fmla="*/ 74 h 121"/>
                  <a:gd name="T38" fmla="*/ 66 w 136"/>
                  <a:gd name="T39" fmla="*/ 78 h 121"/>
                  <a:gd name="T40" fmla="*/ 66 w 136"/>
                  <a:gd name="T41" fmla="*/ 95 h 121"/>
                  <a:gd name="T42" fmla="*/ 59 w 136"/>
                  <a:gd name="T43" fmla="*/ 102 h 121"/>
                  <a:gd name="T44" fmla="*/ 75 w 136"/>
                  <a:gd name="T45" fmla="*/ 118 h 121"/>
                  <a:gd name="T46" fmla="*/ 86 w 136"/>
                  <a:gd name="T47" fmla="*/ 118 h 121"/>
                  <a:gd name="T48" fmla="*/ 86 w 136"/>
                  <a:gd name="T49" fmla="*/ 107 h 121"/>
                  <a:gd name="T50" fmla="*/ 74 w 136"/>
                  <a:gd name="T51" fmla="*/ 94 h 121"/>
                  <a:gd name="T52" fmla="*/ 74 w 136"/>
                  <a:gd name="T53" fmla="*/ 90 h 121"/>
                  <a:gd name="T54" fmla="*/ 78 w 136"/>
                  <a:gd name="T55" fmla="*/ 90 h 121"/>
                  <a:gd name="T56" fmla="*/ 90 w 136"/>
                  <a:gd name="T57" fmla="*/ 103 h 121"/>
                  <a:gd name="T58" fmla="*/ 102 w 136"/>
                  <a:gd name="T59" fmla="*/ 103 h 121"/>
                  <a:gd name="T60" fmla="*/ 102 w 136"/>
                  <a:gd name="T61" fmla="*/ 91 h 121"/>
                  <a:gd name="T62" fmla="*/ 89 w 136"/>
                  <a:gd name="T63" fmla="*/ 79 h 121"/>
                  <a:gd name="T64" fmla="*/ 89 w 136"/>
                  <a:gd name="T65" fmla="*/ 75 h 121"/>
                  <a:gd name="T66" fmla="*/ 93 w 136"/>
                  <a:gd name="T67" fmla="*/ 75 h 121"/>
                  <a:gd name="T68" fmla="*/ 106 w 136"/>
                  <a:gd name="T69" fmla="*/ 87 h 121"/>
                  <a:gd name="T70" fmla="*/ 117 w 136"/>
                  <a:gd name="T71" fmla="*/ 87 h 121"/>
                  <a:gd name="T72" fmla="*/ 117 w 136"/>
                  <a:gd name="T73" fmla="*/ 76 h 121"/>
                  <a:gd name="T74" fmla="*/ 105 w 136"/>
                  <a:gd name="T75" fmla="*/ 63 h 121"/>
                  <a:gd name="T76" fmla="*/ 105 w 136"/>
                  <a:gd name="T77" fmla="*/ 59 h 121"/>
                  <a:gd name="T78" fmla="*/ 109 w 136"/>
                  <a:gd name="T79" fmla="*/ 59 h 121"/>
                  <a:gd name="T80" fmla="*/ 121 w 136"/>
                  <a:gd name="T81" fmla="*/ 72 h 121"/>
                  <a:gd name="T82" fmla="*/ 133 w 136"/>
                  <a:gd name="T83" fmla="*/ 72 h 121"/>
                  <a:gd name="T84" fmla="*/ 133 w 136"/>
                  <a:gd name="T85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21">
                    <a:moveTo>
                      <a:pt x="133" y="60"/>
                    </a:moveTo>
                    <a:cubicBezTo>
                      <a:pt x="84" y="12"/>
                      <a:pt x="84" y="12"/>
                      <a:pt x="84" y="12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7" y="32"/>
                      <a:pt x="63" y="35"/>
                      <a:pt x="59" y="37"/>
                    </a:cubicBezTo>
                    <a:cubicBezTo>
                      <a:pt x="55" y="39"/>
                      <a:pt x="50" y="39"/>
                      <a:pt x="46" y="38"/>
                    </a:cubicBezTo>
                    <a:cubicBezTo>
                      <a:pt x="43" y="37"/>
                      <a:pt x="41" y="36"/>
                      <a:pt x="39" y="34"/>
                    </a:cubicBezTo>
                    <a:cubicBezTo>
                      <a:pt x="35" y="29"/>
                      <a:pt x="33" y="22"/>
                      <a:pt x="35" y="16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1"/>
                      <a:pt x="0" y="43"/>
                      <a:pt x="2" y="45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7" y="37"/>
                      <a:pt x="25" y="37"/>
                      <a:pt x="30" y="41"/>
                    </a:cubicBezTo>
                    <a:cubicBezTo>
                      <a:pt x="32" y="44"/>
                      <a:pt x="33" y="47"/>
                      <a:pt x="33" y="50"/>
                    </a:cubicBezTo>
                    <a:cubicBezTo>
                      <a:pt x="37" y="50"/>
                      <a:pt x="40" y="51"/>
                      <a:pt x="42" y="54"/>
                    </a:cubicBezTo>
                    <a:cubicBezTo>
                      <a:pt x="44" y="56"/>
                      <a:pt x="46" y="59"/>
                      <a:pt x="46" y="62"/>
                    </a:cubicBezTo>
                    <a:cubicBezTo>
                      <a:pt x="49" y="62"/>
                      <a:pt x="52" y="63"/>
                      <a:pt x="54" y="66"/>
                    </a:cubicBezTo>
                    <a:cubicBezTo>
                      <a:pt x="57" y="68"/>
                      <a:pt x="58" y="71"/>
                      <a:pt x="58" y="74"/>
                    </a:cubicBezTo>
                    <a:cubicBezTo>
                      <a:pt x="61" y="74"/>
                      <a:pt x="64" y="76"/>
                      <a:pt x="66" y="78"/>
                    </a:cubicBezTo>
                    <a:cubicBezTo>
                      <a:pt x="71" y="83"/>
                      <a:pt x="71" y="90"/>
                      <a:pt x="66" y="95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75" y="118"/>
                      <a:pt x="75" y="118"/>
                      <a:pt x="75" y="118"/>
                    </a:cubicBezTo>
                    <a:cubicBezTo>
                      <a:pt x="78" y="121"/>
                      <a:pt x="83" y="121"/>
                      <a:pt x="86" y="118"/>
                    </a:cubicBezTo>
                    <a:cubicBezTo>
                      <a:pt x="90" y="115"/>
                      <a:pt x="90" y="110"/>
                      <a:pt x="86" y="107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3" y="93"/>
                      <a:pt x="73" y="91"/>
                      <a:pt x="74" y="90"/>
                    </a:cubicBezTo>
                    <a:cubicBezTo>
                      <a:pt x="75" y="89"/>
                      <a:pt x="77" y="89"/>
                      <a:pt x="78" y="90"/>
                    </a:cubicBezTo>
                    <a:cubicBezTo>
                      <a:pt x="90" y="103"/>
                      <a:pt x="90" y="103"/>
                      <a:pt x="90" y="103"/>
                    </a:cubicBezTo>
                    <a:cubicBezTo>
                      <a:pt x="94" y="106"/>
                      <a:pt x="99" y="106"/>
                      <a:pt x="102" y="103"/>
                    </a:cubicBezTo>
                    <a:cubicBezTo>
                      <a:pt x="105" y="100"/>
                      <a:pt x="105" y="94"/>
                      <a:pt x="102" y="91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8" y="78"/>
                      <a:pt x="88" y="76"/>
                      <a:pt x="89" y="75"/>
                    </a:cubicBezTo>
                    <a:cubicBezTo>
                      <a:pt x="90" y="74"/>
                      <a:pt x="92" y="74"/>
                      <a:pt x="93" y="75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9" y="91"/>
                      <a:pt x="114" y="91"/>
                      <a:pt x="117" y="87"/>
                    </a:cubicBezTo>
                    <a:cubicBezTo>
                      <a:pt x="121" y="84"/>
                      <a:pt x="121" y="79"/>
                      <a:pt x="117" y="76"/>
                    </a:cubicBezTo>
                    <a:cubicBezTo>
                      <a:pt x="105" y="63"/>
                      <a:pt x="105" y="63"/>
                      <a:pt x="105" y="63"/>
                    </a:cubicBezTo>
                    <a:cubicBezTo>
                      <a:pt x="104" y="62"/>
                      <a:pt x="104" y="60"/>
                      <a:pt x="105" y="59"/>
                    </a:cubicBezTo>
                    <a:cubicBezTo>
                      <a:pt x="106" y="58"/>
                      <a:pt x="108" y="58"/>
                      <a:pt x="109" y="59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4" y="75"/>
                      <a:pt x="130" y="75"/>
                      <a:pt x="133" y="72"/>
                    </a:cubicBezTo>
                    <a:cubicBezTo>
                      <a:pt x="136" y="69"/>
                      <a:pt x="136" y="64"/>
                      <a:pt x="133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8" name="Freeform 20"/>
              <p:cNvSpPr/>
              <p:nvPr/>
            </p:nvSpPr>
            <p:spPr bwMode="auto">
              <a:xfrm>
                <a:off x="4184650" y="2282825"/>
                <a:ext cx="315913" cy="317500"/>
              </a:xfrm>
              <a:custGeom>
                <a:avLst/>
                <a:gdLst>
                  <a:gd name="T0" fmla="*/ 81 w 83"/>
                  <a:gd name="T1" fmla="*/ 16 h 83"/>
                  <a:gd name="T2" fmla="*/ 81 w 83"/>
                  <a:gd name="T3" fmla="*/ 23 h 83"/>
                  <a:gd name="T4" fmla="*/ 23 w 83"/>
                  <a:gd name="T5" fmla="*/ 81 h 83"/>
                  <a:gd name="T6" fmla="*/ 16 w 83"/>
                  <a:gd name="T7" fmla="*/ 81 h 83"/>
                  <a:gd name="T8" fmla="*/ 2 w 83"/>
                  <a:gd name="T9" fmla="*/ 66 h 83"/>
                  <a:gd name="T10" fmla="*/ 2 w 83"/>
                  <a:gd name="T11" fmla="*/ 59 h 83"/>
                  <a:gd name="T12" fmla="*/ 60 w 83"/>
                  <a:gd name="T13" fmla="*/ 1 h 83"/>
                  <a:gd name="T14" fmla="*/ 67 w 83"/>
                  <a:gd name="T15" fmla="*/ 1 h 83"/>
                  <a:gd name="T16" fmla="*/ 81 w 83"/>
                  <a:gd name="T17" fmla="*/ 1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83">
                    <a:moveTo>
                      <a:pt x="81" y="16"/>
                    </a:moveTo>
                    <a:cubicBezTo>
                      <a:pt x="83" y="18"/>
                      <a:pt x="83" y="21"/>
                      <a:pt x="81" y="23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1" y="83"/>
                      <a:pt x="18" y="83"/>
                      <a:pt x="16" y="81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0" y="64"/>
                      <a:pt x="0" y="61"/>
                      <a:pt x="2" y="59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2" y="0"/>
                      <a:pt x="65" y="0"/>
                      <a:pt x="67" y="1"/>
                    </a:cubicBezTo>
                    <a:lnTo>
                      <a:pt x="8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9" name="Freeform 21"/>
              <p:cNvSpPr>
                <a:spLocks noEditPoints="1"/>
              </p:cNvSpPr>
              <p:nvPr/>
            </p:nvSpPr>
            <p:spPr bwMode="auto">
              <a:xfrm>
                <a:off x="4325938" y="2351088"/>
                <a:ext cx="496888" cy="485775"/>
              </a:xfrm>
              <a:custGeom>
                <a:avLst/>
                <a:gdLst>
                  <a:gd name="T0" fmla="*/ 126 w 131"/>
                  <a:gd name="T1" fmla="*/ 36 h 127"/>
                  <a:gd name="T2" fmla="*/ 94 w 131"/>
                  <a:gd name="T3" fmla="*/ 5 h 127"/>
                  <a:gd name="T4" fmla="*/ 80 w 131"/>
                  <a:gd name="T5" fmla="*/ 3 h 127"/>
                  <a:gd name="T6" fmla="*/ 51 w 131"/>
                  <a:gd name="T7" fmla="*/ 16 h 127"/>
                  <a:gd name="T8" fmla="*/ 44 w 131"/>
                  <a:gd name="T9" fmla="*/ 23 h 127"/>
                  <a:gd name="T10" fmla="*/ 38 w 131"/>
                  <a:gd name="T11" fmla="*/ 41 h 127"/>
                  <a:gd name="T12" fmla="*/ 41 w 131"/>
                  <a:gd name="T13" fmla="*/ 53 h 127"/>
                  <a:gd name="T14" fmla="*/ 45 w 131"/>
                  <a:gd name="T15" fmla="*/ 55 h 127"/>
                  <a:gd name="T16" fmla="*/ 59 w 131"/>
                  <a:gd name="T17" fmla="*/ 48 h 127"/>
                  <a:gd name="T18" fmla="*/ 64 w 131"/>
                  <a:gd name="T19" fmla="*/ 35 h 127"/>
                  <a:gd name="T20" fmla="*/ 82 w 131"/>
                  <a:gd name="T21" fmla="*/ 29 h 127"/>
                  <a:gd name="T22" fmla="*/ 117 w 131"/>
                  <a:gd name="T23" fmla="*/ 63 h 127"/>
                  <a:gd name="T24" fmla="*/ 126 w 131"/>
                  <a:gd name="T25" fmla="*/ 54 h 127"/>
                  <a:gd name="T26" fmla="*/ 126 w 131"/>
                  <a:gd name="T27" fmla="*/ 36 h 127"/>
                  <a:gd name="T28" fmla="*/ 22 w 131"/>
                  <a:gd name="T29" fmla="*/ 69 h 127"/>
                  <a:gd name="T30" fmla="*/ 13 w 131"/>
                  <a:gd name="T31" fmla="*/ 69 h 127"/>
                  <a:gd name="T32" fmla="*/ 3 w 131"/>
                  <a:gd name="T33" fmla="*/ 79 h 127"/>
                  <a:gd name="T34" fmla="*/ 3 w 131"/>
                  <a:gd name="T35" fmla="*/ 88 h 127"/>
                  <a:gd name="T36" fmla="*/ 12 w 131"/>
                  <a:gd name="T37" fmla="*/ 88 h 127"/>
                  <a:gd name="T38" fmla="*/ 22 w 131"/>
                  <a:gd name="T39" fmla="*/ 78 h 127"/>
                  <a:gd name="T40" fmla="*/ 22 w 131"/>
                  <a:gd name="T41" fmla="*/ 69 h 127"/>
                  <a:gd name="T42" fmla="*/ 34 w 131"/>
                  <a:gd name="T43" fmla="*/ 81 h 127"/>
                  <a:gd name="T44" fmla="*/ 25 w 131"/>
                  <a:gd name="T45" fmla="*/ 81 h 127"/>
                  <a:gd name="T46" fmla="*/ 15 w 131"/>
                  <a:gd name="T47" fmla="*/ 91 h 127"/>
                  <a:gd name="T48" fmla="*/ 15 w 131"/>
                  <a:gd name="T49" fmla="*/ 100 h 127"/>
                  <a:gd name="T50" fmla="*/ 24 w 131"/>
                  <a:gd name="T51" fmla="*/ 100 h 127"/>
                  <a:gd name="T52" fmla="*/ 34 w 131"/>
                  <a:gd name="T53" fmla="*/ 90 h 127"/>
                  <a:gd name="T54" fmla="*/ 34 w 131"/>
                  <a:gd name="T55" fmla="*/ 81 h 127"/>
                  <a:gd name="T56" fmla="*/ 49 w 131"/>
                  <a:gd name="T57" fmla="*/ 105 h 127"/>
                  <a:gd name="T58" fmla="*/ 39 w 131"/>
                  <a:gd name="T59" fmla="*/ 115 h 127"/>
                  <a:gd name="T60" fmla="*/ 39 w 131"/>
                  <a:gd name="T61" fmla="*/ 124 h 127"/>
                  <a:gd name="T62" fmla="*/ 48 w 131"/>
                  <a:gd name="T63" fmla="*/ 124 h 127"/>
                  <a:gd name="T64" fmla="*/ 58 w 131"/>
                  <a:gd name="T65" fmla="*/ 114 h 127"/>
                  <a:gd name="T66" fmla="*/ 58 w 131"/>
                  <a:gd name="T67" fmla="*/ 105 h 127"/>
                  <a:gd name="T68" fmla="*/ 49 w 131"/>
                  <a:gd name="T69" fmla="*/ 105 h 127"/>
                  <a:gd name="T70" fmla="*/ 46 w 131"/>
                  <a:gd name="T71" fmla="*/ 93 h 127"/>
                  <a:gd name="T72" fmla="*/ 37 w 131"/>
                  <a:gd name="T73" fmla="*/ 93 h 127"/>
                  <a:gd name="T74" fmla="*/ 27 w 131"/>
                  <a:gd name="T75" fmla="*/ 103 h 127"/>
                  <a:gd name="T76" fmla="*/ 27 w 131"/>
                  <a:gd name="T77" fmla="*/ 112 h 127"/>
                  <a:gd name="T78" fmla="*/ 36 w 131"/>
                  <a:gd name="T79" fmla="*/ 112 h 127"/>
                  <a:gd name="T80" fmla="*/ 46 w 131"/>
                  <a:gd name="T81" fmla="*/ 102 h 127"/>
                  <a:gd name="T82" fmla="*/ 46 w 131"/>
                  <a:gd name="T83" fmla="*/ 9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" h="127">
                    <a:moveTo>
                      <a:pt x="126" y="36"/>
                    </a:moveTo>
                    <a:cubicBezTo>
                      <a:pt x="94" y="5"/>
                      <a:pt x="94" y="5"/>
                      <a:pt x="94" y="5"/>
                    </a:cubicBezTo>
                    <a:cubicBezTo>
                      <a:pt x="91" y="1"/>
                      <a:pt x="85" y="0"/>
                      <a:pt x="80" y="3"/>
                    </a:cubicBezTo>
                    <a:cubicBezTo>
                      <a:pt x="75" y="5"/>
                      <a:pt x="51" y="16"/>
                      <a:pt x="51" y="16"/>
                    </a:cubicBezTo>
                    <a:cubicBezTo>
                      <a:pt x="48" y="17"/>
                      <a:pt x="45" y="20"/>
                      <a:pt x="44" y="23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6" y="45"/>
                      <a:pt x="38" y="50"/>
                      <a:pt x="41" y="53"/>
                    </a:cubicBezTo>
                    <a:cubicBezTo>
                      <a:pt x="42" y="54"/>
                      <a:pt x="43" y="55"/>
                      <a:pt x="45" y="55"/>
                    </a:cubicBezTo>
                    <a:cubicBezTo>
                      <a:pt x="51" y="57"/>
                      <a:pt x="57" y="54"/>
                      <a:pt x="59" y="48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26" y="54"/>
                      <a:pt x="126" y="54"/>
                      <a:pt x="126" y="54"/>
                    </a:cubicBezTo>
                    <a:cubicBezTo>
                      <a:pt x="131" y="49"/>
                      <a:pt x="131" y="41"/>
                      <a:pt x="126" y="36"/>
                    </a:cubicBezTo>
                    <a:close/>
                    <a:moveTo>
                      <a:pt x="22" y="69"/>
                    </a:moveTo>
                    <a:cubicBezTo>
                      <a:pt x="19" y="66"/>
                      <a:pt x="15" y="66"/>
                      <a:pt x="13" y="6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0" y="81"/>
                      <a:pt x="0" y="85"/>
                      <a:pt x="3" y="88"/>
                    </a:cubicBezTo>
                    <a:cubicBezTo>
                      <a:pt x="5" y="90"/>
                      <a:pt x="9" y="90"/>
                      <a:pt x="12" y="8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4" y="75"/>
                      <a:pt x="24" y="71"/>
                      <a:pt x="22" y="69"/>
                    </a:cubicBezTo>
                    <a:close/>
                    <a:moveTo>
                      <a:pt x="34" y="81"/>
                    </a:moveTo>
                    <a:cubicBezTo>
                      <a:pt x="31" y="78"/>
                      <a:pt x="27" y="78"/>
                      <a:pt x="25" y="8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2" y="93"/>
                      <a:pt x="12" y="97"/>
                      <a:pt x="15" y="100"/>
                    </a:cubicBezTo>
                    <a:cubicBezTo>
                      <a:pt x="17" y="102"/>
                      <a:pt x="21" y="102"/>
                      <a:pt x="24" y="100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6" y="87"/>
                      <a:pt x="36" y="83"/>
                      <a:pt x="34" y="81"/>
                    </a:cubicBezTo>
                    <a:close/>
                    <a:moveTo>
                      <a:pt x="49" y="105"/>
                    </a:moveTo>
                    <a:cubicBezTo>
                      <a:pt x="39" y="115"/>
                      <a:pt x="39" y="115"/>
                      <a:pt x="39" y="115"/>
                    </a:cubicBezTo>
                    <a:cubicBezTo>
                      <a:pt x="37" y="118"/>
                      <a:pt x="37" y="122"/>
                      <a:pt x="39" y="124"/>
                    </a:cubicBezTo>
                    <a:cubicBezTo>
                      <a:pt x="42" y="127"/>
                      <a:pt x="46" y="127"/>
                      <a:pt x="48" y="124"/>
                    </a:cubicBezTo>
                    <a:cubicBezTo>
                      <a:pt x="58" y="114"/>
                      <a:pt x="58" y="114"/>
                      <a:pt x="58" y="114"/>
                    </a:cubicBezTo>
                    <a:cubicBezTo>
                      <a:pt x="61" y="112"/>
                      <a:pt x="61" y="108"/>
                      <a:pt x="58" y="105"/>
                    </a:cubicBezTo>
                    <a:cubicBezTo>
                      <a:pt x="56" y="103"/>
                      <a:pt x="52" y="103"/>
                      <a:pt x="49" y="105"/>
                    </a:cubicBezTo>
                    <a:close/>
                    <a:moveTo>
                      <a:pt x="46" y="93"/>
                    </a:moveTo>
                    <a:cubicBezTo>
                      <a:pt x="44" y="90"/>
                      <a:pt x="39" y="90"/>
                      <a:pt x="37" y="9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4" y="105"/>
                      <a:pt x="24" y="110"/>
                      <a:pt x="27" y="112"/>
                    </a:cubicBezTo>
                    <a:cubicBezTo>
                      <a:pt x="29" y="115"/>
                      <a:pt x="34" y="115"/>
                      <a:pt x="36" y="112"/>
                    </a:cubicBezTo>
                    <a:cubicBezTo>
                      <a:pt x="46" y="102"/>
                      <a:pt x="46" y="102"/>
                      <a:pt x="46" y="102"/>
                    </a:cubicBezTo>
                    <a:cubicBezTo>
                      <a:pt x="49" y="99"/>
                      <a:pt x="49" y="95"/>
                      <a:pt x="46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cxnSp>
        <p:nvCxnSpPr>
          <p:cNvPr id="126" name="直接连接符 125"/>
          <p:cNvCxnSpPr>
            <a:stCxn id="61" idx="6"/>
            <a:endCxn id="63" idx="2"/>
          </p:cNvCxnSpPr>
          <p:nvPr/>
        </p:nvCxnSpPr>
        <p:spPr>
          <a:xfrm>
            <a:off x="1750368" y="2190873"/>
            <a:ext cx="66673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3939619" y="2190873"/>
            <a:ext cx="66673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5704452" y="2190873"/>
            <a:ext cx="66673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7510464" y="2190873"/>
            <a:ext cx="66673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5" name="组合 1044"/>
          <p:cNvGrpSpPr/>
          <p:nvPr/>
        </p:nvGrpSpPr>
        <p:grpSpPr>
          <a:xfrm>
            <a:off x="2417104" y="1422448"/>
            <a:ext cx="1634072" cy="1536851"/>
            <a:chOff x="1812828" y="1435381"/>
            <a:chExt cx="1225554" cy="1152638"/>
          </a:xfrm>
        </p:grpSpPr>
        <p:sp>
          <p:nvSpPr>
            <p:cNvPr id="63" name="椭圆 62"/>
            <p:cNvSpPr/>
            <p:nvPr/>
          </p:nvSpPr>
          <p:spPr>
            <a:xfrm>
              <a:off x="1812828" y="1435381"/>
              <a:ext cx="1152638" cy="1152638"/>
            </a:xfrm>
            <a:prstGeom prst="ellipse">
              <a:avLst/>
            </a:prstGeom>
            <a:solidFill>
              <a:srgbClr val="A5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944153" y="2114562"/>
              <a:ext cx="1094229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2135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analyse</a:t>
              </a:r>
              <a:endParaRPr lang="zh-CN" altLang="en-US" sz="2135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2135049" y="1612871"/>
              <a:ext cx="508196" cy="508196"/>
            </a:xfrm>
            <a:custGeom>
              <a:avLst/>
              <a:gdLst>
                <a:gd name="connsiteX0" fmla="*/ 223993 w 447986"/>
                <a:gd name="connsiteY0" fmla="*/ 339812 h 447986"/>
                <a:gd name="connsiteX1" fmla="*/ 189782 w 447986"/>
                <a:gd name="connsiteY1" fmla="*/ 374023 h 447986"/>
                <a:gd name="connsiteX2" fmla="*/ 223993 w 447986"/>
                <a:gd name="connsiteY2" fmla="*/ 408234 h 447986"/>
                <a:gd name="connsiteX3" fmla="*/ 258204 w 447986"/>
                <a:gd name="connsiteY3" fmla="*/ 374023 h 447986"/>
                <a:gd name="connsiteX4" fmla="*/ 223993 w 447986"/>
                <a:gd name="connsiteY4" fmla="*/ 339812 h 447986"/>
                <a:gd name="connsiteX5" fmla="*/ 168509 w 447986"/>
                <a:gd name="connsiteY5" fmla="*/ 71899 h 447986"/>
                <a:gd name="connsiteX6" fmla="*/ 168509 w 447986"/>
                <a:gd name="connsiteY6" fmla="*/ 189945 h 447986"/>
                <a:gd name="connsiteX7" fmla="*/ 113025 w 447986"/>
                <a:gd name="connsiteY7" fmla="*/ 189945 h 447986"/>
                <a:gd name="connsiteX8" fmla="*/ 223993 w 447986"/>
                <a:gd name="connsiteY8" fmla="*/ 300912 h 447986"/>
                <a:gd name="connsiteX9" fmla="*/ 334960 w 447986"/>
                <a:gd name="connsiteY9" fmla="*/ 189945 h 447986"/>
                <a:gd name="connsiteX10" fmla="*/ 279476 w 447986"/>
                <a:gd name="connsiteY10" fmla="*/ 189945 h 447986"/>
                <a:gd name="connsiteX11" fmla="*/ 279476 w 447986"/>
                <a:gd name="connsiteY11" fmla="*/ 71899 h 447986"/>
                <a:gd name="connsiteX12" fmla="*/ 223993 w 447986"/>
                <a:gd name="connsiteY12" fmla="*/ 0 h 447986"/>
                <a:gd name="connsiteX13" fmla="*/ 447986 w 447986"/>
                <a:gd name="connsiteY13" fmla="*/ 223993 h 447986"/>
                <a:gd name="connsiteX14" fmla="*/ 223993 w 447986"/>
                <a:gd name="connsiteY14" fmla="*/ 447986 h 447986"/>
                <a:gd name="connsiteX15" fmla="*/ 0 w 447986"/>
                <a:gd name="connsiteY15" fmla="*/ 223993 h 447986"/>
                <a:gd name="connsiteX16" fmla="*/ 223993 w 447986"/>
                <a:gd name="connsiteY16" fmla="*/ 0 h 44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986" h="447986">
                  <a:moveTo>
                    <a:pt x="223993" y="339812"/>
                  </a:moveTo>
                  <a:cubicBezTo>
                    <a:pt x="205099" y="339812"/>
                    <a:pt x="189782" y="355129"/>
                    <a:pt x="189782" y="374023"/>
                  </a:cubicBezTo>
                  <a:cubicBezTo>
                    <a:pt x="189782" y="392917"/>
                    <a:pt x="205099" y="408234"/>
                    <a:pt x="223993" y="408234"/>
                  </a:cubicBezTo>
                  <a:cubicBezTo>
                    <a:pt x="242887" y="408234"/>
                    <a:pt x="258204" y="392917"/>
                    <a:pt x="258204" y="374023"/>
                  </a:cubicBezTo>
                  <a:cubicBezTo>
                    <a:pt x="258204" y="355129"/>
                    <a:pt x="242887" y="339812"/>
                    <a:pt x="223993" y="339812"/>
                  </a:cubicBezTo>
                  <a:close/>
                  <a:moveTo>
                    <a:pt x="168509" y="71899"/>
                  </a:moveTo>
                  <a:lnTo>
                    <a:pt x="168509" y="189945"/>
                  </a:lnTo>
                  <a:lnTo>
                    <a:pt x="113025" y="189945"/>
                  </a:lnTo>
                  <a:lnTo>
                    <a:pt x="223993" y="300912"/>
                  </a:lnTo>
                  <a:lnTo>
                    <a:pt x="334960" y="189945"/>
                  </a:lnTo>
                  <a:lnTo>
                    <a:pt x="279476" y="189945"/>
                  </a:lnTo>
                  <a:lnTo>
                    <a:pt x="279476" y="71899"/>
                  </a:lnTo>
                  <a:close/>
                  <a:moveTo>
                    <a:pt x="223993" y="0"/>
                  </a:moveTo>
                  <a:cubicBezTo>
                    <a:pt x="347701" y="0"/>
                    <a:pt x="447986" y="100285"/>
                    <a:pt x="447986" y="223993"/>
                  </a:cubicBezTo>
                  <a:cubicBezTo>
                    <a:pt x="447986" y="347701"/>
                    <a:pt x="347701" y="447986"/>
                    <a:pt x="223993" y="447986"/>
                  </a:cubicBezTo>
                  <a:cubicBezTo>
                    <a:pt x="100285" y="447986"/>
                    <a:pt x="0" y="347701"/>
                    <a:pt x="0" y="223993"/>
                  </a:cubicBezTo>
                  <a:cubicBezTo>
                    <a:pt x="0" y="100285"/>
                    <a:pt x="100285" y="0"/>
                    <a:pt x="223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048" name="组合 1047"/>
          <p:cNvGrpSpPr/>
          <p:nvPr/>
        </p:nvGrpSpPr>
        <p:grpSpPr>
          <a:xfrm>
            <a:off x="8177202" y="1436837"/>
            <a:ext cx="1508076" cy="1508076"/>
            <a:chOff x="6132901" y="1446172"/>
            <a:chExt cx="1131057" cy="1131057"/>
          </a:xfrm>
        </p:grpSpPr>
        <p:sp>
          <p:nvSpPr>
            <p:cNvPr id="66" name="椭圆 65"/>
            <p:cNvSpPr/>
            <p:nvPr/>
          </p:nvSpPr>
          <p:spPr>
            <a:xfrm>
              <a:off x="6132901" y="1446172"/>
              <a:ext cx="1131057" cy="1131057"/>
            </a:xfrm>
            <a:prstGeom prst="ellipse">
              <a:avLst/>
            </a:prstGeom>
            <a:solidFill>
              <a:srgbClr val="8C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6341949" y="2181718"/>
              <a:ext cx="910586" cy="284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1865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design</a:t>
              </a:r>
              <a:endParaRPr lang="zh-CN" altLang="en-US" sz="1865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99" name="Freeform 20"/>
            <p:cNvSpPr>
              <a:spLocks noEditPoints="1"/>
            </p:cNvSpPr>
            <p:nvPr/>
          </p:nvSpPr>
          <p:spPr bwMode="auto">
            <a:xfrm>
              <a:off x="6459613" y="1555750"/>
              <a:ext cx="477633" cy="618535"/>
            </a:xfrm>
            <a:custGeom>
              <a:avLst/>
              <a:gdLst>
                <a:gd name="T0" fmla="*/ 33 w 251"/>
                <a:gd name="T1" fmla="*/ 298 h 326"/>
                <a:gd name="T2" fmla="*/ 26 w 251"/>
                <a:gd name="T3" fmla="*/ 180 h 326"/>
                <a:gd name="T4" fmla="*/ 44 w 251"/>
                <a:gd name="T5" fmla="*/ 150 h 326"/>
                <a:gd name="T6" fmla="*/ 77 w 251"/>
                <a:gd name="T7" fmla="*/ 141 h 326"/>
                <a:gd name="T8" fmla="*/ 83 w 251"/>
                <a:gd name="T9" fmla="*/ 170 h 326"/>
                <a:gd name="T10" fmla="*/ 76 w 251"/>
                <a:gd name="T11" fmla="*/ 178 h 326"/>
                <a:gd name="T12" fmla="*/ 54 w 251"/>
                <a:gd name="T13" fmla="*/ 197 h 326"/>
                <a:gd name="T14" fmla="*/ 45 w 251"/>
                <a:gd name="T15" fmla="*/ 298 h 326"/>
                <a:gd name="T16" fmla="*/ 58 w 251"/>
                <a:gd name="T17" fmla="*/ 297 h 326"/>
                <a:gd name="T18" fmla="*/ 198 w 251"/>
                <a:gd name="T19" fmla="*/ 210 h 326"/>
                <a:gd name="T20" fmla="*/ 82 w 251"/>
                <a:gd name="T21" fmla="*/ 92 h 326"/>
                <a:gd name="T22" fmla="*/ 134 w 251"/>
                <a:gd name="T23" fmla="*/ 47 h 326"/>
                <a:gd name="T24" fmla="*/ 164 w 251"/>
                <a:gd name="T25" fmla="*/ 92 h 326"/>
                <a:gd name="T26" fmla="*/ 171 w 251"/>
                <a:gd name="T27" fmla="*/ 25 h 326"/>
                <a:gd name="T28" fmla="*/ 75 w 251"/>
                <a:gd name="T29" fmla="*/ 21 h 326"/>
                <a:gd name="T30" fmla="*/ 82 w 251"/>
                <a:gd name="T31" fmla="*/ 92 h 326"/>
                <a:gd name="T32" fmla="*/ 215 w 251"/>
                <a:gd name="T33" fmla="*/ 311 h 326"/>
                <a:gd name="T34" fmla="*/ 49 w 251"/>
                <a:gd name="T35" fmla="*/ 326 h 326"/>
                <a:gd name="T36" fmla="*/ 225 w 251"/>
                <a:gd name="T37" fmla="*/ 180 h 326"/>
                <a:gd name="T38" fmla="*/ 218 w 251"/>
                <a:gd name="T39" fmla="*/ 298 h 326"/>
                <a:gd name="T40" fmla="*/ 211 w 251"/>
                <a:gd name="T41" fmla="*/ 206 h 326"/>
                <a:gd name="T42" fmla="*/ 167 w 251"/>
                <a:gd name="T43" fmla="*/ 197 h 326"/>
                <a:gd name="T44" fmla="*/ 177 w 251"/>
                <a:gd name="T45" fmla="*/ 177 h 326"/>
                <a:gd name="T46" fmla="*/ 179 w 251"/>
                <a:gd name="T47" fmla="*/ 171 h 326"/>
                <a:gd name="T48" fmla="*/ 208 w 251"/>
                <a:gd name="T49" fmla="*/ 149 h 326"/>
                <a:gd name="T50" fmla="*/ 211 w 251"/>
                <a:gd name="T51" fmla="*/ 152 h 326"/>
                <a:gd name="T52" fmla="*/ 225 w 251"/>
                <a:gd name="T53" fmla="*/ 180 h 326"/>
                <a:gd name="T54" fmla="*/ 172 w 251"/>
                <a:gd name="T55" fmla="*/ 178 h 326"/>
                <a:gd name="T56" fmla="*/ 164 w 251"/>
                <a:gd name="T57" fmla="*/ 165 h 326"/>
                <a:gd name="T58" fmla="*/ 174 w 251"/>
                <a:gd name="T59" fmla="*/ 141 h 326"/>
                <a:gd name="T60" fmla="*/ 155 w 251"/>
                <a:gd name="T61" fmla="*/ 145 h 326"/>
                <a:gd name="T62" fmla="*/ 162 w 251"/>
                <a:gd name="T63" fmla="*/ 197 h 326"/>
                <a:gd name="T64" fmla="*/ 78 w 251"/>
                <a:gd name="T65" fmla="*/ 166 h 326"/>
                <a:gd name="T66" fmla="*/ 90 w 251"/>
                <a:gd name="T67" fmla="*/ 168 h 326"/>
                <a:gd name="T68" fmla="*/ 91 w 251"/>
                <a:gd name="T69" fmla="*/ 197 h 326"/>
                <a:gd name="T70" fmla="*/ 96 w 251"/>
                <a:gd name="T71" fmla="*/ 145 h 326"/>
                <a:gd name="T72" fmla="*/ 79 w 251"/>
                <a:gd name="T73" fmla="*/ 14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1" h="326">
                  <a:moveTo>
                    <a:pt x="45" y="298"/>
                  </a:moveTo>
                  <a:cubicBezTo>
                    <a:pt x="33" y="298"/>
                    <a:pt x="33" y="298"/>
                    <a:pt x="33" y="298"/>
                  </a:cubicBezTo>
                  <a:cubicBezTo>
                    <a:pt x="4" y="298"/>
                    <a:pt x="0" y="279"/>
                    <a:pt x="7" y="253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9" y="168"/>
                    <a:pt x="35" y="158"/>
                    <a:pt x="42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4" y="171"/>
                    <a:pt x="74" y="171"/>
                    <a:pt x="74" y="171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76" y="177"/>
                    <a:pt x="76" y="177"/>
                    <a:pt x="76" y="177"/>
                  </a:cubicBezTo>
                  <a:cubicBezTo>
                    <a:pt x="76" y="178"/>
                    <a:pt x="76" y="178"/>
                    <a:pt x="76" y="178"/>
                  </a:cubicBezTo>
                  <a:cubicBezTo>
                    <a:pt x="77" y="178"/>
                    <a:pt x="81" y="186"/>
                    <a:pt x="87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45" y="206"/>
                    <a:pt x="45" y="206"/>
                    <a:pt x="45" y="206"/>
                  </a:cubicBezTo>
                  <a:cubicBezTo>
                    <a:pt x="45" y="298"/>
                    <a:pt x="45" y="298"/>
                    <a:pt x="45" y="298"/>
                  </a:cubicBezTo>
                  <a:close/>
                  <a:moveTo>
                    <a:pt x="58" y="210"/>
                  </a:moveTo>
                  <a:cubicBezTo>
                    <a:pt x="58" y="297"/>
                    <a:pt x="58" y="297"/>
                    <a:pt x="58" y="297"/>
                  </a:cubicBezTo>
                  <a:cubicBezTo>
                    <a:pt x="198" y="297"/>
                    <a:pt x="198" y="297"/>
                    <a:pt x="198" y="297"/>
                  </a:cubicBezTo>
                  <a:cubicBezTo>
                    <a:pt x="198" y="210"/>
                    <a:pt x="198" y="210"/>
                    <a:pt x="198" y="210"/>
                  </a:cubicBezTo>
                  <a:cubicBezTo>
                    <a:pt x="58" y="210"/>
                    <a:pt x="58" y="210"/>
                    <a:pt x="58" y="210"/>
                  </a:cubicBezTo>
                  <a:close/>
                  <a:moveTo>
                    <a:pt x="82" y="92"/>
                  </a:moveTo>
                  <a:cubicBezTo>
                    <a:pt x="80" y="74"/>
                    <a:pt x="79" y="66"/>
                    <a:pt x="85" y="48"/>
                  </a:cubicBezTo>
                  <a:cubicBezTo>
                    <a:pt x="96" y="56"/>
                    <a:pt x="123" y="52"/>
                    <a:pt x="134" y="47"/>
                  </a:cubicBezTo>
                  <a:cubicBezTo>
                    <a:pt x="140" y="56"/>
                    <a:pt x="151" y="58"/>
                    <a:pt x="161" y="55"/>
                  </a:cubicBezTo>
                  <a:cubicBezTo>
                    <a:pt x="164" y="70"/>
                    <a:pt x="164" y="72"/>
                    <a:pt x="164" y="92"/>
                  </a:cubicBezTo>
                  <a:cubicBezTo>
                    <a:pt x="164" y="92"/>
                    <a:pt x="175" y="82"/>
                    <a:pt x="177" y="74"/>
                  </a:cubicBezTo>
                  <a:cubicBezTo>
                    <a:pt x="179" y="65"/>
                    <a:pt x="175" y="32"/>
                    <a:pt x="171" y="25"/>
                  </a:cubicBezTo>
                  <a:cubicBezTo>
                    <a:pt x="167" y="14"/>
                    <a:pt x="154" y="6"/>
                    <a:pt x="132" y="9"/>
                  </a:cubicBezTo>
                  <a:cubicBezTo>
                    <a:pt x="111" y="0"/>
                    <a:pt x="86" y="9"/>
                    <a:pt x="75" y="21"/>
                  </a:cubicBezTo>
                  <a:cubicBezTo>
                    <a:pt x="71" y="27"/>
                    <a:pt x="65" y="74"/>
                    <a:pt x="70" y="81"/>
                  </a:cubicBezTo>
                  <a:cubicBezTo>
                    <a:pt x="76" y="88"/>
                    <a:pt x="82" y="92"/>
                    <a:pt x="82" y="92"/>
                  </a:cubicBezTo>
                  <a:close/>
                  <a:moveTo>
                    <a:pt x="40" y="311"/>
                  </a:moveTo>
                  <a:cubicBezTo>
                    <a:pt x="215" y="311"/>
                    <a:pt x="215" y="311"/>
                    <a:pt x="215" y="311"/>
                  </a:cubicBezTo>
                  <a:cubicBezTo>
                    <a:pt x="205" y="326"/>
                    <a:pt x="205" y="326"/>
                    <a:pt x="205" y="326"/>
                  </a:cubicBezTo>
                  <a:cubicBezTo>
                    <a:pt x="49" y="326"/>
                    <a:pt x="49" y="326"/>
                    <a:pt x="49" y="326"/>
                  </a:cubicBezTo>
                  <a:cubicBezTo>
                    <a:pt x="40" y="311"/>
                    <a:pt x="40" y="311"/>
                    <a:pt x="40" y="311"/>
                  </a:cubicBezTo>
                  <a:close/>
                  <a:moveTo>
                    <a:pt x="225" y="180"/>
                  </a:moveTo>
                  <a:cubicBezTo>
                    <a:pt x="244" y="253"/>
                    <a:pt x="244" y="253"/>
                    <a:pt x="244" y="253"/>
                  </a:cubicBezTo>
                  <a:cubicBezTo>
                    <a:pt x="251" y="279"/>
                    <a:pt x="248" y="298"/>
                    <a:pt x="218" y="298"/>
                  </a:cubicBezTo>
                  <a:cubicBezTo>
                    <a:pt x="211" y="298"/>
                    <a:pt x="211" y="298"/>
                    <a:pt x="211" y="298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01" y="197"/>
                    <a:pt x="201" y="197"/>
                    <a:pt x="201" y="197"/>
                  </a:cubicBezTo>
                  <a:cubicBezTo>
                    <a:pt x="167" y="197"/>
                    <a:pt x="167" y="197"/>
                    <a:pt x="167" y="197"/>
                  </a:cubicBezTo>
                  <a:cubicBezTo>
                    <a:pt x="172" y="186"/>
                    <a:pt x="177" y="178"/>
                    <a:pt x="177" y="178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1" y="152"/>
                    <a:pt x="211" y="152"/>
                    <a:pt x="211" y="152"/>
                  </a:cubicBezTo>
                  <a:cubicBezTo>
                    <a:pt x="218" y="160"/>
                    <a:pt x="222" y="170"/>
                    <a:pt x="224" y="180"/>
                  </a:cubicBezTo>
                  <a:cubicBezTo>
                    <a:pt x="225" y="180"/>
                    <a:pt x="225" y="180"/>
                    <a:pt x="225" y="180"/>
                  </a:cubicBezTo>
                  <a:close/>
                  <a:moveTo>
                    <a:pt x="162" y="197"/>
                  </a:moveTo>
                  <a:cubicBezTo>
                    <a:pt x="167" y="188"/>
                    <a:pt x="171" y="181"/>
                    <a:pt x="172" y="17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62" y="197"/>
                    <a:pt x="162" y="197"/>
                    <a:pt x="162" y="197"/>
                  </a:cubicBezTo>
                  <a:close/>
                  <a:moveTo>
                    <a:pt x="79" y="141"/>
                  </a:moveTo>
                  <a:cubicBezTo>
                    <a:pt x="78" y="166"/>
                    <a:pt x="78" y="166"/>
                    <a:pt x="78" y="166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90" y="168"/>
                    <a:pt x="90" y="168"/>
                    <a:pt x="90" y="168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81"/>
                    <a:pt x="86" y="188"/>
                    <a:pt x="91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88" y="138"/>
                    <a:pt x="88" y="138"/>
                    <a:pt x="88" y="138"/>
                  </a:cubicBezTo>
                  <a:lnTo>
                    <a:pt x="7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044" name="组合 1043"/>
          <p:cNvGrpSpPr/>
          <p:nvPr/>
        </p:nvGrpSpPr>
        <p:grpSpPr>
          <a:xfrm>
            <a:off x="723901" y="1677640"/>
            <a:ext cx="1338736" cy="1026467"/>
            <a:chOff x="542926" y="1626775"/>
            <a:chExt cx="1004052" cy="769850"/>
          </a:xfrm>
        </p:grpSpPr>
        <p:sp>
          <p:nvSpPr>
            <p:cNvPr id="61" name="椭圆 60"/>
            <p:cNvSpPr/>
            <p:nvPr/>
          </p:nvSpPr>
          <p:spPr>
            <a:xfrm>
              <a:off x="542926" y="1626775"/>
              <a:ext cx="769850" cy="769850"/>
            </a:xfrm>
            <a:prstGeom prst="ellipse">
              <a:avLst/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19031" y="1740628"/>
              <a:ext cx="356811" cy="297265"/>
              <a:chOff x="1360811" y="3444169"/>
              <a:chExt cx="1217612" cy="1014413"/>
            </a:xfrm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1360811" y="3444169"/>
                <a:ext cx="1217612" cy="1014413"/>
              </a:xfrm>
              <a:custGeom>
                <a:avLst/>
                <a:gdLst>
                  <a:gd name="T0" fmla="*/ 63 w 81"/>
                  <a:gd name="T1" fmla="*/ 1 h 67"/>
                  <a:gd name="T2" fmla="*/ 58 w 81"/>
                  <a:gd name="T3" fmla="*/ 0 h 67"/>
                  <a:gd name="T4" fmla="*/ 35 w 81"/>
                  <a:gd name="T5" fmla="*/ 18 h 67"/>
                  <a:gd name="T6" fmla="*/ 34 w 81"/>
                  <a:gd name="T7" fmla="*/ 24 h 67"/>
                  <a:gd name="T8" fmla="*/ 35 w 81"/>
                  <a:gd name="T9" fmla="*/ 30 h 67"/>
                  <a:gd name="T10" fmla="*/ 3 w 81"/>
                  <a:gd name="T11" fmla="*/ 52 h 67"/>
                  <a:gd name="T12" fmla="*/ 0 w 81"/>
                  <a:gd name="T13" fmla="*/ 58 h 67"/>
                  <a:gd name="T14" fmla="*/ 2 w 81"/>
                  <a:gd name="T15" fmla="*/ 63 h 67"/>
                  <a:gd name="T16" fmla="*/ 2 w 81"/>
                  <a:gd name="T17" fmla="*/ 64 h 67"/>
                  <a:gd name="T18" fmla="*/ 9 w 81"/>
                  <a:gd name="T19" fmla="*/ 67 h 67"/>
                  <a:gd name="T20" fmla="*/ 9 w 81"/>
                  <a:gd name="T21" fmla="*/ 67 h 67"/>
                  <a:gd name="T22" fmla="*/ 13 w 81"/>
                  <a:gd name="T23" fmla="*/ 66 h 67"/>
                  <a:gd name="T24" fmla="*/ 13 w 81"/>
                  <a:gd name="T25" fmla="*/ 66 h 67"/>
                  <a:gd name="T26" fmla="*/ 45 w 81"/>
                  <a:gd name="T27" fmla="*/ 44 h 67"/>
                  <a:gd name="T28" fmla="*/ 52 w 81"/>
                  <a:gd name="T29" fmla="*/ 47 h 67"/>
                  <a:gd name="T30" fmla="*/ 58 w 81"/>
                  <a:gd name="T31" fmla="*/ 48 h 67"/>
                  <a:gd name="T32" fmla="*/ 58 w 81"/>
                  <a:gd name="T33" fmla="*/ 48 h 67"/>
                  <a:gd name="T34" fmla="*/ 81 w 81"/>
                  <a:gd name="T35" fmla="*/ 29 h 67"/>
                  <a:gd name="T36" fmla="*/ 81 w 81"/>
                  <a:gd name="T37" fmla="*/ 29 h 67"/>
                  <a:gd name="T38" fmla="*/ 81 w 81"/>
                  <a:gd name="T39" fmla="*/ 24 h 67"/>
                  <a:gd name="T40" fmla="*/ 63 w 81"/>
                  <a:gd name="T41" fmla="*/ 1 h 67"/>
                  <a:gd name="T42" fmla="*/ 25 w 81"/>
                  <a:gd name="T43" fmla="*/ 53 h 67"/>
                  <a:gd name="T44" fmla="*/ 12 w 81"/>
                  <a:gd name="T45" fmla="*/ 61 h 67"/>
                  <a:gd name="T46" fmla="*/ 7 w 81"/>
                  <a:gd name="T47" fmla="*/ 60 h 67"/>
                  <a:gd name="T48" fmla="*/ 8 w 81"/>
                  <a:gd name="T49" fmla="*/ 55 h 67"/>
                  <a:gd name="T50" fmla="*/ 20 w 81"/>
                  <a:gd name="T51" fmla="*/ 46 h 67"/>
                  <a:gd name="T52" fmla="*/ 26 w 81"/>
                  <a:gd name="T53" fmla="*/ 47 h 67"/>
                  <a:gd name="T54" fmla="*/ 25 w 81"/>
                  <a:gd name="T55" fmla="*/ 53 h 67"/>
                  <a:gd name="T56" fmla="*/ 58 w 81"/>
                  <a:gd name="T57" fmla="*/ 38 h 67"/>
                  <a:gd name="T58" fmla="*/ 43 w 81"/>
                  <a:gd name="T59" fmla="*/ 23 h 67"/>
                  <a:gd name="T60" fmla="*/ 58 w 81"/>
                  <a:gd name="T61" fmla="*/ 9 h 67"/>
                  <a:gd name="T62" fmla="*/ 73 w 81"/>
                  <a:gd name="T63" fmla="*/ 23 h 67"/>
                  <a:gd name="T64" fmla="*/ 58 w 81"/>
                  <a:gd name="T65" fmla="*/ 3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" h="67">
                    <a:moveTo>
                      <a:pt x="63" y="1"/>
                    </a:moveTo>
                    <a:cubicBezTo>
                      <a:pt x="61" y="0"/>
                      <a:pt x="59" y="0"/>
                      <a:pt x="58" y="0"/>
                    </a:cubicBezTo>
                    <a:cubicBezTo>
                      <a:pt x="47" y="0"/>
                      <a:pt x="37" y="7"/>
                      <a:pt x="35" y="18"/>
                    </a:cubicBezTo>
                    <a:cubicBezTo>
                      <a:pt x="34" y="20"/>
                      <a:pt x="34" y="22"/>
                      <a:pt x="34" y="24"/>
                    </a:cubicBezTo>
                    <a:cubicBezTo>
                      <a:pt x="34" y="26"/>
                      <a:pt x="34" y="28"/>
                      <a:pt x="35" y="30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1" y="53"/>
                      <a:pt x="0" y="56"/>
                      <a:pt x="0" y="58"/>
                    </a:cubicBezTo>
                    <a:cubicBezTo>
                      <a:pt x="0" y="60"/>
                      <a:pt x="1" y="62"/>
                      <a:pt x="2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4" y="66"/>
                      <a:pt x="6" y="67"/>
                      <a:pt x="9" y="67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7"/>
                      <a:pt x="12" y="67"/>
                      <a:pt x="13" y="66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7" y="45"/>
                      <a:pt x="49" y="46"/>
                      <a:pt x="52" y="47"/>
                    </a:cubicBezTo>
                    <a:cubicBezTo>
                      <a:pt x="54" y="47"/>
                      <a:pt x="56" y="48"/>
                      <a:pt x="58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8" y="48"/>
                      <a:pt x="78" y="40"/>
                      <a:pt x="81" y="29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1" y="27"/>
                      <a:pt x="81" y="26"/>
                      <a:pt x="81" y="24"/>
                    </a:cubicBezTo>
                    <a:cubicBezTo>
                      <a:pt x="81" y="13"/>
                      <a:pt x="74" y="3"/>
                      <a:pt x="63" y="1"/>
                    </a:cubicBezTo>
                    <a:close/>
                    <a:moveTo>
                      <a:pt x="25" y="53"/>
                    </a:moveTo>
                    <a:cubicBezTo>
                      <a:pt x="12" y="61"/>
                      <a:pt x="12" y="61"/>
                      <a:pt x="12" y="61"/>
                    </a:cubicBezTo>
                    <a:cubicBezTo>
                      <a:pt x="11" y="62"/>
                      <a:pt x="8" y="62"/>
                      <a:pt x="7" y="60"/>
                    </a:cubicBezTo>
                    <a:cubicBezTo>
                      <a:pt x="6" y="58"/>
                      <a:pt x="6" y="56"/>
                      <a:pt x="8" y="5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2" y="45"/>
                      <a:pt x="25" y="46"/>
                      <a:pt x="26" y="47"/>
                    </a:cubicBezTo>
                    <a:cubicBezTo>
                      <a:pt x="27" y="49"/>
                      <a:pt x="27" y="52"/>
                      <a:pt x="25" y="53"/>
                    </a:cubicBezTo>
                    <a:close/>
                    <a:moveTo>
                      <a:pt x="58" y="38"/>
                    </a:moveTo>
                    <a:cubicBezTo>
                      <a:pt x="50" y="38"/>
                      <a:pt x="43" y="31"/>
                      <a:pt x="43" y="23"/>
                    </a:cubicBezTo>
                    <a:cubicBezTo>
                      <a:pt x="43" y="15"/>
                      <a:pt x="50" y="9"/>
                      <a:pt x="58" y="9"/>
                    </a:cubicBezTo>
                    <a:cubicBezTo>
                      <a:pt x="66" y="9"/>
                      <a:pt x="73" y="15"/>
                      <a:pt x="73" y="23"/>
                    </a:cubicBezTo>
                    <a:cubicBezTo>
                      <a:pt x="73" y="31"/>
                      <a:pt x="66" y="38"/>
                      <a:pt x="58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2157736" y="3837869"/>
                <a:ext cx="241300" cy="120650"/>
              </a:xfrm>
              <a:custGeom>
                <a:avLst/>
                <a:gdLst>
                  <a:gd name="T0" fmla="*/ 5 w 16"/>
                  <a:gd name="T1" fmla="*/ 8 h 8"/>
                  <a:gd name="T2" fmla="*/ 1 w 16"/>
                  <a:gd name="T3" fmla="*/ 7 h 8"/>
                  <a:gd name="T4" fmla="*/ 1 w 16"/>
                  <a:gd name="T5" fmla="*/ 7 h 8"/>
                  <a:gd name="T6" fmla="*/ 0 w 16"/>
                  <a:gd name="T7" fmla="*/ 5 h 8"/>
                  <a:gd name="T8" fmla="*/ 2 w 16"/>
                  <a:gd name="T9" fmla="*/ 5 h 8"/>
                  <a:gd name="T10" fmla="*/ 5 w 16"/>
                  <a:gd name="T11" fmla="*/ 5 h 8"/>
                  <a:gd name="T12" fmla="*/ 13 w 16"/>
                  <a:gd name="T13" fmla="*/ 1 h 8"/>
                  <a:gd name="T14" fmla="*/ 15 w 16"/>
                  <a:gd name="T15" fmla="*/ 0 h 8"/>
                  <a:gd name="T16" fmla="*/ 15 w 16"/>
                  <a:gd name="T17" fmla="*/ 2 h 8"/>
                  <a:gd name="T18" fmla="*/ 6 w 16"/>
                  <a:gd name="T19" fmla="*/ 8 h 8"/>
                  <a:gd name="T20" fmla="*/ 5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5" y="8"/>
                    </a:moveTo>
                    <a:cubicBezTo>
                      <a:pt x="4" y="8"/>
                      <a:pt x="2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5"/>
                      <a:pt x="1" y="4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9" y="5"/>
                      <a:pt x="12" y="4"/>
                      <a:pt x="13" y="1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6" y="1"/>
                      <a:pt x="15" y="2"/>
                    </a:cubicBezTo>
                    <a:cubicBezTo>
                      <a:pt x="14" y="6"/>
                      <a:pt x="10" y="8"/>
                      <a:pt x="6" y="8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32" name="矩形 25"/>
            <p:cNvSpPr>
              <a:spLocks noChangeArrowheads="1"/>
            </p:cNvSpPr>
            <p:nvPr/>
          </p:nvSpPr>
          <p:spPr bwMode="auto">
            <a:xfrm>
              <a:off x="558556" y="2033352"/>
              <a:ext cx="988422" cy="2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1465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research</a:t>
              </a:r>
            </a:p>
          </p:txBody>
        </p:sp>
      </p:grpSp>
      <p:grpSp>
        <p:nvGrpSpPr>
          <p:cNvPr id="1046" name="组合 1045"/>
          <p:cNvGrpSpPr/>
          <p:nvPr/>
        </p:nvGrpSpPr>
        <p:grpSpPr>
          <a:xfrm>
            <a:off x="4620692" y="1651234"/>
            <a:ext cx="1408720" cy="1079279"/>
            <a:chOff x="3465519" y="1606970"/>
            <a:chExt cx="1056540" cy="809459"/>
          </a:xfrm>
        </p:grpSpPr>
        <p:sp>
          <p:nvSpPr>
            <p:cNvPr id="64" name="椭圆 63"/>
            <p:cNvSpPr/>
            <p:nvPr/>
          </p:nvSpPr>
          <p:spPr>
            <a:xfrm>
              <a:off x="3465519" y="1606970"/>
              <a:ext cx="809459" cy="809459"/>
            </a:xfrm>
            <a:prstGeom prst="ellipse">
              <a:avLst/>
            </a:prstGeom>
            <a:solidFill>
              <a:srgbClr val="79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3673287" y="1697223"/>
              <a:ext cx="393923" cy="379137"/>
            </a:xfrm>
            <a:custGeom>
              <a:avLst/>
              <a:gdLst>
                <a:gd name="T0" fmla="*/ 213 w 313"/>
                <a:gd name="T1" fmla="*/ 33 h 301"/>
                <a:gd name="T2" fmla="*/ 277 w 313"/>
                <a:gd name="T3" fmla="*/ 55 h 301"/>
                <a:gd name="T4" fmla="*/ 224 w 313"/>
                <a:gd name="T5" fmla="*/ 203 h 301"/>
                <a:gd name="T6" fmla="*/ 161 w 313"/>
                <a:gd name="T7" fmla="*/ 180 h 301"/>
                <a:gd name="T8" fmla="*/ 213 w 313"/>
                <a:gd name="T9" fmla="*/ 33 h 301"/>
                <a:gd name="T10" fmla="*/ 0 w 313"/>
                <a:gd name="T11" fmla="*/ 225 h 301"/>
                <a:gd name="T12" fmla="*/ 57 w 313"/>
                <a:gd name="T13" fmla="*/ 183 h 301"/>
                <a:gd name="T14" fmla="*/ 53 w 313"/>
                <a:gd name="T15" fmla="*/ 202 h 301"/>
                <a:gd name="T16" fmla="*/ 48 w 313"/>
                <a:gd name="T17" fmla="*/ 234 h 301"/>
                <a:gd name="T18" fmla="*/ 67 w 313"/>
                <a:gd name="T19" fmla="*/ 222 h 301"/>
                <a:gd name="T20" fmla="*/ 99 w 313"/>
                <a:gd name="T21" fmla="*/ 209 h 301"/>
                <a:gd name="T22" fmla="*/ 107 w 313"/>
                <a:gd name="T23" fmla="*/ 225 h 301"/>
                <a:gd name="T24" fmla="*/ 85 w 313"/>
                <a:gd name="T25" fmla="*/ 255 h 301"/>
                <a:gd name="T26" fmla="*/ 67 w 313"/>
                <a:gd name="T27" fmla="*/ 275 h 301"/>
                <a:gd name="T28" fmla="*/ 82 w 313"/>
                <a:gd name="T29" fmla="*/ 266 h 301"/>
                <a:gd name="T30" fmla="*/ 99 w 313"/>
                <a:gd name="T31" fmla="*/ 257 h 301"/>
                <a:gd name="T32" fmla="*/ 115 w 313"/>
                <a:gd name="T33" fmla="*/ 269 h 301"/>
                <a:gd name="T34" fmla="*/ 149 w 313"/>
                <a:gd name="T35" fmla="*/ 271 h 301"/>
                <a:gd name="T36" fmla="*/ 152 w 313"/>
                <a:gd name="T37" fmla="*/ 292 h 301"/>
                <a:gd name="T38" fmla="*/ 98 w 313"/>
                <a:gd name="T39" fmla="*/ 280 h 301"/>
                <a:gd name="T40" fmla="*/ 95 w 313"/>
                <a:gd name="T41" fmla="*/ 283 h 301"/>
                <a:gd name="T42" fmla="*/ 54 w 313"/>
                <a:gd name="T43" fmla="*/ 297 h 301"/>
                <a:gd name="T44" fmla="*/ 43 w 313"/>
                <a:gd name="T45" fmla="*/ 276 h 301"/>
                <a:gd name="T46" fmla="*/ 59 w 313"/>
                <a:gd name="T47" fmla="*/ 251 h 301"/>
                <a:gd name="T48" fmla="*/ 46 w 313"/>
                <a:gd name="T49" fmla="*/ 258 h 301"/>
                <a:gd name="T50" fmla="*/ 28 w 313"/>
                <a:gd name="T51" fmla="*/ 247 h 301"/>
                <a:gd name="T52" fmla="*/ 34 w 313"/>
                <a:gd name="T53" fmla="*/ 202 h 301"/>
                <a:gd name="T54" fmla="*/ 18 w 313"/>
                <a:gd name="T55" fmla="*/ 235 h 301"/>
                <a:gd name="T56" fmla="*/ 0 w 313"/>
                <a:gd name="T57" fmla="*/ 225 h 301"/>
                <a:gd name="T58" fmla="*/ 156 w 313"/>
                <a:gd name="T59" fmla="*/ 193 h 301"/>
                <a:gd name="T60" fmla="*/ 158 w 313"/>
                <a:gd name="T61" fmla="*/ 254 h 301"/>
                <a:gd name="T62" fmla="*/ 162 w 313"/>
                <a:gd name="T63" fmla="*/ 255 h 301"/>
                <a:gd name="T64" fmla="*/ 161 w 313"/>
                <a:gd name="T65" fmla="*/ 274 h 301"/>
                <a:gd name="T66" fmla="*/ 169 w 313"/>
                <a:gd name="T67" fmla="*/ 277 h 301"/>
                <a:gd name="T68" fmla="*/ 180 w 313"/>
                <a:gd name="T69" fmla="*/ 262 h 301"/>
                <a:gd name="T70" fmla="*/ 183 w 313"/>
                <a:gd name="T71" fmla="*/ 263 h 301"/>
                <a:gd name="T72" fmla="*/ 220 w 313"/>
                <a:gd name="T73" fmla="*/ 216 h 301"/>
                <a:gd name="T74" fmla="*/ 156 w 313"/>
                <a:gd name="T75" fmla="*/ 193 h 301"/>
                <a:gd name="T76" fmla="*/ 273 w 313"/>
                <a:gd name="T77" fmla="*/ 17 h 301"/>
                <a:gd name="T78" fmla="*/ 271 w 313"/>
                <a:gd name="T79" fmla="*/ 9 h 301"/>
                <a:gd name="T80" fmla="*/ 245 w 313"/>
                <a:gd name="T81" fmla="*/ 0 h 301"/>
                <a:gd name="T82" fmla="*/ 218 w 313"/>
                <a:gd name="T83" fmla="*/ 20 h 301"/>
                <a:gd name="T84" fmla="*/ 247 w 313"/>
                <a:gd name="T85" fmla="*/ 30 h 301"/>
                <a:gd name="T86" fmla="*/ 281 w 313"/>
                <a:gd name="T87" fmla="*/ 42 h 301"/>
                <a:gd name="T88" fmla="*/ 292 w 313"/>
                <a:gd name="T89" fmla="*/ 46 h 301"/>
                <a:gd name="T90" fmla="*/ 262 w 313"/>
                <a:gd name="T91" fmla="*/ 140 h 301"/>
                <a:gd name="T92" fmla="*/ 279 w 313"/>
                <a:gd name="T93" fmla="*/ 151 h 301"/>
                <a:gd name="T94" fmla="*/ 313 w 313"/>
                <a:gd name="T95" fmla="*/ 39 h 301"/>
                <a:gd name="T96" fmla="*/ 313 w 313"/>
                <a:gd name="T97" fmla="*/ 31 h 301"/>
                <a:gd name="T98" fmla="*/ 306 w 313"/>
                <a:gd name="T99" fmla="*/ 29 h 301"/>
                <a:gd name="T100" fmla="*/ 273 w 313"/>
                <a:gd name="T101" fmla="*/ 1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301">
                  <a:moveTo>
                    <a:pt x="213" y="33"/>
                  </a:moveTo>
                  <a:cubicBezTo>
                    <a:pt x="234" y="40"/>
                    <a:pt x="256" y="48"/>
                    <a:pt x="277" y="55"/>
                  </a:cubicBezTo>
                  <a:cubicBezTo>
                    <a:pt x="267" y="107"/>
                    <a:pt x="249" y="156"/>
                    <a:pt x="224" y="203"/>
                  </a:cubicBezTo>
                  <a:cubicBezTo>
                    <a:pt x="203" y="195"/>
                    <a:pt x="182" y="188"/>
                    <a:pt x="161" y="180"/>
                  </a:cubicBezTo>
                  <a:cubicBezTo>
                    <a:pt x="168" y="128"/>
                    <a:pt x="186" y="79"/>
                    <a:pt x="213" y="33"/>
                  </a:cubicBezTo>
                  <a:close/>
                  <a:moveTo>
                    <a:pt x="0" y="225"/>
                  </a:moveTo>
                  <a:cubicBezTo>
                    <a:pt x="0" y="225"/>
                    <a:pt x="67" y="98"/>
                    <a:pt x="57" y="183"/>
                  </a:cubicBezTo>
                  <a:cubicBezTo>
                    <a:pt x="56" y="188"/>
                    <a:pt x="55" y="195"/>
                    <a:pt x="53" y="202"/>
                  </a:cubicBezTo>
                  <a:cubicBezTo>
                    <a:pt x="51" y="213"/>
                    <a:pt x="48" y="226"/>
                    <a:pt x="48" y="234"/>
                  </a:cubicBezTo>
                  <a:cubicBezTo>
                    <a:pt x="53" y="231"/>
                    <a:pt x="60" y="227"/>
                    <a:pt x="67" y="222"/>
                  </a:cubicBezTo>
                  <a:cubicBezTo>
                    <a:pt x="79" y="214"/>
                    <a:pt x="91" y="207"/>
                    <a:pt x="99" y="209"/>
                  </a:cubicBezTo>
                  <a:cubicBezTo>
                    <a:pt x="106" y="211"/>
                    <a:pt x="109" y="216"/>
                    <a:pt x="107" y="225"/>
                  </a:cubicBezTo>
                  <a:cubicBezTo>
                    <a:pt x="105" y="233"/>
                    <a:pt x="95" y="243"/>
                    <a:pt x="85" y="255"/>
                  </a:cubicBezTo>
                  <a:cubicBezTo>
                    <a:pt x="78" y="262"/>
                    <a:pt x="71" y="270"/>
                    <a:pt x="67" y="275"/>
                  </a:cubicBezTo>
                  <a:cubicBezTo>
                    <a:pt x="72" y="274"/>
                    <a:pt x="78" y="269"/>
                    <a:pt x="82" y="266"/>
                  </a:cubicBezTo>
                  <a:cubicBezTo>
                    <a:pt x="88" y="261"/>
                    <a:pt x="93" y="258"/>
                    <a:pt x="99" y="257"/>
                  </a:cubicBezTo>
                  <a:cubicBezTo>
                    <a:pt x="108" y="255"/>
                    <a:pt x="113" y="258"/>
                    <a:pt x="115" y="269"/>
                  </a:cubicBezTo>
                  <a:cubicBezTo>
                    <a:pt x="117" y="275"/>
                    <a:pt x="149" y="271"/>
                    <a:pt x="149" y="271"/>
                  </a:cubicBezTo>
                  <a:cubicBezTo>
                    <a:pt x="152" y="292"/>
                    <a:pt x="152" y="292"/>
                    <a:pt x="152" y="292"/>
                  </a:cubicBezTo>
                  <a:cubicBezTo>
                    <a:pt x="152" y="292"/>
                    <a:pt x="111" y="297"/>
                    <a:pt x="98" y="280"/>
                  </a:cubicBezTo>
                  <a:cubicBezTo>
                    <a:pt x="97" y="281"/>
                    <a:pt x="96" y="282"/>
                    <a:pt x="95" y="283"/>
                  </a:cubicBezTo>
                  <a:cubicBezTo>
                    <a:pt x="84" y="291"/>
                    <a:pt x="70" y="301"/>
                    <a:pt x="54" y="297"/>
                  </a:cubicBezTo>
                  <a:cubicBezTo>
                    <a:pt x="43" y="293"/>
                    <a:pt x="40" y="286"/>
                    <a:pt x="43" y="276"/>
                  </a:cubicBezTo>
                  <a:cubicBezTo>
                    <a:pt x="45" y="269"/>
                    <a:pt x="52" y="260"/>
                    <a:pt x="59" y="251"/>
                  </a:cubicBezTo>
                  <a:cubicBezTo>
                    <a:pt x="54" y="254"/>
                    <a:pt x="50" y="256"/>
                    <a:pt x="46" y="258"/>
                  </a:cubicBezTo>
                  <a:cubicBezTo>
                    <a:pt x="36" y="261"/>
                    <a:pt x="30" y="256"/>
                    <a:pt x="28" y="247"/>
                  </a:cubicBezTo>
                  <a:cubicBezTo>
                    <a:pt x="24" y="235"/>
                    <a:pt x="33" y="215"/>
                    <a:pt x="34" y="202"/>
                  </a:cubicBezTo>
                  <a:cubicBezTo>
                    <a:pt x="36" y="187"/>
                    <a:pt x="19" y="234"/>
                    <a:pt x="18" y="235"/>
                  </a:cubicBezTo>
                  <a:cubicBezTo>
                    <a:pt x="0" y="225"/>
                    <a:pt x="0" y="225"/>
                    <a:pt x="0" y="225"/>
                  </a:cubicBezTo>
                  <a:close/>
                  <a:moveTo>
                    <a:pt x="156" y="193"/>
                  </a:moveTo>
                  <a:cubicBezTo>
                    <a:pt x="158" y="254"/>
                    <a:pt x="158" y="254"/>
                    <a:pt x="158" y="254"/>
                  </a:cubicBezTo>
                  <a:cubicBezTo>
                    <a:pt x="162" y="255"/>
                    <a:pt x="162" y="255"/>
                    <a:pt x="162" y="255"/>
                  </a:cubicBezTo>
                  <a:cubicBezTo>
                    <a:pt x="161" y="274"/>
                    <a:pt x="161" y="274"/>
                    <a:pt x="161" y="274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80" y="262"/>
                    <a:pt x="180" y="262"/>
                    <a:pt x="180" y="262"/>
                  </a:cubicBezTo>
                  <a:cubicBezTo>
                    <a:pt x="183" y="263"/>
                    <a:pt x="183" y="263"/>
                    <a:pt x="183" y="263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156" y="193"/>
                    <a:pt x="156" y="193"/>
                    <a:pt x="156" y="193"/>
                  </a:cubicBezTo>
                  <a:close/>
                  <a:moveTo>
                    <a:pt x="273" y="17"/>
                  </a:moveTo>
                  <a:cubicBezTo>
                    <a:pt x="271" y="9"/>
                    <a:pt x="271" y="9"/>
                    <a:pt x="271" y="9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81" y="42"/>
                    <a:pt x="281" y="42"/>
                    <a:pt x="281" y="42"/>
                  </a:cubicBezTo>
                  <a:cubicBezTo>
                    <a:pt x="292" y="46"/>
                    <a:pt x="292" y="46"/>
                    <a:pt x="292" y="46"/>
                  </a:cubicBezTo>
                  <a:cubicBezTo>
                    <a:pt x="289" y="80"/>
                    <a:pt x="279" y="112"/>
                    <a:pt x="262" y="140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301" y="117"/>
                    <a:pt x="312" y="80"/>
                    <a:pt x="313" y="39"/>
                  </a:cubicBezTo>
                  <a:cubicBezTo>
                    <a:pt x="313" y="31"/>
                    <a:pt x="313" y="31"/>
                    <a:pt x="313" y="31"/>
                  </a:cubicBezTo>
                  <a:cubicBezTo>
                    <a:pt x="306" y="29"/>
                    <a:pt x="306" y="29"/>
                    <a:pt x="306" y="29"/>
                  </a:cubicBezTo>
                  <a:lnTo>
                    <a:pt x="27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3" name="矩形 25"/>
            <p:cNvSpPr>
              <a:spLocks noChangeArrowheads="1"/>
            </p:cNvSpPr>
            <p:nvPr/>
          </p:nvSpPr>
          <p:spPr bwMode="auto">
            <a:xfrm>
              <a:off x="3533637" y="2065102"/>
              <a:ext cx="988422" cy="25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buliding</a:t>
              </a:r>
            </a:p>
          </p:txBody>
        </p:sp>
      </p:grpSp>
      <p:grpSp>
        <p:nvGrpSpPr>
          <p:cNvPr id="1047" name="组合 1046"/>
          <p:cNvGrpSpPr/>
          <p:nvPr/>
        </p:nvGrpSpPr>
        <p:grpSpPr>
          <a:xfrm>
            <a:off x="6366708" y="1618996"/>
            <a:ext cx="1395488" cy="1143756"/>
            <a:chOff x="4775031" y="1582792"/>
            <a:chExt cx="1046616" cy="857817"/>
          </a:xfrm>
        </p:grpSpPr>
        <p:sp>
          <p:nvSpPr>
            <p:cNvPr id="65" name="椭圆 64"/>
            <p:cNvSpPr/>
            <p:nvPr/>
          </p:nvSpPr>
          <p:spPr>
            <a:xfrm>
              <a:off x="4775031" y="1582792"/>
              <a:ext cx="857817" cy="857817"/>
            </a:xfrm>
            <a:prstGeom prst="ellipse">
              <a:avLst/>
            </a:prstGeom>
            <a:solidFill>
              <a:srgbClr val="08D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2" name="Freeform 14"/>
            <p:cNvSpPr>
              <a:spLocks noEditPoints="1"/>
            </p:cNvSpPr>
            <p:nvPr/>
          </p:nvSpPr>
          <p:spPr bwMode="auto">
            <a:xfrm>
              <a:off x="5057563" y="1711325"/>
              <a:ext cx="281294" cy="372956"/>
            </a:xfrm>
            <a:custGeom>
              <a:avLst/>
              <a:gdLst>
                <a:gd name="T0" fmla="*/ 52 w 68"/>
                <a:gd name="T1" fmla="*/ 42 h 91"/>
                <a:gd name="T2" fmla="*/ 55 w 68"/>
                <a:gd name="T3" fmla="*/ 32 h 91"/>
                <a:gd name="T4" fmla="*/ 55 w 68"/>
                <a:gd name="T5" fmla="*/ 19 h 91"/>
                <a:gd name="T6" fmla="*/ 34 w 68"/>
                <a:gd name="T7" fmla="*/ 0 h 91"/>
                <a:gd name="T8" fmla="*/ 13 w 68"/>
                <a:gd name="T9" fmla="*/ 19 h 91"/>
                <a:gd name="T10" fmla="*/ 13 w 68"/>
                <a:gd name="T11" fmla="*/ 32 h 91"/>
                <a:gd name="T12" fmla="*/ 16 w 68"/>
                <a:gd name="T13" fmla="*/ 42 h 91"/>
                <a:gd name="T14" fmla="*/ 0 w 68"/>
                <a:gd name="T15" fmla="*/ 71 h 91"/>
                <a:gd name="T16" fmla="*/ 0 w 68"/>
                <a:gd name="T17" fmla="*/ 79 h 91"/>
                <a:gd name="T18" fmla="*/ 34 w 68"/>
                <a:gd name="T19" fmla="*/ 91 h 91"/>
                <a:gd name="T20" fmla="*/ 68 w 68"/>
                <a:gd name="T21" fmla="*/ 79 h 91"/>
                <a:gd name="T22" fmla="*/ 68 w 68"/>
                <a:gd name="T23" fmla="*/ 71 h 91"/>
                <a:gd name="T24" fmla="*/ 52 w 68"/>
                <a:gd name="T25" fmla="*/ 42 h 91"/>
                <a:gd name="T26" fmla="*/ 37 w 68"/>
                <a:gd name="T27" fmla="*/ 54 h 91"/>
                <a:gd name="T28" fmla="*/ 37 w 68"/>
                <a:gd name="T29" fmla="*/ 83 h 91"/>
                <a:gd name="T30" fmla="*/ 30 w 68"/>
                <a:gd name="T31" fmla="*/ 83 h 91"/>
                <a:gd name="T32" fmla="*/ 30 w 68"/>
                <a:gd name="T33" fmla="*/ 54 h 91"/>
                <a:gd name="T34" fmla="*/ 28 w 68"/>
                <a:gd name="T35" fmla="*/ 50 h 91"/>
                <a:gd name="T36" fmla="*/ 34 w 68"/>
                <a:gd name="T37" fmla="*/ 51 h 91"/>
                <a:gd name="T38" fmla="*/ 39 w 68"/>
                <a:gd name="T39" fmla="*/ 50 h 91"/>
                <a:gd name="T40" fmla="*/ 37 w 68"/>
                <a:gd name="T41" fmla="*/ 5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91">
                  <a:moveTo>
                    <a:pt x="52" y="42"/>
                  </a:moveTo>
                  <a:cubicBezTo>
                    <a:pt x="54" y="39"/>
                    <a:pt x="55" y="36"/>
                    <a:pt x="55" y="32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9"/>
                    <a:pt x="45" y="0"/>
                    <a:pt x="34" y="0"/>
                  </a:cubicBezTo>
                  <a:cubicBezTo>
                    <a:pt x="22" y="0"/>
                    <a:pt x="13" y="9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4" y="39"/>
                    <a:pt x="16" y="42"/>
                  </a:cubicBezTo>
                  <a:cubicBezTo>
                    <a:pt x="6" y="48"/>
                    <a:pt x="0" y="58"/>
                    <a:pt x="0" y="7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9" y="87"/>
                    <a:pt x="21" y="91"/>
                    <a:pt x="34" y="91"/>
                  </a:cubicBezTo>
                  <a:cubicBezTo>
                    <a:pt x="47" y="91"/>
                    <a:pt x="59" y="87"/>
                    <a:pt x="68" y="79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58"/>
                    <a:pt x="61" y="48"/>
                    <a:pt x="52" y="42"/>
                  </a:cubicBezTo>
                  <a:close/>
                  <a:moveTo>
                    <a:pt x="37" y="54"/>
                  </a:moveTo>
                  <a:cubicBezTo>
                    <a:pt x="37" y="83"/>
                    <a:pt x="37" y="83"/>
                    <a:pt x="37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9" y="53"/>
                    <a:pt x="28" y="52"/>
                    <a:pt x="28" y="50"/>
                  </a:cubicBezTo>
                  <a:cubicBezTo>
                    <a:pt x="30" y="51"/>
                    <a:pt x="32" y="51"/>
                    <a:pt x="34" y="51"/>
                  </a:cubicBezTo>
                  <a:cubicBezTo>
                    <a:pt x="36" y="51"/>
                    <a:pt x="38" y="51"/>
                    <a:pt x="39" y="50"/>
                  </a:cubicBezTo>
                  <a:cubicBezTo>
                    <a:pt x="39" y="52"/>
                    <a:pt x="38" y="53"/>
                    <a:pt x="37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4" name="矩形 25"/>
            <p:cNvSpPr>
              <a:spLocks noChangeArrowheads="1"/>
            </p:cNvSpPr>
            <p:nvPr/>
          </p:nvSpPr>
          <p:spPr bwMode="auto">
            <a:xfrm>
              <a:off x="4833225" y="2082967"/>
              <a:ext cx="988422" cy="2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1465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feedback</a:t>
              </a:r>
            </a:p>
          </p:txBody>
        </p:sp>
      </p:grpSp>
      <p:cxnSp>
        <p:nvCxnSpPr>
          <p:cNvPr id="152" name="直接连接符 151"/>
          <p:cNvCxnSpPr>
            <a:stCxn id="68" idx="6"/>
            <a:endCxn id="67" idx="3"/>
          </p:cNvCxnSpPr>
          <p:nvPr/>
        </p:nvCxnSpPr>
        <p:spPr>
          <a:xfrm flipV="1">
            <a:off x="9818285" y="3455861"/>
            <a:ext cx="468956" cy="44823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>
            <a:stCxn id="69" idx="6"/>
            <a:endCxn id="68" idx="2"/>
          </p:cNvCxnSpPr>
          <p:nvPr/>
        </p:nvCxnSpPr>
        <p:spPr>
          <a:xfrm>
            <a:off x="7447273" y="3904096"/>
            <a:ext cx="976057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>
            <a:off x="5234026" y="3904096"/>
            <a:ext cx="976057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 flipV="1">
            <a:off x="3238500" y="3904096"/>
            <a:ext cx="1003083" cy="1141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9" name="组合 1048"/>
          <p:cNvGrpSpPr/>
          <p:nvPr/>
        </p:nvGrpSpPr>
        <p:grpSpPr>
          <a:xfrm>
            <a:off x="8423330" y="3206619"/>
            <a:ext cx="1674380" cy="1394955"/>
            <a:chOff x="6317497" y="2773509"/>
            <a:chExt cx="1255785" cy="1046216"/>
          </a:xfrm>
        </p:grpSpPr>
        <p:sp>
          <p:nvSpPr>
            <p:cNvPr id="68" name="椭圆 67"/>
            <p:cNvSpPr/>
            <p:nvPr/>
          </p:nvSpPr>
          <p:spPr>
            <a:xfrm>
              <a:off x="6317497" y="2773509"/>
              <a:ext cx="1046216" cy="1046216"/>
            </a:xfrm>
            <a:prstGeom prst="ellipse">
              <a:avLst/>
            </a:prstGeom>
            <a:solidFill>
              <a:srgbClr val="A5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6497401" y="3401447"/>
              <a:ext cx="1075881" cy="315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2135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result</a:t>
              </a:r>
              <a:endParaRPr lang="zh-CN" altLang="en-US" sz="2135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6582889" y="3027141"/>
              <a:ext cx="515433" cy="360456"/>
              <a:chOff x="679448" y="2687599"/>
              <a:chExt cx="876298" cy="612814"/>
            </a:xfrm>
          </p:grpSpPr>
          <p:sp>
            <p:nvSpPr>
              <p:cNvPr id="108" name="Freeform 24"/>
              <p:cNvSpPr>
                <a:spLocks noEditPoints="1"/>
              </p:cNvSpPr>
              <p:nvPr/>
            </p:nvSpPr>
            <p:spPr bwMode="auto">
              <a:xfrm>
                <a:off x="679448" y="2687599"/>
                <a:ext cx="679447" cy="531806"/>
              </a:xfrm>
              <a:custGeom>
                <a:avLst/>
                <a:gdLst>
                  <a:gd name="T0" fmla="*/ 167 w 179"/>
                  <a:gd name="T1" fmla="*/ 5 h 139"/>
                  <a:gd name="T2" fmla="*/ 160 w 179"/>
                  <a:gd name="T3" fmla="*/ 1 h 139"/>
                  <a:gd name="T4" fmla="*/ 42 w 179"/>
                  <a:gd name="T5" fmla="*/ 40 h 139"/>
                  <a:gd name="T6" fmla="*/ 77 w 179"/>
                  <a:gd name="T7" fmla="*/ 40 h 139"/>
                  <a:gd name="T8" fmla="*/ 142 w 179"/>
                  <a:gd name="T9" fmla="*/ 18 h 139"/>
                  <a:gd name="T10" fmla="*/ 164 w 179"/>
                  <a:gd name="T11" fmla="*/ 29 h 139"/>
                  <a:gd name="T12" fmla="*/ 167 w 179"/>
                  <a:gd name="T13" fmla="*/ 40 h 139"/>
                  <a:gd name="T14" fmla="*/ 179 w 179"/>
                  <a:gd name="T15" fmla="*/ 40 h 139"/>
                  <a:gd name="T16" fmla="*/ 167 w 179"/>
                  <a:gd name="T17" fmla="*/ 5 h 139"/>
                  <a:gd name="T18" fmla="*/ 1 w 179"/>
                  <a:gd name="T19" fmla="*/ 60 h 139"/>
                  <a:gd name="T20" fmla="*/ 27 w 179"/>
                  <a:gd name="T21" fmla="*/ 139 h 139"/>
                  <a:gd name="T22" fmla="*/ 27 w 179"/>
                  <a:gd name="T23" fmla="*/ 105 h 139"/>
                  <a:gd name="T24" fmla="*/ 18 w 179"/>
                  <a:gd name="T25" fmla="*/ 77 h 139"/>
                  <a:gd name="T26" fmla="*/ 27 w 179"/>
                  <a:gd name="T27" fmla="*/ 66 h 139"/>
                  <a:gd name="T28" fmla="*/ 27 w 179"/>
                  <a:gd name="T29" fmla="*/ 52 h 139"/>
                  <a:gd name="T30" fmla="*/ 31 w 179"/>
                  <a:gd name="T31" fmla="*/ 43 h 139"/>
                  <a:gd name="T32" fmla="*/ 5 w 179"/>
                  <a:gd name="T33" fmla="*/ 52 h 139"/>
                  <a:gd name="T34" fmla="*/ 1 w 179"/>
                  <a:gd name="T35" fmla="*/ 6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9" h="139">
                    <a:moveTo>
                      <a:pt x="167" y="5"/>
                    </a:moveTo>
                    <a:cubicBezTo>
                      <a:pt x="166" y="2"/>
                      <a:pt x="163" y="0"/>
                      <a:pt x="160" y="1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7" y="26"/>
                      <a:pt x="155" y="30"/>
                      <a:pt x="164" y="29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79" y="40"/>
                      <a:pt x="179" y="40"/>
                      <a:pt x="179" y="40"/>
                    </a:cubicBezTo>
                    <a:lnTo>
                      <a:pt x="167" y="5"/>
                    </a:lnTo>
                    <a:close/>
                    <a:moveTo>
                      <a:pt x="1" y="60"/>
                    </a:moveTo>
                    <a:cubicBezTo>
                      <a:pt x="27" y="139"/>
                      <a:pt x="27" y="139"/>
                      <a:pt x="27" y="139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22" y="75"/>
                      <a:pt x="25" y="71"/>
                      <a:pt x="27" y="66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49"/>
                      <a:pt x="28" y="46"/>
                      <a:pt x="31" y="4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1" y="53"/>
                      <a:pt x="0" y="57"/>
                      <a:pt x="1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9" name="Freeform 25"/>
              <p:cNvSpPr>
                <a:spLocks noEditPoints="1"/>
              </p:cNvSpPr>
              <p:nvPr/>
            </p:nvSpPr>
            <p:spPr bwMode="auto">
              <a:xfrm>
                <a:off x="808036" y="2863812"/>
                <a:ext cx="665161" cy="431794"/>
              </a:xfrm>
              <a:custGeom>
                <a:avLst/>
                <a:gdLst>
                  <a:gd name="T0" fmla="*/ 141 w 175"/>
                  <a:gd name="T1" fmla="*/ 46 h 113"/>
                  <a:gd name="T2" fmla="*/ 131 w 175"/>
                  <a:gd name="T3" fmla="*/ 56 h 113"/>
                  <a:gd name="T4" fmla="*/ 141 w 175"/>
                  <a:gd name="T5" fmla="*/ 66 h 113"/>
                  <a:gd name="T6" fmla="*/ 151 w 175"/>
                  <a:gd name="T7" fmla="*/ 56 h 113"/>
                  <a:gd name="T8" fmla="*/ 141 w 175"/>
                  <a:gd name="T9" fmla="*/ 46 h 113"/>
                  <a:gd name="T10" fmla="*/ 34 w 175"/>
                  <a:gd name="T11" fmla="*/ 46 h 113"/>
                  <a:gd name="T12" fmla="*/ 24 w 175"/>
                  <a:gd name="T13" fmla="*/ 56 h 113"/>
                  <a:gd name="T14" fmla="*/ 34 w 175"/>
                  <a:gd name="T15" fmla="*/ 66 h 113"/>
                  <a:gd name="T16" fmla="*/ 44 w 175"/>
                  <a:gd name="T17" fmla="*/ 56 h 113"/>
                  <a:gd name="T18" fmla="*/ 34 w 175"/>
                  <a:gd name="T19" fmla="*/ 46 h 113"/>
                  <a:gd name="T20" fmla="*/ 87 w 175"/>
                  <a:gd name="T21" fmla="*/ 19 h 113"/>
                  <a:gd name="T22" fmla="*/ 55 w 175"/>
                  <a:gd name="T23" fmla="*/ 56 h 113"/>
                  <a:gd name="T24" fmla="*/ 87 w 175"/>
                  <a:gd name="T25" fmla="*/ 93 h 113"/>
                  <a:gd name="T26" fmla="*/ 120 w 175"/>
                  <a:gd name="T27" fmla="*/ 56 h 113"/>
                  <a:gd name="T28" fmla="*/ 87 w 175"/>
                  <a:gd name="T29" fmla="*/ 19 h 113"/>
                  <a:gd name="T30" fmla="*/ 91 w 175"/>
                  <a:gd name="T31" fmla="*/ 73 h 113"/>
                  <a:gd name="T32" fmla="*/ 91 w 175"/>
                  <a:gd name="T33" fmla="*/ 78 h 113"/>
                  <a:gd name="T34" fmla="*/ 84 w 175"/>
                  <a:gd name="T35" fmla="*/ 78 h 113"/>
                  <a:gd name="T36" fmla="*/ 84 w 175"/>
                  <a:gd name="T37" fmla="*/ 73 h 113"/>
                  <a:gd name="T38" fmla="*/ 73 w 175"/>
                  <a:gd name="T39" fmla="*/ 71 h 113"/>
                  <a:gd name="T40" fmla="*/ 75 w 175"/>
                  <a:gd name="T41" fmla="*/ 63 h 113"/>
                  <a:gd name="T42" fmla="*/ 85 w 175"/>
                  <a:gd name="T43" fmla="*/ 66 h 113"/>
                  <a:gd name="T44" fmla="*/ 91 w 175"/>
                  <a:gd name="T45" fmla="*/ 63 h 113"/>
                  <a:gd name="T46" fmla="*/ 84 w 175"/>
                  <a:gd name="T47" fmla="*/ 59 h 113"/>
                  <a:gd name="T48" fmla="*/ 73 w 175"/>
                  <a:gd name="T49" fmla="*/ 49 h 113"/>
                  <a:gd name="T50" fmla="*/ 84 w 175"/>
                  <a:gd name="T51" fmla="*/ 39 h 113"/>
                  <a:gd name="T52" fmla="*/ 84 w 175"/>
                  <a:gd name="T53" fmla="*/ 34 h 113"/>
                  <a:gd name="T54" fmla="*/ 91 w 175"/>
                  <a:gd name="T55" fmla="*/ 34 h 113"/>
                  <a:gd name="T56" fmla="*/ 91 w 175"/>
                  <a:gd name="T57" fmla="*/ 39 h 113"/>
                  <a:gd name="T58" fmla="*/ 100 w 175"/>
                  <a:gd name="T59" fmla="*/ 40 h 113"/>
                  <a:gd name="T60" fmla="*/ 98 w 175"/>
                  <a:gd name="T61" fmla="*/ 48 h 113"/>
                  <a:gd name="T62" fmla="*/ 89 w 175"/>
                  <a:gd name="T63" fmla="*/ 46 h 113"/>
                  <a:gd name="T64" fmla="*/ 84 w 175"/>
                  <a:gd name="T65" fmla="*/ 48 h 113"/>
                  <a:gd name="T66" fmla="*/ 91 w 175"/>
                  <a:gd name="T67" fmla="*/ 52 h 113"/>
                  <a:gd name="T68" fmla="*/ 102 w 175"/>
                  <a:gd name="T69" fmla="*/ 62 h 113"/>
                  <a:gd name="T70" fmla="*/ 91 w 175"/>
                  <a:gd name="T71" fmla="*/ 73 h 113"/>
                  <a:gd name="T72" fmla="*/ 128 w 175"/>
                  <a:gd name="T73" fmla="*/ 113 h 113"/>
                  <a:gd name="T74" fmla="*/ 6 w 175"/>
                  <a:gd name="T75" fmla="*/ 113 h 113"/>
                  <a:gd name="T76" fmla="*/ 0 w 175"/>
                  <a:gd name="T77" fmla="*/ 107 h 113"/>
                  <a:gd name="T78" fmla="*/ 0 w 175"/>
                  <a:gd name="T79" fmla="*/ 6 h 113"/>
                  <a:gd name="T80" fmla="*/ 6 w 175"/>
                  <a:gd name="T81" fmla="*/ 0 h 113"/>
                  <a:gd name="T82" fmla="*/ 169 w 175"/>
                  <a:gd name="T83" fmla="*/ 0 h 113"/>
                  <a:gd name="T84" fmla="*/ 175 w 175"/>
                  <a:gd name="T85" fmla="*/ 6 h 113"/>
                  <a:gd name="T86" fmla="*/ 175 w 175"/>
                  <a:gd name="T87" fmla="*/ 67 h 113"/>
                  <a:gd name="T88" fmla="*/ 164 w 175"/>
                  <a:gd name="T89" fmla="*/ 67 h 113"/>
                  <a:gd name="T90" fmla="*/ 164 w 175"/>
                  <a:gd name="T91" fmla="*/ 28 h 113"/>
                  <a:gd name="T92" fmla="*/ 147 w 175"/>
                  <a:gd name="T93" fmla="*/ 11 h 113"/>
                  <a:gd name="T94" fmla="*/ 27 w 175"/>
                  <a:gd name="T95" fmla="*/ 11 h 113"/>
                  <a:gd name="T96" fmla="*/ 11 w 175"/>
                  <a:gd name="T97" fmla="*/ 28 h 113"/>
                  <a:gd name="T98" fmla="*/ 11 w 175"/>
                  <a:gd name="T99" fmla="*/ 86 h 113"/>
                  <a:gd name="T100" fmla="*/ 27 w 175"/>
                  <a:gd name="T101" fmla="*/ 102 h 113"/>
                  <a:gd name="T102" fmla="*/ 129 w 175"/>
                  <a:gd name="T103" fmla="*/ 102 h 113"/>
                  <a:gd name="T104" fmla="*/ 127 w 175"/>
                  <a:gd name="T105" fmla="*/ 109 h 113"/>
                  <a:gd name="T106" fmla="*/ 128 w 175"/>
                  <a:gd name="T10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13">
                    <a:moveTo>
                      <a:pt x="141" y="46"/>
                    </a:moveTo>
                    <a:cubicBezTo>
                      <a:pt x="136" y="46"/>
                      <a:pt x="131" y="51"/>
                      <a:pt x="131" y="56"/>
                    </a:cubicBezTo>
                    <a:cubicBezTo>
                      <a:pt x="131" y="62"/>
                      <a:pt x="136" y="66"/>
                      <a:pt x="141" y="66"/>
                    </a:cubicBezTo>
                    <a:cubicBezTo>
                      <a:pt x="147" y="66"/>
                      <a:pt x="151" y="62"/>
                      <a:pt x="151" y="56"/>
                    </a:cubicBezTo>
                    <a:cubicBezTo>
                      <a:pt x="151" y="51"/>
                      <a:pt x="147" y="46"/>
                      <a:pt x="141" y="46"/>
                    </a:cubicBezTo>
                    <a:close/>
                    <a:moveTo>
                      <a:pt x="34" y="46"/>
                    </a:moveTo>
                    <a:cubicBezTo>
                      <a:pt x="28" y="46"/>
                      <a:pt x="24" y="51"/>
                      <a:pt x="24" y="56"/>
                    </a:cubicBezTo>
                    <a:cubicBezTo>
                      <a:pt x="24" y="62"/>
                      <a:pt x="28" y="66"/>
                      <a:pt x="34" y="66"/>
                    </a:cubicBezTo>
                    <a:cubicBezTo>
                      <a:pt x="39" y="66"/>
                      <a:pt x="44" y="62"/>
                      <a:pt x="44" y="56"/>
                    </a:cubicBezTo>
                    <a:cubicBezTo>
                      <a:pt x="44" y="51"/>
                      <a:pt x="39" y="46"/>
                      <a:pt x="34" y="46"/>
                    </a:cubicBezTo>
                    <a:close/>
                    <a:moveTo>
                      <a:pt x="87" y="19"/>
                    </a:moveTo>
                    <a:cubicBezTo>
                      <a:pt x="69" y="19"/>
                      <a:pt x="55" y="36"/>
                      <a:pt x="55" y="56"/>
                    </a:cubicBezTo>
                    <a:cubicBezTo>
                      <a:pt x="55" y="77"/>
                      <a:pt x="69" y="93"/>
                      <a:pt x="87" y="93"/>
                    </a:cubicBezTo>
                    <a:cubicBezTo>
                      <a:pt x="106" y="93"/>
                      <a:pt x="120" y="77"/>
                      <a:pt x="120" y="56"/>
                    </a:cubicBezTo>
                    <a:cubicBezTo>
                      <a:pt x="120" y="36"/>
                      <a:pt x="106" y="19"/>
                      <a:pt x="87" y="19"/>
                    </a:cubicBezTo>
                    <a:close/>
                    <a:moveTo>
                      <a:pt x="91" y="73"/>
                    </a:moveTo>
                    <a:cubicBezTo>
                      <a:pt x="91" y="78"/>
                      <a:pt x="91" y="78"/>
                      <a:pt x="91" y="78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84" y="73"/>
                      <a:pt x="84" y="73"/>
                      <a:pt x="84" y="73"/>
                    </a:cubicBezTo>
                    <a:cubicBezTo>
                      <a:pt x="79" y="73"/>
                      <a:pt x="75" y="72"/>
                      <a:pt x="73" y="71"/>
                    </a:cubicBezTo>
                    <a:cubicBezTo>
                      <a:pt x="75" y="63"/>
                      <a:pt x="75" y="63"/>
                      <a:pt x="75" y="63"/>
                    </a:cubicBezTo>
                    <a:cubicBezTo>
                      <a:pt x="78" y="65"/>
                      <a:pt x="81" y="66"/>
                      <a:pt x="85" y="66"/>
                    </a:cubicBezTo>
                    <a:cubicBezTo>
                      <a:pt x="89" y="66"/>
                      <a:pt x="91" y="65"/>
                      <a:pt x="91" y="63"/>
                    </a:cubicBezTo>
                    <a:cubicBezTo>
                      <a:pt x="91" y="62"/>
                      <a:pt x="89" y="61"/>
                      <a:pt x="84" y="59"/>
                    </a:cubicBezTo>
                    <a:cubicBezTo>
                      <a:pt x="78" y="57"/>
                      <a:pt x="73" y="55"/>
                      <a:pt x="73" y="49"/>
                    </a:cubicBezTo>
                    <a:cubicBezTo>
                      <a:pt x="73" y="44"/>
                      <a:pt x="77" y="40"/>
                      <a:pt x="84" y="39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5" y="39"/>
                      <a:pt x="98" y="39"/>
                      <a:pt x="100" y="40"/>
                    </a:cubicBezTo>
                    <a:cubicBezTo>
                      <a:pt x="98" y="48"/>
                      <a:pt x="98" y="48"/>
                      <a:pt x="98" y="48"/>
                    </a:cubicBezTo>
                    <a:cubicBezTo>
                      <a:pt x="96" y="47"/>
                      <a:pt x="93" y="46"/>
                      <a:pt x="89" y="46"/>
                    </a:cubicBezTo>
                    <a:cubicBezTo>
                      <a:pt x="85" y="46"/>
                      <a:pt x="84" y="47"/>
                      <a:pt x="84" y="48"/>
                    </a:cubicBezTo>
                    <a:cubicBezTo>
                      <a:pt x="84" y="49"/>
                      <a:pt x="86" y="50"/>
                      <a:pt x="91" y="52"/>
                    </a:cubicBezTo>
                    <a:cubicBezTo>
                      <a:pt x="99" y="54"/>
                      <a:pt x="102" y="57"/>
                      <a:pt x="102" y="62"/>
                    </a:cubicBezTo>
                    <a:cubicBezTo>
                      <a:pt x="102" y="67"/>
                      <a:pt x="98" y="72"/>
                      <a:pt x="91" y="73"/>
                    </a:cubicBezTo>
                    <a:close/>
                    <a:moveTo>
                      <a:pt x="128" y="113"/>
                    </a:moveTo>
                    <a:cubicBezTo>
                      <a:pt x="6" y="113"/>
                      <a:pt x="6" y="113"/>
                      <a:pt x="6" y="113"/>
                    </a:cubicBezTo>
                    <a:cubicBezTo>
                      <a:pt x="3" y="113"/>
                      <a:pt x="0" y="110"/>
                      <a:pt x="0" y="10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2" y="0"/>
                      <a:pt x="175" y="3"/>
                      <a:pt x="175" y="6"/>
                    </a:cubicBezTo>
                    <a:cubicBezTo>
                      <a:pt x="175" y="67"/>
                      <a:pt x="175" y="67"/>
                      <a:pt x="175" y="67"/>
                    </a:cubicBezTo>
                    <a:cubicBezTo>
                      <a:pt x="164" y="67"/>
                      <a:pt x="164" y="67"/>
                      <a:pt x="164" y="67"/>
                    </a:cubicBezTo>
                    <a:cubicBezTo>
                      <a:pt x="164" y="28"/>
                      <a:pt x="164" y="28"/>
                      <a:pt x="164" y="28"/>
                    </a:cubicBezTo>
                    <a:cubicBezTo>
                      <a:pt x="156" y="27"/>
                      <a:pt x="149" y="20"/>
                      <a:pt x="14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20"/>
                      <a:pt x="19" y="26"/>
                      <a:pt x="11" y="28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9" y="87"/>
                      <a:pt x="26" y="94"/>
                      <a:pt x="27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28" y="104"/>
                      <a:pt x="127" y="106"/>
                      <a:pt x="127" y="109"/>
                    </a:cubicBezTo>
                    <a:cubicBezTo>
                      <a:pt x="127" y="110"/>
                      <a:pt x="127" y="112"/>
                      <a:pt x="128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0" name="Freeform 26"/>
              <p:cNvSpPr/>
              <p:nvPr/>
            </p:nvSpPr>
            <p:spPr bwMode="auto">
              <a:xfrm>
                <a:off x="1317622" y="3143208"/>
                <a:ext cx="238124" cy="41274"/>
              </a:xfrm>
              <a:custGeom>
                <a:avLst/>
                <a:gdLst>
                  <a:gd name="T0" fmla="*/ 6 w 63"/>
                  <a:gd name="T1" fmla="*/ 11 h 11"/>
                  <a:gd name="T2" fmla="*/ 0 w 63"/>
                  <a:gd name="T3" fmla="*/ 5 h 11"/>
                  <a:gd name="T4" fmla="*/ 0 w 63"/>
                  <a:gd name="T5" fmla="*/ 5 h 11"/>
                  <a:gd name="T6" fmla="*/ 6 w 63"/>
                  <a:gd name="T7" fmla="*/ 0 h 11"/>
                  <a:gd name="T8" fmla="*/ 6 w 63"/>
                  <a:gd name="T9" fmla="*/ 0 h 11"/>
                  <a:gd name="T10" fmla="*/ 58 w 63"/>
                  <a:gd name="T11" fmla="*/ 0 h 11"/>
                  <a:gd name="T12" fmla="*/ 63 w 63"/>
                  <a:gd name="T13" fmla="*/ 5 h 11"/>
                  <a:gd name="T14" fmla="*/ 63 w 63"/>
                  <a:gd name="T15" fmla="*/ 5 h 11"/>
                  <a:gd name="T16" fmla="*/ 58 w 63"/>
                  <a:gd name="T17" fmla="*/ 11 h 11"/>
                  <a:gd name="T18" fmla="*/ 58 w 63"/>
                  <a:gd name="T19" fmla="*/ 11 h 11"/>
                  <a:gd name="T20" fmla="*/ 6 w 63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1">
                    <a:moveTo>
                      <a:pt x="6" y="11"/>
                    </a:moveTo>
                    <a:cubicBezTo>
                      <a:pt x="3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3" y="8"/>
                      <a:pt x="61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1" name="Freeform 27"/>
              <p:cNvSpPr/>
              <p:nvPr/>
            </p:nvSpPr>
            <p:spPr bwMode="auto">
              <a:xfrm>
                <a:off x="1309685" y="3200369"/>
                <a:ext cx="239713" cy="42863"/>
              </a:xfrm>
              <a:custGeom>
                <a:avLst/>
                <a:gdLst>
                  <a:gd name="T0" fmla="*/ 5 w 63"/>
                  <a:gd name="T1" fmla="*/ 11 h 11"/>
                  <a:gd name="T2" fmla="*/ 0 w 63"/>
                  <a:gd name="T3" fmla="*/ 6 h 11"/>
                  <a:gd name="T4" fmla="*/ 0 w 63"/>
                  <a:gd name="T5" fmla="*/ 6 h 11"/>
                  <a:gd name="T6" fmla="*/ 5 w 63"/>
                  <a:gd name="T7" fmla="*/ 0 h 11"/>
                  <a:gd name="T8" fmla="*/ 5 w 63"/>
                  <a:gd name="T9" fmla="*/ 0 h 11"/>
                  <a:gd name="T10" fmla="*/ 58 w 63"/>
                  <a:gd name="T11" fmla="*/ 0 h 11"/>
                  <a:gd name="T12" fmla="*/ 63 w 63"/>
                  <a:gd name="T13" fmla="*/ 6 h 11"/>
                  <a:gd name="T14" fmla="*/ 63 w 63"/>
                  <a:gd name="T15" fmla="*/ 6 h 11"/>
                  <a:gd name="T16" fmla="*/ 58 w 63"/>
                  <a:gd name="T17" fmla="*/ 11 h 11"/>
                  <a:gd name="T18" fmla="*/ 58 w 63"/>
                  <a:gd name="T19" fmla="*/ 11 h 11"/>
                  <a:gd name="T20" fmla="*/ 5 w 63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1">
                    <a:moveTo>
                      <a:pt x="5" y="11"/>
                    </a:moveTo>
                    <a:cubicBezTo>
                      <a:pt x="2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8"/>
                      <a:pt x="61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2" name="Freeform 28"/>
              <p:cNvSpPr/>
              <p:nvPr/>
            </p:nvSpPr>
            <p:spPr bwMode="auto">
              <a:xfrm>
                <a:off x="1312862" y="3257550"/>
                <a:ext cx="239713" cy="42863"/>
              </a:xfrm>
              <a:custGeom>
                <a:avLst/>
                <a:gdLst>
                  <a:gd name="T0" fmla="*/ 6 w 63"/>
                  <a:gd name="T1" fmla="*/ 11 h 11"/>
                  <a:gd name="T2" fmla="*/ 0 w 63"/>
                  <a:gd name="T3" fmla="*/ 6 h 11"/>
                  <a:gd name="T4" fmla="*/ 0 w 63"/>
                  <a:gd name="T5" fmla="*/ 6 h 11"/>
                  <a:gd name="T6" fmla="*/ 6 w 63"/>
                  <a:gd name="T7" fmla="*/ 0 h 11"/>
                  <a:gd name="T8" fmla="*/ 6 w 63"/>
                  <a:gd name="T9" fmla="*/ 0 h 11"/>
                  <a:gd name="T10" fmla="*/ 58 w 63"/>
                  <a:gd name="T11" fmla="*/ 0 h 11"/>
                  <a:gd name="T12" fmla="*/ 63 w 63"/>
                  <a:gd name="T13" fmla="*/ 6 h 11"/>
                  <a:gd name="T14" fmla="*/ 63 w 63"/>
                  <a:gd name="T15" fmla="*/ 6 h 11"/>
                  <a:gd name="T16" fmla="*/ 58 w 63"/>
                  <a:gd name="T17" fmla="*/ 11 h 11"/>
                  <a:gd name="T18" fmla="*/ 58 w 63"/>
                  <a:gd name="T19" fmla="*/ 11 h 11"/>
                  <a:gd name="T20" fmla="*/ 6 w 63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1">
                    <a:moveTo>
                      <a:pt x="6" y="11"/>
                    </a:move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9"/>
                      <a:pt x="61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050" name="组合 1049"/>
          <p:cNvGrpSpPr/>
          <p:nvPr/>
        </p:nvGrpSpPr>
        <p:grpSpPr>
          <a:xfrm>
            <a:off x="6196862" y="3278889"/>
            <a:ext cx="1485655" cy="1250412"/>
            <a:chOff x="4647646" y="2827711"/>
            <a:chExt cx="1114241" cy="937809"/>
          </a:xfrm>
        </p:grpSpPr>
        <p:sp>
          <p:nvSpPr>
            <p:cNvPr id="69" name="椭圆 68"/>
            <p:cNvSpPr/>
            <p:nvPr/>
          </p:nvSpPr>
          <p:spPr>
            <a:xfrm>
              <a:off x="4647646" y="2827711"/>
              <a:ext cx="937808" cy="937809"/>
            </a:xfrm>
            <a:prstGeom prst="ellipse">
              <a:avLst/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4934819" y="2961602"/>
              <a:ext cx="363463" cy="417859"/>
              <a:chOff x="4108450" y="2036763"/>
              <a:chExt cx="933450" cy="1073150"/>
            </a:xfrm>
          </p:grpSpPr>
          <p:sp>
            <p:nvSpPr>
              <p:cNvPr id="78" name="Rectangle 9"/>
              <p:cNvSpPr>
                <a:spLocks noChangeArrowheads="1"/>
              </p:cNvSpPr>
              <p:nvPr/>
            </p:nvSpPr>
            <p:spPr bwMode="auto">
              <a:xfrm>
                <a:off x="4416425" y="2178051"/>
                <a:ext cx="341313" cy="33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4416425" y="2279651"/>
                <a:ext cx="341313" cy="349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1" name="Rectangle 11"/>
              <p:cNvSpPr>
                <a:spLocks noChangeArrowheads="1"/>
              </p:cNvSpPr>
              <p:nvPr/>
            </p:nvSpPr>
            <p:spPr bwMode="auto">
              <a:xfrm>
                <a:off x="4370388" y="2378076"/>
                <a:ext cx="387350" cy="349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3" name="Rectangle 12"/>
              <p:cNvSpPr>
                <a:spLocks noChangeArrowheads="1"/>
              </p:cNvSpPr>
              <p:nvPr/>
            </p:nvSpPr>
            <p:spPr bwMode="auto">
              <a:xfrm>
                <a:off x="4260850" y="2492376"/>
                <a:ext cx="496888" cy="33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4" name="Rectangle 13"/>
              <p:cNvSpPr>
                <a:spLocks noChangeArrowheads="1"/>
              </p:cNvSpPr>
              <p:nvPr/>
            </p:nvSpPr>
            <p:spPr bwMode="auto">
              <a:xfrm>
                <a:off x="4268788" y="2609851"/>
                <a:ext cx="180975" cy="2349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5" name="Rectangle 14"/>
              <p:cNvSpPr>
                <a:spLocks noChangeArrowheads="1"/>
              </p:cNvSpPr>
              <p:nvPr/>
            </p:nvSpPr>
            <p:spPr bwMode="auto">
              <a:xfrm>
                <a:off x="4511675" y="2625726"/>
                <a:ext cx="246063" cy="33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91" name="Rectangle 15"/>
              <p:cNvSpPr>
                <a:spLocks noChangeArrowheads="1"/>
              </p:cNvSpPr>
              <p:nvPr/>
            </p:nvSpPr>
            <p:spPr bwMode="auto">
              <a:xfrm>
                <a:off x="4511675" y="2730501"/>
                <a:ext cx="246063" cy="38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92" name="Freeform 16"/>
              <p:cNvSpPr>
                <a:spLocks noEditPoints="1"/>
              </p:cNvSpPr>
              <p:nvPr/>
            </p:nvSpPr>
            <p:spPr bwMode="auto">
              <a:xfrm>
                <a:off x="4108450" y="2036763"/>
                <a:ext cx="933450" cy="1073150"/>
              </a:xfrm>
              <a:custGeom>
                <a:avLst/>
                <a:gdLst>
                  <a:gd name="T0" fmla="*/ 588 w 588"/>
                  <a:gd name="T1" fmla="*/ 127 h 676"/>
                  <a:gd name="T2" fmla="*/ 567 w 588"/>
                  <a:gd name="T3" fmla="*/ 81 h 676"/>
                  <a:gd name="T4" fmla="*/ 512 w 588"/>
                  <a:gd name="T5" fmla="*/ 81 h 676"/>
                  <a:gd name="T6" fmla="*/ 502 w 588"/>
                  <a:gd name="T7" fmla="*/ 81 h 676"/>
                  <a:gd name="T8" fmla="*/ 502 w 588"/>
                  <a:gd name="T9" fmla="*/ 0 h 676"/>
                  <a:gd name="T10" fmla="*/ 457 w 588"/>
                  <a:gd name="T11" fmla="*/ 0 h 676"/>
                  <a:gd name="T12" fmla="*/ 120 w 588"/>
                  <a:gd name="T13" fmla="*/ 0 h 676"/>
                  <a:gd name="T14" fmla="*/ 101 w 588"/>
                  <a:gd name="T15" fmla="*/ 12 h 676"/>
                  <a:gd name="T16" fmla="*/ 0 w 588"/>
                  <a:gd name="T17" fmla="*/ 196 h 676"/>
                  <a:gd name="T18" fmla="*/ 0 w 588"/>
                  <a:gd name="T19" fmla="*/ 574 h 676"/>
                  <a:gd name="T20" fmla="*/ 24 w 588"/>
                  <a:gd name="T21" fmla="*/ 595 h 676"/>
                  <a:gd name="T22" fmla="*/ 89 w 588"/>
                  <a:gd name="T23" fmla="*/ 655 h 676"/>
                  <a:gd name="T24" fmla="*/ 110 w 588"/>
                  <a:gd name="T25" fmla="*/ 676 h 676"/>
                  <a:gd name="T26" fmla="*/ 588 w 588"/>
                  <a:gd name="T27" fmla="*/ 676 h 676"/>
                  <a:gd name="T28" fmla="*/ 588 w 588"/>
                  <a:gd name="T29" fmla="*/ 426 h 676"/>
                  <a:gd name="T30" fmla="*/ 125 w 588"/>
                  <a:gd name="T31" fmla="*/ 60 h 676"/>
                  <a:gd name="T32" fmla="*/ 53 w 588"/>
                  <a:gd name="T33" fmla="*/ 194 h 676"/>
                  <a:gd name="T34" fmla="*/ 46 w 588"/>
                  <a:gd name="T35" fmla="*/ 550 h 676"/>
                  <a:gd name="T36" fmla="*/ 106 w 588"/>
                  <a:gd name="T37" fmla="*/ 227 h 676"/>
                  <a:gd name="T38" fmla="*/ 120 w 588"/>
                  <a:gd name="T39" fmla="*/ 218 h 676"/>
                  <a:gd name="T40" fmla="*/ 357 w 588"/>
                  <a:gd name="T41" fmla="*/ 46 h 676"/>
                  <a:gd name="T42" fmla="*/ 457 w 588"/>
                  <a:gd name="T43" fmla="*/ 46 h 676"/>
                  <a:gd name="T44" fmla="*/ 457 w 588"/>
                  <a:gd name="T45" fmla="*/ 466 h 676"/>
                  <a:gd name="T46" fmla="*/ 46 w 588"/>
                  <a:gd name="T47" fmla="*/ 550 h 676"/>
                  <a:gd name="T48" fmla="*/ 545 w 588"/>
                  <a:gd name="T49" fmla="*/ 547 h 676"/>
                  <a:gd name="T50" fmla="*/ 134 w 588"/>
                  <a:gd name="T51" fmla="*/ 631 h 676"/>
                  <a:gd name="T52" fmla="*/ 478 w 588"/>
                  <a:gd name="T53" fmla="*/ 595 h 676"/>
                  <a:gd name="T54" fmla="*/ 502 w 588"/>
                  <a:gd name="T55" fmla="*/ 574 h 676"/>
                  <a:gd name="T56" fmla="*/ 502 w 588"/>
                  <a:gd name="T57" fmla="*/ 344 h 676"/>
                  <a:gd name="T58" fmla="*/ 502 w 588"/>
                  <a:gd name="T59" fmla="*/ 127 h 676"/>
                  <a:gd name="T60" fmla="*/ 524 w 588"/>
                  <a:gd name="T61" fmla="*/ 127 h 676"/>
                  <a:gd name="T62" fmla="*/ 545 w 588"/>
                  <a:gd name="T63" fmla="*/ 485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8" h="676">
                    <a:moveTo>
                      <a:pt x="588" y="426"/>
                    </a:moveTo>
                    <a:lnTo>
                      <a:pt x="588" y="127"/>
                    </a:lnTo>
                    <a:lnTo>
                      <a:pt x="588" y="81"/>
                    </a:lnTo>
                    <a:lnTo>
                      <a:pt x="567" y="81"/>
                    </a:lnTo>
                    <a:lnTo>
                      <a:pt x="545" y="81"/>
                    </a:lnTo>
                    <a:lnTo>
                      <a:pt x="512" y="81"/>
                    </a:lnTo>
                    <a:lnTo>
                      <a:pt x="502" y="81"/>
                    </a:lnTo>
                    <a:lnTo>
                      <a:pt x="502" y="81"/>
                    </a:lnTo>
                    <a:lnTo>
                      <a:pt x="502" y="46"/>
                    </a:lnTo>
                    <a:lnTo>
                      <a:pt x="502" y="0"/>
                    </a:lnTo>
                    <a:lnTo>
                      <a:pt x="478" y="0"/>
                    </a:lnTo>
                    <a:lnTo>
                      <a:pt x="457" y="0"/>
                    </a:lnTo>
                    <a:lnTo>
                      <a:pt x="357" y="0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1" y="12"/>
                    </a:lnTo>
                    <a:lnTo>
                      <a:pt x="3" y="189"/>
                    </a:lnTo>
                    <a:lnTo>
                      <a:pt x="0" y="196"/>
                    </a:lnTo>
                    <a:lnTo>
                      <a:pt x="0" y="201"/>
                    </a:lnTo>
                    <a:lnTo>
                      <a:pt x="0" y="574"/>
                    </a:lnTo>
                    <a:lnTo>
                      <a:pt x="0" y="595"/>
                    </a:lnTo>
                    <a:lnTo>
                      <a:pt x="24" y="595"/>
                    </a:lnTo>
                    <a:lnTo>
                      <a:pt x="89" y="595"/>
                    </a:lnTo>
                    <a:lnTo>
                      <a:pt x="89" y="655"/>
                    </a:lnTo>
                    <a:lnTo>
                      <a:pt x="89" y="676"/>
                    </a:lnTo>
                    <a:lnTo>
                      <a:pt x="110" y="676"/>
                    </a:lnTo>
                    <a:lnTo>
                      <a:pt x="567" y="676"/>
                    </a:lnTo>
                    <a:lnTo>
                      <a:pt x="588" y="676"/>
                    </a:lnTo>
                    <a:lnTo>
                      <a:pt x="588" y="655"/>
                    </a:lnTo>
                    <a:lnTo>
                      <a:pt x="588" y="426"/>
                    </a:lnTo>
                    <a:lnTo>
                      <a:pt x="588" y="426"/>
                    </a:lnTo>
                    <a:close/>
                    <a:moveTo>
                      <a:pt x="125" y="60"/>
                    </a:moveTo>
                    <a:lnTo>
                      <a:pt x="98" y="203"/>
                    </a:lnTo>
                    <a:lnTo>
                      <a:pt x="53" y="194"/>
                    </a:lnTo>
                    <a:lnTo>
                      <a:pt x="125" y="60"/>
                    </a:lnTo>
                    <a:close/>
                    <a:moveTo>
                      <a:pt x="46" y="550"/>
                    </a:moveTo>
                    <a:lnTo>
                      <a:pt x="46" y="215"/>
                    </a:lnTo>
                    <a:lnTo>
                      <a:pt x="106" y="227"/>
                    </a:lnTo>
                    <a:lnTo>
                      <a:pt x="117" y="227"/>
                    </a:lnTo>
                    <a:lnTo>
                      <a:pt x="120" y="218"/>
                    </a:lnTo>
                    <a:lnTo>
                      <a:pt x="151" y="46"/>
                    </a:lnTo>
                    <a:lnTo>
                      <a:pt x="357" y="46"/>
                    </a:lnTo>
                    <a:lnTo>
                      <a:pt x="435" y="46"/>
                    </a:lnTo>
                    <a:lnTo>
                      <a:pt x="457" y="46"/>
                    </a:lnTo>
                    <a:lnTo>
                      <a:pt x="457" y="404"/>
                    </a:lnTo>
                    <a:lnTo>
                      <a:pt x="457" y="466"/>
                    </a:lnTo>
                    <a:lnTo>
                      <a:pt x="457" y="550"/>
                    </a:lnTo>
                    <a:lnTo>
                      <a:pt x="46" y="550"/>
                    </a:lnTo>
                    <a:close/>
                    <a:moveTo>
                      <a:pt x="545" y="485"/>
                    </a:moveTo>
                    <a:lnTo>
                      <a:pt x="545" y="547"/>
                    </a:lnTo>
                    <a:lnTo>
                      <a:pt x="545" y="631"/>
                    </a:lnTo>
                    <a:lnTo>
                      <a:pt x="134" y="631"/>
                    </a:lnTo>
                    <a:lnTo>
                      <a:pt x="134" y="595"/>
                    </a:lnTo>
                    <a:lnTo>
                      <a:pt x="478" y="595"/>
                    </a:lnTo>
                    <a:lnTo>
                      <a:pt x="502" y="595"/>
                    </a:lnTo>
                    <a:lnTo>
                      <a:pt x="502" y="574"/>
                    </a:lnTo>
                    <a:lnTo>
                      <a:pt x="502" y="344"/>
                    </a:lnTo>
                    <a:lnTo>
                      <a:pt x="502" y="344"/>
                    </a:lnTo>
                    <a:lnTo>
                      <a:pt x="502" y="127"/>
                    </a:lnTo>
                    <a:lnTo>
                      <a:pt x="502" y="127"/>
                    </a:lnTo>
                    <a:lnTo>
                      <a:pt x="512" y="127"/>
                    </a:lnTo>
                    <a:lnTo>
                      <a:pt x="524" y="127"/>
                    </a:lnTo>
                    <a:lnTo>
                      <a:pt x="545" y="127"/>
                    </a:lnTo>
                    <a:lnTo>
                      <a:pt x="545" y="4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35" name="矩形 134"/>
            <p:cNvSpPr/>
            <p:nvPr/>
          </p:nvSpPr>
          <p:spPr>
            <a:xfrm>
              <a:off x="4861727" y="3406209"/>
              <a:ext cx="90016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polls</a:t>
              </a:r>
            </a:p>
          </p:txBody>
        </p:sp>
      </p:grpSp>
      <p:grpSp>
        <p:nvGrpSpPr>
          <p:cNvPr id="1051" name="组合 1050"/>
          <p:cNvGrpSpPr/>
          <p:nvPr/>
        </p:nvGrpSpPr>
        <p:grpSpPr>
          <a:xfrm>
            <a:off x="4203234" y="3411262"/>
            <a:ext cx="1433431" cy="985663"/>
            <a:chOff x="3152425" y="2926991"/>
            <a:chExt cx="1075073" cy="739247"/>
          </a:xfrm>
        </p:grpSpPr>
        <p:sp>
          <p:nvSpPr>
            <p:cNvPr id="70" name="椭圆 69"/>
            <p:cNvSpPr/>
            <p:nvPr/>
          </p:nvSpPr>
          <p:spPr>
            <a:xfrm>
              <a:off x="3176359" y="2926991"/>
              <a:ext cx="739247" cy="739247"/>
            </a:xfrm>
            <a:prstGeom prst="ellipse">
              <a:avLst/>
            </a:prstGeom>
            <a:solidFill>
              <a:srgbClr val="08D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3407547" y="3029597"/>
              <a:ext cx="276869" cy="313299"/>
              <a:chOff x="781050" y="2919413"/>
              <a:chExt cx="1568451" cy="1774826"/>
            </a:xfrm>
          </p:grpSpPr>
          <p:sp>
            <p:nvSpPr>
              <p:cNvPr id="102" name="Freeform 25"/>
              <p:cNvSpPr/>
              <p:nvPr/>
            </p:nvSpPr>
            <p:spPr bwMode="auto">
              <a:xfrm>
                <a:off x="1392238" y="4332288"/>
                <a:ext cx="115888" cy="152400"/>
              </a:xfrm>
              <a:custGeom>
                <a:avLst/>
                <a:gdLst>
                  <a:gd name="T0" fmla="*/ 6 w 12"/>
                  <a:gd name="T1" fmla="*/ 3 h 16"/>
                  <a:gd name="T2" fmla="*/ 0 w 12"/>
                  <a:gd name="T3" fmla="*/ 4 h 16"/>
                  <a:gd name="T4" fmla="*/ 7 w 12"/>
                  <a:gd name="T5" fmla="*/ 13 h 16"/>
                  <a:gd name="T6" fmla="*/ 10 w 12"/>
                  <a:gd name="T7" fmla="*/ 15 h 16"/>
                  <a:gd name="T8" fmla="*/ 12 w 12"/>
                  <a:gd name="T9" fmla="*/ 11 h 16"/>
                  <a:gd name="T10" fmla="*/ 11 w 12"/>
                  <a:gd name="T11" fmla="*/ 0 h 16"/>
                  <a:gd name="T12" fmla="*/ 6 w 12"/>
                  <a:gd name="T1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6" y="3"/>
                    </a:moveTo>
                    <a:cubicBezTo>
                      <a:pt x="4" y="4"/>
                      <a:pt x="2" y="4"/>
                      <a:pt x="0" y="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5"/>
                      <a:pt x="9" y="16"/>
                      <a:pt x="10" y="15"/>
                    </a:cubicBezTo>
                    <a:cubicBezTo>
                      <a:pt x="12" y="14"/>
                      <a:pt x="12" y="13"/>
                      <a:pt x="12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1"/>
                      <a:pt x="8" y="2"/>
                      <a:pt x="6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3" name="Freeform 26"/>
              <p:cNvSpPr/>
              <p:nvPr/>
            </p:nvSpPr>
            <p:spPr bwMode="auto">
              <a:xfrm>
                <a:off x="1068388" y="3654426"/>
                <a:ext cx="458788" cy="687388"/>
              </a:xfrm>
              <a:custGeom>
                <a:avLst/>
                <a:gdLst>
                  <a:gd name="T0" fmla="*/ 39 w 48"/>
                  <a:gd name="T1" fmla="*/ 71 h 72"/>
                  <a:gd name="T2" fmla="*/ 47 w 48"/>
                  <a:gd name="T3" fmla="*/ 63 h 72"/>
                  <a:gd name="T4" fmla="*/ 47 w 48"/>
                  <a:gd name="T5" fmla="*/ 54 h 72"/>
                  <a:gd name="T6" fmla="*/ 27 w 48"/>
                  <a:gd name="T7" fmla="*/ 0 h 72"/>
                  <a:gd name="T8" fmla="*/ 0 w 48"/>
                  <a:gd name="T9" fmla="*/ 11 h 72"/>
                  <a:gd name="T10" fmla="*/ 20 w 48"/>
                  <a:gd name="T11" fmla="*/ 63 h 72"/>
                  <a:gd name="T12" fmla="*/ 27 w 48"/>
                  <a:gd name="T13" fmla="*/ 71 h 72"/>
                  <a:gd name="T14" fmla="*/ 39 w 48"/>
                  <a:gd name="T15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2">
                    <a:moveTo>
                      <a:pt x="39" y="71"/>
                    </a:moveTo>
                    <a:cubicBezTo>
                      <a:pt x="42" y="69"/>
                      <a:pt x="45" y="66"/>
                      <a:pt x="47" y="63"/>
                    </a:cubicBezTo>
                    <a:cubicBezTo>
                      <a:pt x="48" y="60"/>
                      <a:pt x="48" y="56"/>
                      <a:pt x="47" y="5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1" y="66"/>
                      <a:pt x="24" y="69"/>
                      <a:pt x="27" y="71"/>
                    </a:cubicBezTo>
                    <a:cubicBezTo>
                      <a:pt x="31" y="72"/>
                      <a:pt x="35" y="72"/>
                      <a:pt x="3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4" name="Freeform 27"/>
              <p:cNvSpPr>
                <a:spLocks noEditPoints="1"/>
              </p:cNvSpPr>
              <p:nvPr/>
            </p:nvSpPr>
            <p:spPr bwMode="auto">
              <a:xfrm>
                <a:off x="781050" y="2919413"/>
                <a:ext cx="534988" cy="782638"/>
              </a:xfrm>
              <a:custGeom>
                <a:avLst/>
                <a:gdLst>
                  <a:gd name="T0" fmla="*/ 33 w 56"/>
                  <a:gd name="T1" fmla="*/ 13 h 82"/>
                  <a:gd name="T2" fmla="*/ 12 w 56"/>
                  <a:gd name="T3" fmla="*/ 4 h 82"/>
                  <a:gd name="T4" fmla="*/ 3 w 56"/>
                  <a:gd name="T5" fmla="*/ 24 h 82"/>
                  <a:gd name="T6" fmla="*/ 26 w 56"/>
                  <a:gd name="T7" fmla="*/ 82 h 82"/>
                  <a:gd name="T8" fmla="*/ 56 w 56"/>
                  <a:gd name="T9" fmla="*/ 71 h 82"/>
                  <a:gd name="T10" fmla="*/ 33 w 56"/>
                  <a:gd name="T11" fmla="*/ 13 h 82"/>
                  <a:gd name="T12" fmla="*/ 35 w 56"/>
                  <a:gd name="T13" fmla="*/ 62 h 82"/>
                  <a:gd name="T14" fmla="*/ 30 w 56"/>
                  <a:gd name="T15" fmla="*/ 60 h 82"/>
                  <a:gd name="T16" fmla="*/ 15 w 56"/>
                  <a:gd name="T17" fmla="*/ 20 h 82"/>
                  <a:gd name="T18" fmla="*/ 17 w 56"/>
                  <a:gd name="T19" fmla="*/ 15 h 82"/>
                  <a:gd name="T20" fmla="*/ 22 w 56"/>
                  <a:gd name="T21" fmla="*/ 17 h 82"/>
                  <a:gd name="T22" fmla="*/ 38 w 56"/>
                  <a:gd name="T23" fmla="*/ 57 h 82"/>
                  <a:gd name="T24" fmla="*/ 35 w 56"/>
                  <a:gd name="T25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82">
                    <a:moveTo>
                      <a:pt x="33" y="13"/>
                    </a:moveTo>
                    <a:cubicBezTo>
                      <a:pt x="30" y="4"/>
                      <a:pt x="21" y="0"/>
                      <a:pt x="12" y="4"/>
                    </a:cubicBezTo>
                    <a:cubicBezTo>
                      <a:pt x="4" y="7"/>
                      <a:pt x="0" y="16"/>
                      <a:pt x="3" y="24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56" y="71"/>
                      <a:pt x="56" y="71"/>
                      <a:pt x="56" y="71"/>
                    </a:cubicBezTo>
                    <a:lnTo>
                      <a:pt x="33" y="13"/>
                    </a:lnTo>
                    <a:close/>
                    <a:moveTo>
                      <a:pt x="35" y="62"/>
                    </a:moveTo>
                    <a:cubicBezTo>
                      <a:pt x="33" y="63"/>
                      <a:pt x="31" y="62"/>
                      <a:pt x="30" y="6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4" y="18"/>
                      <a:pt x="15" y="16"/>
                      <a:pt x="17" y="15"/>
                    </a:cubicBezTo>
                    <a:cubicBezTo>
                      <a:pt x="19" y="14"/>
                      <a:pt x="21" y="15"/>
                      <a:pt x="22" y="1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9"/>
                      <a:pt x="37" y="62"/>
                      <a:pt x="35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5" name="Freeform 28"/>
              <p:cNvSpPr>
                <a:spLocks noEditPoints="1"/>
              </p:cNvSpPr>
              <p:nvPr/>
            </p:nvSpPr>
            <p:spPr bwMode="auto">
              <a:xfrm>
                <a:off x="1335088" y="3673476"/>
                <a:ext cx="1014413" cy="1020763"/>
              </a:xfrm>
              <a:custGeom>
                <a:avLst/>
                <a:gdLst>
                  <a:gd name="T0" fmla="*/ 79 w 106"/>
                  <a:gd name="T1" fmla="*/ 33 h 107"/>
                  <a:gd name="T2" fmla="*/ 83 w 106"/>
                  <a:gd name="T3" fmla="*/ 29 h 107"/>
                  <a:gd name="T4" fmla="*/ 79 w 106"/>
                  <a:gd name="T5" fmla="*/ 25 h 107"/>
                  <a:gd name="T6" fmla="*/ 59 w 106"/>
                  <a:gd name="T7" fmla="*/ 25 h 107"/>
                  <a:gd name="T8" fmla="*/ 56 w 106"/>
                  <a:gd name="T9" fmla="*/ 29 h 107"/>
                  <a:gd name="T10" fmla="*/ 59 w 106"/>
                  <a:gd name="T11" fmla="*/ 33 h 107"/>
                  <a:gd name="T12" fmla="*/ 79 w 106"/>
                  <a:gd name="T13" fmla="*/ 33 h 107"/>
                  <a:gd name="T14" fmla="*/ 79 w 106"/>
                  <a:gd name="T15" fmla="*/ 74 h 107"/>
                  <a:gd name="T16" fmla="*/ 45 w 106"/>
                  <a:gd name="T17" fmla="*/ 74 h 107"/>
                  <a:gd name="T18" fmla="*/ 41 w 106"/>
                  <a:gd name="T19" fmla="*/ 78 h 107"/>
                  <a:gd name="T20" fmla="*/ 45 w 106"/>
                  <a:gd name="T21" fmla="*/ 81 h 107"/>
                  <a:gd name="T22" fmla="*/ 79 w 106"/>
                  <a:gd name="T23" fmla="*/ 81 h 107"/>
                  <a:gd name="T24" fmla="*/ 83 w 106"/>
                  <a:gd name="T25" fmla="*/ 78 h 107"/>
                  <a:gd name="T26" fmla="*/ 79 w 106"/>
                  <a:gd name="T27" fmla="*/ 74 h 107"/>
                  <a:gd name="T28" fmla="*/ 33 w 106"/>
                  <a:gd name="T29" fmla="*/ 53 h 107"/>
                  <a:gd name="T30" fmla="*/ 37 w 106"/>
                  <a:gd name="T31" fmla="*/ 57 h 107"/>
                  <a:gd name="T32" fmla="*/ 79 w 106"/>
                  <a:gd name="T33" fmla="*/ 57 h 107"/>
                  <a:gd name="T34" fmla="*/ 83 w 106"/>
                  <a:gd name="T35" fmla="*/ 53 h 107"/>
                  <a:gd name="T36" fmla="*/ 79 w 106"/>
                  <a:gd name="T37" fmla="*/ 50 h 107"/>
                  <a:gd name="T38" fmla="*/ 37 w 106"/>
                  <a:gd name="T39" fmla="*/ 50 h 107"/>
                  <a:gd name="T40" fmla="*/ 33 w 106"/>
                  <a:gd name="T41" fmla="*/ 53 h 107"/>
                  <a:gd name="T42" fmla="*/ 90 w 106"/>
                  <a:gd name="T43" fmla="*/ 0 h 107"/>
                  <a:gd name="T44" fmla="*/ 11 w 106"/>
                  <a:gd name="T45" fmla="*/ 0 h 107"/>
                  <a:gd name="T46" fmla="*/ 14 w 106"/>
                  <a:gd name="T47" fmla="*/ 9 h 107"/>
                  <a:gd name="T48" fmla="*/ 90 w 106"/>
                  <a:gd name="T49" fmla="*/ 9 h 107"/>
                  <a:gd name="T50" fmla="*/ 97 w 106"/>
                  <a:gd name="T51" fmla="*/ 15 h 107"/>
                  <a:gd name="T52" fmla="*/ 97 w 106"/>
                  <a:gd name="T53" fmla="*/ 92 h 107"/>
                  <a:gd name="T54" fmla="*/ 90 w 106"/>
                  <a:gd name="T55" fmla="*/ 98 h 107"/>
                  <a:gd name="T56" fmla="*/ 4 w 106"/>
                  <a:gd name="T57" fmla="*/ 98 h 107"/>
                  <a:gd name="T58" fmla="*/ 0 w 106"/>
                  <a:gd name="T59" fmla="*/ 103 h 107"/>
                  <a:gd name="T60" fmla="*/ 4 w 106"/>
                  <a:gd name="T61" fmla="*/ 107 h 107"/>
                  <a:gd name="T62" fmla="*/ 90 w 106"/>
                  <a:gd name="T63" fmla="*/ 107 h 107"/>
                  <a:gd name="T64" fmla="*/ 106 w 106"/>
                  <a:gd name="T65" fmla="*/ 92 h 107"/>
                  <a:gd name="T66" fmla="*/ 106 w 106"/>
                  <a:gd name="T67" fmla="*/ 15 h 107"/>
                  <a:gd name="T68" fmla="*/ 90 w 106"/>
                  <a:gd name="T6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107">
                    <a:moveTo>
                      <a:pt x="79" y="33"/>
                    </a:moveTo>
                    <a:cubicBezTo>
                      <a:pt x="81" y="33"/>
                      <a:pt x="83" y="31"/>
                      <a:pt x="83" y="29"/>
                    </a:cubicBezTo>
                    <a:cubicBezTo>
                      <a:pt x="83" y="27"/>
                      <a:pt x="81" y="25"/>
                      <a:pt x="79" y="25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7" y="25"/>
                      <a:pt x="56" y="27"/>
                      <a:pt x="56" y="29"/>
                    </a:cubicBezTo>
                    <a:cubicBezTo>
                      <a:pt x="56" y="31"/>
                      <a:pt x="57" y="33"/>
                      <a:pt x="59" y="33"/>
                    </a:cubicBezTo>
                    <a:lnTo>
                      <a:pt x="79" y="33"/>
                    </a:lnTo>
                    <a:close/>
                    <a:moveTo>
                      <a:pt x="79" y="74"/>
                    </a:moveTo>
                    <a:cubicBezTo>
                      <a:pt x="45" y="74"/>
                      <a:pt x="45" y="74"/>
                      <a:pt x="45" y="74"/>
                    </a:cubicBezTo>
                    <a:cubicBezTo>
                      <a:pt x="43" y="74"/>
                      <a:pt x="41" y="76"/>
                      <a:pt x="41" y="78"/>
                    </a:cubicBezTo>
                    <a:cubicBezTo>
                      <a:pt x="41" y="80"/>
                      <a:pt x="43" y="81"/>
                      <a:pt x="45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81" y="81"/>
                      <a:pt x="83" y="80"/>
                      <a:pt x="83" y="78"/>
                    </a:cubicBezTo>
                    <a:cubicBezTo>
                      <a:pt x="83" y="76"/>
                      <a:pt x="81" y="74"/>
                      <a:pt x="79" y="74"/>
                    </a:cubicBezTo>
                    <a:close/>
                    <a:moveTo>
                      <a:pt x="33" y="53"/>
                    </a:moveTo>
                    <a:cubicBezTo>
                      <a:pt x="33" y="55"/>
                      <a:pt x="35" y="57"/>
                      <a:pt x="37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81" y="57"/>
                      <a:pt x="83" y="55"/>
                      <a:pt x="83" y="53"/>
                    </a:cubicBezTo>
                    <a:cubicBezTo>
                      <a:pt x="83" y="51"/>
                      <a:pt x="81" y="50"/>
                      <a:pt x="7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3" y="51"/>
                      <a:pt x="33" y="53"/>
                    </a:cubicBezTo>
                    <a:close/>
                    <a:moveTo>
                      <a:pt x="9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4" y="9"/>
                      <a:pt x="97" y="11"/>
                      <a:pt x="97" y="15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7" y="96"/>
                      <a:pt x="94" y="98"/>
                      <a:pt x="90" y="98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2" y="98"/>
                      <a:pt x="0" y="100"/>
                      <a:pt x="0" y="103"/>
                    </a:cubicBezTo>
                    <a:cubicBezTo>
                      <a:pt x="0" y="105"/>
                      <a:pt x="2" y="107"/>
                      <a:pt x="4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9" y="107"/>
                      <a:pt x="106" y="101"/>
                      <a:pt x="106" y="92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6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36" name="矩形 135"/>
            <p:cNvSpPr/>
            <p:nvPr/>
          </p:nvSpPr>
          <p:spPr>
            <a:xfrm>
              <a:off x="3152425" y="3343484"/>
              <a:ext cx="1075073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1200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understand</a:t>
              </a:r>
            </a:p>
          </p:txBody>
        </p:sp>
      </p:grpSp>
      <p:grpSp>
        <p:nvGrpSpPr>
          <p:cNvPr id="1052" name="组合 1051"/>
          <p:cNvGrpSpPr/>
          <p:nvPr/>
        </p:nvGrpSpPr>
        <p:grpSpPr>
          <a:xfrm>
            <a:off x="2479635" y="3514365"/>
            <a:ext cx="1546000" cy="779457"/>
            <a:chOff x="1859726" y="3004320"/>
            <a:chExt cx="1159500" cy="584593"/>
          </a:xfrm>
        </p:grpSpPr>
        <p:sp>
          <p:nvSpPr>
            <p:cNvPr id="71" name="椭圆 70"/>
            <p:cNvSpPr/>
            <p:nvPr/>
          </p:nvSpPr>
          <p:spPr>
            <a:xfrm>
              <a:off x="1859726" y="3004320"/>
              <a:ext cx="584593" cy="584593"/>
            </a:xfrm>
            <a:prstGeom prst="ellipse">
              <a:avLst/>
            </a:prstGeom>
            <a:solidFill>
              <a:srgbClr val="79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2037156" y="3084442"/>
              <a:ext cx="252873" cy="329059"/>
              <a:chOff x="593428" y="3066884"/>
              <a:chExt cx="534987" cy="696168"/>
            </a:xfrm>
          </p:grpSpPr>
          <p:sp>
            <p:nvSpPr>
              <p:cNvPr id="122" name="Rectangle 37"/>
              <p:cNvSpPr>
                <a:spLocks noChangeArrowheads="1"/>
              </p:cNvSpPr>
              <p:nvPr/>
            </p:nvSpPr>
            <p:spPr bwMode="auto">
              <a:xfrm>
                <a:off x="593428" y="3162907"/>
                <a:ext cx="30865" cy="600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23" name="Freeform 38"/>
              <p:cNvSpPr/>
              <p:nvPr/>
            </p:nvSpPr>
            <p:spPr bwMode="auto">
              <a:xfrm>
                <a:off x="658587" y="3066884"/>
                <a:ext cx="469828" cy="425246"/>
              </a:xfrm>
              <a:custGeom>
                <a:avLst/>
                <a:gdLst>
                  <a:gd name="T0" fmla="*/ 0 w 55"/>
                  <a:gd name="T1" fmla="*/ 10 h 50"/>
                  <a:gd name="T2" fmla="*/ 0 w 55"/>
                  <a:gd name="T3" fmla="*/ 44 h 50"/>
                  <a:gd name="T4" fmla="*/ 55 w 55"/>
                  <a:gd name="T5" fmla="*/ 42 h 50"/>
                  <a:gd name="T6" fmla="*/ 55 w 55"/>
                  <a:gd name="T7" fmla="*/ 8 h 50"/>
                  <a:gd name="T8" fmla="*/ 0 w 55"/>
                  <a:gd name="T9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0">
                    <a:moveTo>
                      <a:pt x="0" y="1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21" y="35"/>
                      <a:pt x="33" y="50"/>
                      <a:pt x="55" y="42"/>
                    </a:cubicBezTo>
                    <a:cubicBezTo>
                      <a:pt x="55" y="31"/>
                      <a:pt x="55" y="19"/>
                      <a:pt x="55" y="8"/>
                    </a:cubicBezTo>
                    <a:cubicBezTo>
                      <a:pt x="33" y="16"/>
                      <a:pt x="21" y="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140" name="矩形 139"/>
            <p:cNvSpPr/>
            <p:nvPr/>
          </p:nvSpPr>
          <p:spPr>
            <a:xfrm>
              <a:off x="1944153" y="3374991"/>
              <a:ext cx="1075073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zh-CN" sz="1065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finish</a:t>
              </a:r>
            </a:p>
          </p:txBody>
        </p:sp>
      </p:grp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03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研究过程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96" name="矩形 95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39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39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39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9" dur="250" fill="hold"/>
                                        <p:tgtEl>
                                          <p:spTgt spid="10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Scale>
                                      <p:cBhvr>
                                        <p:cTn id="91" dur="250" fill="hold"/>
                                        <p:tgtEl>
                                          <p:spTgt spid="10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Scale>
                                      <p:cBhvr>
                                        <p:cTn id="93" dur="250" fill="hold"/>
                                        <p:tgtEl>
                                          <p:spTgt spid="10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animScale>
                                      <p:cBhvr>
                                        <p:cTn id="95" dur="250" fill="hold"/>
                                        <p:tgtEl>
                                          <p:spTgt spid="10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autoRev="1" fill="hold" nodeType="withEffect">
                                  <p:stCondLst>
                                    <p:cond delay="2450"/>
                                  </p:stCondLst>
                                  <p:childTnLst>
                                    <p:animScale>
                                      <p:cBhvr>
                                        <p:cTn id="97" dur="250" fill="hold"/>
                                        <p:tgtEl>
                                          <p:spTgt spid="10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99" dur="250" fill="hold"/>
                                        <p:tgtEl>
                                          <p:spTgt spid="10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animScale>
                                      <p:cBhvr>
                                        <p:cTn id="101" dur="250" fill="hold"/>
                                        <p:tgtEl>
                                          <p:spTgt spid="10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nodeType="withEffect">
                                  <p:stCondLst>
                                    <p:cond delay="3550"/>
                                  </p:stCondLst>
                                  <p:childTnLst>
                                    <p:animScale>
                                      <p:cBhvr>
                                        <p:cTn id="103" dur="250" fill="hold"/>
                                        <p:tgtEl>
                                          <p:spTgt spid="10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nodeType="withEffect">
                                  <p:stCondLst>
                                    <p:cond delay="4050"/>
                                  </p:stCondLst>
                                  <p:childTnLst>
                                    <p:animScale>
                                      <p:cBhvr>
                                        <p:cTn id="105" dur="250" fill="hold"/>
                                        <p:tgtEl>
                                          <p:spTgt spid="10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nodeType="withEffect">
                                  <p:stCondLst>
                                    <p:cond delay="4450"/>
                                  </p:stCondLst>
                                  <p:childTnLst>
                                    <p:animScale>
                                      <p:cBhvr>
                                        <p:cTn id="107" dur="25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193213" y="6513513"/>
            <a:ext cx="2998787" cy="204787"/>
          </a:xfrm>
        </p:spPr>
        <p:txBody>
          <a:bodyPr>
            <a:normAutofit fontScale="32500" lnSpcReduction="20000"/>
          </a:bodyPr>
          <a:lstStyle/>
          <a:p>
            <a:r>
              <a:rPr lang="en-US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Here is your custom footer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806235" y="1626943"/>
            <a:ext cx="2124731" cy="2133151"/>
            <a:chOff x="2231924" y="2181826"/>
            <a:chExt cx="2512771" cy="2522729"/>
          </a:xfrm>
          <a:effectLst>
            <a:outerShdw blurRad="152400" dist="177800" dir="3000000" algn="t" rotWithShape="0">
              <a:prstClr val="black">
                <a:alpha val="25000"/>
              </a:prstClr>
            </a:outerShdw>
          </a:effectLst>
        </p:grpSpPr>
        <p:sp>
          <p:nvSpPr>
            <p:cNvPr id="27" name="Oval Callout 26"/>
            <p:cNvSpPr/>
            <p:nvPr/>
          </p:nvSpPr>
          <p:spPr>
            <a:xfrm>
              <a:off x="2267649" y="2210209"/>
              <a:ext cx="2477046" cy="2494346"/>
            </a:xfrm>
            <a:prstGeom prst="wedgeEllipseCallout">
              <a:avLst>
                <a:gd name="adj1" fmla="val 59405"/>
                <a:gd name="adj2" fmla="val -187"/>
              </a:avLst>
            </a:prstGeom>
            <a:solidFill>
              <a:srgbClr val="01010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8" name="Oval Callout 27"/>
            <p:cNvSpPr/>
            <p:nvPr/>
          </p:nvSpPr>
          <p:spPr>
            <a:xfrm>
              <a:off x="2231924" y="2181826"/>
              <a:ext cx="2477046" cy="2494346"/>
            </a:xfrm>
            <a:prstGeom prst="wedgeEllipseCallout">
              <a:avLst>
                <a:gd name="adj1" fmla="val 59405"/>
                <a:gd name="adj2" fmla="val -187"/>
              </a:avLst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502749" y="2933855"/>
              <a:ext cx="990294" cy="990291"/>
            </a:xfrm>
            <a:prstGeom prst="ellipse">
              <a:avLst/>
            </a:prstGeom>
            <a:solidFill>
              <a:srgbClr val="FEFEF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39509" y="1626943"/>
            <a:ext cx="2124731" cy="2133151"/>
            <a:chOff x="2231924" y="2181826"/>
            <a:chExt cx="2512771" cy="2522729"/>
          </a:xfrm>
          <a:effectLst>
            <a:outerShdw blurRad="152400" dist="177800" dir="3000000" algn="t" rotWithShape="0">
              <a:prstClr val="black">
                <a:alpha val="25000"/>
              </a:prstClr>
            </a:outerShdw>
          </a:effectLst>
        </p:grpSpPr>
        <p:sp>
          <p:nvSpPr>
            <p:cNvPr id="23" name="Oval Callout 22"/>
            <p:cNvSpPr/>
            <p:nvPr/>
          </p:nvSpPr>
          <p:spPr>
            <a:xfrm>
              <a:off x="2267649" y="2210209"/>
              <a:ext cx="2477046" cy="2494346"/>
            </a:xfrm>
            <a:prstGeom prst="wedgeEllipseCallout">
              <a:avLst>
                <a:gd name="adj1" fmla="val 59405"/>
                <a:gd name="adj2" fmla="val -187"/>
              </a:avLst>
            </a:prstGeom>
            <a:solidFill>
              <a:srgbClr val="01010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4" name="Oval Callout 23"/>
            <p:cNvSpPr/>
            <p:nvPr/>
          </p:nvSpPr>
          <p:spPr>
            <a:xfrm>
              <a:off x="2231924" y="2181826"/>
              <a:ext cx="2477046" cy="2494346"/>
            </a:xfrm>
            <a:prstGeom prst="wedgeEllipseCallout">
              <a:avLst>
                <a:gd name="adj1" fmla="val 59405"/>
                <a:gd name="adj2" fmla="val -187"/>
              </a:avLst>
            </a:prstGeom>
            <a:solidFill>
              <a:srgbClr val="7CCB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502749" y="2933855"/>
              <a:ext cx="990294" cy="990291"/>
            </a:xfrm>
            <a:prstGeom prst="ellipse">
              <a:avLst/>
            </a:prstGeom>
            <a:solidFill>
              <a:srgbClr val="FEFEF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33634" y="1626943"/>
            <a:ext cx="2124731" cy="2133151"/>
            <a:chOff x="2231924" y="2181826"/>
            <a:chExt cx="2512771" cy="2522729"/>
          </a:xfrm>
          <a:effectLst>
            <a:outerShdw blurRad="152400" dist="177800" dir="3000000" algn="t" rotWithShape="0">
              <a:prstClr val="black">
                <a:alpha val="25000"/>
              </a:prstClr>
            </a:outerShdw>
          </a:effectLst>
        </p:grpSpPr>
        <p:sp>
          <p:nvSpPr>
            <p:cNvPr id="19" name="Oval Callout 18"/>
            <p:cNvSpPr/>
            <p:nvPr/>
          </p:nvSpPr>
          <p:spPr>
            <a:xfrm>
              <a:off x="2267649" y="2210209"/>
              <a:ext cx="2477046" cy="2494346"/>
            </a:xfrm>
            <a:prstGeom prst="wedgeEllipseCallout">
              <a:avLst>
                <a:gd name="adj1" fmla="val 59405"/>
                <a:gd name="adj2" fmla="val -187"/>
              </a:avLst>
            </a:prstGeom>
            <a:solidFill>
              <a:srgbClr val="01010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Oval Callout 19"/>
            <p:cNvSpPr/>
            <p:nvPr/>
          </p:nvSpPr>
          <p:spPr>
            <a:xfrm>
              <a:off x="2231924" y="2181826"/>
              <a:ext cx="2477046" cy="2494346"/>
            </a:xfrm>
            <a:prstGeom prst="wedgeEllipseCallout">
              <a:avLst>
                <a:gd name="adj1" fmla="val 59405"/>
                <a:gd name="adj2" fmla="val -187"/>
              </a:avLst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502749" y="2933855"/>
              <a:ext cx="990294" cy="990291"/>
            </a:xfrm>
            <a:prstGeom prst="ellipse">
              <a:avLst/>
            </a:prstGeom>
            <a:solidFill>
              <a:srgbClr val="FEFEF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44486" y="1626943"/>
            <a:ext cx="2124731" cy="2133151"/>
            <a:chOff x="2231924" y="2181826"/>
            <a:chExt cx="2512771" cy="2522729"/>
          </a:xfrm>
          <a:effectLst>
            <a:outerShdw blurRad="152400" dist="177800" dir="3000000" algn="t" rotWithShape="0">
              <a:prstClr val="black">
                <a:alpha val="25000"/>
              </a:prstClr>
            </a:outerShdw>
          </a:effectLst>
        </p:grpSpPr>
        <p:sp>
          <p:nvSpPr>
            <p:cNvPr id="15" name="Oval Callout 14"/>
            <p:cNvSpPr/>
            <p:nvPr/>
          </p:nvSpPr>
          <p:spPr>
            <a:xfrm>
              <a:off x="2267649" y="2210209"/>
              <a:ext cx="2477046" cy="2494346"/>
            </a:xfrm>
            <a:prstGeom prst="wedgeEllipseCallout">
              <a:avLst>
                <a:gd name="adj1" fmla="val 59405"/>
                <a:gd name="adj2" fmla="val -187"/>
              </a:avLst>
            </a:prstGeom>
            <a:solidFill>
              <a:srgbClr val="01010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2231924" y="2181826"/>
              <a:ext cx="2477046" cy="2494346"/>
            </a:xfrm>
            <a:prstGeom prst="wedgeEllipseCallout">
              <a:avLst>
                <a:gd name="adj1" fmla="val 59405"/>
                <a:gd name="adj2" fmla="val -187"/>
              </a:avLst>
            </a:prstGeom>
            <a:solidFill>
              <a:srgbClr val="79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02749" y="2933855"/>
              <a:ext cx="990294" cy="990291"/>
            </a:xfrm>
            <a:prstGeom prst="ellipse">
              <a:avLst/>
            </a:prstGeom>
            <a:solidFill>
              <a:srgbClr val="FEFEF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38611" y="1626943"/>
            <a:ext cx="2124731" cy="2133151"/>
            <a:chOff x="2231924" y="2181826"/>
            <a:chExt cx="2512771" cy="2522729"/>
          </a:xfrm>
          <a:effectLst>
            <a:outerShdw blurRad="152400" dist="177800" dir="3000000" algn="t" rotWithShape="0">
              <a:prstClr val="black">
                <a:alpha val="25000"/>
              </a:prstClr>
            </a:outerShdw>
          </a:effectLst>
        </p:grpSpPr>
        <p:sp>
          <p:nvSpPr>
            <p:cNvPr id="12" name="Oval Callout 11"/>
            <p:cNvSpPr/>
            <p:nvPr/>
          </p:nvSpPr>
          <p:spPr>
            <a:xfrm>
              <a:off x="2267649" y="2210209"/>
              <a:ext cx="2477046" cy="2494346"/>
            </a:xfrm>
            <a:prstGeom prst="wedgeEllipseCallout">
              <a:avLst>
                <a:gd name="adj1" fmla="val 59405"/>
                <a:gd name="adj2" fmla="val -187"/>
              </a:avLst>
            </a:prstGeom>
            <a:solidFill>
              <a:srgbClr val="010101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2231924" y="2181826"/>
              <a:ext cx="2477046" cy="2494346"/>
            </a:xfrm>
            <a:prstGeom prst="wedgeEllipseCallout">
              <a:avLst>
                <a:gd name="adj1" fmla="val 59405"/>
                <a:gd name="adj2" fmla="val -187"/>
              </a:avLst>
            </a:prstGeom>
            <a:solidFill>
              <a:srgbClr val="08D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02749" y="2933855"/>
              <a:ext cx="990294" cy="990291"/>
            </a:xfrm>
            <a:prstGeom prst="ellipse">
              <a:avLst/>
            </a:prstGeom>
            <a:solidFill>
              <a:srgbClr val="FEFEF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170835" y="2272806"/>
            <a:ext cx="697628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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068552" y="2295956"/>
            <a:ext cx="697628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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88110" y="2272806"/>
            <a:ext cx="697628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000" dirty="0">
                <a:solidFill>
                  <a:schemeClr val="accent3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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39764" y="2319106"/>
            <a:ext cx="697628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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93911" y="2319106"/>
            <a:ext cx="697628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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40652" y="2122195"/>
            <a:ext cx="65721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 Light" charset="0"/>
                <a:sym typeface="inpin heiti" panose="00000500000000000000" pitchFamily="2" charset="-122"/>
              </a:rPr>
              <a:t>01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24917" y="2635759"/>
            <a:ext cx="649804" cy="49244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/>
            <a:r>
              <a:rPr lang="en-US" sz="1300" b="1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Head Text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73624" y="2122195"/>
            <a:ext cx="65721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 Light" charset="0"/>
                <a:sym typeface="inpin heiti" panose="00000500000000000000" pitchFamily="2" charset="-122"/>
              </a:rPr>
              <a:t>02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57889" y="2635759"/>
            <a:ext cx="649804" cy="49244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/>
            <a:r>
              <a:rPr lang="en-US" sz="1300" b="1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Head Text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60298" y="2122195"/>
            <a:ext cx="65721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 Light" charset="0"/>
                <a:sym typeface="inpin heiti" panose="00000500000000000000" pitchFamily="2" charset="-122"/>
              </a:rPr>
              <a:t>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44563" y="2635759"/>
            <a:ext cx="649804" cy="49244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/>
            <a:r>
              <a:rPr lang="en-US" sz="1300" b="1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Head Text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93270" y="2122195"/>
            <a:ext cx="65721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 Light" charset="0"/>
                <a:sym typeface="inpin heiti" panose="00000500000000000000" pitchFamily="2" charset="-122"/>
              </a:rPr>
              <a:t>04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77535" y="2635759"/>
            <a:ext cx="649804" cy="49244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/>
            <a:r>
              <a:rPr lang="en-US" sz="1300" b="1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Head Text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245220" y="2122195"/>
            <a:ext cx="65721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 Light" charset="0"/>
                <a:sym typeface="inpin heiti" panose="00000500000000000000" pitchFamily="2" charset="-122"/>
              </a:rPr>
              <a:t>05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229485" y="2635759"/>
            <a:ext cx="649804" cy="49244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/>
            <a:r>
              <a:rPr lang="en-US" sz="1300" b="1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Head Text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06980" y="4689625"/>
            <a:ext cx="9770107" cy="1015663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lvl="0"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单击此处添加文字，添加具体文字内容，您的说明文字在此处添加，此处输入详细的说明文字单击此处添加文字，添加具体文字内容，您的说明文字在此处添加，此处输入详细的说明文字</a:t>
            </a:r>
          </a:p>
        </p:txBody>
      </p:sp>
      <p:sp>
        <p:nvSpPr>
          <p:cNvPr id="66" name="Oval 65"/>
          <p:cNvSpPr/>
          <p:nvPr/>
        </p:nvSpPr>
        <p:spPr>
          <a:xfrm>
            <a:off x="1687636" y="3257010"/>
            <a:ext cx="1164200" cy="1164192"/>
          </a:xfrm>
          <a:prstGeom prst="ellipse">
            <a:avLst/>
          </a:prstGeom>
          <a:solidFill>
            <a:srgbClr val="FEFEF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aphicFrame>
        <p:nvGraphicFramePr>
          <p:cNvPr id="65" name="Chart 64"/>
          <p:cNvGraphicFramePr/>
          <p:nvPr/>
        </p:nvGraphicFramePr>
        <p:xfrm>
          <a:off x="1643785" y="3252152"/>
          <a:ext cx="1249786" cy="116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Oval 66"/>
          <p:cNvSpPr/>
          <p:nvPr/>
        </p:nvSpPr>
        <p:spPr>
          <a:xfrm>
            <a:off x="3574308" y="3257010"/>
            <a:ext cx="1164200" cy="1164192"/>
          </a:xfrm>
          <a:prstGeom prst="ellipse">
            <a:avLst/>
          </a:prstGeom>
          <a:solidFill>
            <a:srgbClr val="FEFEF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aphicFrame>
        <p:nvGraphicFramePr>
          <p:cNvPr id="68" name="Chart 67"/>
          <p:cNvGraphicFramePr/>
          <p:nvPr/>
        </p:nvGraphicFramePr>
        <p:xfrm>
          <a:off x="3530457" y="3252152"/>
          <a:ext cx="1249786" cy="116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" name="Oval 68"/>
          <p:cNvSpPr/>
          <p:nvPr/>
        </p:nvSpPr>
        <p:spPr>
          <a:xfrm>
            <a:off x="5553576" y="3257010"/>
            <a:ext cx="1164200" cy="1164192"/>
          </a:xfrm>
          <a:prstGeom prst="ellipse">
            <a:avLst/>
          </a:prstGeom>
          <a:solidFill>
            <a:srgbClr val="FEFEF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aphicFrame>
        <p:nvGraphicFramePr>
          <p:cNvPr id="70" name="Chart 69"/>
          <p:cNvGraphicFramePr/>
          <p:nvPr/>
        </p:nvGraphicFramePr>
        <p:xfrm>
          <a:off x="5509725" y="3252152"/>
          <a:ext cx="1249786" cy="116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1" name="Oval 70"/>
          <p:cNvSpPr/>
          <p:nvPr/>
        </p:nvSpPr>
        <p:spPr>
          <a:xfrm>
            <a:off x="7417100" y="3257010"/>
            <a:ext cx="1164200" cy="1164192"/>
          </a:xfrm>
          <a:prstGeom prst="ellipse">
            <a:avLst/>
          </a:prstGeom>
          <a:solidFill>
            <a:srgbClr val="FEFEF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aphicFrame>
        <p:nvGraphicFramePr>
          <p:cNvPr id="72" name="Chart 71"/>
          <p:cNvGraphicFramePr/>
          <p:nvPr/>
        </p:nvGraphicFramePr>
        <p:xfrm>
          <a:off x="7373249" y="3252152"/>
          <a:ext cx="1249786" cy="116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3" name="Oval 72"/>
          <p:cNvSpPr/>
          <p:nvPr/>
        </p:nvSpPr>
        <p:spPr>
          <a:xfrm>
            <a:off x="9292197" y="3257010"/>
            <a:ext cx="1164200" cy="1164192"/>
          </a:xfrm>
          <a:prstGeom prst="ellipse">
            <a:avLst/>
          </a:prstGeom>
          <a:solidFill>
            <a:srgbClr val="FEFEF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aphicFrame>
        <p:nvGraphicFramePr>
          <p:cNvPr id="74" name="Chart 73"/>
          <p:cNvGraphicFramePr/>
          <p:nvPr/>
        </p:nvGraphicFramePr>
        <p:xfrm>
          <a:off x="9248346" y="3252152"/>
          <a:ext cx="1249786" cy="116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1512076" y="4346255"/>
            <a:ext cx="1545212" cy="52751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Also he his male air bring is Sign.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64905" y="4346255"/>
            <a:ext cx="1630264" cy="52751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Also he his male air </a:t>
            </a:r>
            <a:r>
              <a:rPr lang="en-US" sz="1000"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bring is </a:t>
            </a:r>
            <a:r>
              <a:rPr lang="en-US" sz="1000" dirty="0"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first creepiest.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02786" y="4346255"/>
            <a:ext cx="1545212" cy="52751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Also he his male air bring is creepiest.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98141" y="4346255"/>
            <a:ext cx="1545212" cy="52751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Mari bring is Signs first creepiest.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093498" y="4346255"/>
            <a:ext cx="1545212" cy="52751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Also he his male air bring is Signs first.</a:t>
            </a:r>
          </a:p>
        </p:txBody>
      </p:sp>
      <p:sp>
        <p:nvSpPr>
          <p:cNvPr id="75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03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研究过程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77" name="矩形 76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4" grpId="0"/>
      <p:bldP spid="66" grpId="0" animBg="1"/>
      <p:bldGraphic spid="65" grpId="0">
        <p:bldAsOne/>
      </p:bldGraphic>
      <p:bldP spid="67" grpId="0" animBg="1"/>
      <p:bldGraphic spid="68" grpId="0">
        <p:bldAsOne/>
      </p:bldGraphic>
      <p:bldP spid="69" grpId="0" animBg="1"/>
      <p:bldGraphic spid="70" grpId="0">
        <p:bldAsOne/>
      </p:bldGraphic>
      <p:bldP spid="71" grpId="0" animBg="1"/>
      <p:bldGraphic spid="72" grpId="0">
        <p:bldAsOne/>
      </p:bldGraphic>
      <p:bldP spid="73" grpId="0" animBg="1"/>
      <p:bldGraphic spid="74" grpId="0">
        <p:bldAsOne/>
      </p:bldGraphic>
      <p:bldP spid="59" grpId="0"/>
      <p:bldP spid="60" grpId="0"/>
      <p:bldP spid="61" grpId="0"/>
      <p:bldP spid="62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0178084" y="3096712"/>
            <a:ext cx="0" cy="40511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6"/>
            <a:endCxn id="5" idx="1"/>
          </p:cNvCxnSpPr>
          <p:nvPr/>
        </p:nvCxnSpPr>
        <p:spPr>
          <a:xfrm>
            <a:off x="2521432" y="2593215"/>
            <a:ext cx="1018141" cy="630389"/>
          </a:xfrm>
          <a:prstGeom prst="line">
            <a:avLst/>
          </a:prstGeom>
          <a:ln w="19050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6" idx="3"/>
          </p:cNvCxnSpPr>
          <p:nvPr/>
        </p:nvCxnSpPr>
        <p:spPr>
          <a:xfrm flipV="1">
            <a:off x="4616450" y="2979212"/>
            <a:ext cx="1045404" cy="690448"/>
          </a:xfrm>
          <a:prstGeom prst="line">
            <a:avLst/>
          </a:prstGeom>
          <a:ln w="19050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7" idx="1"/>
          </p:cNvCxnSpPr>
          <p:nvPr/>
        </p:nvCxnSpPr>
        <p:spPr>
          <a:xfrm>
            <a:off x="6537847" y="2616364"/>
            <a:ext cx="1233626" cy="754560"/>
          </a:xfrm>
          <a:prstGeom prst="line">
            <a:avLst/>
          </a:prstGeom>
          <a:ln w="19050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6"/>
            <a:endCxn id="8" idx="3"/>
          </p:cNvCxnSpPr>
          <p:nvPr/>
        </p:nvCxnSpPr>
        <p:spPr>
          <a:xfrm flipV="1">
            <a:off x="8492686" y="2981980"/>
            <a:ext cx="1319783" cy="687680"/>
          </a:xfrm>
          <a:prstGeom prst="line">
            <a:avLst/>
          </a:prstGeom>
          <a:ln w="19050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71634" y="3119862"/>
            <a:ext cx="0" cy="40511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85628" y="2645300"/>
            <a:ext cx="0" cy="40511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34348" y="3119862"/>
            <a:ext cx="0" cy="40511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48342" y="2865219"/>
            <a:ext cx="0" cy="40511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193213" y="6513513"/>
            <a:ext cx="2998787" cy="204787"/>
          </a:xfrm>
        </p:spPr>
        <p:txBody>
          <a:bodyPr>
            <a:normAutofit fontScale="32500" lnSpcReduction="20000"/>
          </a:bodyPr>
          <a:lstStyle/>
          <a:p>
            <a:r>
              <a:rPr lang="en-US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Here is your custom footer</a:t>
            </a:r>
          </a:p>
        </p:txBody>
      </p:sp>
      <p:sp>
        <p:nvSpPr>
          <p:cNvPr id="4" name="Oval 3"/>
          <p:cNvSpPr/>
          <p:nvPr/>
        </p:nvSpPr>
        <p:spPr>
          <a:xfrm>
            <a:off x="1421837" y="2043417"/>
            <a:ext cx="1099595" cy="1099595"/>
          </a:xfrm>
          <a:prstGeom prst="ellipse">
            <a:avLst/>
          </a:prstGeom>
          <a:solidFill>
            <a:srgbClr val="08D1D9">
              <a:alpha val="80000"/>
            </a:srgb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54810" y="3038841"/>
            <a:ext cx="1261640" cy="1261638"/>
          </a:xfrm>
          <a:prstGeom prst="ellipse">
            <a:avLst/>
          </a:prstGeom>
          <a:solidFill>
            <a:srgbClr val="79BC8F">
              <a:alpha val="8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11557" y="2103220"/>
            <a:ext cx="1026290" cy="1026288"/>
          </a:xfrm>
          <a:prstGeom prst="ellipse">
            <a:avLst/>
          </a:prstGeom>
          <a:solidFill>
            <a:srgbClr val="03ACAC">
              <a:alpha val="8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47732" y="3247184"/>
            <a:ext cx="844954" cy="844952"/>
          </a:xfrm>
          <a:prstGeom prst="ellipse">
            <a:avLst/>
          </a:prstGeom>
          <a:solidFill>
            <a:srgbClr val="7CCB62">
              <a:alpha val="8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9651437" y="2043417"/>
            <a:ext cx="1099595" cy="1099595"/>
          </a:xfrm>
          <a:prstGeom prst="ellipse">
            <a:avLst/>
          </a:prstGeom>
          <a:solidFill>
            <a:srgbClr val="10CF9B">
              <a:alpha val="8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07034" y="3409648"/>
            <a:ext cx="729202" cy="729200"/>
          </a:xfrm>
          <a:prstGeom prst="ellipse">
            <a:avLst/>
          </a:prstGeom>
          <a:solidFill>
            <a:srgbClr val="08D1D9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21029" y="1933463"/>
            <a:ext cx="729202" cy="729200"/>
          </a:xfrm>
          <a:prstGeom prst="ellipse">
            <a:avLst/>
          </a:prstGeom>
          <a:solidFill>
            <a:srgbClr val="79BC8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58173" y="3409648"/>
            <a:ext cx="729202" cy="729200"/>
          </a:xfrm>
          <a:prstGeom prst="ellipse">
            <a:avLst/>
          </a:prstGeom>
          <a:solidFill>
            <a:srgbClr val="03ACA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72168" y="2153382"/>
            <a:ext cx="729202" cy="729200"/>
          </a:xfrm>
          <a:prstGeom prst="ellipse">
            <a:avLst/>
          </a:prstGeom>
          <a:solidFill>
            <a:srgbClr val="7CCB6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813485" y="3409648"/>
            <a:ext cx="729202" cy="729200"/>
          </a:xfrm>
          <a:prstGeom prst="ellipse">
            <a:avLst/>
          </a:prstGeom>
          <a:solidFill>
            <a:srgbClr val="10CF9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98306" y="2211127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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53456" y="3307889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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53653" y="3307889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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84481" y="2254593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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55534" y="2258590"/>
            <a:ext cx="63350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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68589" y="3551495"/>
            <a:ext cx="55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 Light" charset="0"/>
                <a:sym typeface="inpin heiti" panose="00000500000000000000" pitchFamily="2" charset="-122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92055" y="2077237"/>
            <a:ext cx="55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 Light" charset="0"/>
                <a:sym typeface="inpin heiti" panose="00000500000000000000" pitchFamily="2" charset="-122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36154" y="3551495"/>
            <a:ext cx="55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 Light" charset="0"/>
                <a:sym typeface="inpin heiti" panose="00000500000000000000" pitchFamily="2" charset="-122"/>
              </a:rPr>
              <a:t>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64892" y="2277292"/>
            <a:ext cx="55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 Light" charset="0"/>
                <a:sym typeface="inpin heiti" panose="00000500000000000000" pitchFamily="2" charset="-122"/>
              </a:rPr>
              <a:t>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900510" y="3538721"/>
            <a:ext cx="55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FEF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 Light" charset="0"/>
                <a:sym typeface="inpin heiti" panose="00000500000000000000" pitchFamily="2" charset="-122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56680" y="1578701"/>
            <a:ext cx="606046" cy="3693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Fruitful were</a:t>
            </a:r>
            <a:endParaRPr lang="en-US" sz="9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cs typeface="Montserrat" charset="0"/>
              <a:sym typeface="inpin heiti" panose="00000500000000000000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4942" y="1531710"/>
            <a:ext cx="806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30%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0404" y="4416748"/>
            <a:ext cx="606046" cy="3693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Fruitful were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28666" y="4369757"/>
            <a:ext cx="806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83%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84352" y="1605574"/>
            <a:ext cx="606046" cy="3693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Fruitful were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02614" y="1558583"/>
            <a:ext cx="806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18%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98347" y="4140322"/>
            <a:ext cx="606046" cy="3693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Fruitful were</a:t>
            </a:r>
            <a:endParaRPr lang="en-US" sz="9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cs typeface="Montserrat" charset="0"/>
              <a:sym typeface="inpin heiti" panose="000005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20784" y="4093331"/>
            <a:ext cx="637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9%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267378" y="1571213"/>
            <a:ext cx="606046" cy="3693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Fruitful were</a:t>
            </a:r>
            <a:endParaRPr lang="en-US" sz="9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cs typeface="Montserrat" charset="0"/>
              <a:sym typeface="inpin heiti" panose="00000500000000000000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585640" y="1524222"/>
            <a:ext cx="806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Montserrat" charset="0"/>
                <a:sym typeface="inpin heiti" panose="00000500000000000000" pitchFamily="2" charset="-122"/>
              </a:rPr>
              <a:t>61%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35804" y="4833071"/>
            <a:ext cx="1565200" cy="120032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</a:t>
            </a:r>
            <a:endParaRPr lang="en-US" sz="900" dirty="0">
              <a:solidFill>
                <a:schemeClr val="bg2"/>
              </a:solidFill>
              <a:latin typeface="inpin heiti" panose="00000500000000000000" pitchFamily="2" charset="-122"/>
              <a:ea typeface="inpin heiti" panose="00000500000000000000" pitchFamily="2" charset="-122"/>
              <a:cs typeface="Montserrat" charset="0"/>
              <a:sym typeface="inpin heiti" panose="00000500000000000000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90512" y="4833071"/>
            <a:ext cx="1534450" cy="120032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</a:t>
            </a:r>
            <a:endParaRPr lang="en-US" sz="900" dirty="0">
              <a:solidFill>
                <a:schemeClr val="bg2"/>
              </a:solidFill>
              <a:latin typeface="inpin heiti" panose="00000500000000000000" pitchFamily="2" charset="-122"/>
              <a:ea typeface="inpin heiti" panose="00000500000000000000" pitchFamily="2" charset="-122"/>
              <a:cs typeface="Montserrat" charset="0"/>
              <a:sym typeface="inpin heiti" panose="00000500000000000000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14470" y="4833071"/>
            <a:ext cx="1585896" cy="120032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</a:t>
            </a:r>
            <a:endParaRPr lang="en-US" altLang="zh-CN" sz="900" dirty="0">
              <a:solidFill>
                <a:srgbClr val="E7E6E6"/>
              </a:solidFill>
              <a:latin typeface="inpin heiti" panose="00000500000000000000" pitchFamily="2" charset="-122"/>
              <a:ea typeface="inpin heiti" panose="00000500000000000000" pitchFamily="2" charset="-122"/>
              <a:cs typeface="Montserrat" charset="0"/>
              <a:sym typeface="inpin heiti" panose="00000500000000000000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89874" y="4833071"/>
            <a:ext cx="1514519" cy="120032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</a:t>
            </a:r>
            <a:endParaRPr lang="en-US" altLang="zh-CN" sz="900" dirty="0">
              <a:solidFill>
                <a:srgbClr val="E7E6E6"/>
              </a:solidFill>
              <a:latin typeface="inpin heiti" panose="00000500000000000000" pitchFamily="2" charset="-122"/>
              <a:ea typeface="inpin heiti" panose="00000500000000000000" pitchFamily="2" charset="-122"/>
              <a:cs typeface="Montserrat" charset="0"/>
              <a:sym typeface="inpin heiti" panose="00000500000000000000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93899" y="4833071"/>
            <a:ext cx="1490084" cy="120032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</a:t>
            </a:r>
            <a:endParaRPr lang="en-US" altLang="zh-CN" sz="900" dirty="0">
              <a:solidFill>
                <a:srgbClr val="E7E6E6"/>
              </a:solidFill>
              <a:latin typeface="inpin heiti" panose="00000500000000000000" pitchFamily="2" charset="-122"/>
              <a:ea typeface="inpin heiti" panose="00000500000000000000" pitchFamily="2" charset="-122"/>
              <a:cs typeface="Montserrat" charset="0"/>
              <a:sym typeface="inpin heiti" panose="00000500000000000000" pitchFamily="2" charset="-122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03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研究过程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59" name="矩形 58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1" grpId="0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1157304" y="1298530"/>
            <a:ext cx="3323047" cy="70788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 defTabSz="914400"/>
            <a:r>
              <a:rPr lang="zh-CN" altLang="en-US" sz="40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 Unicode MS" panose="020B0604020202020204" pitchFamily="34" charset="-122"/>
                <a:sym typeface="inpin heiti" panose="00000500000000000000" pitchFamily="2" charset="-122"/>
              </a:rPr>
              <a:t>目 录 </a:t>
            </a:r>
            <a:r>
              <a:rPr lang="en-US" altLang="zh-CN" sz="24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 Unicode MS" panose="020B0604020202020204" pitchFamily="34" charset="-122"/>
                <a:sym typeface="inpin heiti" panose="00000500000000000000" pitchFamily="2" charset="-122"/>
              </a:rPr>
              <a:t>/CONTENTS</a:t>
            </a:r>
            <a:endParaRPr lang="zh-CN" altLang="en-US" sz="4000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cs typeface="Arial Unicode MS" panose="020B0604020202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094945" y="1714028"/>
            <a:ext cx="2225862" cy="58477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研究背景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8094945" y="2898612"/>
            <a:ext cx="3381700" cy="58477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 Unicode MS" panose="020B0604020202020204" pitchFamily="34" charset="-122"/>
              </a:defRPr>
            </a:lvl1pPr>
          </a:lstStyle>
          <a:p>
            <a:r>
              <a:rPr lang="zh-CN" altLang="en-US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论文综述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094945" y="4083196"/>
            <a:ext cx="3381700" cy="58477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 Unicode MS" panose="020B0604020202020204" pitchFamily="34" charset="-122"/>
              </a:defRPr>
            </a:lvl1pPr>
          </a:lstStyle>
          <a:p>
            <a:r>
              <a:rPr lang="zh-CN" altLang="en-US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研究过程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589018" y="5132878"/>
            <a:ext cx="954782" cy="954782"/>
            <a:chOff x="7486060" y="3321140"/>
            <a:chExt cx="745581" cy="745581"/>
          </a:xfrm>
        </p:grpSpPr>
        <p:sp>
          <p:nvSpPr>
            <p:cNvPr id="28" name="椭圆 27"/>
            <p:cNvSpPr/>
            <p:nvPr/>
          </p:nvSpPr>
          <p:spPr>
            <a:xfrm>
              <a:off x="7486060" y="3321140"/>
              <a:ext cx="745581" cy="745581"/>
            </a:xfrm>
            <a:prstGeom prst="ellipse">
              <a:avLst/>
            </a:prstGeom>
            <a:solidFill>
              <a:srgbClr val="79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7649489" y="3480588"/>
              <a:ext cx="391106" cy="421872"/>
            </a:xfrm>
            <a:custGeom>
              <a:avLst/>
              <a:gdLst>
                <a:gd name="T0" fmla="*/ 162 w 267"/>
                <a:gd name="T1" fmla="*/ 0 h 288"/>
                <a:gd name="T2" fmla="*/ 240 w 267"/>
                <a:gd name="T3" fmla="*/ 46 h 288"/>
                <a:gd name="T4" fmla="*/ 150 w 267"/>
                <a:gd name="T5" fmla="*/ 196 h 288"/>
                <a:gd name="T6" fmla="*/ 109 w 267"/>
                <a:gd name="T7" fmla="*/ 223 h 288"/>
                <a:gd name="T8" fmla="*/ 65 w 267"/>
                <a:gd name="T9" fmla="*/ 225 h 288"/>
                <a:gd name="T10" fmla="*/ 72 w 267"/>
                <a:gd name="T11" fmla="*/ 148 h 288"/>
                <a:gd name="T12" fmla="*/ 162 w 267"/>
                <a:gd name="T13" fmla="*/ 0 h 288"/>
                <a:gd name="T14" fmla="*/ 162 w 267"/>
                <a:gd name="T15" fmla="*/ 0 h 288"/>
                <a:gd name="T16" fmla="*/ 238 w 267"/>
                <a:gd name="T17" fmla="*/ 283 h 288"/>
                <a:gd name="T18" fmla="*/ 243 w 267"/>
                <a:gd name="T19" fmla="*/ 254 h 288"/>
                <a:gd name="T20" fmla="*/ 155 w 267"/>
                <a:gd name="T21" fmla="*/ 252 h 288"/>
                <a:gd name="T22" fmla="*/ 267 w 267"/>
                <a:gd name="T23" fmla="*/ 245 h 288"/>
                <a:gd name="T24" fmla="*/ 264 w 267"/>
                <a:gd name="T25" fmla="*/ 235 h 288"/>
                <a:gd name="T26" fmla="*/ 233 w 267"/>
                <a:gd name="T27" fmla="*/ 230 h 288"/>
                <a:gd name="T28" fmla="*/ 264 w 267"/>
                <a:gd name="T29" fmla="*/ 228 h 288"/>
                <a:gd name="T30" fmla="*/ 252 w 267"/>
                <a:gd name="T31" fmla="*/ 203 h 288"/>
                <a:gd name="T32" fmla="*/ 172 w 267"/>
                <a:gd name="T33" fmla="*/ 196 h 288"/>
                <a:gd name="T34" fmla="*/ 170 w 267"/>
                <a:gd name="T35" fmla="*/ 218 h 288"/>
                <a:gd name="T36" fmla="*/ 206 w 267"/>
                <a:gd name="T37" fmla="*/ 225 h 288"/>
                <a:gd name="T38" fmla="*/ 0 w 267"/>
                <a:gd name="T39" fmla="*/ 235 h 288"/>
                <a:gd name="T40" fmla="*/ 4 w 267"/>
                <a:gd name="T41" fmla="*/ 257 h 288"/>
                <a:gd name="T42" fmla="*/ 136 w 267"/>
                <a:gd name="T43" fmla="*/ 271 h 288"/>
                <a:gd name="T44" fmla="*/ 85 w 267"/>
                <a:gd name="T45" fmla="*/ 271 h 288"/>
                <a:gd name="T46" fmla="*/ 87 w 267"/>
                <a:gd name="T47" fmla="*/ 288 h 288"/>
                <a:gd name="T48" fmla="*/ 238 w 267"/>
                <a:gd name="T49" fmla="*/ 283 h 288"/>
                <a:gd name="T50" fmla="*/ 238 w 267"/>
                <a:gd name="T51" fmla="*/ 283 h 288"/>
                <a:gd name="T52" fmla="*/ 104 w 267"/>
                <a:gd name="T53" fmla="*/ 206 h 288"/>
                <a:gd name="T54" fmla="*/ 136 w 267"/>
                <a:gd name="T55" fmla="*/ 187 h 288"/>
                <a:gd name="T56" fmla="*/ 87 w 267"/>
                <a:gd name="T57" fmla="*/ 158 h 288"/>
                <a:gd name="T58" fmla="*/ 82 w 267"/>
                <a:gd name="T59" fmla="*/ 194 h 288"/>
                <a:gd name="T60" fmla="*/ 104 w 267"/>
                <a:gd name="T61" fmla="*/ 206 h 288"/>
                <a:gd name="T62" fmla="*/ 104 w 267"/>
                <a:gd name="T63" fmla="*/ 206 h 288"/>
                <a:gd name="T64" fmla="*/ 213 w 267"/>
                <a:gd name="T65" fmla="*/ 46 h 288"/>
                <a:gd name="T66" fmla="*/ 140 w 267"/>
                <a:gd name="T67" fmla="*/ 167 h 288"/>
                <a:gd name="T68" fmla="*/ 148 w 267"/>
                <a:gd name="T69" fmla="*/ 172 h 288"/>
                <a:gd name="T70" fmla="*/ 221 w 267"/>
                <a:gd name="T71" fmla="*/ 51 h 288"/>
                <a:gd name="T72" fmla="*/ 213 w 267"/>
                <a:gd name="T73" fmla="*/ 46 h 288"/>
                <a:gd name="T74" fmla="*/ 213 w 267"/>
                <a:gd name="T75" fmla="*/ 46 h 288"/>
                <a:gd name="T76" fmla="*/ 167 w 267"/>
                <a:gd name="T77" fmla="*/ 20 h 288"/>
                <a:gd name="T78" fmla="*/ 94 w 267"/>
                <a:gd name="T79" fmla="*/ 138 h 288"/>
                <a:gd name="T80" fmla="*/ 111 w 267"/>
                <a:gd name="T81" fmla="*/ 148 h 288"/>
                <a:gd name="T82" fmla="*/ 184 w 267"/>
                <a:gd name="T83" fmla="*/ 29 h 288"/>
                <a:gd name="T84" fmla="*/ 167 w 267"/>
                <a:gd name="T85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7" h="288">
                  <a:moveTo>
                    <a:pt x="162" y="0"/>
                  </a:moveTo>
                  <a:lnTo>
                    <a:pt x="240" y="46"/>
                  </a:lnTo>
                  <a:lnTo>
                    <a:pt x="150" y="196"/>
                  </a:lnTo>
                  <a:lnTo>
                    <a:pt x="109" y="223"/>
                  </a:lnTo>
                  <a:lnTo>
                    <a:pt x="65" y="225"/>
                  </a:lnTo>
                  <a:lnTo>
                    <a:pt x="72" y="148"/>
                  </a:lnTo>
                  <a:lnTo>
                    <a:pt x="162" y="0"/>
                  </a:lnTo>
                  <a:lnTo>
                    <a:pt x="162" y="0"/>
                  </a:lnTo>
                  <a:close/>
                  <a:moveTo>
                    <a:pt x="238" y="283"/>
                  </a:moveTo>
                  <a:lnTo>
                    <a:pt x="243" y="254"/>
                  </a:lnTo>
                  <a:lnTo>
                    <a:pt x="155" y="252"/>
                  </a:lnTo>
                  <a:lnTo>
                    <a:pt x="267" y="245"/>
                  </a:lnTo>
                  <a:lnTo>
                    <a:pt x="264" y="235"/>
                  </a:lnTo>
                  <a:lnTo>
                    <a:pt x="233" y="230"/>
                  </a:lnTo>
                  <a:lnTo>
                    <a:pt x="264" y="228"/>
                  </a:lnTo>
                  <a:lnTo>
                    <a:pt x="252" y="203"/>
                  </a:lnTo>
                  <a:lnTo>
                    <a:pt x="172" y="196"/>
                  </a:lnTo>
                  <a:lnTo>
                    <a:pt x="170" y="218"/>
                  </a:lnTo>
                  <a:lnTo>
                    <a:pt x="206" y="225"/>
                  </a:lnTo>
                  <a:lnTo>
                    <a:pt x="0" y="235"/>
                  </a:lnTo>
                  <a:lnTo>
                    <a:pt x="4" y="257"/>
                  </a:lnTo>
                  <a:lnTo>
                    <a:pt x="136" y="271"/>
                  </a:lnTo>
                  <a:lnTo>
                    <a:pt x="85" y="271"/>
                  </a:lnTo>
                  <a:lnTo>
                    <a:pt x="87" y="288"/>
                  </a:lnTo>
                  <a:lnTo>
                    <a:pt x="238" y="283"/>
                  </a:lnTo>
                  <a:lnTo>
                    <a:pt x="238" y="283"/>
                  </a:lnTo>
                  <a:close/>
                  <a:moveTo>
                    <a:pt x="104" y="206"/>
                  </a:moveTo>
                  <a:lnTo>
                    <a:pt x="136" y="187"/>
                  </a:lnTo>
                  <a:lnTo>
                    <a:pt x="87" y="158"/>
                  </a:lnTo>
                  <a:lnTo>
                    <a:pt x="82" y="194"/>
                  </a:lnTo>
                  <a:lnTo>
                    <a:pt x="104" y="206"/>
                  </a:lnTo>
                  <a:lnTo>
                    <a:pt x="104" y="206"/>
                  </a:lnTo>
                  <a:close/>
                  <a:moveTo>
                    <a:pt x="213" y="46"/>
                  </a:moveTo>
                  <a:lnTo>
                    <a:pt x="140" y="167"/>
                  </a:lnTo>
                  <a:lnTo>
                    <a:pt x="148" y="172"/>
                  </a:lnTo>
                  <a:lnTo>
                    <a:pt x="221" y="51"/>
                  </a:lnTo>
                  <a:lnTo>
                    <a:pt x="213" y="46"/>
                  </a:lnTo>
                  <a:lnTo>
                    <a:pt x="213" y="46"/>
                  </a:lnTo>
                  <a:close/>
                  <a:moveTo>
                    <a:pt x="167" y="20"/>
                  </a:moveTo>
                  <a:lnTo>
                    <a:pt x="94" y="138"/>
                  </a:lnTo>
                  <a:lnTo>
                    <a:pt x="111" y="148"/>
                  </a:lnTo>
                  <a:lnTo>
                    <a:pt x="184" y="29"/>
                  </a:lnTo>
                  <a:lnTo>
                    <a:pt x="167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589018" y="3972410"/>
            <a:ext cx="954782" cy="954782"/>
            <a:chOff x="6514706" y="3321140"/>
            <a:chExt cx="745581" cy="745581"/>
          </a:xfrm>
        </p:grpSpPr>
        <p:sp>
          <p:nvSpPr>
            <p:cNvPr id="31" name="椭圆 30"/>
            <p:cNvSpPr/>
            <p:nvPr/>
          </p:nvSpPr>
          <p:spPr>
            <a:xfrm>
              <a:off x="6514706" y="3321140"/>
              <a:ext cx="745581" cy="745581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6688608" y="3533199"/>
              <a:ext cx="397775" cy="316650"/>
            </a:xfrm>
            <a:custGeom>
              <a:avLst/>
              <a:gdLst>
                <a:gd name="T0" fmla="*/ 26 w 126"/>
                <a:gd name="T1" fmla="*/ 48 h 100"/>
                <a:gd name="T2" fmla="*/ 44 w 126"/>
                <a:gd name="T3" fmla="*/ 32 h 100"/>
                <a:gd name="T4" fmla="*/ 67 w 126"/>
                <a:gd name="T5" fmla="*/ 45 h 100"/>
                <a:gd name="T6" fmla="*/ 98 w 126"/>
                <a:gd name="T7" fmla="*/ 2 h 100"/>
                <a:gd name="T8" fmla="*/ 126 w 126"/>
                <a:gd name="T9" fmla="*/ 0 h 100"/>
                <a:gd name="T10" fmla="*/ 123 w 126"/>
                <a:gd name="T11" fmla="*/ 28 h 100"/>
                <a:gd name="T12" fmla="*/ 72 w 126"/>
                <a:gd name="T13" fmla="*/ 58 h 100"/>
                <a:gd name="T14" fmla="*/ 64 w 126"/>
                <a:gd name="T15" fmla="*/ 59 h 100"/>
                <a:gd name="T16" fmla="*/ 31 w 126"/>
                <a:gd name="T17" fmla="*/ 63 h 100"/>
                <a:gd name="T18" fmla="*/ 22 w 126"/>
                <a:gd name="T19" fmla="*/ 63 h 100"/>
                <a:gd name="T20" fmla="*/ 9 w 126"/>
                <a:gd name="T21" fmla="*/ 32 h 100"/>
                <a:gd name="T22" fmla="*/ 21 w 126"/>
                <a:gd name="T23" fmla="*/ 100 h 100"/>
                <a:gd name="T24" fmla="*/ 16 w 126"/>
                <a:gd name="T25" fmla="*/ 71 h 100"/>
                <a:gd name="T26" fmla="*/ 11 w 126"/>
                <a:gd name="T27" fmla="*/ 65 h 100"/>
                <a:gd name="T28" fmla="*/ 6 w 126"/>
                <a:gd name="T29" fmla="*/ 100 h 100"/>
                <a:gd name="T30" fmla="*/ 11 w 126"/>
                <a:gd name="T31" fmla="*/ 65 h 100"/>
                <a:gd name="T32" fmla="*/ 31 w 126"/>
                <a:gd name="T33" fmla="*/ 100 h 100"/>
                <a:gd name="T34" fmla="*/ 26 w 126"/>
                <a:gd name="T35" fmla="*/ 80 h 100"/>
                <a:gd name="T36" fmla="*/ 31 w 126"/>
                <a:gd name="T37" fmla="*/ 76 h 100"/>
                <a:gd name="T38" fmla="*/ 36 w 126"/>
                <a:gd name="T39" fmla="*/ 71 h 100"/>
                <a:gd name="T40" fmla="*/ 41 w 126"/>
                <a:gd name="T41" fmla="*/ 100 h 100"/>
                <a:gd name="T42" fmla="*/ 51 w 126"/>
                <a:gd name="T43" fmla="*/ 62 h 100"/>
                <a:gd name="T44" fmla="*/ 46 w 126"/>
                <a:gd name="T45" fmla="*/ 62 h 100"/>
                <a:gd name="T46" fmla="*/ 51 w 126"/>
                <a:gd name="T47" fmla="*/ 100 h 100"/>
                <a:gd name="T48" fmla="*/ 61 w 126"/>
                <a:gd name="T49" fmla="*/ 68 h 100"/>
                <a:gd name="T50" fmla="*/ 56 w 126"/>
                <a:gd name="T51" fmla="*/ 100 h 100"/>
                <a:gd name="T52" fmla="*/ 61 w 126"/>
                <a:gd name="T53" fmla="*/ 68 h 100"/>
                <a:gd name="T54" fmla="*/ 71 w 126"/>
                <a:gd name="T55" fmla="*/ 100 h 100"/>
                <a:gd name="T56" fmla="*/ 66 w 126"/>
                <a:gd name="T57" fmla="*/ 71 h 100"/>
                <a:gd name="T58" fmla="*/ 71 w 126"/>
                <a:gd name="T59" fmla="*/ 72 h 100"/>
                <a:gd name="T60" fmla="*/ 76 w 126"/>
                <a:gd name="T61" fmla="*/ 67 h 100"/>
                <a:gd name="T62" fmla="*/ 81 w 126"/>
                <a:gd name="T63" fmla="*/ 100 h 100"/>
                <a:gd name="T64" fmla="*/ 91 w 126"/>
                <a:gd name="T65" fmla="*/ 54 h 100"/>
                <a:gd name="T66" fmla="*/ 86 w 126"/>
                <a:gd name="T67" fmla="*/ 100 h 100"/>
                <a:gd name="T68" fmla="*/ 91 w 126"/>
                <a:gd name="T69" fmla="*/ 54 h 100"/>
                <a:gd name="T70" fmla="*/ 96 w 126"/>
                <a:gd name="T71" fmla="*/ 50 h 100"/>
                <a:gd name="T72" fmla="*/ 101 w 126"/>
                <a:gd name="T73" fmla="*/ 100 h 100"/>
                <a:gd name="T74" fmla="*/ 111 w 126"/>
                <a:gd name="T75" fmla="*/ 37 h 100"/>
                <a:gd name="T76" fmla="*/ 106 w 126"/>
                <a:gd name="T77" fmla="*/ 100 h 100"/>
                <a:gd name="T78" fmla="*/ 111 w 126"/>
                <a:gd name="T7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6" h="100">
                  <a:moveTo>
                    <a:pt x="9" y="32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" y="32"/>
                    <a:pt x="9" y="32"/>
                    <a:pt x="9" y="32"/>
                  </a:cubicBezTo>
                  <a:close/>
                  <a:moveTo>
                    <a:pt x="21" y="75"/>
                  </a:moveTo>
                  <a:cubicBezTo>
                    <a:pt x="21" y="100"/>
                    <a:pt x="21" y="100"/>
                    <a:pt x="21" y="100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21" y="75"/>
                    <a:pt x="21" y="75"/>
                    <a:pt x="21" y="75"/>
                  </a:cubicBezTo>
                  <a:close/>
                  <a:moveTo>
                    <a:pt x="11" y="65"/>
                  </a:moveTo>
                  <a:cubicBezTo>
                    <a:pt x="6" y="61"/>
                    <a:pt x="6" y="61"/>
                    <a:pt x="6" y="61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65"/>
                    <a:pt x="11" y="65"/>
                    <a:pt x="11" y="65"/>
                  </a:cubicBezTo>
                  <a:close/>
                  <a:moveTo>
                    <a:pt x="31" y="76"/>
                  </a:moveTo>
                  <a:cubicBezTo>
                    <a:pt x="31" y="100"/>
                    <a:pt x="31" y="100"/>
                    <a:pt x="31" y="100"/>
                  </a:cubicBezTo>
                  <a:cubicBezTo>
                    <a:pt x="29" y="100"/>
                    <a:pt x="28" y="100"/>
                    <a:pt x="26" y="10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31" y="76"/>
                    <a:pt x="31" y="76"/>
                    <a:pt x="31" y="76"/>
                  </a:cubicBezTo>
                  <a:close/>
                  <a:moveTo>
                    <a:pt x="41" y="67"/>
                  </a:moveTo>
                  <a:cubicBezTo>
                    <a:pt x="36" y="71"/>
                    <a:pt x="36" y="71"/>
                    <a:pt x="36" y="71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8" y="100"/>
                    <a:pt x="39" y="100"/>
                    <a:pt x="41" y="100"/>
                  </a:cubicBezTo>
                  <a:cubicBezTo>
                    <a:pt x="41" y="67"/>
                    <a:pt x="41" y="67"/>
                    <a:pt x="41" y="67"/>
                  </a:cubicBezTo>
                  <a:close/>
                  <a:moveTo>
                    <a:pt x="51" y="62"/>
                  </a:moveTo>
                  <a:cubicBezTo>
                    <a:pt x="48" y="60"/>
                    <a:pt x="48" y="60"/>
                    <a:pt x="48" y="60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8" y="100"/>
                    <a:pt x="49" y="100"/>
                    <a:pt x="51" y="100"/>
                  </a:cubicBezTo>
                  <a:cubicBezTo>
                    <a:pt x="51" y="62"/>
                    <a:pt x="51" y="62"/>
                    <a:pt x="51" y="62"/>
                  </a:cubicBezTo>
                  <a:close/>
                  <a:moveTo>
                    <a:pt x="61" y="68"/>
                  </a:moveTo>
                  <a:cubicBezTo>
                    <a:pt x="56" y="65"/>
                    <a:pt x="56" y="65"/>
                    <a:pt x="56" y="65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8" y="100"/>
                    <a:pt x="59" y="100"/>
                    <a:pt x="61" y="100"/>
                  </a:cubicBezTo>
                  <a:cubicBezTo>
                    <a:pt x="61" y="68"/>
                    <a:pt x="61" y="68"/>
                    <a:pt x="61" y="68"/>
                  </a:cubicBezTo>
                  <a:close/>
                  <a:moveTo>
                    <a:pt x="71" y="72"/>
                  </a:moveTo>
                  <a:cubicBezTo>
                    <a:pt x="71" y="100"/>
                    <a:pt x="71" y="100"/>
                    <a:pt x="71" y="100"/>
                  </a:cubicBezTo>
                  <a:cubicBezTo>
                    <a:pt x="69" y="100"/>
                    <a:pt x="68" y="100"/>
                    <a:pt x="66" y="100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71" y="72"/>
                    <a:pt x="71" y="72"/>
                    <a:pt x="71" y="72"/>
                  </a:cubicBezTo>
                  <a:close/>
                  <a:moveTo>
                    <a:pt x="81" y="63"/>
                  </a:moveTo>
                  <a:cubicBezTo>
                    <a:pt x="76" y="67"/>
                    <a:pt x="76" y="67"/>
                    <a:pt x="76" y="67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8" y="100"/>
                    <a:pt x="79" y="100"/>
                    <a:pt x="81" y="100"/>
                  </a:cubicBezTo>
                  <a:cubicBezTo>
                    <a:pt x="81" y="63"/>
                    <a:pt x="81" y="63"/>
                    <a:pt x="81" y="63"/>
                  </a:cubicBezTo>
                  <a:close/>
                  <a:moveTo>
                    <a:pt x="91" y="54"/>
                  </a:moveTo>
                  <a:cubicBezTo>
                    <a:pt x="86" y="58"/>
                    <a:pt x="86" y="58"/>
                    <a:pt x="86" y="58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100"/>
                    <a:pt x="89" y="100"/>
                    <a:pt x="91" y="100"/>
                  </a:cubicBezTo>
                  <a:cubicBezTo>
                    <a:pt x="91" y="54"/>
                    <a:pt x="91" y="54"/>
                    <a:pt x="91" y="54"/>
                  </a:cubicBezTo>
                  <a:close/>
                  <a:moveTo>
                    <a:pt x="101" y="45"/>
                  </a:moveTo>
                  <a:cubicBezTo>
                    <a:pt x="96" y="50"/>
                    <a:pt x="96" y="50"/>
                    <a:pt x="96" y="5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8" y="100"/>
                    <a:pt x="99" y="100"/>
                    <a:pt x="101" y="100"/>
                  </a:cubicBezTo>
                  <a:cubicBezTo>
                    <a:pt x="101" y="45"/>
                    <a:pt x="101" y="45"/>
                    <a:pt x="101" y="45"/>
                  </a:cubicBezTo>
                  <a:close/>
                  <a:moveTo>
                    <a:pt x="111" y="37"/>
                  </a:moveTo>
                  <a:cubicBezTo>
                    <a:pt x="106" y="41"/>
                    <a:pt x="106" y="41"/>
                    <a:pt x="106" y="41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11" y="100"/>
                    <a:pt x="111" y="100"/>
                    <a:pt x="111" y="100"/>
                  </a:cubicBezTo>
                  <a:lnTo>
                    <a:pt x="11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589018" y="2811940"/>
            <a:ext cx="954782" cy="954782"/>
            <a:chOff x="5543353" y="3321140"/>
            <a:chExt cx="745581" cy="745581"/>
          </a:xfrm>
        </p:grpSpPr>
        <p:sp>
          <p:nvSpPr>
            <p:cNvPr id="34" name="椭圆 33"/>
            <p:cNvSpPr/>
            <p:nvPr/>
          </p:nvSpPr>
          <p:spPr>
            <a:xfrm>
              <a:off x="5543353" y="3321140"/>
              <a:ext cx="745581" cy="745581"/>
            </a:xfrm>
            <a:prstGeom prst="ellipse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5750545" y="3537581"/>
              <a:ext cx="396079" cy="307886"/>
            </a:xfrm>
            <a:custGeom>
              <a:avLst/>
              <a:gdLst>
                <a:gd name="T0" fmla="*/ 87 w 102"/>
                <a:gd name="T1" fmla="*/ 23 h 78"/>
                <a:gd name="T2" fmla="*/ 82 w 102"/>
                <a:gd name="T3" fmla="*/ 11 h 78"/>
                <a:gd name="T4" fmla="*/ 77 w 102"/>
                <a:gd name="T5" fmla="*/ 9 h 78"/>
                <a:gd name="T6" fmla="*/ 75 w 102"/>
                <a:gd name="T7" fmla="*/ 7 h 78"/>
                <a:gd name="T8" fmla="*/ 31 w 102"/>
                <a:gd name="T9" fmla="*/ 0 h 78"/>
                <a:gd name="T10" fmla="*/ 0 w 102"/>
                <a:gd name="T11" fmla="*/ 5 h 78"/>
                <a:gd name="T12" fmla="*/ 4 w 102"/>
                <a:gd name="T13" fmla="*/ 71 h 78"/>
                <a:gd name="T14" fmla="*/ 8 w 102"/>
                <a:gd name="T15" fmla="*/ 11 h 78"/>
                <a:gd name="T16" fmla="*/ 73 w 102"/>
                <a:gd name="T17" fmla="*/ 17 h 78"/>
                <a:gd name="T18" fmla="*/ 14 w 102"/>
                <a:gd name="T19" fmla="*/ 17 h 78"/>
                <a:gd name="T20" fmla="*/ 14 w 102"/>
                <a:gd name="T21" fmla="*/ 41 h 78"/>
                <a:gd name="T22" fmla="*/ 15 w 102"/>
                <a:gd name="T23" fmla="*/ 37 h 78"/>
                <a:gd name="T24" fmla="*/ 16 w 102"/>
                <a:gd name="T25" fmla="*/ 37 h 78"/>
                <a:gd name="T26" fmla="*/ 16 w 102"/>
                <a:gd name="T27" fmla="*/ 37 h 78"/>
                <a:gd name="T28" fmla="*/ 16 w 102"/>
                <a:gd name="T29" fmla="*/ 37 h 78"/>
                <a:gd name="T30" fmla="*/ 16 w 102"/>
                <a:gd name="T31" fmla="*/ 37 h 78"/>
                <a:gd name="T32" fmla="*/ 16 w 102"/>
                <a:gd name="T33" fmla="*/ 37 h 78"/>
                <a:gd name="T34" fmla="*/ 16 w 102"/>
                <a:gd name="T35" fmla="*/ 36 h 78"/>
                <a:gd name="T36" fmla="*/ 16 w 102"/>
                <a:gd name="T37" fmla="*/ 36 h 78"/>
                <a:gd name="T38" fmla="*/ 16 w 102"/>
                <a:gd name="T39" fmla="*/ 36 h 78"/>
                <a:gd name="T40" fmla="*/ 16 w 102"/>
                <a:gd name="T41" fmla="*/ 36 h 78"/>
                <a:gd name="T42" fmla="*/ 16 w 102"/>
                <a:gd name="T43" fmla="*/ 36 h 78"/>
                <a:gd name="T44" fmla="*/ 16 w 102"/>
                <a:gd name="T45" fmla="*/ 36 h 78"/>
                <a:gd name="T46" fmla="*/ 16 w 102"/>
                <a:gd name="T47" fmla="*/ 36 h 78"/>
                <a:gd name="T48" fmla="*/ 16 w 102"/>
                <a:gd name="T49" fmla="*/ 36 h 78"/>
                <a:gd name="T50" fmla="*/ 16 w 102"/>
                <a:gd name="T51" fmla="*/ 36 h 78"/>
                <a:gd name="T52" fmla="*/ 16 w 102"/>
                <a:gd name="T53" fmla="*/ 35 h 78"/>
                <a:gd name="T54" fmla="*/ 16 w 102"/>
                <a:gd name="T55" fmla="*/ 35 h 78"/>
                <a:gd name="T56" fmla="*/ 16 w 102"/>
                <a:gd name="T57" fmla="*/ 35 h 78"/>
                <a:gd name="T58" fmla="*/ 16 w 102"/>
                <a:gd name="T59" fmla="*/ 35 h 78"/>
                <a:gd name="T60" fmla="*/ 16 w 102"/>
                <a:gd name="T61" fmla="*/ 35 h 78"/>
                <a:gd name="T62" fmla="*/ 16 w 102"/>
                <a:gd name="T63" fmla="*/ 35 h 78"/>
                <a:gd name="T64" fmla="*/ 16 w 102"/>
                <a:gd name="T65" fmla="*/ 35 h 78"/>
                <a:gd name="T66" fmla="*/ 16 w 102"/>
                <a:gd name="T67" fmla="*/ 35 h 78"/>
                <a:gd name="T68" fmla="*/ 17 w 102"/>
                <a:gd name="T69" fmla="*/ 35 h 78"/>
                <a:gd name="T70" fmla="*/ 17 w 102"/>
                <a:gd name="T71" fmla="*/ 35 h 78"/>
                <a:gd name="T72" fmla="*/ 17 w 102"/>
                <a:gd name="T73" fmla="*/ 34 h 78"/>
                <a:gd name="T74" fmla="*/ 17 w 102"/>
                <a:gd name="T75" fmla="*/ 34 h 78"/>
                <a:gd name="T76" fmla="*/ 17 w 102"/>
                <a:gd name="T77" fmla="*/ 34 h 78"/>
                <a:gd name="T78" fmla="*/ 17 w 102"/>
                <a:gd name="T79" fmla="*/ 34 h 78"/>
                <a:gd name="T80" fmla="*/ 17 w 102"/>
                <a:gd name="T81" fmla="*/ 34 h 78"/>
                <a:gd name="T82" fmla="*/ 17 w 102"/>
                <a:gd name="T83" fmla="*/ 34 h 78"/>
                <a:gd name="T84" fmla="*/ 17 w 102"/>
                <a:gd name="T85" fmla="*/ 34 h 78"/>
                <a:gd name="T86" fmla="*/ 17 w 102"/>
                <a:gd name="T87" fmla="*/ 34 h 78"/>
                <a:gd name="T88" fmla="*/ 17 w 102"/>
                <a:gd name="T89" fmla="*/ 33 h 78"/>
                <a:gd name="T90" fmla="*/ 17 w 102"/>
                <a:gd name="T91" fmla="*/ 33 h 78"/>
                <a:gd name="T92" fmla="*/ 17 w 102"/>
                <a:gd name="T93" fmla="*/ 33 h 78"/>
                <a:gd name="T94" fmla="*/ 17 w 102"/>
                <a:gd name="T95" fmla="*/ 33 h 78"/>
                <a:gd name="T96" fmla="*/ 17 w 102"/>
                <a:gd name="T97" fmla="*/ 33 h 78"/>
                <a:gd name="T98" fmla="*/ 18 w 102"/>
                <a:gd name="T99" fmla="*/ 33 h 78"/>
                <a:gd name="T100" fmla="*/ 18 w 102"/>
                <a:gd name="T101" fmla="*/ 33 h 78"/>
                <a:gd name="T102" fmla="*/ 18 w 102"/>
                <a:gd name="T103" fmla="*/ 33 h 78"/>
                <a:gd name="T104" fmla="*/ 18 w 102"/>
                <a:gd name="T105" fmla="*/ 33 h 78"/>
                <a:gd name="T106" fmla="*/ 18 w 102"/>
                <a:gd name="T107" fmla="*/ 33 h 78"/>
                <a:gd name="T108" fmla="*/ 18 w 102"/>
                <a:gd name="T109" fmla="*/ 32 h 78"/>
                <a:gd name="T110" fmla="*/ 80 w 102"/>
                <a:gd name="T111" fmla="*/ 21 h 78"/>
                <a:gd name="T112" fmla="*/ 82 w 102"/>
                <a:gd name="T113" fmla="*/ 24 h 78"/>
                <a:gd name="T114" fmla="*/ 88 w 102"/>
                <a:gd name="T115" fmla="*/ 78 h 78"/>
                <a:gd name="T116" fmla="*/ 21 w 102"/>
                <a:gd name="T117" fmla="*/ 39 h 78"/>
                <a:gd name="T118" fmla="*/ 33 w 102"/>
                <a:gd name="T119" fmla="*/ 30 h 78"/>
                <a:gd name="T120" fmla="*/ 99 w 102"/>
                <a:gd name="T121" fmla="*/ 30 h 78"/>
                <a:gd name="T122" fmla="*/ 102 w 102"/>
                <a:gd name="T123" fmla="*/ 35 h 78"/>
                <a:gd name="T124" fmla="*/ 88 w 102"/>
                <a:gd name="T1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" h="78">
                  <a:moveTo>
                    <a:pt x="87" y="24"/>
                  </a:moveTo>
                  <a:cubicBezTo>
                    <a:pt x="87" y="23"/>
                    <a:pt x="87" y="23"/>
                    <a:pt x="87" y="23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2"/>
                    <a:pt x="84" y="11"/>
                    <a:pt x="82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9"/>
                    <a:pt x="2" y="71"/>
                    <a:pt x="4" y="7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7" y="24"/>
                    <a:pt x="87" y="24"/>
                    <a:pt x="87" y="24"/>
                  </a:cubicBezTo>
                  <a:close/>
                  <a:moveTo>
                    <a:pt x="88" y="7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2" y="36"/>
                    <a:pt x="24" y="34"/>
                    <a:pt x="26" y="32"/>
                  </a:cubicBezTo>
                  <a:cubicBezTo>
                    <a:pt x="28" y="31"/>
                    <a:pt x="31" y="30"/>
                    <a:pt x="33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8" y="30"/>
                    <a:pt x="98" y="30"/>
                    <a:pt x="99" y="30"/>
                  </a:cubicBezTo>
                  <a:cubicBezTo>
                    <a:pt x="100" y="30"/>
                    <a:pt x="101" y="31"/>
                    <a:pt x="101" y="32"/>
                  </a:cubicBezTo>
                  <a:cubicBezTo>
                    <a:pt x="102" y="32"/>
                    <a:pt x="102" y="33"/>
                    <a:pt x="102" y="35"/>
                  </a:cubicBezTo>
                  <a:cubicBezTo>
                    <a:pt x="102" y="36"/>
                    <a:pt x="102" y="36"/>
                    <a:pt x="102" y="37"/>
                  </a:cubicBezTo>
                  <a:lnTo>
                    <a:pt x="88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589018" y="1651471"/>
            <a:ext cx="954782" cy="954782"/>
            <a:chOff x="4344139" y="3321140"/>
            <a:chExt cx="745581" cy="745581"/>
          </a:xfrm>
        </p:grpSpPr>
        <p:sp>
          <p:nvSpPr>
            <p:cNvPr id="37" name="椭圆 36"/>
            <p:cNvSpPr/>
            <p:nvPr/>
          </p:nvSpPr>
          <p:spPr>
            <a:xfrm>
              <a:off x="4344139" y="3321140"/>
              <a:ext cx="745581" cy="745581"/>
            </a:xfrm>
            <a:prstGeom prst="ellipse">
              <a:avLst/>
            </a:prstGeom>
            <a:solidFill>
              <a:srgbClr val="08D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4533184" y="3533199"/>
              <a:ext cx="367490" cy="347697"/>
            </a:xfrm>
            <a:custGeom>
              <a:avLst/>
              <a:gdLst>
                <a:gd name="T0" fmla="*/ 109 w 123"/>
                <a:gd name="T1" fmla="*/ 0 h 116"/>
                <a:gd name="T2" fmla="*/ 123 w 123"/>
                <a:gd name="T3" fmla="*/ 14 h 116"/>
                <a:gd name="T4" fmla="*/ 119 w 123"/>
                <a:gd name="T5" fmla="*/ 55 h 116"/>
                <a:gd name="T6" fmla="*/ 100 w 123"/>
                <a:gd name="T7" fmla="*/ 60 h 116"/>
                <a:gd name="T8" fmla="*/ 90 w 123"/>
                <a:gd name="T9" fmla="*/ 73 h 116"/>
                <a:gd name="T10" fmla="*/ 84 w 123"/>
                <a:gd name="T11" fmla="*/ 70 h 116"/>
                <a:gd name="T12" fmla="*/ 82 w 123"/>
                <a:gd name="T13" fmla="*/ 66 h 116"/>
                <a:gd name="T14" fmla="*/ 63 w 123"/>
                <a:gd name="T15" fmla="*/ 60 h 116"/>
                <a:gd name="T16" fmla="*/ 66 w 123"/>
                <a:gd name="T17" fmla="*/ 52 h 116"/>
                <a:gd name="T18" fmla="*/ 93 w 123"/>
                <a:gd name="T19" fmla="*/ 52 h 116"/>
                <a:gd name="T20" fmla="*/ 91 w 123"/>
                <a:gd name="T21" fmla="*/ 59 h 116"/>
                <a:gd name="T22" fmla="*/ 97 w 123"/>
                <a:gd name="T23" fmla="*/ 52 h 116"/>
                <a:gd name="T24" fmla="*/ 109 w 123"/>
                <a:gd name="T25" fmla="*/ 52 h 116"/>
                <a:gd name="T26" fmla="*/ 115 w 123"/>
                <a:gd name="T27" fmla="*/ 46 h 116"/>
                <a:gd name="T28" fmla="*/ 113 w 123"/>
                <a:gd name="T29" fmla="*/ 9 h 116"/>
                <a:gd name="T30" fmla="*/ 57 w 123"/>
                <a:gd name="T31" fmla="*/ 7 h 116"/>
                <a:gd name="T32" fmla="*/ 51 w 123"/>
                <a:gd name="T33" fmla="*/ 14 h 116"/>
                <a:gd name="T34" fmla="*/ 43 w 123"/>
                <a:gd name="T35" fmla="*/ 16 h 116"/>
                <a:gd name="T36" fmla="*/ 47 w 123"/>
                <a:gd name="T37" fmla="*/ 4 h 116"/>
                <a:gd name="T38" fmla="*/ 11 w 123"/>
                <a:gd name="T39" fmla="*/ 74 h 116"/>
                <a:gd name="T40" fmla="*/ 79 w 123"/>
                <a:gd name="T41" fmla="*/ 107 h 116"/>
                <a:gd name="T42" fmla="*/ 60 w 123"/>
                <a:gd name="T43" fmla="*/ 73 h 116"/>
                <a:gd name="T44" fmla="*/ 52 w 123"/>
                <a:gd name="T45" fmla="*/ 65 h 116"/>
                <a:gd name="T46" fmla="*/ 59 w 123"/>
                <a:gd name="T47" fmla="*/ 54 h 116"/>
                <a:gd name="T48" fmla="*/ 60 w 123"/>
                <a:gd name="T49" fmla="*/ 47 h 116"/>
                <a:gd name="T50" fmla="*/ 58 w 123"/>
                <a:gd name="T51" fmla="*/ 46 h 116"/>
                <a:gd name="T52" fmla="*/ 25 w 123"/>
                <a:gd name="T53" fmla="*/ 27 h 116"/>
                <a:gd name="T54" fmla="*/ 20 w 123"/>
                <a:gd name="T55" fmla="*/ 46 h 116"/>
                <a:gd name="T56" fmla="*/ 19 w 123"/>
                <a:gd name="T57" fmla="*/ 47 h 116"/>
                <a:gd name="T58" fmla="*/ 23 w 123"/>
                <a:gd name="T59" fmla="*/ 57 h 116"/>
                <a:gd name="T60" fmla="*/ 26 w 123"/>
                <a:gd name="T61" fmla="*/ 72 h 116"/>
                <a:gd name="T62" fmla="*/ 11 w 123"/>
                <a:gd name="T6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116">
                  <a:moveTo>
                    <a:pt x="57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3" y="0"/>
                    <a:pt x="116" y="1"/>
                    <a:pt x="119" y="4"/>
                  </a:cubicBezTo>
                  <a:cubicBezTo>
                    <a:pt x="121" y="6"/>
                    <a:pt x="123" y="10"/>
                    <a:pt x="123" y="14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9"/>
                    <a:pt x="121" y="53"/>
                    <a:pt x="119" y="55"/>
                  </a:cubicBezTo>
                  <a:cubicBezTo>
                    <a:pt x="116" y="58"/>
                    <a:pt x="113" y="60"/>
                    <a:pt x="109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8"/>
                    <a:pt x="64" y="57"/>
                    <a:pt x="65" y="56"/>
                  </a:cubicBezTo>
                  <a:cubicBezTo>
                    <a:pt x="65" y="55"/>
                    <a:pt x="66" y="53"/>
                    <a:pt x="66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1" y="52"/>
                    <a:pt x="112" y="51"/>
                    <a:pt x="113" y="50"/>
                  </a:cubicBezTo>
                  <a:cubicBezTo>
                    <a:pt x="114" y="49"/>
                    <a:pt x="115" y="47"/>
                    <a:pt x="115" y="46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2"/>
                    <a:pt x="114" y="10"/>
                    <a:pt x="113" y="9"/>
                  </a:cubicBezTo>
                  <a:cubicBezTo>
                    <a:pt x="112" y="8"/>
                    <a:pt x="111" y="7"/>
                    <a:pt x="109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5" y="7"/>
                    <a:pt x="54" y="8"/>
                    <a:pt x="53" y="9"/>
                  </a:cubicBezTo>
                  <a:cubicBezTo>
                    <a:pt x="51" y="10"/>
                    <a:pt x="51" y="12"/>
                    <a:pt x="51" y="14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17"/>
                    <a:pt x="46" y="16"/>
                    <a:pt x="43" y="16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0"/>
                    <a:pt x="45" y="6"/>
                    <a:pt x="47" y="4"/>
                  </a:cubicBezTo>
                  <a:cubicBezTo>
                    <a:pt x="50" y="1"/>
                    <a:pt x="53" y="0"/>
                    <a:pt x="57" y="0"/>
                  </a:cubicBezTo>
                  <a:close/>
                  <a:moveTo>
                    <a:pt x="11" y="74"/>
                  </a:moveTo>
                  <a:cubicBezTo>
                    <a:pt x="2" y="82"/>
                    <a:pt x="0" y="98"/>
                    <a:pt x="0" y="107"/>
                  </a:cubicBezTo>
                  <a:cubicBezTo>
                    <a:pt x="9" y="116"/>
                    <a:pt x="67" y="115"/>
                    <a:pt x="79" y="107"/>
                  </a:cubicBezTo>
                  <a:cubicBezTo>
                    <a:pt x="80" y="96"/>
                    <a:pt x="75" y="80"/>
                    <a:pt x="68" y="73"/>
                  </a:cubicBezTo>
                  <a:cubicBezTo>
                    <a:pt x="65" y="73"/>
                    <a:pt x="63" y="73"/>
                    <a:pt x="60" y="73"/>
                  </a:cubicBezTo>
                  <a:cubicBezTo>
                    <a:pt x="58" y="73"/>
                    <a:pt x="56" y="73"/>
                    <a:pt x="55" y="72"/>
                  </a:cubicBezTo>
                  <a:cubicBezTo>
                    <a:pt x="53" y="71"/>
                    <a:pt x="52" y="68"/>
                    <a:pt x="52" y="65"/>
                  </a:cubicBezTo>
                  <a:cubicBezTo>
                    <a:pt x="54" y="63"/>
                    <a:pt x="55" y="60"/>
                    <a:pt x="56" y="57"/>
                  </a:cubicBezTo>
                  <a:cubicBezTo>
                    <a:pt x="57" y="56"/>
                    <a:pt x="58" y="55"/>
                    <a:pt x="59" y="54"/>
                  </a:cubicBezTo>
                  <a:cubicBezTo>
                    <a:pt x="60" y="52"/>
                    <a:pt x="60" y="50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8" y="46"/>
                  </a:cubicBezTo>
                  <a:cubicBezTo>
                    <a:pt x="60" y="36"/>
                    <a:pt x="58" y="30"/>
                    <a:pt x="53" y="26"/>
                  </a:cubicBezTo>
                  <a:cubicBezTo>
                    <a:pt x="46" y="21"/>
                    <a:pt x="32" y="21"/>
                    <a:pt x="25" y="27"/>
                  </a:cubicBezTo>
                  <a:cubicBezTo>
                    <a:pt x="20" y="30"/>
                    <a:pt x="19" y="35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50"/>
                    <a:pt x="20" y="52"/>
                    <a:pt x="20" y="54"/>
                  </a:cubicBezTo>
                  <a:cubicBezTo>
                    <a:pt x="21" y="55"/>
                    <a:pt x="22" y="56"/>
                    <a:pt x="23" y="57"/>
                  </a:cubicBezTo>
                  <a:cubicBezTo>
                    <a:pt x="24" y="60"/>
                    <a:pt x="26" y="63"/>
                    <a:pt x="28" y="65"/>
                  </a:cubicBezTo>
                  <a:cubicBezTo>
                    <a:pt x="28" y="68"/>
                    <a:pt x="27" y="70"/>
                    <a:pt x="26" y="72"/>
                  </a:cubicBezTo>
                  <a:cubicBezTo>
                    <a:pt x="24" y="73"/>
                    <a:pt x="22" y="74"/>
                    <a:pt x="20" y="74"/>
                  </a:cubicBezTo>
                  <a:cubicBezTo>
                    <a:pt x="17" y="74"/>
                    <a:pt x="14" y="74"/>
                    <a:pt x="11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8094945" y="5267780"/>
            <a:ext cx="3381700" cy="58477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 Unicode MS" panose="020B0604020202020204" pitchFamily="34" charset="-122"/>
              </a:defRPr>
            </a:lvl1pPr>
          </a:lstStyle>
          <a:p>
            <a:r>
              <a:rPr lang="zh-CN" altLang="en-US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研究结论</a:t>
            </a:r>
          </a:p>
        </p:txBody>
      </p:sp>
      <p:sp>
        <p:nvSpPr>
          <p:cNvPr id="45" name="矩形 44"/>
          <p:cNvSpPr/>
          <p:nvPr/>
        </p:nvSpPr>
        <p:spPr>
          <a:xfrm>
            <a:off x="11313289" y="6409828"/>
            <a:ext cx="83876" cy="8387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1443596" y="6409828"/>
            <a:ext cx="83876" cy="83876"/>
          </a:xfrm>
          <a:prstGeom prst="rect">
            <a:avLst/>
          </a:prstGeom>
          <a:solidFill>
            <a:srgbClr val="08D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573902" y="6409828"/>
            <a:ext cx="83876" cy="83876"/>
          </a:xfrm>
          <a:prstGeom prst="rect">
            <a:avLst/>
          </a:prstGeom>
          <a:solidFill>
            <a:srgbClr val="03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6666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704210" y="6409828"/>
            <a:ext cx="83876" cy="83876"/>
          </a:xfrm>
          <a:prstGeom prst="rect">
            <a:avLst/>
          </a:prstGeom>
          <a:solidFill>
            <a:srgbClr val="79B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79BC8F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093727" y="285352"/>
            <a:ext cx="948117" cy="370212"/>
            <a:chOff x="11093727" y="285352"/>
            <a:chExt cx="948117" cy="370212"/>
          </a:xfrm>
        </p:grpSpPr>
        <p:sp>
          <p:nvSpPr>
            <p:cNvPr id="50" name="矩形: 圆角 49"/>
            <p:cNvSpPr/>
            <p:nvPr/>
          </p:nvSpPr>
          <p:spPr>
            <a:xfrm>
              <a:off x="11173216" y="315251"/>
              <a:ext cx="789139" cy="34031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1093727" y="285352"/>
              <a:ext cx="9481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Segoe UI" panose="020B0502040204020203" pitchFamily="34" charset="0"/>
                  <a:sym typeface="inpin heiti" panose="00000500000000000000" pitchFamily="2" charset="-122"/>
                </a:rPr>
                <a:t>LOGO</a:t>
              </a:r>
              <a:endParaRPr lang="zh-CN" altLang="en-US" i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Segoe UI" panose="020B0502040204020203" pitchFamily="34" charset="0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5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58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58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58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9" grpId="0"/>
      <p:bldP spid="45" grpId="0" animBg="1"/>
      <p:bldP spid="46" grpId="0" animBg="1"/>
      <p:bldP spid="47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6054891" y="4382657"/>
            <a:ext cx="3840897" cy="1348036"/>
            <a:chOff x="4763686" y="1810977"/>
            <a:chExt cx="3481484" cy="1011027"/>
          </a:xfrm>
        </p:grpSpPr>
        <p:sp>
          <p:nvSpPr>
            <p:cNvPr id="53" name="矩形 25"/>
            <p:cNvSpPr>
              <a:spLocks noChangeArrowheads="1"/>
            </p:cNvSpPr>
            <p:nvPr/>
          </p:nvSpPr>
          <p:spPr bwMode="auto">
            <a:xfrm>
              <a:off x="4763686" y="1810977"/>
              <a:ext cx="348148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1865" dirty="0">
                  <a:solidFill>
                    <a:srgbClr val="A5C34A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Click here to add title</a:t>
              </a:r>
            </a:p>
          </p:txBody>
        </p:sp>
        <p:sp>
          <p:nvSpPr>
            <p:cNvPr id="54" name="矩形 53"/>
            <p:cNvSpPr>
              <a:spLocks noChangeArrowheads="1"/>
            </p:cNvSpPr>
            <p:nvPr/>
          </p:nvSpPr>
          <p:spPr bwMode="auto">
            <a:xfrm>
              <a:off x="4763687" y="2060257"/>
              <a:ext cx="3119462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单击此处添加文字，添加具体文字内容，您的说明文字在此处添加，此处输入详细的说明文字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08228" y="4397897"/>
            <a:ext cx="3840897" cy="1332796"/>
            <a:chOff x="4763686" y="1912577"/>
            <a:chExt cx="3481484" cy="999597"/>
          </a:xfrm>
        </p:grpSpPr>
        <p:sp>
          <p:nvSpPr>
            <p:cNvPr id="40" name="矩形 25"/>
            <p:cNvSpPr>
              <a:spLocks noChangeArrowheads="1"/>
            </p:cNvSpPr>
            <p:nvPr/>
          </p:nvSpPr>
          <p:spPr bwMode="auto">
            <a:xfrm>
              <a:off x="4763686" y="1912577"/>
              <a:ext cx="3481484" cy="2847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1865" dirty="0">
                  <a:solidFill>
                    <a:srgbClr val="7CCB62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Click here to add title</a:t>
              </a:r>
            </a:p>
          </p:txBody>
        </p:sp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4763686" y="2150427"/>
              <a:ext cx="3193127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单击此处添加文字，添加具体文字内容，您的说明文字在此处添加，此处输入详细的说明文字</a:t>
              </a:r>
            </a:p>
          </p:txBody>
        </p:sp>
      </p:grpSp>
      <p:graphicFrame>
        <p:nvGraphicFramePr>
          <p:cNvPr id="64" name="图表 63"/>
          <p:cNvGraphicFramePr/>
          <p:nvPr/>
        </p:nvGraphicFramePr>
        <p:xfrm>
          <a:off x="1012798" y="2114345"/>
          <a:ext cx="5048875" cy="237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" name="图表 65"/>
          <p:cNvGraphicFramePr/>
          <p:nvPr/>
        </p:nvGraphicFramePr>
        <p:xfrm>
          <a:off x="5966274" y="2114345"/>
          <a:ext cx="5048875" cy="237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03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研究过程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21" name="矩形 20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AsOne/>
      </p:bldGraphic>
      <p:bldGraphic spid="6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331314" y="2204996"/>
            <a:ext cx="2776657" cy="2524322"/>
            <a:chOff x="783427" y="1412567"/>
            <a:chExt cx="2082493" cy="1893242"/>
          </a:xfrm>
        </p:grpSpPr>
        <p:sp>
          <p:nvSpPr>
            <p:cNvPr id="50" name="矩形 49"/>
            <p:cNvSpPr/>
            <p:nvPr/>
          </p:nvSpPr>
          <p:spPr>
            <a:xfrm>
              <a:off x="783427" y="1412567"/>
              <a:ext cx="2082493" cy="18932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1" name="矩形 50"/>
            <p:cNvSpPr>
              <a:spLocks noChangeArrowheads="1"/>
            </p:cNvSpPr>
            <p:nvPr/>
          </p:nvSpPr>
          <p:spPr bwMode="auto">
            <a:xfrm>
              <a:off x="1016662" y="1620524"/>
              <a:ext cx="1778089" cy="122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单击此处添加文字，添加具体文字内容，您的说明文字在此处添加，此处输入详细的说明文字。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31312" y="4638617"/>
            <a:ext cx="2961352" cy="509332"/>
            <a:chOff x="998484" y="3478964"/>
            <a:chExt cx="2221014" cy="381999"/>
          </a:xfrm>
        </p:grpSpPr>
        <p:sp>
          <p:nvSpPr>
            <p:cNvPr id="23" name="圆角矩形 22"/>
            <p:cNvSpPr/>
            <p:nvPr/>
          </p:nvSpPr>
          <p:spPr>
            <a:xfrm>
              <a:off x="998484" y="3478964"/>
              <a:ext cx="2082493" cy="381999"/>
            </a:xfrm>
            <a:prstGeom prst="roundRect">
              <a:avLst/>
            </a:pr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2" name="矩形 25"/>
            <p:cNvSpPr>
              <a:spLocks noChangeArrowheads="1"/>
            </p:cNvSpPr>
            <p:nvPr/>
          </p:nvSpPr>
          <p:spPr bwMode="auto">
            <a:xfrm>
              <a:off x="1279345" y="3546988"/>
              <a:ext cx="1940153" cy="25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Click  to add title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610237" y="2628021"/>
            <a:ext cx="2776657" cy="2524323"/>
            <a:chOff x="783427" y="1449543"/>
            <a:chExt cx="2082493" cy="1893242"/>
          </a:xfrm>
        </p:grpSpPr>
        <p:sp>
          <p:nvSpPr>
            <p:cNvPr id="74" name="矩形 73"/>
            <p:cNvSpPr/>
            <p:nvPr/>
          </p:nvSpPr>
          <p:spPr>
            <a:xfrm>
              <a:off x="783427" y="1449543"/>
              <a:ext cx="2082493" cy="18932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5" name="矩形 74"/>
            <p:cNvSpPr>
              <a:spLocks noChangeArrowheads="1"/>
            </p:cNvSpPr>
            <p:nvPr/>
          </p:nvSpPr>
          <p:spPr bwMode="auto">
            <a:xfrm>
              <a:off x="1016662" y="1620524"/>
              <a:ext cx="1778089" cy="122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单击此处添加文字，添加具体文字内容，您的说明文字在此处添加，此处输入详细的说明文字。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10235" y="2204994"/>
            <a:ext cx="2897852" cy="509332"/>
            <a:chOff x="3457676" y="1653746"/>
            <a:chExt cx="2173389" cy="381999"/>
          </a:xfrm>
        </p:grpSpPr>
        <p:sp>
          <p:nvSpPr>
            <p:cNvPr id="76" name="圆角矩形 75"/>
            <p:cNvSpPr/>
            <p:nvPr/>
          </p:nvSpPr>
          <p:spPr>
            <a:xfrm>
              <a:off x="3457676" y="1653746"/>
              <a:ext cx="2082493" cy="381999"/>
            </a:xfrm>
            <a:prstGeom prst="roundRect">
              <a:avLst/>
            </a:prstGeom>
            <a:solidFill>
              <a:srgbClr val="08D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7" name="矩形 25"/>
            <p:cNvSpPr>
              <a:spLocks noChangeArrowheads="1"/>
            </p:cNvSpPr>
            <p:nvPr/>
          </p:nvSpPr>
          <p:spPr bwMode="auto">
            <a:xfrm>
              <a:off x="3690912" y="1721770"/>
              <a:ext cx="1940153" cy="25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Click  to add title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889160" y="2204996"/>
            <a:ext cx="2776657" cy="2524322"/>
            <a:chOff x="783427" y="1412567"/>
            <a:chExt cx="2082493" cy="1893242"/>
          </a:xfrm>
        </p:grpSpPr>
        <p:sp>
          <p:nvSpPr>
            <p:cNvPr id="79" name="矩形 78"/>
            <p:cNvSpPr/>
            <p:nvPr/>
          </p:nvSpPr>
          <p:spPr>
            <a:xfrm>
              <a:off x="783427" y="1412567"/>
              <a:ext cx="2082493" cy="18932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0" name="矩形 79"/>
            <p:cNvSpPr>
              <a:spLocks noChangeArrowheads="1"/>
            </p:cNvSpPr>
            <p:nvPr/>
          </p:nvSpPr>
          <p:spPr bwMode="auto">
            <a:xfrm>
              <a:off x="1016662" y="1620524"/>
              <a:ext cx="1778089" cy="122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单击此处添加文字，添加具体文字内容，您的说明文字在此处添加，此处输入详细的说明文字。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89158" y="4638617"/>
            <a:ext cx="2958177" cy="509332"/>
            <a:chOff x="5916868" y="3478964"/>
            <a:chExt cx="2218633" cy="381999"/>
          </a:xfrm>
        </p:grpSpPr>
        <p:sp>
          <p:nvSpPr>
            <p:cNvPr id="81" name="圆角矩形 80"/>
            <p:cNvSpPr/>
            <p:nvPr/>
          </p:nvSpPr>
          <p:spPr>
            <a:xfrm>
              <a:off x="5916868" y="3478964"/>
              <a:ext cx="2082493" cy="381999"/>
            </a:xfrm>
            <a:prstGeom prst="roundRect">
              <a:avLst/>
            </a:prstGeom>
            <a:solidFill>
              <a:srgbClr val="7CCB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2" name="矩形 25"/>
            <p:cNvSpPr>
              <a:spLocks noChangeArrowheads="1"/>
            </p:cNvSpPr>
            <p:nvPr/>
          </p:nvSpPr>
          <p:spPr bwMode="auto">
            <a:xfrm>
              <a:off x="6195348" y="3546988"/>
              <a:ext cx="1940153" cy="25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Click  to add title</a:t>
              </a:r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03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研究过程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26" name="矩形 25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4035318" y="3289750"/>
            <a:ext cx="1596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04</a:t>
            </a:r>
            <a:endParaRPr lang="zh-CN" altLang="en-US" sz="6000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028730" y="3251425"/>
            <a:ext cx="3652040" cy="92333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zh-CN" altLang="en-US" sz="54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研究结论</a:t>
            </a:r>
          </a:p>
        </p:txBody>
      </p:sp>
      <p:sp>
        <p:nvSpPr>
          <p:cNvPr id="47" name="矩形 46"/>
          <p:cNvSpPr/>
          <p:nvPr/>
        </p:nvSpPr>
        <p:spPr>
          <a:xfrm>
            <a:off x="5848667" y="4450401"/>
            <a:ext cx="83876" cy="838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978974" y="4450401"/>
            <a:ext cx="83876" cy="838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109280" y="4450401"/>
            <a:ext cx="83876" cy="838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6666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239588" y="4450401"/>
            <a:ext cx="83876" cy="83876"/>
          </a:xfrm>
          <a:prstGeom prst="rect">
            <a:avLst/>
          </a:prstGeom>
          <a:solidFill>
            <a:srgbClr val="79B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79BC8F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31889" y="2020997"/>
            <a:ext cx="954782" cy="954782"/>
            <a:chOff x="7486060" y="3321140"/>
            <a:chExt cx="745581" cy="745581"/>
          </a:xfrm>
        </p:grpSpPr>
        <p:sp>
          <p:nvSpPr>
            <p:cNvPr id="15" name="椭圆 14"/>
            <p:cNvSpPr/>
            <p:nvPr/>
          </p:nvSpPr>
          <p:spPr>
            <a:xfrm>
              <a:off x="7486060" y="3321140"/>
              <a:ext cx="745581" cy="745581"/>
            </a:xfrm>
            <a:prstGeom prst="ellipse">
              <a:avLst/>
            </a:prstGeom>
            <a:solidFill>
              <a:srgbClr val="79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7649489" y="3480588"/>
              <a:ext cx="391106" cy="421872"/>
            </a:xfrm>
            <a:custGeom>
              <a:avLst/>
              <a:gdLst>
                <a:gd name="T0" fmla="*/ 162 w 267"/>
                <a:gd name="T1" fmla="*/ 0 h 288"/>
                <a:gd name="T2" fmla="*/ 240 w 267"/>
                <a:gd name="T3" fmla="*/ 46 h 288"/>
                <a:gd name="T4" fmla="*/ 150 w 267"/>
                <a:gd name="T5" fmla="*/ 196 h 288"/>
                <a:gd name="T6" fmla="*/ 109 w 267"/>
                <a:gd name="T7" fmla="*/ 223 h 288"/>
                <a:gd name="T8" fmla="*/ 65 w 267"/>
                <a:gd name="T9" fmla="*/ 225 h 288"/>
                <a:gd name="T10" fmla="*/ 72 w 267"/>
                <a:gd name="T11" fmla="*/ 148 h 288"/>
                <a:gd name="T12" fmla="*/ 162 w 267"/>
                <a:gd name="T13" fmla="*/ 0 h 288"/>
                <a:gd name="T14" fmla="*/ 162 w 267"/>
                <a:gd name="T15" fmla="*/ 0 h 288"/>
                <a:gd name="T16" fmla="*/ 238 w 267"/>
                <a:gd name="T17" fmla="*/ 283 h 288"/>
                <a:gd name="T18" fmla="*/ 243 w 267"/>
                <a:gd name="T19" fmla="*/ 254 h 288"/>
                <a:gd name="T20" fmla="*/ 155 w 267"/>
                <a:gd name="T21" fmla="*/ 252 h 288"/>
                <a:gd name="T22" fmla="*/ 267 w 267"/>
                <a:gd name="T23" fmla="*/ 245 h 288"/>
                <a:gd name="T24" fmla="*/ 264 w 267"/>
                <a:gd name="T25" fmla="*/ 235 h 288"/>
                <a:gd name="T26" fmla="*/ 233 w 267"/>
                <a:gd name="T27" fmla="*/ 230 h 288"/>
                <a:gd name="T28" fmla="*/ 264 w 267"/>
                <a:gd name="T29" fmla="*/ 228 h 288"/>
                <a:gd name="T30" fmla="*/ 252 w 267"/>
                <a:gd name="T31" fmla="*/ 203 h 288"/>
                <a:gd name="T32" fmla="*/ 172 w 267"/>
                <a:gd name="T33" fmla="*/ 196 h 288"/>
                <a:gd name="T34" fmla="*/ 170 w 267"/>
                <a:gd name="T35" fmla="*/ 218 h 288"/>
                <a:gd name="T36" fmla="*/ 206 w 267"/>
                <a:gd name="T37" fmla="*/ 225 h 288"/>
                <a:gd name="T38" fmla="*/ 0 w 267"/>
                <a:gd name="T39" fmla="*/ 235 h 288"/>
                <a:gd name="T40" fmla="*/ 4 w 267"/>
                <a:gd name="T41" fmla="*/ 257 h 288"/>
                <a:gd name="T42" fmla="*/ 136 w 267"/>
                <a:gd name="T43" fmla="*/ 271 h 288"/>
                <a:gd name="T44" fmla="*/ 85 w 267"/>
                <a:gd name="T45" fmla="*/ 271 h 288"/>
                <a:gd name="T46" fmla="*/ 87 w 267"/>
                <a:gd name="T47" fmla="*/ 288 h 288"/>
                <a:gd name="T48" fmla="*/ 238 w 267"/>
                <a:gd name="T49" fmla="*/ 283 h 288"/>
                <a:gd name="T50" fmla="*/ 238 w 267"/>
                <a:gd name="T51" fmla="*/ 283 h 288"/>
                <a:gd name="T52" fmla="*/ 104 w 267"/>
                <a:gd name="T53" fmla="*/ 206 h 288"/>
                <a:gd name="T54" fmla="*/ 136 w 267"/>
                <a:gd name="T55" fmla="*/ 187 h 288"/>
                <a:gd name="T56" fmla="*/ 87 w 267"/>
                <a:gd name="T57" fmla="*/ 158 h 288"/>
                <a:gd name="T58" fmla="*/ 82 w 267"/>
                <a:gd name="T59" fmla="*/ 194 h 288"/>
                <a:gd name="T60" fmla="*/ 104 w 267"/>
                <a:gd name="T61" fmla="*/ 206 h 288"/>
                <a:gd name="T62" fmla="*/ 104 w 267"/>
                <a:gd name="T63" fmla="*/ 206 h 288"/>
                <a:gd name="T64" fmla="*/ 213 w 267"/>
                <a:gd name="T65" fmla="*/ 46 h 288"/>
                <a:gd name="T66" fmla="*/ 140 w 267"/>
                <a:gd name="T67" fmla="*/ 167 h 288"/>
                <a:gd name="T68" fmla="*/ 148 w 267"/>
                <a:gd name="T69" fmla="*/ 172 h 288"/>
                <a:gd name="T70" fmla="*/ 221 w 267"/>
                <a:gd name="T71" fmla="*/ 51 h 288"/>
                <a:gd name="T72" fmla="*/ 213 w 267"/>
                <a:gd name="T73" fmla="*/ 46 h 288"/>
                <a:gd name="T74" fmla="*/ 213 w 267"/>
                <a:gd name="T75" fmla="*/ 46 h 288"/>
                <a:gd name="T76" fmla="*/ 167 w 267"/>
                <a:gd name="T77" fmla="*/ 20 h 288"/>
                <a:gd name="T78" fmla="*/ 94 w 267"/>
                <a:gd name="T79" fmla="*/ 138 h 288"/>
                <a:gd name="T80" fmla="*/ 111 w 267"/>
                <a:gd name="T81" fmla="*/ 148 h 288"/>
                <a:gd name="T82" fmla="*/ 184 w 267"/>
                <a:gd name="T83" fmla="*/ 29 h 288"/>
                <a:gd name="T84" fmla="*/ 167 w 267"/>
                <a:gd name="T85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7" h="288">
                  <a:moveTo>
                    <a:pt x="162" y="0"/>
                  </a:moveTo>
                  <a:lnTo>
                    <a:pt x="240" y="46"/>
                  </a:lnTo>
                  <a:lnTo>
                    <a:pt x="150" y="196"/>
                  </a:lnTo>
                  <a:lnTo>
                    <a:pt x="109" y="223"/>
                  </a:lnTo>
                  <a:lnTo>
                    <a:pt x="65" y="225"/>
                  </a:lnTo>
                  <a:lnTo>
                    <a:pt x="72" y="148"/>
                  </a:lnTo>
                  <a:lnTo>
                    <a:pt x="162" y="0"/>
                  </a:lnTo>
                  <a:lnTo>
                    <a:pt x="162" y="0"/>
                  </a:lnTo>
                  <a:close/>
                  <a:moveTo>
                    <a:pt x="238" y="283"/>
                  </a:moveTo>
                  <a:lnTo>
                    <a:pt x="243" y="254"/>
                  </a:lnTo>
                  <a:lnTo>
                    <a:pt x="155" y="252"/>
                  </a:lnTo>
                  <a:lnTo>
                    <a:pt x="267" y="245"/>
                  </a:lnTo>
                  <a:lnTo>
                    <a:pt x="264" y="235"/>
                  </a:lnTo>
                  <a:lnTo>
                    <a:pt x="233" y="230"/>
                  </a:lnTo>
                  <a:lnTo>
                    <a:pt x="264" y="228"/>
                  </a:lnTo>
                  <a:lnTo>
                    <a:pt x="252" y="203"/>
                  </a:lnTo>
                  <a:lnTo>
                    <a:pt x="172" y="196"/>
                  </a:lnTo>
                  <a:lnTo>
                    <a:pt x="170" y="218"/>
                  </a:lnTo>
                  <a:lnTo>
                    <a:pt x="206" y="225"/>
                  </a:lnTo>
                  <a:lnTo>
                    <a:pt x="0" y="235"/>
                  </a:lnTo>
                  <a:lnTo>
                    <a:pt x="4" y="257"/>
                  </a:lnTo>
                  <a:lnTo>
                    <a:pt x="136" y="271"/>
                  </a:lnTo>
                  <a:lnTo>
                    <a:pt x="85" y="271"/>
                  </a:lnTo>
                  <a:lnTo>
                    <a:pt x="87" y="288"/>
                  </a:lnTo>
                  <a:lnTo>
                    <a:pt x="238" y="283"/>
                  </a:lnTo>
                  <a:lnTo>
                    <a:pt x="238" y="283"/>
                  </a:lnTo>
                  <a:close/>
                  <a:moveTo>
                    <a:pt x="104" y="206"/>
                  </a:moveTo>
                  <a:lnTo>
                    <a:pt x="136" y="187"/>
                  </a:lnTo>
                  <a:lnTo>
                    <a:pt x="87" y="158"/>
                  </a:lnTo>
                  <a:lnTo>
                    <a:pt x="82" y="194"/>
                  </a:lnTo>
                  <a:lnTo>
                    <a:pt x="104" y="206"/>
                  </a:lnTo>
                  <a:lnTo>
                    <a:pt x="104" y="206"/>
                  </a:lnTo>
                  <a:close/>
                  <a:moveTo>
                    <a:pt x="213" y="46"/>
                  </a:moveTo>
                  <a:lnTo>
                    <a:pt x="140" y="167"/>
                  </a:lnTo>
                  <a:lnTo>
                    <a:pt x="148" y="172"/>
                  </a:lnTo>
                  <a:lnTo>
                    <a:pt x="221" y="51"/>
                  </a:lnTo>
                  <a:lnTo>
                    <a:pt x="213" y="46"/>
                  </a:lnTo>
                  <a:lnTo>
                    <a:pt x="213" y="46"/>
                  </a:lnTo>
                  <a:close/>
                  <a:moveTo>
                    <a:pt x="167" y="20"/>
                  </a:moveTo>
                  <a:lnTo>
                    <a:pt x="94" y="138"/>
                  </a:lnTo>
                  <a:lnTo>
                    <a:pt x="111" y="148"/>
                  </a:lnTo>
                  <a:lnTo>
                    <a:pt x="184" y="29"/>
                  </a:lnTo>
                  <a:lnTo>
                    <a:pt x="167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093727" y="285352"/>
            <a:ext cx="948117" cy="370212"/>
            <a:chOff x="11093727" y="285352"/>
            <a:chExt cx="948117" cy="370212"/>
          </a:xfrm>
        </p:grpSpPr>
        <p:sp>
          <p:nvSpPr>
            <p:cNvPr id="18" name="矩形: 圆角 17"/>
            <p:cNvSpPr/>
            <p:nvPr/>
          </p:nvSpPr>
          <p:spPr>
            <a:xfrm>
              <a:off x="11173216" y="315251"/>
              <a:ext cx="789139" cy="34031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093727" y="285352"/>
              <a:ext cx="9481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Segoe UI" panose="020B0502040204020203" pitchFamily="34" charset="0"/>
                  <a:sym typeface="inpin heiti" panose="00000500000000000000" pitchFamily="2" charset="-122"/>
                </a:rPr>
                <a:t>LOGO</a:t>
              </a:r>
              <a:endParaRPr lang="zh-CN" altLang="en-US" i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Segoe UI" panose="020B0502040204020203" pitchFamily="34" charset="0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5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8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8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58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47" grpId="0" animBg="1"/>
      <p:bldP spid="48" grpId="0" animBg="1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484155" y="2003594"/>
            <a:ext cx="89797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单击此处添加文字，添加具体文字内容，您的说明文字在此处添加，此处输入详细的说明文字单击此处添加文字，添加具体文字内容，您的说明文字在此处添加，此处输入详细的说明文字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484156" y="2869918"/>
            <a:ext cx="89797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单击此处添加文字，添加具体文字内容，您的说明文字在此处添加，此处输入详细的说明文字单击此处添加文字，添加具体文字内容，您的说明文字在此处添加，此处输入详细的说明文字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84156" y="3736241"/>
            <a:ext cx="8979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单击此处添加文字，添加具体文字内容，您的说明文字在此处添加，此处输入详细的说明文字单击此处添加文字，添加具体文字内容，您的说明文字在此处添加，此处输入详细的说明文字</a:t>
            </a:r>
          </a:p>
        </p:txBody>
      </p:sp>
      <p:sp>
        <p:nvSpPr>
          <p:cNvPr id="22" name="矩形 25"/>
          <p:cNvSpPr>
            <a:spLocks noChangeArrowheads="1"/>
          </p:cNvSpPr>
          <p:nvPr/>
        </p:nvSpPr>
        <p:spPr bwMode="auto">
          <a:xfrm>
            <a:off x="1484155" y="1312174"/>
            <a:ext cx="7976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dirty="0">
                <a:solidFill>
                  <a:srgbClr val="08D1D9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Click here to add text</a:t>
            </a:r>
          </a:p>
        </p:txBody>
      </p:sp>
      <p:grpSp>
        <p:nvGrpSpPr>
          <p:cNvPr id="23" name="Group 13"/>
          <p:cNvGrpSpPr>
            <a:grpSpLocks noChangeAspect="1"/>
          </p:cNvGrpSpPr>
          <p:nvPr/>
        </p:nvGrpSpPr>
        <p:grpSpPr bwMode="auto">
          <a:xfrm>
            <a:off x="1611155" y="5060009"/>
            <a:ext cx="527080" cy="525204"/>
            <a:chOff x="734" y="1062"/>
            <a:chExt cx="281" cy="280"/>
          </a:xfrm>
        </p:grpSpPr>
        <p:sp>
          <p:nvSpPr>
            <p:cNvPr id="2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734" y="1062"/>
              <a:ext cx="28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734" y="1125"/>
              <a:ext cx="169" cy="220"/>
            </a:xfrm>
            <a:custGeom>
              <a:avLst/>
              <a:gdLst>
                <a:gd name="T0" fmla="*/ 31950678 w 56"/>
                <a:gd name="T1" fmla="*/ 18413253 h 73"/>
                <a:gd name="T2" fmla="*/ 23440849 w 56"/>
                <a:gd name="T3" fmla="*/ 11172052 h 73"/>
                <a:gd name="T4" fmla="*/ 20620740 w 56"/>
                <a:gd name="T5" fmla="*/ 10069997 h 73"/>
                <a:gd name="T6" fmla="*/ 22881852 w 56"/>
                <a:gd name="T7" fmla="*/ 8410564 h 73"/>
                <a:gd name="T8" fmla="*/ 27450691 w 56"/>
                <a:gd name="T9" fmla="*/ 1108740 h 73"/>
                <a:gd name="T10" fmla="*/ 27450691 w 56"/>
                <a:gd name="T11" fmla="*/ 0 h 73"/>
                <a:gd name="T12" fmla="*/ 22881852 w 56"/>
                <a:gd name="T13" fmla="*/ 0 h 73"/>
                <a:gd name="T14" fmla="*/ 17234979 w 56"/>
                <a:gd name="T15" fmla="*/ 1659370 h 73"/>
                <a:gd name="T16" fmla="*/ 11337462 w 56"/>
                <a:gd name="T17" fmla="*/ 0 h 73"/>
                <a:gd name="T18" fmla="*/ 7388912 w 56"/>
                <a:gd name="T19" fmla="*/ 0 h 73"/>
                <a:gd name="T20" fmla="*/ 7388912 w 56"/>
                <a:gd name="T21" fmla="*/ 1108740 h 73"/>
                <a:gd name="T22" fmla="*/ 11895684 w 56"/>
                <a:gd name="T23" fmla="*/ 8410564 h 73"/>
                <a:gd name="T24" fmla="*/ 14159762 w 56"/>
                <a:gd name="T25" fmla="*/ 10069997 h 73"/>
                <a:gd name="T26" fmla="*/ 11337462 w 56"/>
                <a:gd name="T27" fmla="*/ 11172052 h 73"/>
                <a:gd name="T28" fmla="*/ 0 w 56"/>
                <a:gd name="T29" fmla="*/ 29225481 h 73"/>
                <a:gd name="T30" fmla="*/ 555992 w 56"/>
                <a:gd name="T31" fmla="*/ 33118598 h 73"/>
                <a:gd name="T32" fmla="*/ 17234979 w 56"/>
                <a:gd name="T33" fmla="*/ 40969388 h 73"/>
                <a:gd name="T34" fmla="*/ 27450691 w 56"/>
                <a:gd name="T35" fmla="*/ 38758554 h 73"/>
                <a:gd name="T36" fmla="*/ 25683678 w 56"/>
                <a:gd name="T37" fmla="*/ 36521374 h 73"/>
                <a:gd name="T38" fmla="*/ 25683678 w 56"/>
                <a:gd name="T39" fmla="*/ 36521374 h 73"/>
                <a:gd name="T40" fmla="*/ 25683678 w 56"/>
                <a:gd name="T41" fmla="*/ 35967785 h 73"/>
                <a:gd name="T42" fmla="*/ 25125456 w 56"/>
                <a:gd name="T43" fmla="*/ 32567715 h 73"/>
                <a:gd name="T44" fmla="*/ 31950678 w 56"/>
                <a:gd name="T45" fmla="*/ 18413253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73">
                  <a:moveTo>
                    <a:pt x="56" y="33"/>
                  </a:moveTo>
                  <a:cubicBezTo>
                    <a:pt x="52" y="27"/>
                    <a:pt x="47" y="22"/>
                    <a:pt x="41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5" y="12"/>
                    <a:pt x="48" y="7"/>
                    <a:pt x="48" y="2"/>
                  </a:cubicBezTo>
                  <a:cubicBezTo>
                    <a:pt x="48" y="1"/>
                    <a:pt x="48" y="1"/>
                    <a:pt x="4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2"/>
                    <a:pt x="35" y="3"/>
                    <a:pt x="30" y="3"/>
                  </a:cubicBezTo>
                  <a:cubicBezTo>
                    <a:pt x="25" y="3"/>
                    <a:pt x="21" y="2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7"/>
                    <a:pt x="16" y="12"/>
                    <a:pt x="21" y="15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4"/>
                    <a:pt x="0" y="37"/>
                    <a:pt x="0" y="52"/>
                  </a:cubicBezTo>
                  <a:cubicBezTo>
                    <a:pt x="0" y="55"/>
                    <a:pt x="0" y="57"/>
                    <a:pt x="1" y="59"/>
                  </a:cubicBezTo>
                  <a:cubicBezTo>
                    <a:pt x="8" y="68"/>
                    <a:pt x="19" y="73"/>
                    <a:pt x="30" y="73"/>
                  </a:cubicBezTo>
                  <a:cubicBezTo>
                    <a:pt x="37" y="73"/>
                    <a:pt x="43" y="72"/>
                    <a:pt x="48" y="69"/>
                  </a:cubicBezTo>
                  <a:cubicBezTo>
                    <a:pt x="47" y="68"/>
                    <a:pt x="46" y="66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4" y="62"/>
                    <a:pt x="44" y="60"/>
                    <a:pt x="44" y="58"/>
                  </a:cubicBezTo>
                  <a:cubicBezTo>
                    <a:pt x="44" y="48"/>
                    <a:pt x="49" y="39"/>
                    <a:pt x="56" y="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764" y="1062"/>
              <a:ext cx="121" cy="63"/>
            </a:xfrm>
            <a:custGeom>
              <a:avLst/>
              <a:gdLst>
                <a:gd name="T0" fmla="*/ 46888 w 40"/>
                <a:gd name="T1" fmla="*/ 0 h 21"/>
                <a:gd name="T2" fmla="*/ 0 w 40"/>
                <a:gd name="T3" fmla="*/ 39366 h 21"/>
                <a:gd name="T4" fmla="*/ 6864 w 40"/>
                <a:gd name="T5" fmla="*/ 39366 h 21"/>
                <a:gd name="T6" fmla="*/ 23032 w 40"/>
                <a:gd name="T7" fmla="*/ 39366 h 21"/>
                <a:gd name="T8" fmla="*/ 46888 w 40"/>
                <a:gd name="T9" fmla="*/ 45927 h 21"/>
                <a:gd name="T10" fmla="*/ 71913 w 40"/>
                <a:gd name="T11" fmla="*/ 39366 h 21"/>
                <a:gd name="T12" fmla="*/ 88167 w 40"/>
                <a:gd name="T13" fmla="*/ 39366 h 21"/>
                <a:gd name="T14" fmla="*/ 92704 w 40"/>
                <a:gd name="T15" fmla="*/ 39366 h 21"/>
                <a:gd name="T16" fmla="*/ 46888 w 40"/>
                <a:gd name="T17" fmla="*/ 0 h 21"/>
                <a:gd name="T18" fmla="*/ 46888 w 40"/>
                <a:gd name="T19" fmla="*/ 32805 h 21"/>
                <a:gd name="T20" fmla="*/ 39029 w 40"/>
                <a:gd name="T21" fmla="*/ 24057 h 21"/>
                <a:gd name="T22" fmla="*/ 46888 w 40"/>
                <a:gd name="T23" fmla="*/ 17496 h 21"/>
                <a:gd name="T24" fmla="*/ 56029 w 40"/>
                <a:gd name="T25" fmla="*/ 24057 h 21"/>
                <a:gd name="T26" fmla="*/ 46888 w 40"/>
                <a:gd name="T27" fmla="*/ 32805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21">
                  <a:moveTo>
                    <a:pt x="20" y="0"/>
                  </a:moveTo>
                  <a:cubicBezTo>
                    <a:pt x="10" y="0"/>
                    <a:pt x="1" y="8"/>
                    <a:pt x="0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20"/>
                    <a:pt x="15" y="21"/>
                    <a:pt x="20" y="21"/>
                  </a:cubicBezTo>
                  <a:cubicBezTo>
                    <a:pt x="25" y="21"/>
                    <a:pt x="30" y="20"/>
                    <a:pt x="31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8"/>
                    <a:pt x="31" y="0"/>
                    <a:pt x="20" y="0"/>
                  </a:cubicBezTo>
                  <a:close/>
                  <a:moveTo>
                    <a:pt x="20" y="15"/>
                  </a:moveTo>
                  <a:cubicBezTo>
                    <a:pt x="18" y="15"/>
                    <a:pt x="17" y="13"/>
                    <a:pt x="17" y="11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24" y="9"/>
                    <a:pt x="24" y="11"/>
                  </a:cubicBezTo>
                  <a:cubicBezTo>
                    <a:pt x="24" y="13"/>
                    <a:pt x="22" y="15"/>
                    <a:pt x="20" y="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885" y="1182"/>
              <a:ext cx="133" cy="160"/>
            </a:xfrm>
            <a:custGeom>
              <a:avLst/>
              <a:gdLst>
                <a:gd name="T0" fmla="*/ 67111 w 44"/>
                <a:gd name="T1" fmla="*/ 31807 h 53"/>
                <a:gd name="T2" fmla="*/ 60267 w 44"/>
                <a:gd name="T3" fmla="*/ 29573 h 53"/>
                <a:gd name="T4" fmla="*/ 67111 w 44"/>
                <a:gd name="T5" fmla="*/ 25090 h 53"/>
                <a:gd name="T6" fmla="*/ 80725 w 44"/>
                <a:gd name="T7" fmla="*/ 2261 h 53"/>
                <a:gd name="T8" fmla="*/ 80725 w 44"/>
                <a:gd name="T9" fmla="*/ 0 h 53"/>
                <a:gd name="T10" fmla="*/ 80725 w 44"/>
                <a:gd name="T11" fmla="*/ 0 h 53"/>
                <a:gd name="T12" fmla="*/ 67111 w 44"/>
                <a:gd name="T13" fmla="*/ 0 h 53"/>
                <a:gd name="T14" fmla="*/ 67111 w 44"/>
                <a:gd name="T15" fmla="*/ 0 h 53"/>
                <a:gd name="T16" fmla="*/ 51259 w 44"/>
                <a:gd name="T17" fmla="*/ 4483 h 53"/>
                <a:gd name="T18" fmla="*/ 34299 w 44"/>
                <a:gd name="T19" fmla="*/ 0 h 53"/>
                <a:gd name="T20" fmla="*/ 32062 w 44"/>
                <a:gd name="T21" fmla="*/ 0 h 53"/>
                <a:gd name="T22" fmla="*/ 20715 w 44"/>
                <a:gd name="T23" fmla="*/ 0 h 53"/>
                <a:gd name="T24" fmla="*/ 20715 w 44"/>
                <a:gd name="T25" fmla="*/ 0 h 53"/>
                <a:gd name="T26" fmla="*/ 20715 w 44"/>
                <a:gd name="T27" fmla="*/ 2261 h 53"/>
                <a:gd name="T28" fmla="*/ 34299 w 44"/>
                <a:gd name="T29" fmla="*/ 25090 h 53"/>
                <a:gd name="T30" fmla="*/ 41151 w 44"/>
                <a:gd name="T31" fmla="*/ 29573 h 53"/>
                <a:gd name="T32" fmla="*/ 32062 w 44"/>
                <a:gd name="T33" fmla="*/ 31807 h 53"/>
                <a:gd name="T34" fmla="*/ 0 w 44"/>
                <a:gd name="T35" fmla="*/ 87052 h 53"/>
                <a:gd name="T36" fmla="*/ 0 w 44"/>
                <a:gd name="T37" fmla="*/ 96021 h 53"/>
                <a:gd name="T38" fmla="*/ 51259 w 44"/>
                <a:gd name="T39" fmla="*/ 121111 h 53"/>
                <a:gd name="T40" fmla="*/ 51259 w 44"/>
                <a:gd name="T41" fmla="*/ 121111 h 53"/>
                <a:gd name="T42" fmla="*/ 51259 w 44"/>
                <a:gd name="T43" fmla="*/ 121111 h 53"/>
                <a:gd name="T44" fmla="*/ 99182 w 44"/>
                <a:gd name="T45" fmla="*/ 96021 h 53"/>
                <a:gd name="T46" fmla="*/ 101437 w 44"/>
                <a:gd name="T47" fmla="*/ 87052 h 53"/>
                <a:gd name="T48" fmla="*/ 67111 w 44"/>
                <a:gd name="T49" fmla="*/ 31807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4" h="53">
                  <a:moveTo>
                    <a:pt x="29" y="14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5" y="5"/>
                    <a:pt x="35" y="1"/>
                  </a:cubicBezTo>
                  <a:cubicBezTo>
                    <a:pt x="35" y="1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1"/>
                    <a:pt x="25" y="2"/>
                    <a:pt x="22" y="2"/>
                  </a:cubicBezTo>
                  <a:cubicBezTo>
                    <a:pt x="18" y="2"/>
                    <a:pt x="15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5"/>
                    <a:pt x="11" y="9"/>
                    <a:pt x="15" y="11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8"/>
                    <a:pt x="0" y="27"/>
                    <a:pt x="0" y="38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6" y="49"/>
                    <a:pt x="13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30" y="53"/>
                    <a:pt x="38" y="49"/>
                    <a:pt x="43" y="42"/>
                  </a:cubicBezTo>
                  <a:cubicBezTo>
                    <a:pt x="43" y="41"/>
                    <a:pt x="44" y="39"/>
                    <a:pt x="44" y="38"/>
                  </a:cubicBezTo>
                  <a:cubicBezTo>
                    <a:pt x="44" y="27"/>
                    <a:pt x="37" y="18"/>
                    <a:pt x="29" y="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906" y="1134"/>
              <a:ext cx="88" cy="45"/>
            </a:xfrm>
            <a:custGeom>
              <a:avLst/>
              <a:gdLst>
                <a:gd name="T0" fmla="*/ 9273012 w 29"/>
                <a:gd name="T1" fmla="*/ 0 h 15"/>
                <a:gd name="T2" fmla="*/ 0 w 29"/>
                <a:gd name="T3" fmla="*/ 6908733 h 15"/>
                <a:gd name="T4" fmla="*/ 1200772 w 29"/>
                <a:gd name="T5" fmla="*/ 6908733 h 15"/>
                <a:gd name="T6" fmla="*/ 4233932 w 29"/>
                <a:gd name="T7" fmla="*/ 6908733 h 15"/>
                <a:gd name="T8" fmla="*/ 9273012 w 29"/>
                <a:gd name="T9" fmla="*/ 7971615 h 15"/>
                <a:gd name="T10" fmla="*/ 13435722 w 29"/>
                <a:gd name="T11" fmla="*/ 6908733 h 15"/>
                <a:gd name="T12" fmla="*/ 17081726 w 29"/>
                <a:gd name="T13" fmla="*/ 6908733 h 15"/>
                <a:gd name="T14" fmla="*/ 17671192 w 29"/>
                <a:gd name="T15" fmla="*/ 6908733 h 15"/>
                <a:gd name="T16" fmla="*/ 9273012 w 29"/>
                <a:gd name="T17" fmla="*/ 0 h 15"/>
                <a:gd name="T18" fmla="*/ 9273012 w 29"/>
                <a:gd name="T19" fmla="*/ 5845851 h 15"/>
                <a:gd name="T20" fmla="*/ 7218761 w 29"/>
                <a:gd name="T21" fmla="*/ 4251528 h 15"/>
                <a:gd name="T22" fmla="*/ 9273012 w 29"/>
                <a:gd name="T23" fmla="*/ 3188646 h 15"/>
                <a:gd name="T24" fmla="*/ 10452689 w 29"/>
                <a:gd name="T25" fmla="*/ 4251528 h 15"/>
                <a:gd name="T26" fmla="*/ 9273012 w 29"/>
                <a:gd name="T27" fmla="*/ 584585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15">
                  <a:moveTo>
                    <a:pt x="15" y="0"/>
                  </a:moveTo>
                  <a:cubicBezTo>
                    <a:pt x="7" y="0"/>
                    <a:pt x="1" y="6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11" y="15"/>
                    <a:pt x="15" y="15"/>
                  </a:cubicBezTo>
                  <a:cubicBezTo>
                    <a:pt x="18" y="15"/>
                    <a:pt x="21" y="14"/>
                    <a:pt x="22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6"/>
                    <a:pt x="22" y="0"/>
                    <a:pt x="15" y="0"/>
                  </a:cubicBezTo>
                  <a:close/>
                  <a:moveTo>
                    <a:pt x="15" y="11"/>
                  </a:moveTo>
                  <a:cubicBezTo>
                    <a:pt x="13" y="11"/>
                    <a:pt x="12" y="10"/>
                    <a:pt x="12" y="8"/>
                  </a:cubicBezTo>
                  <a:cubicBezTo>
                    <a:pt x="12" y="7"/>
                    <a:pt x="13" y="6"/>
                    <a:pt x="15" y="6"/>
                  </a:cubicBezTo>
                  <a:cubicBezTo>
                    <a:pt x="16" y="6"/>
                    <a:pt x="17" y="7"/>
                    <a:pt x="17" y="8"/>
                  </a:cubicBezTo>
                  <a:cubicBezTo>
                    <a:pt x="17" y="10"/>
                    <a:pt x="16" y="11"/>
                    <a:pt x="15" y="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5" name="Freeform 10"/>
          <p:cNvSpPr>
            <a:spLocks noEditPoints="1"/>
          </p:cNvSpPr>
          <p:nvPr/>
        </p:nvSpPr>
        <p:spPr bwMode="auto">
          <a:xfrm>
            <a:off x="9542955" y="5060008"/>
            <a:ext cx="594607" cy="607736"/>
          </a:xfrm>
          <a:custGeom>
            <a:avLst/>
            <a:gdLst>
              <a:gd name="T0" fmla="*/ 2147483647 w 75"/>
              <a:gd name="T1" fmla="*/ 0 h 77"/>
              <a:gd name="T2" fmla="*/ 2147483647 w 75"/>
              <a:gd name="T3" fmla="*/ 0 h 77"/>
              <a:gd name="T4" fmla="*/ 0 w 75"/>
              <a:gd name="T5" fmla="*/ 2147483647 h 77"/>
              <a:gd name="T6" fmla="*/ 0 w 75"/>
              <a:gd name="T7" fmla="*/ 2147483647 h 77"/>
              <a:gd name="T8" fmla="*/ 2147483647 w 75"/>
              <a:gd name="T9" fmla="*/ 2147483647 h 77"/>
              <a:gd name="T10" fmla="*/ 2147483647 w 75"/>
              <a:gd name="T11" fmla="*/ 2147483647 h 77"/>
              <a:gd name="T12" fmla="*/ 2147483647 w 75"/>
              <a:gd name="T13" fmla="*/ 2147483647 h 77"/>
              <a:gd name="T14" fmla="*/ 2147483647 w 75"/>
              <a:gd name="T15" fmla="*/ 2147483647 h 77"/>
              <a:gd name="T16" fmla="*/ 2147483647 w 75"/>
              <a:gd name="T17" fmla="*/ 2147483647 h 77"/>
              <a:gd name="T18" fmla="*/ 2147483647 w 75"/>
              <a:gd name="T19" fmla="*/ 2147483647 h 77"/>
              <a:gd name="T20" fmla="*/ 2147483647 w 75"/>
              <a:gd name="T21" fmla="*/ 0 h 77"/>
              <a:gd name="T22" fmla="*/ 2147483647 w 75"/>
              <a:gd name="T23" fmla="*/ 2147483647 h 77"/>
              <a:gd name="T24" fmla="*/ 2147483647 w 75"/>
              <a:gd name="T25" fmla="*/ 2147483647 h 77"/>
              <a:gd name="T26" fmla="*/ 2147483647 w 75"/>
              <a:gd name="T27" fmla="*/ 2147483647 h 77"/>
              <a:gd name="T28" fmla="*/ 2147483647 w 75"/>
              <a:gd name="T29" fmla="*/ 2147483647 h 77"/>
              <a:gd name="T30" fmla="*/ 2147483647 w 75"/>
              <a:gd name="T31" fmla="*/ 2147483647 h 77"/>
              <a:gd name="T32" fmla="*/ 2147483647 w 75"/>
              <a:gd name="T33" fmla="*/ 2147483647 h 77"/>
              <a:gd name="T34" fmla="*/ 2147483647 w 75"/>
              <a:gd name="T35" fmla="*/ 2147483647 h 77"/>
              <a:gd name="T36" fmla="*/ 2147483647 w 75"/>
              <a:gd name="T37" fmla="*/ 2147483647 h 77"/>
              <a:gd name="T38" fmla="*/ 2147483647 w 75"/>
              <a:gd name="T39" fmla="*/ 2147483647 h 77"/>
              <a:gd name="T40" fmla="*/ 2147483647 w 75"/>
              <a:gd name="T41" fmla="*/ 2147483647 h 77"/>
              <a:gd name="T42" fmla="*/ 2147483647 w 75"/>
              <a:gd name="T43" fmla="*/ 2147483647 h 77"/>
              <a:gd name="T44" fmla="*/ 2147483647 w 75"/>
              <a:gd name="T45" fmla="*/ 2147483647 h 77"/>
              <a:gd name="T46" fmla="*/ 2147483647 w 75"/>
              <a:gd name="T47" fmla="*/ 2147483647 h 77"/>
              <a:gd name="T48" fmla="*/ 2147483647 w 75"/>
              <a:gd name="T49" fmla="*/ 2147483647 h 77"/>
              <a:gd name="T50" fmla="*/ 2147483647 w 75"/>
              <a:gd name="T51" fmla="*/ 2147483647 h 77"/>
              <a:gd name="T52" fmla="*/ 2147483647 w 75"/>
              <a:gd name="T53" fmla="*/ 2147483647 h 77"/>
              <a:gd name="T54" fmla="*/ 2147483647 w 75"/>
              <a:gd name="T55" fmla="*/ 2147483647 h 77"/>
              <a:gd name="T56" fmla="*/ 2147483647 w 75"/>
              <a:gd name="T57" fmla="*/ 2147483647 h 7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5" h="77">
                <a:moveTo>
                  <a:pt x="59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4"/>
                  <a:pt x="4" y="50"/>
                  <a:pt x="10" y="53"/>
                </a:cubicBezTo>
                <a:cubicBezTo>
                  <a:pt x="5" y="69"/>
                  <a:pt x="3" y="77"/>
                  <a:pt x="3" y="77"/>
                </a:cubicBezTo>
                <a:cubicBezTo>
                  <a:pt x="42" y="54"/>
                  <a:pt x="42" y="54"/>
                  <a:pt x="42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68" y="54"/>
                  <a:pt x="75" y="46"/>
                  <a:pt x="75" y="36"/>
                </a:cubicBezTo>
                <a:cubicBezTo>
                  <a:pt x="75" y="18"/>
                  <a:pt x="75" y="18"/>
                  <a:pt x="75" y="18"/>
                </a:cubicBezTo>
                <a:cubicBezTo>
                  <a:pt x="75" y="8"/>
                  <a:pt x="68" y="0"/>
                  <a:pt x="59" y="0"/>
                </a:cubicBezTo>
                <a:close/>
                <a:moveTo>
                  <a:pt x="44" y="35"/>
                </a:moveTo>
                <a:cubicBezTo>
                  <a:pt x="44" y="37"/>
                  <a:pt x="43" y="38"/>
                  <a:pt x="41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6" y="38"/>
                  <a:pt x="14" y="37"/>
                  <a:pt x="14" y="35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1"/>
                  <a:pt x="16" y="29"/>
                  <a:pt x="18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3" y="29"/>
                  <a:pt x="44" y="31"/>
                  <a:pt x="44" y="32"/>
                </a:cubicBezTo>
                <a:lnTo>
                  <a:pt x="44" y="35"/>
                </a:lnTo>
                <a:close/>
                <a:moveTo>
                  <a:pt x="61" y="21"/>
                </a:moveTo>
                <a:cubicBezTo>
                  <a:pt x="61" y="23"/>
                  <a:pt x="59" y="24"/>
                  <a:pt x="57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4"/>
                  <a:pt x="14" y="23"/>
                  <a:pt x="14" y="21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6"/>
                  <a:pt x="16" y="15"/>
                  <a:pt x="18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5"/>
                  <a:pt x="61" y="16"/>
                  <a:pt x="61" y="18"/>
                </a:cubicBezTo>
                <a:lnTo>
                  <a:pt x="61" y="21"/>
                </a:lnTo>
                <a:close/>
              </a:path>
            </a:pathLst>
          </a:custGeom>
          <a:solidFill>
            <a:srgbClr val="08D1D9"/>
          </a:solidFill>
          <a:ln>
            <a:noFill/>
          </a:ln>
          <a:effectLst/>
        </p:spPr>
        <p:txBody>
          <a:bodyPr/>
          <a:lstStyle/>
          <a:p>
            <a:pPr defTabSz="914400"/>
            <a:endParaRPr lang="zh-CN" altLang="en-US" sz="1350">
              <a:solidFill>
                <a:prstClr val="black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41" name="Group 20"/>
          <p:cNvGrpSpPr>
            <a:grpSpLocks noChangeAspect="1"/>
          </p:cNvGrpSpPr>
          <p:nvPr/>
        </p:nvGrpSpPr>
        <p:grpSpPr bwMode="auto">
          <a:xfrm>
            <a:off x="3606767" y="5060008"/>
            <a:ext cx="525203" cy="542085"/>
            <a:chOff x="1711" y="1053"/>
            <a:chExt cx="280" cy="289"/>
          </a:xfrm>
        </p:grpSpPr>
        <p:sp>
          <p:nvSpPr>
            <p:cNvPr id="42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711" y="1053"/>
              <a:ext cx="28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1717" y="1053"/>
              <a:ext cx="271" cy="144"/>
            </a:xfrm>
            <a:custGeom>
              <a:avLst/>
              <a:gdLst>
                <a:gd name="T0" fmla="*/ 197547 w 90"/>
                <a:gd name="T1" fmla="*/ 80919 h 48"/>
                <a:gd name="T2" fmla="*/ 110405 w 90"/>
                <a:gd name="T3" fmla="*/ 4374 h 48"/>
                <a:gd name="T4" fmla="*/ 91565 w 90"/>
                <a:gd name="T5" fmla="*/ 4374 h 48"/>
                <a:gd name="T6" fmla="*/ 4450 w 90"/>
                <a:gd name="T7" fmla="*/ 80919 h 48"/>
                <a:gd name="T8" fmla="*/ 4450 w 90"/>
                <a:gd name="T9" fmla="*/ 100602 h 48"/>
                <a:gd name="T10" fmla="*/ 13399 w 90"/>
                <a:gd name="T11" fmla="*/ 102789 h 48"/>
                <a:gd name="T12" fmla="*/ 22276 w 90"/>
                <a:gd name="T13" fmla="*/ 100602 h 48"/>
                <a:gd name="T14" fmla="*/ 101529 w 90"/>
                <a:gd name="T15" fmla="*/ 30618 h 48"/>
                <a:gd name="T16" fmla="*/ 179694 w 90"/>
                <a:gd name="T17" fmla="*/ 100602 h 48"/>
                <a:gd name="T18" fmla="*/ 197547 w 90"/>
                <a:gd name="T19" fmla="*/ 100602 h 48"/>
                <a:gd name="T20" fmla="*/ 197547 w 90"/>
                <a:gd name="T21" fmla="*/ 80919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48">
                  <a:moveTo>
                    <a:pt x="88" y="37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47" y="0"/>
                    <a:pt x="43" y="0"/>
                    <a:pt x="41" y="2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40"/>
                    <a:pt x="0" y="43"/>
                    <a:pt x="2" y="46"/>
                  </a:cubicBezTo>
                  <a:cubicBezTo>
                    <a:pt x="3" y="47"/>
                    <a:pt x="5" y="47"/>
                    <a:pt x="6" y="47"/>
                  </a:cubicBezTo>
                  <a:cubicBezTo>
                    <a:pt x="8" y="47"/>
                    <a:pt x="9" y="47"/>
                    <a:pt x="10" y="46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2" y="48"/>
                    <a:pt x="86" y="48"/>
                    <a:pt x="88" y="46"/>
                  </a:cubicBezTo>
                  <a:cubicBezTo>
                    <a:pt x="90" y="43"/>
                    <a:pt x="90" y="40"/>
                    <a:pt x="88" y="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1759" y="1110"/>
              <a:ext cx="187" cy="205"/>
            </a:xfrm>
            <a:custGeom>
              <a:avLst/>
              <a:gdLst>
                <a:gd name="T0" fmla="*/ 17704340 w 62"/>
                <a:gd name="T1" fmla="*/ 0 h 68"/>
                <a:gd name="T2" fmla="*/ 0 w 62"/>
                <a:gd name="T3" fmla="*/ 15692675 h 68"/>
                <a:gd name="T4" fmla="*/ 0 w 62"/>
                <a:gd name="T5" fmla="*/ 30995864 h 68"/>
                <a:gd name="T6" fmla="*/ 3923806 w 62"/>
                <a:gd name="T7" fmla="*/ 28219115 h 68"/>
                <a:gd name="T8" fmla="*/ 3923806 w 62"/>
                <a:gd name="T9" fmla="*/ 27667273 h 68"/>
                <a:gd name="T10" fmla="*/ 3369668 w 62"/>
                <a:gd name="T11" fmla="*/ 24870112 h 68"/>
                <a:gd name="T12" fmla="*/ 3923806 w 62"/>
                <a:gd name="T13" fmla="*/ 22072205 h 68"/>
                <a:gd name="T14" fmla="*/ 15204264 w 62"/>
                <a:gd name="T15" fmla="*/ 12895757 h 68"/>
                <a:gd name="T16" fmla="*/ 15204264 w 62"/>
                <a:gd name="T17" fmla="*/ 12895757 h 68"/>
                <a:gd name="T18" fmla="*/ 15204264 w 62"/>
                <a:gd name="T19" fmla="*/ 12895757 h 68"/>
                <a:gd name="T20" fmla="*/ 18258475 w 62"/>
                <a:gd name="T21" fmla="*/ 13454280 h 68"/>
                <a:gd name="T22" fmla="*/ 27222438 w 62"/>
                <a:gd name="T23" fmla="*/ 24870112 h 68"/>
                <a:gd name="T24" fmla="*/ 27222438 w 62"/>
                <a:gd name="T25" fmla="*/ 24870112 h 68"/>
                <a:gd name="T26" fmla="*/ 26668311 w 62"/>
                <a:gd name="T27" fmla="*/ 27667273 h 68"/>
                <a:gd name="T28" fmla="*/ 26668311 w 62"/>
                <a:gd name="T29" fmla="*/ 27667273 h 68"/>
                <a:gd name="T30" fmla="*/ 26668311 w 62"/>
                <a:gd name="T31" fmla="*/ 27667273 h 68"/>
                <a:gd name="T32" fmla="*/ 15204264 w 62"/>
                <a:gd name="T33" fmla="*/ 36651736 h 68"/>
                <a:gd name="T34" fmla="*/ 12395536 w 62"/>
                <a:gd name="T35" fmla="*/ 36099894 h 68"/>
                <a:gd name="T36" fmla="*/ 9025621 w 62"/>
                <a:gd name="T37" fmla="*/ 34413784 h 68"/>
                <a:gd name="T38" fmla="*/ 9025621 w 62"/>
                <a:gd name="T39" fmla="*/ 34413784 h 68"/>
                <a:gd name="T40" fmla="*/ 3369668 w 62"/>
                <a:gd name="T41" fmla="*/ 38317620 h 68"/>
                <a:gd name="T42" fmla="*/ 11834705 w 62"/>
                <a:gd name="T43" fmla="*/ 38317620 h 68"/>
                <a:gd name="T44" fmla="*/ 11834705 w 62"/>
                <a:gd name="T45" fmla="*/ 38317620 h 68"/>
                <a:gd name="T46" fmla="*/ 23299461 w 62"/>
                <a:gd name="T47" fmla="*/ 38317620 h 68"/>
                <a:gd name="T48" fmla="*/ 25551831 w 62"/>
                <a:gd name="T49" fmla="*/ 38317620 h 68"/>
                <a:gd name="T50" fmla="*/ 32908685 w 62"/>
                <a:gd name="T51" fmla="*/ 38317620 h 68"/>
                <a:gd name="T52" fmla="*/ 34023646 w 62"/>
                <a:gd name="T53" fmla="*/ 37762788 h 68"/>
                <a:gd name="T54" fmla="*/ 35134085 w 62"/>
                <a:gd name="T55" fmla="*/ 36099894 h 68"/>
                <a:gd name="T56" fmla="*/ 35134085 w 62"/>
                <a:gd name="T57" fmla="*/ 15692675 h 68"/>
                <a:gd name="T58" fmla="*/ 17704340 w 62"/>
                <a:gd name="T59" fmla="*/ 0 h 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2" h="68">
                  <a:moveTo>
                    <a:pt x="31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6" y="46"/>
                    <a:pt x="6" y="44"/>
                  </a:cubicBezTo>
                  <a:cubicBezTo>
                    <a:pt x="6" y="42"/>
                    <a:pt x="7" y="41"/>
                    <a:pt x="7" y="39"/>
                  </a:cubicBezTo>
                  <a:cubicBezTo>
                    <a:pt x="9" y="30"/>
                    <a:pt x="18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9" y="23"/>
                    <a:pt x="30" y="23"/>
                    <a:pt x="32" y="24"/>
                  </a:cubicBezTo>
                  <a:cubicBezTo>
                    <a:pt x="42" y="26"/>
                    <a:pt x="48" y="35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6"/>
                    <a:pt x="48" y="47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5" y="58"/>
                    <a:pt x="37" y="65"/>
                    <a:pt x="27" y="65"/>
                  </a:cubicBezTo>
                  <a:cubicBezTo>
                    <a:pt x="26" y="65"/>
                    <a:pt x="24" y="65"/>
                    <a:pt x="22" y="64"/>
                  </a:cubicBezTo>
                  <a:cubicBezTo>
                    <a:pt x="20" y="64"/>
                    <a:pt x="18" y="63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9" y="68"/>
                    <a:pt x="59" y="68"/>
                    <a:pt x="60" y="67"/>
                  </a:cubicBezTo>
                  <a:cubicBezTo>
                    <a:pt x="61" y="67"/>
                    <a:pt x="62" y="66"/>
                    <a:pt x="62" y="64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5" name="Freeform 23"/>
            <p:cNvSpPr>
              <a:spLocks noEditPoints="1"/>
            </p:cNvSpPr>
            <p:nvPr/>
          </p:nvSpPr>
          <p:spPr bwMode="auto">
            <a:xfrm>
              <a:off x="1711" y="1191"/>
              <a:ext cx="181" cy="151"/>
            </a:xfrm>
            <a:custGeom>
              <a:avLst/>
              <a:gdLst>
                <a:gd name="T0" fmla="*/ 136387 w 60"/>
                <a:gd name="T1" fmla="*/ 38671 h 50"/>
                <a:gd name="T2" fmla="*/ 106929 w 60"/>
                <a:gd name="T3" fmla="*/ 0 h 50"/>
                <a:gd name="T4" fmla="*/ 97972 w 60"/>
                <a:gd name="T5" fmla="*/ 0 h 50"/>
                <a:gd name="T6" fmla="*/ 97972 w 60"/>
                <a:gd name="T7" fmla="*/ 0 h 50"/>
                <a:gd name="T8" fmla="*/ 97972 w 60"/>
                <a:gd name="T9" fmla="*/ 0 h 50"/>
                <a:gd name="T10" fmla="*/ 58725 w 60"/>
                <a:gd name="T11" fmla="*/ 29614 h 50"/>
                <a:gd name="T12" fmla="*/ 56466 w 60"/>
                <a:gd name="T13" fmla="*/ 38671 h 50"/>
                <a:gd name="T14" fmla="*/ 58725 w 60"/>
                <a:gd name="T15" fmla="*/ 49990 h 50"/>
                <a:gd name="T16" fmla="*/ 58725 w 60"/>
                <a:gd name="T17" fmla="*/ 49990 h 50"/>
                <a:gd name="T18" fmla="*/ 45211 w 60"/>
                <a:gd name="T19" fmla="*/ 60050 h 50"/>
                <a:gd name="T20" fmla="*/ 42991 w 60"/>
                <a:gd name="T21" fmla="*/ 62303 h 50"/>
                <a:gd name="T22" fmla="*/ 4477 w 60"/>
                <a:gd name="T23" fmla="*/ 89434 h 50"/>
                <a:gd name="T24" fmla="*/ 0 w 60"/>
                <a:gd name="T25" fmla="*/ 98748 h 50"/>
                <a:gd name="T26" fmla="*/ 0 w 60"/>
                <a:gd name="T27" fmla="*/ 98748 h 50"/>
                <a:gd name="T28" fmla="*/ 0 w 60"/>
                <a:gd name="T29" fmla="*/ 100971 h 50"/>
                <a:gd name="T30" fmla="*/ 2220 w 60"/>
                <a:gd name="T31" fmla="*/ 107802 h 50"/>
                <a:gd name="T32" fmla="*/ 2220 w 60"/>
                <a:gd name="T33" fmla="*/ 107802 h 50"/>
                <a:gd name="T34" fmla="*/ 13506 w 60"/>
                <a:gd name="T35" fmla="*/ 114552 h 50"/>
                <a:gd name="T36" fmla="*/ 13506 w 60"/>
                <a:gd name="T37" fmla="*/ 114552 h 50"/>
                <a:gd name="T38" fmla="*/ 13506 w 60"/>
                <a:gd name="T39" fmla="*/ 114552 h 50"/>
                <a:gd name="T40" fmla="*/ 20203 w 60"/>
                <a:gd name="T41" fmla="*/ 112299 h 50"/>
                <a:gd name="T42" fmla="*/ 22788 w 60"/>
                <a:gd name="T43" fmla="*/ 110037 h 50"/>
                <a:gd name="T44" fmla="*/ 22788 w 60"/>
                <a:gd name="T45" fmla="*/ 110037 h 50"/>
                <a:gd name="T46" fmla="*/ 54246 w 60"/>
                <a:gd name="T47" fmla="*/ 87172 h 50"/>
                <a:gd name="T48" fmla="*/ 56466 w 60"/>
                <a:gd name="T49" fmla="*/ 84919 h 50"/>
                <a:gd name="T50" fmla="*/ 75441 w 60"/>
                <a:gd name="T51" fmla="*/ 73619 h 50"/>
                <a:gd name="T52" fmla="*/ 75441 w 60"/>
                <a:gd name="T53" fmla="*/ 73619 h 50"/>
                <a:gd name="T54" fmla="*/ 88946 w 60"/>
                <a:gd name="T55" fmla="*/ 78115 h 50"/>
                <a:gd name="T56" fmla="*/ 97972 w 60"/>
                <a:gd name="T57" fmla="*/ 80341 h 50"/>
                <a:gd name="T58" fmla="*/ 97972 w 60"/>
                <a:gd name="T59" fmla="*/ 80341 h 50"/>
                <a:gd name="T60" fmla="*/ 136387 w 60"/>
                <a:gd name="T61" fmla="*/ 47737 h 50"/>
                <a:gd name="T62" fmla="*/ 136387 w 60"/>
                <a:gd name="T63" fmla="*/ 47737 h 50"/>
                <a:gd name="T64" fmla="*/ 136387 w 60"/>
                <a:gd name="T65" fmla="*/ 47737 h 50"/>
                <a:gd name="T66" fmla="*/ 136387 w 60"/>
                <a:gd name="T67" fmla="*/ 38671 h 50"/>
                <a:gd name="T68" fmla="*/ 40743 w 60"/>
                <a:gd name="T69" fmla="*/ 91669 h 50"/>
                <a:gd name="T70" fmla="*/ 40743 w 60"/>
                <a:gd name="T71" fmla="*/ 89434 h 50"/>
                <a:gd name="T72" fmla="*/ 40743 w 60"/>
                <a:gd name="T73" fmla="*/ 91669 h 50"/>
                <a:gd name="T74" fmla="*/ 20203 w 60"/>
                <a:gd name="T75" fmla="*/ 105467 h 50"/>
                <a:gd name="T76" fmla="*/ 15735 w 60"/>
                <a:gd name="T77" fmla="*/ 107802 h 50"/>
                <a:gd name="T78" fmla="*/ 9029 w 60"/>
                <a:gd name="T79" fmla="*/ 103233 h 50"/>
                <a:gd name="T80" fmla="*/ 6697 w 60"/>
                <a:gd name="T81" fmla="*/ 98748 h 50"/>
                <a:gd name="T82" fmla="*/ 11258 w 60"/>
                <a:gd name="T83" fmla="*/ 91669 h 50"/>
                <a:gd name="T84" fmla="*/ 31705 w 60"/>
                <a:gd name="T85" fmla="*/ 78115 h 50"/>
                <a:gd name="T86" fmla="*/ 36182 w 60"/>
                <a:gd name="T87" fmla="*/ 75853 h 50"/>
                <a:gd name="T88" fmla="*/ 42991 w 60"/>
                <a:gd name="T89" fmla="*/ 80341 h 50"/>
                <a:gd name="T90" fmla="*/ 45211 w 60"/>
                <a:gd name="T91" fmla="*/ 84919 h 50"/>
                <a:gd name="T92" fmla="*/ 40743 w 60"/>
                <a:gd name="T93" fmla="*/ 91669 h 50"/>
                <a:gd name="T94" fmla="*/ 97972 w 60"/>
                <a:gd name="T95" fmla="*/ 64565 h 50"/>
                <a:gd name="T96" fmla="*/ 73211 w 60"/>
                <a:gd name="T97" fmla="*/ 38671 h 50"/>
                <a:gd name="T98" fmla="*/ 97972 w 60"/>
                <a:gd name="T99" fmla="*/ 11319 h 50"/>
                <a:gd name="T100" fmla="*/ 125128 w 60"/>
                <a:gd name="T101" fmla="*/ 38671 h 50"/>
                <a:gd name="T102" fmla="*/ 97972 w 60"/>
                <a:gd name="T103" fmla="*/ 64565 h 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" h="50">
                  <a:moveTo>
                    <a:pt x="60" y="17"/>
                  </a:moveTo>
                  <a:cubicBezTo>
                    <a:pt x="60" y="9"/>
                    <a:pt x="55" y="2"/>
                    <a:pt x="47" y="0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8" y="5"/>
                    <a:pt x="26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9"/>
                    <a:pt x="26" y="20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40"/>
                    <a:pt x="0" y="42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6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9"/>
                    <a:pt x="4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8" y="49"/>
                    <a:pt x="9" y="49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3"/>
                    <a:pt x="37" y="34"/>
                    <a:pt x="39" y="34"/>
                  </a:cubicBezTo>
                  <a:cubicBezTo>
                    <a:pt x="40" y="35"/>
                    <a:pt x="42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51" y="35"/>
                    <a:pt x="58" y="29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0"/>
                    <a:pt x="60" y="19"/>
                    <a:pt x="60" y="17"/>
                  </a:cubicBezTo>
                  <a:close/>
                  <a:moveTo>
                    <a:pt x="18" y="40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7"/>
                    <a:pt x="7" y="47"/>
                  </a:cubicBezTo>
                  <a:cubicBezTo>
                    <a:pt x="6" y="47"/>
                    <a:pt x="5" y="46"/>
                    <a:pt x="4" y="45"/>
                  </a:cubicBezTo>
                  <a:cubicBezTo>
                    <a:pt x="4" y="44"/>
                    <a:pt x="3" y="44"/>
                    <a:pt x="3" y="43"/>
                  </a:cubicBezTo>
                  <a:cubicBezTo>
                    <a:pt x="3" y="42"/>
                    <a:pt x="4" y="41"/>
                    <a:pt x="5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4"/>
                    <a:pt x="16" y="33"/>
                    <a:pt x="16" y="33"/>
                  </a:cubicBezTo>
                  <a:cubicBezTo>
                    <a:pt x="17" y="33"/>
                    <a:pt x="19" y="34"/>
                    <a:pt x="19" y="35"/>
                  </a:cubicBezTo>
                  <a:cubicBezTo>
                    <a:pt x="20" y="35"/>
                    <a:pt x="20" y="36"/>
                    <a:pt x="20" y="37"/>
                  </a:cubicBezTo>
                  <a:cubicBezTo>
                    <a:pt x="20" y="38"/>
                    <a:pt x="19" y="39"/>
                    <a:pt x="18" y="40"/>
                  </a:cubicBezTo>
                  <a:close/>
                  <a:moveTo>
                    <a:pt x="43" y="28"/>
                  </a:moveTo>
                  <a:cubicBezTo>
                    <a:pt x="37" y="28"/>
                    <a:pt x="32" y="23"/>
                    <a:pt x="32" y="17"/>
                  </a:cubicBezTo>
                  <a:cubicBezTo>
                    <a:pt x="32" y="10"/>
                    <a:pt x="37" y="5"/>
                    <a:pt x="43" y="5"/>
                  </a:cubicBezTo>
                  <a:cubicBezTo>
                    <a:pt x="50" y="5"/>
                    <a:pt x="55" y="10"/>
                    <a:pt x="55" y="17"/>
                  </a:cubicBezTo>
                  <a:cubicBezTo>
                    <a:pt x="55" y="23"/>
                    <a:pt x="50" y="28"/>
                    <a:pt x="43" y="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6" name="Freeform 24"/>
            <p:cNvSpPr/>
            <p:nvPr/>
          </p:nvSpPr>
          <p:spPr bwMode="auto">
            <a:xfrm>
              <a:off x="1825" y="1249"/>
              <a:ext cx="43" cy="21"/>
            </a:xfrm>
            <a:custGeom>
              <a:avLst/>
              <a:gdLst>
                <a:gd name="T0" fmla="*/ 680914 w 14"/>
                <a:gd name="T1" fmla="*/ 3188646 h 7"/>
                <a:gd name="T2" fmla="*/ 680914 w 14"/>
                <a:gd name="T3" fmla="*/ 3188646 h 7"/>
                <a:gd name="T4" fmla="*/ 3429585 w 14"/>
                <a:gd name="T5" fmla="*/ 3720087 h 7"/>
                <a:gd name="T6" fmla="*/ 3429585 w 14"/>
                <a:gd name="T7" fmla="*/ 3720087 h 7"/>
                <a:gd name="T8" fmla="*/ 9195396 w 14"/>
                <a:gd name="T9" fmla="*/ 1062882 h 7"/>
                <a:gd name="T10" fmla="*/ 9195396 w 14"/>
                <a:gd name="T11" fmla="*/ 531441 h 7"/>
                <a:gd name="T12" fmla="*/ 8514522 w 14"/>
                <a:gd name="T13" fmla="*/ 531441 h 7"/>
                <a:gd name="T14" fmla="*/ 3429585 w 14"/>
                <a:gd name="T15" fmla="*/ 2657205 h 7"/>
                <a:gd name="T16" fmla="*/ 680914 w 14"/>
                <a:gd name="T17" fmla="*/ 2657205 h 7"/>
                <a:gd name="T18" fmla="*/ 0 w 14"/>
                <a:gd name="T19" fmla="*/ 2657205 h 7"/>
                <a:gd name="T20" fmla="*/ 680914 w 14"/>
                <a:gd name="T21" fmla="*/ 3188646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7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3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7"/>
                    <a:pt x="12" y="5"/>
                    <a:pt x="13" y="2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1" y="4"/>
                    <a:pt x="8" y="5"/>
                    <a:pt x="5" y="5"/>
                  </a:cubicBezTo>
                  <a:cubicBezTo>
                    <a:pt x="4" y="5"/>
                    <a:pt x="2" y="5"/>
                    <a:pt x="1" y="5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350">
                <a:solidFill>
                  <a:prstClr val="white">
                    <a:lumMod val="65000"/>
                  </a:prst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2" name="Group 27"/>
          <p:cNvGrpSpPr>
            <a:grpSpLocks noChangeAspect="1"/>
          </p:cNvGrpSpPr>
          <p:nvPr/>
        </p:nvGrpSpPr>
        <p:grpSpPr bwMode="auto">
          <a:xfrm>
            <a:off x="5600502" y="5060009"/>
            <a:ext cx="446423" cy="581476"/>
            <a:chOff x="2687" y="1032"/>
            <a:chExt cx="238" cy="310"/>
          </a:xfrm>
        </p:grpSpPr>
        <p:sp>
          <p:nvSpPr>
            <p:cNvPr id="53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687" y="1032"/>
              <a:ext cx="23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4" name="Freeform 28"/>
            <p:cNvSpPr>
              <a:spLocks noEditPoints="1"/>
            </p:cNvSpPr>
            <p:nvPr/>
          </p:nvSpPr>
          <p:spPr bwMode="auto">
            <a:xfrm>
              <a:off x="2683" y="1151"/>
              <a:ext cx="242" cy="191"/>
            </a:xfrm>
            <a:custGeom>
              <a:avLst/>
              <a:gdLst>
                <a:gd name="T0" fmla="*/ 943522 w 61"/>
                <a:gd name="T1" fmla="*/ 238408 h 48"/>
                <a:gd name="T2" fmla="*/ 943522 w 61"/>
                <a:gd name="T3" fmla="*/ 110820 h 48"/>
                <a:gd name="T4" fmla="*/ 818698 w 61"/>
                <a:gd name="T5" fmla="*/ 0 h 48"/>
                <a:gd name="T6" fmla="*/ 109023 w 61"/>
                <a:gd name="T7" fmla="*/ 0 h 48"/>
                <a:gd name="T8" fmla="*/ 0 w 61"/>
                <a:gd name="T9" fmla="*/ 110820 h 48"/>
                <a:gd name="T10" fmla="*/ 0 w 61"/>
                <a:gd name="T11" fmla="*/ 631561 h 48"/>
                <a:gd name="T12" fmla="*/ 109023 w 61"/>
                <a:gd name="T13" fmla="*/ 758135 h 48"/>
                <a:gd name="T14" fmla="*/ 818698 w 61"/>
                <a:gd name="T15" fmla="*/ 758135 h 48"/>
                <a:gd name="T16" fmla="*/ 943522 w 61"/>
                <a:gd name="T17" fmla="*/ 631561 h 48"/>
                <a:gd name="T18" fmla="*/ 943522 w 61"/>
                <a:gd name="T19" fmla="*/ 599434 h 48"/>
                <a:gd name="T20" fmla="*/ 787238 w 61"/>
                <a:gd name="T21" fmla="*/ 599434 h 48"/>
                <a:gd name="T22" fmla="*/ 787238 w 61"/>
                <a:gd name="T23" fmla="*/ 535735 h 48"/>
                <a:gd name="T24" fmla="*/ 943522 w 61"/>
                <a:gd name="T25" fmla="*/ 535735 h 48"/>
                <a:gd name="T26" fmla="*/ 943522 w 61"/>
                <a:gd name="T27" fmla="*/ 456788 h 48"/>
                <a:gd name="T28" fmla="*/ 787238 w 61"/>
                <a:gd name="T29" fmla="*/ 456788 h 48"/>
                <a:gd name="T30" fmla="*/ 787238 w 61"/>
                <a:gd name="T31" fmla="*/ 393090 h 48"/>
                <a:gd name="T32" fmla="*/ 943522 w 61"/>
                <a:gd name="T33" fmla="*/ 393090 h 48"/>
                <a:gd name="T34" fmla="*/ 943522 w 61"/>
                <a:gd name="T35" fmla="*/ 301350 h 48"/>
                <a:gd name="T36" fmla="*/ 787238 w 61"/>
                <a:gd name="T37" fmla="*/ 301350 h 48"/>
                <a:gd name="T38" fmla="*/ 787238 w 61"/>
                <a:gd name="T39" fmla="*/ 238408 h 48"/>
                <a:gd name="T40" fmla="*/ 943522 w 61"/>
                <a:gd name="T41" fmla="*/ 238408 h 48"/>
                <a:gd name="T42" fmla="*/ 511005 w 61"/>
                <a:gd name="T43" fmla="*/ 440971 h 48"/>
                <a:gd name="T44" fmla="*/ 511005 w 61"/>
                <a:gd name="T45" fmla="*/ 519727 h 48"/>
                <a:gd name="T46" fmla="*/ 463977 w 61"/>
                <a:gd name="T47" fmla="*/ 551552 h 48"/>
                <a:gd name="T48" fmla="*/ 416653 w 61"/>
                <a:gd name="T49" fmla="*/ 519727 h 48"/>
                <a:gd name="T50" fmla="*/ 416653 w 61"/>
                <a:gd name="T51" fmla="*/ 440971 h 48"/>
                <a:gd name="T52" fmla="*/ 370569 w 61"/>
                <a:gd name="T53" fmla="*/ 349244 h 48"/>
                <a:gd name="T54" fmla="*/ 463977 w 61"/>
                <a:gd name="T55" fmla="*/ 254480 h 48"/>
                <a:gd name="T56" fmla="*/ 557076 w 61"/>
                <a:gd name="T57" fmla="*/ 349244 h 48"/>
                <a:gd name="T58" fmla="*/ 511005 w 61"/>
                <a:gd name="T59" fmla="*/ 440971 h 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1" h="48">
                  <a:moveTo>
                    <a:pt x="61" y="15"/>
                  </a:moveTo>
                  <a:cubicBezTo>
                    <a:pt x="61" y="7"/>
                    <a:pt x="61" y="7"/>
                    <a:pt x="61" y="7"/>
                  </a:cubicBezTo>
                  <a:cubicBezTo>
                    <a:pt x="61" y="3"/>
                    <a:pt x="57" y="0"/>
                    <a:pt x="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8"/>
                    <a:pt x="7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7" y="48"/>
                    <a:pt x="61" y="44"/>
                    <a:pt x="61" y="40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5"/>
                    <a:pt x="51" y="15"/>
                    <a:pt x="51" y="15"/>
                  </a:cubicBezTo>
                  <a:lnTo>
                    <a:pt x="61" y="15"/>
                  </a:lnTo>
                  <a:close/>
                  <a:moveTo>
                    <a:pt x="33" y="28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2" y="35"/>
                    <a:pt x="30" y="35"/>
                  </a:cubicBezTo>
                  <a:cubicBezTo>
                    <a:pt x="29" y="35"/>
                    <a:pt x="27" y="34"/>
                    <a:pt x="27" y="33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27"/>
                    <a:pt x="24" y="25"/>
                    <a:pt x="24" y="22"/>
                  </a:cubicBezTo>
                  <a:cubicBezTo>
                    <a:pt x="24" y="19"/>
                    <a:pt x="27" y="16"/>
                    <a:pt x="30" y="16"/>
                  </a:cubicBezTo>
                  <a:cubicBezTo>
                    <a:pt x="34" y="16"/>
                    <a:pt x="36" y="19"/>
                    <a:pt x="36" y="22"/>
                  </a:cubicBezTo>
                  <a:cubicBezTo>
                    <a:pt x="36" y="25"/>
                    <a:pt x="35" y="27"/>
                    <a:pt x="33" y="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350" dirty="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2707" y="1036"/>
              <a:ext cx="194" cy="107"/>
            </a:xfrm>
            <a:custGeom>
              <a:avLst/>
              <a:gdLst>
                <a:gd name="T0" fmla="*/ 120206185 w 49"/>
                <a:gd name="T1" fmla="*/ 283732855 h 27"/>
                <a:gd name="T2" fmla="*/ 296133248 w 49"/>
                <a:gd name="T3" fmla="*/ 106091788 h 27"/>
                <a:gd name="T4" fmla="*/ 415427079 w 49"/>
                <a:gd name="T5" fmla="*/ 106091788 h 27"/>
                <a:gd name="T6" fmla="*/ 592331529 w 49"/>
                <a:gd name="T7" fmla="*/ 283732855 h 27"/>
                <a:gd name="T8" fmla="*/ 592331529 w 49"/>
                <a:gd name="T9" fmla="*/ 405039988 h 27"/>
                <a:gd name="T10" fmla="*/ 726900449 w 49"/>
                <a:gd name="T11" fmla="*/ 405039988 h 27"/>
                <a:gd name="T12" fmla="*/ 726900449 w 49"/>
                <a:gd name="T13" fmla="*/ 238911260 h 27"/>
                <a:gd name="T14" fmla="*/ 475918365 w 49"/>
                <a:gd name="T15" fmla="*/ 0 h 27"/>
                <a:gd name="T16" fmla="*/ 235702339 w 49"/>
                <a:gd name="T17" fmla="*/ 0 h 27"/>
                <a:gd name="T18" fmla="*/ 0 w 49"/>
                <a:gd name="T19" fmla="*/ 238911260 h 27"/>
                <a:gd name="T20" fmla="*/ 0 w 49"/>
                <a:gd name="T21" fmla="*/ 405039988 h 27"/>
                <a:gd name="T22" fmla="*/ 120206185 w 49"/>
                <a:gd name="T23" fmla="*/ 405039988 h 27"/>
                <a:gd name="T24" fmla="*/ 120206185 w 49"/>
                <a:gd name="T25" fmla="*/ 283732855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27">
                  <a:moveTo>
                    <a:pt x="8" y="19"/>
                  </a:moveTo>
                  <a:cubicBezTo>
                    <a:pt x="8" y="12"/>
                    <a:pt x="14" y="7"/>
                    <a:pt x="20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5" y="7"/>
                    <a:pt x="40" y="12"/>
                    <a:pt x="40" y="1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7"/>
                    <a:pt x="41" y="0"/>
                    <a:pt x="3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8" y="1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62" name="组合 75"/>
          <p:cNvGrpSpPr/>
          <p:nvPr/>
        </p:nvGrpSpPr>
        <p:grpSpPr bwMode="auto">
          <a:xfrm>
            <a:off x="7515457" y="5060008"/>
            <a:ext cx="558967" cy="493317"/>
            <a:chOff x="5856288" y="1698625"/>
            <a:chExt cx="473076" cy="417513"/>
          </a:xfrm>
        </p:grpSpPr>
        <p:sp>
          <p:nvSpPr>
            <p:cNvPr id="63" name="Freeform 5"/>
            <p:cNvSpPr>
              <a:spLocks noEditPoints="1"/>
            </p:cNvSpPr>
            <p:nvPr/>
          </p:nvSpPr>
          <p:spPr bwMode="auto">
            <a:xfrm>
              <a:off x="6007100" y="1793875"/>
              <a:ext cx="322264" cy="322263"/>
            </a:xfrm>
            <a:custGeom>
              <a:avLst/>
              <a:gdLst>
                <a:gd name="T0" fmla="*/ 6 w 51"/>
                <a:gd name="T1" fmla="*/ 13 h 51"/>
                <a:gd name="T2" fmla="*/ 7 w 51"/>
                <a:gd name="T3" fmla="*/ 17 h 51"/>
                <a:gd name="T4" fmla="*/ 4 w 51"/>
                <a:gd name="T5" fmla="*/ 18 h 51"/>
                <a:gd name="T6" fmla="*/ 1 w 51"/>
                <a:gd name="T7" fmla="*/ 20 h 51"/>
                <a:gd name="T8" fmla="*/ 2 w 51"/>
                <a:gd name="T9" fmla="*/ 24 h 51"/>
                <a:gd name="T10" fmla="*/ 5 w 51"/>
                <a:gd name="T11" fmla="*/ 27 h 51"/>
                <a:gd name="T12" fmla="*/ 3 w 51"/>
                <a:gd name="T13" fmla="*/ 30 h 51"/>
                <a:gd name="T14" fmla="*/ 1 w 51"/>
                <a:gd name="T15" fmla="*/ 34 h 51"/>
                <a:gd name="T16" fmla="*/ 5 w 51"/>
                <a:gd name="T17" fmla="*/ 36 h 51"/>
                <a:gd name="T18" fmla="*/ 8 w 51"/>
                <a:gd name="T19" fmla="*/ 37 h 51"/>
                <a:gd name="T20" fmla="*/ 8 w 51"/>
                <a:gd name="T21" fmla="*/ 41 h 51"/>
                <a:gd name="T22" fmla="*/ 8 w 51"/>
                <a:gd name="T23" fmla="*/ 45 h 51"/>
                <a:gd name="T24" fmla="*/ 13 w 51"/>
                <a:gd name="T25" fmla="*/ 45 h 51"/>
                <a:gd name="T26" fmla="*/ 17 w 51"/>
                <a:gd name="T27" fmla="*/ 45 h 51"/>
                <a:gd name="T28" fmla="*/ 18 w 51"/>
                <a:gd name="T29" fmla="*/ 48 h 51"/>
                <a:gd name="T30" fmla="*/ 20 w 51"/>
                <a:gd name="T31" fmla="*/ 51 h 51"/>
                <a:gd name="T32" fmla="*/ 24 w 51"/>
                <a:gd name="T33" fmla="*/ 49 h 51"/>
                <a:gd name="T34" fmla="*/ 28 w 51"/>
                <a:gd name="T35" fmla="*/ 47 h 51"/>
                <a:gd name="T36" fmla="*/ 30 w 51"/>
                <a:gd name="T37" fmla="*/ 49 h 51"/>
                <a:gd name="T38" fmla="*/ 34 w 51"/>
                <a:gd name="T39" fmla="*/ 50 h 51"/>
                <a:gd name="T40" fmla="*/ 36 w 51"/>
                <a:gd name="T41" fmla="*/ 47 h 51"/>
                <a:gd name="T42" fmla="*/ 38 w 51"/>
                <a:gd name="T43" fmla="*/ 43 h 51"/>
                <a:gd name="T44" fmla="*/ 41 w 51"/>
                <a:gd name="T45" fmla="*/ 44 h 51"/>
                <a:gd name="T46" fmla="*/ 45 w 51"/>
                <a:gd name="T47" fmla="*/ 43 h 51"/>
                <a:gd name="T48" fmla="*/ 45 w 51"/>
                <a:gd name="T49" fmla="*/ 39 h 51"/>
                <a:gd name="T50" fmla="*/ 45 w 51"/>
                <a:gd name="T51" fmla="*/ 35 h 51"/>
                <a:gd name="T52" fmla="*/ 48 w 51"/>
                <a:gd name="T53" fmla="*/ 34 h 51"/>
                <a:gd name="T54" fmla="*/ 51 w 51"/>
                <a:gd name="T55" fmla="*/ 31 h 51"/>
                <a:gd name="T56" fmla="*/ 49 w 51"/>
                <a:gd name="T57" fmla="*/ 27 h 51"/>
                <a:gd name="T58" fmla="*/ 47 w 51"/>
                <a:gd name="T59" fmla="*/ 24 h 51"/>
                <a:gd name="T60" fmla="*/ 49 w 51"/>
                <a:gd name="T61" fmla="*/ 22 h 51"/>
                <a:gd name="T62" fmla="*/ 50 w 51"/>
                <a:gd name="T63" fmla="*/ 18 h 51"/>
                <a:gd name="T64" fmla="*/ 47 w 51"/>
                <a:gd name="T65" fmla="*/ 15 h 51"/>
                <a:gd name="T66" fmla="*/ 43 w 51"/>
                <a:gd name="T67" fmla="*/ 14 h 51"/>
                <a:gd name="T68" fmla="*/ 44 w 51"/>
                <a:gd name="T69" fmla="*/ 11 h 51"/>
                <a:gd name="T70" fmla="*/ 43 w 51"/>
                <a:gd name="T71" fmla="*/ 7 h 51"/>
                <a:gd name="T72" fmla="*/ 39 w 51"/>
                <a:gd name="T73" fmla="*/ 6 h 51"/>
                <a:gd name="T74" fmla="*/ 35 w 51"/>
                <a:gd name="T75" fmla="*/ 7 h 51"/>
                <a:gd name="T76" fmla="*/ 34 w 51"/>
                <a:gd name="T77" fmla="*/ 4 h 51"/>
                <a:gd name="T78" fmla="*/ 31 w 51"/>
                <a:gd name="T79" fmla="*/ 1 h 51"/>
                <a:gd name="T80" fmla="*/ 27 w 51"/>
                <a:gd name="T81" fmla="*/ 2 h 51"/>
                <a:gd name="T82" fmla="*/ 24 w 51"/>
                <a:gd name="T83" fmla="*/ 5 h 51"/>
                <a:gd name="T84" fmla="*/ 22 w 51"/>
                <a:gd name="T85" fmla="*/ 3 h 51"/>
                <a:gd name="T86" fmla="*/ 18 w 51"/>
                <a:gd name="T87" fmla="*/ 1 h 51"/>
                <a:gd name="T88" fmla="*/ 15 w 51"/>
                <a:gd name="T89" fmla="*/ 5 h 51"/>
                <a:gd name="T90" fmla="*/ 14 w 51"/>
                <a:gd name="T91" fmla="*/ 8 h 51"/>
                <a:gd name="T92" fmla="*/ 11 w 51"/>
                <a:gd name="T93" fmla="*/ 8 h 51"/>
                <a:gd name="T94" fmla="*/ 7 w 51"/>
                <a:gd name="T95" fmla="*/ 8 h 51"/>
                <a:gd name="T96" fmla="*/ 6 w 51"/>
                <a:gd name="T97" fmla="*/ 13 h 51"/>
                <a:gd name="T98" fmla="*/ 21 w 51"/>
                <a:gd name="T99" fmla="*/ 12 h 51"/>
                <a:gd name="T100" fmla="*/ 40 w 51"/>
                <a:gd name="T101" fmla="*/ 21 h 51"/>
                <a:gd name="T102" fmla="*/ 30 w 51"/>
                <a:gd name="T103" fmla="*/ 40 h 51"/>
                <a:gd name="T104" fmla="*/ 12 w 51"/>
                <a:gd name="T105" fmla="*/ 30 h 51"/>
                <a:gd name="T106" fmla="*/ 21 w 51"/>
                <a:gd name="T107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" h="51">
                  <a:moveTo>
                    <a:pt x="6" y="13"/>
                  </a:moveTo>
                  <a:cubicBezTo>
                    <a:pt x="7" y="14"/>
                    <a:pt x="7" y="16"/>
                    <a:pt x="7" y="17"/>
                  </a:cubicBezTo>
                  <a:cubicBezTo>
                    <a:pt x="6" y="17"/>
                    <a:pt x="5" y="18"/>
                    <a:pt x="4" y="18"/>
                  </a:cubicBezTo>
                  <a:cubicBezTo>
                    <a:pt x="2" y="17"/>
                    <a:pt x="1" y="18"/>
                    <a:pt x="1" y="20"/>
                  </a:cubicBezTo>
                  <a:cubicBezTo>
                    <a:pt x="0" y="22"/>
                    <a:pt x="1" y="24"/>
                    <a:pt x="2" y="24"/>
                  </a:cubicBezTo>
                  <a:cubicBezTo>
                    <a:pt x="4" y="24"/>
                    <a:pt x="5" y="27"/>
                    <a:pt x="5" y="27"/>
                  </a:cubicBezTo>
                  <a:cubicBezTo>
                    <a:pt x="5" y="28"/>
                    <a:pt x="4" y="29"/>
                    <a:pt x="3" y="30"/>
                  </a:cubicBezTo>
                  <a:cubicBezTo>
                    <a:pt x="1" y="30"/>
                    <a:pt x="1" y="32"/>
                    <a:pt x="1" y="34"/>
                  </a:cubicBezTo>
                  <a:cubicBezTo>
                    <a:pt x="2" y="35"/>
                    <a:pt x="3" y="37"/>
                    <a:pt x="5" y="36"/>
                  </a:cubicBezTo>
                  <a:cubicBezTo>
                    <a:pt x="6" y="36"/>
                    <a:pt x="7" y="36"/>
                    <a:pt x="8" y="37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5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7" y="49"/>
                    <a:pt x="19" y="51"/>
                    <a:pt x="20" y="51"/>
                  </a:cubicBezTo>
                  <a:cubicBezTo>
                    <a:pt x="22" y="51"/>
                    <a:pt x="24" y="51"/>
                    <a:pt x="24" y="49"/>
                  </a:cubicBezTo>
                  <a:cubicBezTo>
                    <a:pt x="24" y="48"/>
                    <a:pt x="27" y="47"/>
                    <a:pt x="28" y="47"/>
                  </a:cubicBezTo>
                  <a:cubicBezTo>
                    <a:pt x="28" y="47"/>
                    <a:pt x="29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5" y="50"/>
                    <a:pt x="37" y="48"/>
                    <a:pt x="36" y="47"/>
                  </a:cubicBezTo>
                  <a:cubicBezTo>
                    <a:pt x="36" y="46"/>
                    <a:pt x="37" y="44"/>
                    <a:pt x="38" y="43"/>
                  </a:cubicBezTo>
                  <a:cubicBezTo>
                    <a:pt x="38" y="43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6" y="42"/>
                    <a:pt x="46" y="40"/>
                    <a:pt x="45" y="39"/>
                  </a:cubicBezTo>
                  <a:cubicBezTo>
                    <a:pt x="44" y="38"/>
                    <a:pt x="45" y="35"/>
                    <a:pt x="45" y="35"/>
                  </a:cubicBezTo>
                  <a:cubicBezTo>
                    <a:pt x="45" y="34"/>
                    <a:pt x="47" y="34"/>
                    <a:pt x="48" y="34"/>
                  </a:cubicBezTo>
                  <a:cubicBezTo>
                    <a:pt x="49" y="34"/>
                    <a:pt x="51" y="33"/>
                    <a:pt x="51" y="31"/>
                  </a:cubicBezTo>
                  <a:cubicBezTo>
                    <a:pt x="51" y="29"/>
                    <a:pt x="51" y="28"/>
                    <a:pt x="49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0" y="21"/>
                    <a:pt x="51" y="20"/>
                    <a:pt x="50" y="18"/>
                  </a:cubicBezTo>
                  <a:cubicBezTo>
                    <a:pt x="50" y="16"/>
                    <a:pt x="48" y="15"/>
                    <a:pt x="47" y="15"/>
                  </a:cubicBezTo>
                  <a:cubicBezTo>
                    <a:pt x="46" y="16"/>
                    <a:pt x="44" y="14"/>
                    <a:pt x="43" y="14"/>
                  </a:cubicBezTo>
                  <a:cubicBezTo>
                    <a:pt x="43" y="13"/>
                    <a:pt x="43" y="12"/>
                    <a:pt x="44" y="11"/>
                  </a:cubicBezTo>
                  <a:cubicBezTo>
                    <a:pt x="45" y="10"/>
                    <a:pt x="44" y="8"/>
                    <a:pt x="43" y="7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5" y="7"/>
                    <a:pt x="35" y="7"/>
                  </a:cubicBezTo>
                  <a:cubicBezTo>
                    <a:pt x="34" y="6"/>
                    <a:pt x="34" y="5"/>
                    <a:pt x="34" y="4"/>
                  </a:cubicBezTo>
                  <a:cubicBezTo>
                    <a:pt x="34" y="2"/>
                    <a:pt x="33" y="1"/>
                    <a:pt x="31" y="1"/>
                  </a:cubicBezTo>
                  <a:cubicBezTo>
                    <a:pt x="29" y="0"/>
                    <a:pt x="28" y="1"/>
                    <a:pt x="27" y="2"/>
                  </a:cubicBezTo>
                  <a:cubicBezTo>
                    <a:pt x="27" y="4"/>
                    <a:pt x="25" y="5"/>
                    <a:pt x="24" y="5"/>
                  </a:cubicBezTo>
                  <a:cubicBezTo>
                    <a:pt x="23" y="5"/>
                    <a:pt x="22" y="4"/>
                    <a:pt x="22" y="3"/>
                  </a:cubicBezTo>
                  <a:cubicBezTo>
                    <a:pt x="21" y="1"/>
                    <a:pt x="20" y="1"/>
                    <a:pt x="18" y="1"/>
                  </a:cubicBezTo>
                  <a:cubicBezTo>
                    <a:pt x="16" y="2"/>
                    <a:pt x="15" y="3"/>
                    <a:pt x="15" y="5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9"/>
                    <a:pt x="12" y="9"/>
                    <a:pt x="11" y="8"/>
                  </a:cubicBezTo>
                  <a:cubicBezTo>
                    <a:pt x="10" y="7"/>
                    <a:pt x="8" y="7"/>
                    <a:pt x="7" y="8"/>
                  </a:cubicBezTo>
                  <a:cubicBezTo>
                    <a:pt x="5" y="10"/>
                    <a:pt x="5" y="12"/>
                    <a:pt x="6" y="13"/>
                  </a:cubicBezTo>
                  <a:close/>
                  <a:moveTo>
                    <a:pt x="21" y="12"/>
                  </a:moveTo>
                  <a:cubicBezTo>
                    <a:pt x="29" y="9"/>
                    <a:pt x="37" y="13"/>
                    <a:pt x="40" y="21"/>
                  </a:cubicBezTo>
                  <a:cubicBezTo>
                    <a:pt x="42" y="29"/>
                    <a:pt x="38" y="37"/>
                    <a:pt x="30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3"/>
                    <a:pt x="13" y="14"/>
                    <a:pt x="21" y="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4" name="Freeform 6"/>
            <p:cNvSpPr>
              <a:spLocks noEditPoints="1"/>
            </p:cNvSpPr>
            <p:nvPr/>
          </p:nvSpPr>
          <p:spPr bwMode="auto">
            <a:xfrm>
              <a:off x="5856288" y="1698625"/>
              <a:ext cx="207963" cy="209550"/>
            </a:xfrm>
            <a:custGeom>
              <a:avLst/>
              <a:gdLst>
                <a:gd name="T0" fmla="*/ 2147483647 w 33"/>
                <a:gd name="T1" fmla="*/ 2147483647 h 33"/>
                <a:gd name="T2" fmla="*/ 2147483647 w 33"/>
                <a:gd name="T3" fmla="*/ 2147483647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2147483647 w 33"/>
                <a:gd name="T9" fmla="*/ 2147483647 h 33"/>
                <a:gd name="T10" fmla="*/ 2147483647 w 33"/>
                <a:gd name="T11" fmla="*/ 2147483647 h 33"/>
                <a:gd name="T12" fmla="*/ 2147483647 w 33"/>
                <a:gd name="T13" fmla="*/ 2147483647 h 33"/>
                <a:gd name="T14" fmla="*/ 0 w 33"/>
                <a:gd name="T15" fmla="*/ 2147483647 h 33"/>
                <a:gd name="T16" fmla="*/ 2147483647 w 33"/>
                <a:gd name="T17" fmla="*/ 2147483647 h 33"/>
                <a:gd name="T18" fmla="*/ 2147483647 w 33"/>
                <a:gd name="T19" fmla="*/ 2147483647 h 33"/>
                <a:gd name="T20" fmla="*/ 2147483647 w 33"/>
                <a:gd name="T21" fmla="*/ 2147483647 h 33"/>
                <a:gd name="T22" fmla="*/ 2147483647 w 33"/>
                <a:gd name="T23" fmla="*/ 2147483647 h 33"/>
                <a:gd name="T24" fmla="*/ 2147483647 w 33"/>
                <a:gd name="T25" fmla="*/ 2147483647 h 33"/>
                <a:gd name="T26" fmla="*/ 2147483647 w 33"/>
                <a:gd name="T27" fmla="*/ 2147483647 h 33"/>
                <a:gd name="T28" fmla="*/ 2147483647 w 33"/>
                <a:gd name="T29" fmla="*/ 2147483647 h 33"/>
                <a:gd name="T30" fmla="*/ 2147483647 w 33"/>
                <a:gd name="T31" fmla="*/ 2147483647 h 33"/>
                <a:gd name="T32" fmla="*/ 2147483647 w 33"/>
                <a:gd name="T33" fmla="*/ 2147483647 h 33"/>
                <a:gd name="T34" fmla="*/ 2147483647 w 33"/>
                <a:gd name="T35" fmla="*/ 2147483647 h 33"/>
                <a:gd name="T36" fmla="*/ 2147483647 w 33"/>
                <a:gd name="T37" fmla="*/ 2147483647 h 33"/>
                <a:gd name="T38" fmla="*/ 2147483647 w 33"/>
                <a:gd name="T39" fmla="*/ 2147483647 h 33"/>
                <a:gd name="T40" fmla="*/ 2147483647 w 33"/>
                <a:gd name="T41" fmla="*/ 2147483647 h 33"/>
                <a:gd name="T42" fmla="*/ 2147483647 w 33"/>
                <a:gd name="T43" fmla="*/ 2147483647 h 33"/>
                <a:gd name="T44" fmla="*/ 2147483647 w 33"/>
                <a:gd name="T45" fmla="*/ 2147483647 h 33"/>
                <a:gd name="T46" fmla="*/ 2147483647 w 33"/>
                <a:gd name="T47" fmla="*/ 2147483647 h 33"/>
                <a:gd name="T48" fmla="*/ 2147483647 w 33"/>
                <a:gd name="T49" fmla="*/ 2147483647 h 33"/>
                <a:gd name="T50" fmla="*/ 2147483647 w 33"/>
                <a:gd name="T51" fmla="*/ 2147483647 h 33"/>
                <a:gd name="T52" fmla="*/ 2147483647 w 33"/>
                <a:gd name="T53" fmla="*/ 2147483647 h 33"/>
                <a:gd name="T54" fmla="*/ 2147483647 w 33"/>
                <a:gd name="T55" fmla="*/ 2147483647 h 33"/>
                <a:gd name="T56" fmla="*/ 2147483647 w 33"/>
                <a:gd name="T57" fmla="*/ 2147483647 h 33"/>
                <a:gd name="T58" fmla="*/ 2147483647 w 33"/>
                <a:gd name="T59" fmla="*/ 2147483647 h 33"/>
                <a:gd name="T60" fmla="*/ 2147483647 w 33"/>
                <a:gd name="T61" fmla="*/ 2147483647 h 33"/>
                <a:gd name="T62" fmla="*/ 2147483647 w 33"/>
                <a:gd name="T63" fmla="*/ 2147483647 h 33"/>
                <a:gd name="T64" fmla="*/ 2147483647 w 33"/>
                <a:gd name="T65" fmla="*/ 2147483647 h 33"/>
                <a:gd name="T66" fmla="*/ 2147483647 w 33"/>
                <a:gd name="T67" fmla="*/ 2147483647 h 33"/>
                <a:gd name="T68" fmla="*/ 2147483647 w 33"/>
                <a:gd name="T69" fmla="*/ 2147483647 h 33"/>
                <a:gd name="T70" fmla="*/ 2147483647 w 33"/>
                <a:gd name="T71" fmla="*/ 2147483647 h 33"/>
                <a:gd name="T72" fmla="*/ 2147483647 w 33"/>
                <a:gd name="T73" fmla="*/ 2147483647 h 33"/>
                <a:gd name="T74" fmla="*/ 2147483647 w 33"/>
                <a:gd name="T75" fmla="*/ 2147483647 h 33"/>
                <a:gd name="T76" fmla="*/ 2147483647 w 33"/>
                <a:gd name="T77" fmla="*/ 2147483647 h 33"/>
                <a:gd name="T78" fmla="*/ 2147483647 w 33"/>
                <a:gd name="T79" fmla="*/ 2147483647 h 33"/>
                <a:gd name="T80" fmla="*/ 2147483647 w 33"/>
                <a:gd name="T81" fmla="*/ 2147483647 h 33"/>
                <a:gd name="T82" fmla="*/ 2147483647 w 33"/>
                <a:gd name="T83" fmla="*/ 2147483647 h 33"/>
                <a:gd name="T84" fmla="*/ 2147483647 w 33"/>
                <a:gd name="T85" fmla="*/ 2147483647 h 33"/>
                <a:gd name="T86" fmla="*/ 2147483647 w 33"/>
                <a:gd name="T87" fmla="*/ 2147483647 h 33"/>
                <a:gd name="T88" fmla="*/ 2147483647 w 33"/>
                <a:gd name="T89" fmla="*/ 2147483647 h 33"/>
                <a:gd name="T90" fmla="*/ 2147483647 w 33"/>
                <a:gd name="T91" fmla="*/ 2147483647 h 33"/>
                <a:gd name="T92" fmla="*/ 2147483647 w 33"/>
                <a:gd name="T93" fmla="*/ 2147483647 h 33"/>
                <a:gd name="T94" fmla="*/ 2147483647 w 33"/>
                <a:gd name="T95" fmla="*/ 2147483647 h 33"/>
                <a:gd name="T96" fmla="*/ 2147483647 w 33"/>
                <a:gd name="T97" fmla="*/ 2147483647 h 33"/>
                <a:gd name="T98" fmla="*/ 2147483647 w 33"/>
                <a:gd name="T99" fmla="*/ 2147483647 h 33"/>
                <a:gd name="T100" fmla="*/ 2147483647 w 33"/>
                <a:gd name="T101" fmla="*/ 2147483647 h 33"/>
                <a:gd name="T102" fmla="*/ 2147483647 w 33"/>
                <a:gd name="T103" fmla="*/ 2147483647 h 33"/>
                <a:gd name="T104" fmla="*/ 2147483647 w 33"/>
                <a:gd name="T105" fmla="*/ 2147483647 h 33"/>
                <a:gd name="T106" fmla="*/ 2147483647 w 33"/>
                <a:gd name="T107" fmla="*/ 2147483647 h 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" h="33">
                  <a:moveTo>
                    <a:pt x="4" y="8"/>
                  </a:moveTo>
                  <a:cubicBezTo>
                    <a:pt x="4" y="9"/>
                    <a:pt x="4" y="11"/>
                    <a:pt x="4" y="11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3" y="18"/>
                    <a:pt x="3" y="18"/>
                  </a:cubicBezTo>
                  <a:cubicBezTo>
                    <a:pt x="3" y="19"/>
                    <a:pt x="2" y="19"/>
                    <a:pt x="1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5" y="26"/>
                    <a:pt x="5" y="27"/>
                  </a:cubicBezTo>
                  <a:cubicBezTo>
                    <a:pt x="4" y="27"/>
                    <a:pt x="4" y="28"/>
                    <a:pt x="5" y="29"/>
                  </a:cubicBezTo>
                  <a:cubicBezTo>
                    <a:pt x="6" y="30"/>
                    <a:pt x="7" y="30"/>
                    <a:pt x="8" y="30"/>
                  </a:cubicBezTo>
                  <a:cubicBezTo>
                    <a:pt x="8" y="29"/>
                    <a:pt x="10" y="29"/>
                    <a:pt x="10" y="29"/>
                  </a:cubicBezTo>
                  <a:cubicBezTo>
                    <a:pt x="11" y="29"/>
                    <a:pt x="11" y="30"/>
                    <a:pt x="11" y="31"/>
                  </a:cubicBezTo>
                  <a:cubicBezTo>
                    <a:pt x="11" y="32"/>
                    <a:pt x="12" y="33"/>
                    <a:pt x="13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1"/>
                    <a:pt x="17" y="30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19" y="33"/>
                    <a:pt x="20" y="33"/>
                    <a:pt x="21" y="33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3" y="30"/>
                    <a:pt x="24" y="28"/>
                    <a:pt x="24" y="28"/>
                  </a:cubicBezTo>
                  <a:cubicBezTo>
                    <a:pt x="24" y="28"/>
                    <a:pt x="25" y="28"/>
                    <a:pt x="26" y="29"/>
                  </a:cubicBezTo>
                  <a:cubicBezTo>
                    <a:pt x="27" y="29"/>
                    <a:pt x="28" y="29"/>
                    <a:pt x="29" y="28"/>
                  </a:cubicBezTo>
                  <a:cubicBezTo>
                    <a:pt x="29" y="27"/>
                    <a:pt x="29" y="26"/>
                    <a:pt x="29" y="25"/>
                  </a:cubicBezTo>
                  <a:cubicBezTo>
                    <a:pt x="28" y="25"/>
                    <a:pt x="28" y="23"/>
                    <a:pt x="28" y="23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31" y="22"/>
                    <a:pt x="32" y="22"/>
                    <a:pt x="32" y="20"/>
                  </a:cubicBezTo>
                  <a:cubicBezTo>
                    <a:pt x="33" y="19"/>
                    <a:pt x="32" y="18"/>
                    <a:pt x="31" y="18"/>
                  </a:cubicBezTo>
                  <a:cubicBezTo>
                    <a:pt x="30" y="18"/>
                    <a:pt x="30" y="16"/>
                    <a:pt x="30" y="16"/>
                  </a:cubicBezTo>
                  <a:cubicBezTo>
                    <a:pt x="30" y="15"/>
                    <a:pt x="30" y="15"/>
                    <a:pt x="31" y="14"/>
                  </a:cubicBezTo>
                  <a:cubicBezTo>
                    <a:pt x="32" y="14"/>
                    <a:pt x="32" y="13"/>
                    <a:pt x="32" y="12"/>
                  </a:cubicBezTo>
                  <a:cubicBezTo>
                    <a:pt x="32" y="11"/>
                    <a:pt x="31" y="10"/>
                    <a:pt x="30" y="10"/>
                  </a:cubicBezTo>
                  <a:cubicBezTo>
                    <a:pt x="29" y="11"/>
                    <a:pt x="28" y="10"/>
                    <a:pt x="27" y="9"/>
                  </a:cubicBezTo>
                  <a:cubicBezTo>
                    <a:pt x="27" y="9"/>
                    <a:pt x="27" y="8"/>
                    <a:pt x="28" y="7"/>
                  </a:cubicBezTo>
                  <a:cubicBezTo>
                    <a:pt x="28" y="7"/>
                    <a:pt x="28" y="5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4" y="5"/>
                    <a:pt x="22" y="5"/>
                    <a:pt x="22" y="5"/>
                  </a:cubicBezTo>
                  <a:cubicBezTo>
                    <a:pt x="22" y="4"/>
                    <a:pt x="21" y="4"/>
                    <a:pt x="22" y="3"/>
                  </a:cubicBezTo>
                  <a:cubicBezTo>
                    <a:pt x="22" y="2"/>
                    <a:pt x="21" y="1"/>
                    <a:pt x="20" y="1"/>
                  </a:cubicBezTo>
                  <a:cubicBezTo>
                    <a:pt x="19" y="0"/>
                    <a:pt x="17" y="1"/>
                    <a:pt x="17" y="2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4" y="3"/>
                    <a:pt x="14" y="2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2"/>
                    <a:pt x="9" y="2"/>
                    <a:pt x="10" y="3"/>
                  </a:cubicBezTo>
                  <a:cubicBezTo>
                    <a:pt x="10" y="4"/>
                    <a:pt x="9" y="5"/>
                    <a:pt x="8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6" y="5"/>
                    <a:pt x="5" y="5"/>
                    <a:pt x="4" y="6"/>
                  </a:cubicBezTo>
                  <a:cubicBezTo>
                    <a:pt x="3" y="7"/>
                    <a:pt x="3" y="8"/>
                    <a:pt x="4" y="8"/>
                  </a:cubicBezTo>
                  <a:close/>
                  <a:moveTo>
                    <a:pt x="13" y="8"/>
                  </a:moveTo>
                  <a:cubicBezTo>
                    <a:pt x="18" y="6"/>
                    <a:pt x="24" y="9"/>
                    <a:pt x="25" y="14"/>
                  </a:cubicBezTo>
                  <a:cubicBezTo>
                    <a:pt x="27" y="19"/>
                    <a:pt x="24" y="24"/>
                    <a:pt x="19" y="26"/>
                  </a:cubicBezTo>
                  <a:cubicBezTo>
                    <a:pt x="14" y="28"/>
                    <a:pt x="9" y="25"/>
                    <a:pt x="7" y="20"/>
                  </a:cubicBezTo>
                  <a:cubicBezTo>
                    <a:pt x="6" y="15"/>
                    <a:pt x="8" y="9"/>
                    <a:pt x="13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5" name="Freeform 7"/>
            <p:cNvSpPr>
              <a:spLocks noEditPoints="1"/>
            </p:cNvSpPr>
            <p:nvPr/>
          </p:nvSpPr>
          <p:spPr bwMode="auto">
            <a:xfrm>
              <a:off x="5856288" y="1908175"/>
              <a:ext cx="157163" cy="163513"/>
            </a:xfrm>
            <a:custGeom>
              <a:avLst/>
              <a:gdLst>
                <a:gd name="T0" fmla="*/ 2147483647 w 25"/>
                <a:gd name="T1" fmla="*/ 2147483647 h 26"/>
                <a:gd name="T2" fmla="*/ 2147483647 w 25"/>
                <a:gd name="T3" fmla="*/ 2147483647 h 26"/>
                <a:gd name="T4" fmla="*/ 2147483647 w 25"/>
                <a:gd name="T5" fmla="*/ 2147483647 h 26"/>
                <a:gd name="T6" fmla="*/ 0 w 25"/>
                <a:gd name="T7" fmla="*/ 2147483647 h 26"/>
                <a:gd name="T8" fmla="*/ 2147483647 w 25"/>
                <a:gd name="T9" fmla="*/ 2147483647 h 26"/>
                <a:gd name="T10" fmla="*/ 2147483647 w 25"/>
                <a:gd name="T11" fmla="*/ 2147483647 h 26"/>
                <a:gd name="T12" fmla="*/ 2147483647 w 25"/>
                <a:gd name="T13" fmla="*/ 2147483647 h 26"/>
                <a:gd name="T14" fmla="*/ 0 w 25"/>
                <a:gd name="T15" fmla="*/ 2147483647 h 26"/>
                <a:gd name="T16" fmla="*/ 2147483647 w 25"/>
                <a:gd name="T17" fmla="*/ 2147483647 h 26"/>
                <a:gd name="T18" fmla="*/ 2147483647 w 25"/>
                <a:gd name="T19" fmla="*/ 2147483647 h 26"/>
                <a:gd name="T20" fmla="*/ 2147483647 w 25"/>
                <a:gd name="T21" fmla="*/ 2147483647 h 26"/>
                <a:gd name="T22" fmla="*/ 2147483647 w 25"/>
                <a:gd name="T23" fmla="*/ 2147483647 h 26"/>
                <a:gd name="T24" fmla="*/ 2147483647 w 25"/>
                <a:gd name="T25" fmla="*/ 2147483647 h 26"/>
                <a:gd name="T26" fmla="*/ 2147483647 w 25"/>
                <a:gd name="T27" fmla="*/ 2147483647 h 26"/>
                <a:gd name="T28" fmla="*/ 2147483647 w 25"/>
                <a:gd name="T29" fmla="*/ 2147483647 h 26"/>
                <a:gd name="T30" fmla="*/ 2147483647 w 25"/>
                <a:gd name="T31" fmla="*/ 2147483647 h 26"/>
                <a:gd name="T32" fmla="*/ 2147483647 w 25"/>
                <a:gd name="T33" fmla="*/ 2147483647 h 26"/>
                <a:gd name="T34" fmla="*/ 2147483647 w 25"/>
                <a:gd name="T35" fmla="*/ 2147483647 h 26"/>
                <a:gd name="T36" fmla="*/ 2147483647 w 25"/>
                <a:gd name="T37" fmla="*/ 2147483647 h 26"/>
                <a:gd name="T38" fmla="*/ 2147483647 w 25"/>
                <a:gd name="T39" fmla="*/ 2147483647 h 26"/>
                <a:gd name="T40" fmla="*/ 2147483647 w 25"/>
                <a:gd name="T41" fmla="*/ 2147483647 h 26"/>
                <a:gd name="T42" fmla="*/ 2147483647 w 25"/>
                <a:gd name="T43" fmla="*/ 2147483647 h 26"/>
                <a:gd name="T44" fmla="*/ 2147483647 w 25"/>
                <a:gd name="T45" fmla="*/ 2147483647 h 26"/>
                <a:gd name="T46" fmla="*/ 2147483647 w 25"/>
                <a:gd name="T47" fmla="*/ 2147483647 h 26"/>
                <a:gd name="T48" fmla="*/ 2147483647 w 25"/>
                <a:gd name="T49" fmla="*/ 2147483647 h 26"/>
                <a:gd name="T50" fmla="*/ 2147483647 w 25"/>
                <a:gd name="T51" fmla="*/ 2147483647 h 26"/>
                <a:gd name="T52" fmla="*/ 2147483647 w 25"/>
                <a:gd name="T53" fmla="*/ 2147483647 h 26"/>
                <a:gd name="T54" fmla="*/ 2147483647 w 25"/>
                <a:gd name="T55" fmla="*/ 2147483647 h 26"/>
                <a:gd name="T56" fmla="*/ 2147483647 w 25"/>
                <a:gd name="T57" fmla="*/ 2147483647 h 26"/>
                <a:gd name="T58" fmla="*/ 2147483647 w 25"/>
                <a:gd name="T59" fmla="*/ 2147483647 h 26"/>
                <a:gd name="T60" fmla="*/ 2147483647 w 25"/>
                <a:gd name="T61" fmla="*/ 2147483647 h 26"/>
                <a:gd name="T62" fmla="*/ 2147483647 w 25"/>
                <a:gd name="T63" fmla="*/ 2147483647 h 26"/>
                <a:gd name="T64" fmla="*/ 2147483647 w 25"/>
                <a:gd name="T65" fmla="*/ 2147483647 h 26"/>
                <a:gd name="T66" fmla="*/ 2147483647 w 25"/>
                <a:gd name="T67" fmla="*/ 2147483647 h 26"/>
                <a:gd name="T68" fmla="*/ 2147483647 w 25"/>
                <a:gd name="T69" fmla="*/ 2147483647 h 26"/>
                <a:gd name="T70" fmla="*/ 2147483647 w 25"/>
                <a:gd name="T71" fmla="*/ 2147483647 h 26"/>
                <a:gd name="T72" fmla="*/ 2147483647 w 25"/>
                <a:gd name="T73" fmla="*/ 2147483647 h 26"/>
                <a:gd name="T74" fmla="*/ 2147483647 w 25"/>
                <a:gd name="T75" fmla="*/ 2147483647 h 26"/>
                <a:gd name="T76" fmla="*/ 2147483647 w 25"/>
                <a:gd name="T77" fmla="*/ 2147483647 h 26"/>
                <a:gd name="T78" fmla="*/ 2147483647 w 25"/>
                <a:gd name="T79" fmla="*/ 0 h 26"/>
                <a:gd name="T80" fmla="*/ 2147483647 w 25"/>
                <a:gd name="T81" fmla="*/ 2147483647 h 26"/>
                <a:gd name="T82" fmla="*/ 2147483647 w 25"/>
                <a:gd name="T83" fmla="*/ 2147483647 h 26"/>
                <a:gd name="T84" fmla="*/ 2147483647 w 25"/>
                <a:gd name="T85" fmla="*/ 2147483647 h 26"/>
                <a:gd name="T86" fmla="*/ 2147483647 w 25"/>
                <a:gd name="T87" fmla="*/ 2147483647 h 26"/>
                <a:gd name="T88" fmla="*/ 2147483647 w 25"/>
                <a:gd name="T89" fmla="*/ 2147483647 h 26"/>
                <a:gd name="T90" fmla="*/ 2147483647 w 25"/>
                <a:gd name="T91" fmla="*/ 2147483647 h 26"/>
                <a:gd name="T92" fmla="*/ 2147483647 w 25"/>
                <a:gd name="T93" fmla="*/ 2147483647 h 26"/>
                <a:gd name="T94" fmla="*/ 2147483647 w 25"/>
                <a:gd name="T95" fmla="*/ 2147483647 h 26"/>
                <a:gd name="T96" fmla="*/ 2147483647 w 25"/>
                <a:gd name="T97" fmla="*/ 2147483647 h 26"/>
                <a:gd name="T98" fmla="*/ 2147483647 w 25"/>
                <a:gd name="T99" fmla="*/ 2147483647 h 26"/>
                <a:gd name="T100" fmla="*/ 2147483647 w 25"/>
                <a:gd name="T101" fmla="*/ 2147483647 h 26"/>
                <a:gd name="T102" fmla="*/ 2147483647 w 25"/>
                <a:gd name="T103" fmla="*/ 2147483647 h 26"/>
                <a:gd name="T104" fmla="*/ 2147483647 w 25"/>
                <a:gd name="T105" fmla="*/ 2147483647 h 26"/>
                <a:gd name="T106" fmla="*/ 2147483647 w 25"/>
                <a:gd name="T107" fmla="*/ 2147483647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" h="26">
                  <a:moveTo>
                    <a:pt x="3" y="6"/>
                  </a:moveTo>
                  <a:cubicBezTo>
                    <a:pt x="3" y="7"/>
                    <a:pt x="3" y="8"/>
                    <a:pt x="3" y="8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2" y="14"/>
                    <a:pt x="2" y="15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1"/>
                    <a:pt x="3" y="22"/>
                    <a:pt x="4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8" y="22"/>
                    <a:pt x="8" y="22"/>
                  </a:cubicBezTo>
                  <a:cubicBezTo>
                    <a:pt x="9" y="22"/>
                    <a:pt x="9" y="23"/>
                    <a:pt x="9" y="24"/>
                  </a:cubicBezTo>
                  <a:cubicBezTo>
                    <a:pt x="8" y="24"/>
                    <a:pt x="9" y="25"/>
                    <a:pt x="10" y="25"/>
                  </a:cubicBezTo>
                  <a:cubicBezTo>
                    <a:pt x="11" y="26"/>
                    <a:pt x="12" y="25"/>
                    <a:pt x="12" y="24"/>
                  </a:cubicBezTo>
                  <a:cubicBezTo>
                    <a:pt x="12" y="24"/>
                    <a:pt x="13" y="23"/>
                    <a:pt x="13" y="23"/>
                  </a:cubicBezTo>
                  <a:cubicBezTo>
                    <a:pt x="14" y="23"/>
                    <a:pt x="14" y="24"/>
                    <a:pt x="15" y="24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17" y="25"/>
                    <a:pt x="18" y="24"/>
                    <a:pt x="18" y="23"/>
                  </a:cubicBezTo>
                  <a:cubicBezTo>
                    <a:pt x="18" y="23"/>
                    <a:pt x="18" y="22"/>
                    <a:pt x="19" y="21"/>
                  </a:cubicBezTo>
                  <a:cubicBezTo>
                    <a:pt x="19" y="21"/>
                    <a:pt x="20" y="21"/>
                    <a:pt x="20" y="22"/>
                  </a:cubicBezTo>
                  <a:cubicBezTo>
                    <a:pt x="21" y="22"/>
                    <a:pt x="21" y="22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2" y="19"/>
                    <a:pt x="22" y="18"/>
                    <a:pt x="22" y="17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4" y="17"/>
                    <a:pt x="25" y="16"/>
                    <a:pt x="25" y="16"/>
                  </a:cubicBezTo>
                  <a:cubicBezTo>
                    <a:pt x="25" y="15"/>
                    <a:pt x="25" y="14"/>
                    <a:pt x="24" y="14"/>
                  </a:cubicBezTo>
                  <a:cubicBezTo>
                    <a:pt x="24" y="14"/>
                    <a:pt x="23" y="12"/>
                    <a:pt x="23" y="12"/>
                  </a:cubicBezTo>
                  <a:cubicBezTo>
                    <a:pt x="23" y="12"/>
                    <a:pt x="23" y="11"/>
                    <a:pt x="24" y="11"/>
                  </a:cubicBezTo>
                  <a:cubicBezTo>
                    <a:pt x="25" y="11"/>
                    <a:pt x="25" y="10"/>
                    <a:pt x="25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2" y="8"/>
                    <a:pt x="21" y="7"/>
                    <a:pt x="21" y="7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4"/>
                    <a:pt x="17" y="4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0" y="1"/>
                    <a:pt x="10" y="0"/>
                    <a:pt x="9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5"/>
                    <a:pt x="2" y="6"/>
                    <a:pt x="3" y="6"/>
                  </a:cubicBezTo>
                  <a:close/>
                  <a:moveTo>
                    <a:pt x="10" y="6"/>
                  </a:moveTo>
                  <a:cubicBezTo>
                    <a:pt x="14" y="5"/>
                    <a:pt x="18" y="7"/>
                    <a:pt x="20" y="11"/>
                  </a:cubicBezTo>
                  <a:cubicBezTo>
                    <a:pt x="21" y="14"/>
                    <a:pt x="19" y="19"/>
                    <a:pt x="15" y="20"/>
                  </a:cubicBezTo>
                  <a:cubicBezTo>
                    <a:pt x="11" y="21"/>
                    <a:pt x="7" y="19"/>
                    <a:pt x="6" y="15"/>
                  </a:cubicBezTo>
                  <a:cubicBezTo>
                    <a:pt x="4" y="11"/>
                    <a:pt x="7" y="7"/>
                    <a:pt x="10" y="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zh-CN" altLang="en-US" sz="1350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04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论文综述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32" name="矩形 31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77583" y="2242057"/>
            <a:ext cx="4471747" cy="2981164"/>
          </a:xfrm>
          <a:custGeom>
            <a:avLst/>
            <a:gdLst>
              <a:gd name="connsiteX0" fmla="*/ 4334140 w 4334140"/>
              <a:gd name="connsiteY0" fmla="*/ 0 h 4437497"/>
              <a:gd name="connsiteX1" fmla="*/ 0 w 4334140"/>
              <a:gd name="connsiteY1" fmla="*/ 0 h 4437497"/>
              <a:gd name="connsiteX2" fmla="*/ 0 w 4334140"/>
              <a:gd name="connsiteY2" fmla="*/ 4437497 h 4437497"/>
              <a:gd name="connsiteX3" fmla="*/ 54907 w 4334140"/>
              <a:gd name="connsiteY3" fmla="*/ 4437497 h 4437497"/>
              <a:gd name="connsiteX4" fmla="*/ 54907 w 4334140"/>
              <a:gd name="connsiteY4" fmla="*/ 4188437 h 4437497"/>
              <a:gd name="connsiteX5" fmla="*/ 4334140 w 4334140"/>
              <a:gd name="connsiteY5" fmla="*/ 4188437 h 443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4140" h="4437497">
                <a:moveTo>
                  <a:pt x="4334140" y="0"/>
                </a:moveTo>
                <a:lnTo>
                  <a:pt x="0" y="0"/>
                </a:lnTo>
                <a:lnTo>
                  <a:pt x="0" y="4437497"/>
                </a:lnTo>
                <a:lnTo>
                  <a:pt x="54907" y="4437497"/>
                </a:lnTo>
                <a:lnTo>
                  <a:pt x="54907" y="4188437"/>
                </a:lnTo>
                <a:lnTo>
                  <a:pt x="4334140" y="4188437"/>
                </a:lnTo>
                <a:close/>
              </a:path>
            </a:pathLst>
          </a:custGeom>
          <a:ln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4868943" y="2242057"/>
            <a:ext cx="6150424" cy="1753761"/>
            <a:chOff x="3651707" y="1681543"/>
            <a:chExt cx="4612818" cy="1315321"/>
          </a:xfrm>
        </p:grpSpPr>
        <p:sp>
          <p:nvSpPr>
            <p:cNvPr id="24" name="矩形 25"/>
            <p:cNvSpPr>
              <a:spLocks noChangeArrowheads="1"/>
            </p:cNvSpPr>
            <p:nvPr/>
          </p:nvSpPr>
          <p:spPr bwMode="auto">
            <a:xfrm>
              <a:off x="3651707" y="1681543"/>
              <a:ext cx="2731255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2135" dirty="0">
                  <a:solidFill>
                    <a:srgbClr val="10CF9B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Click here to add text</a:t>
              </a: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3651707" y="2235117"/>
              <a:ext cx="4612818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单击此处添加文字，添加具体文字内容，您的说明文字在此处添加，此处输入详细的说明文字单击此处添加文字，添加具体文字内容，您的说明文字在此处添加，此处输入详细的说明文字</a:t>
              </a:r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04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论文综述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11" name="矩形 10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05154" y="4688847"/>
            <a:ext cx="2142803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zh-CN" altLang="en-US" sz="160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汇报人：</a:t>
            </a:r>
            <a:r>
              <a:rPr lang="en-US" altLang="zh-CN" sz="160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xiazaii</a:t>
            </a:r>
            <a:endParaRPr lang="zh-CN" altLang="en-US" sz="16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05154" y="4177914"/>
            <a:ext cx="490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1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THE PROFESSIONL POWERPOINT TEMPLATE</a:t>
            </a:r>
          </a:p>
        </p:txBody>
      </p:sp>
      <p:sp>
        <p:nvSpPr>
          <p:cNvPr id="6" name="矩形 5"/>
          <p:cNvSpPr/>
          <p:nvPr/>
        </p:nvSpPr>
        <p:spPr>
          <a:xfrm>
            <a:off x="6005154" y="2967335"/>
            <a:ext cx="29546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zh-CN" altLang="en-US" sz="5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谢谢观看</a:t>
            </a:r>
            <a:endParaRPr lang="en-US" altLang="zh-CN" sz="5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75375" y="1609147"/>
            <a:ext cx="262128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US" altLang="zh-CN" sz="9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20XX</a:t>
            </a:r>
            <a:endParaRPr lang="en-US" altLang="zh-CN" sz="9600" dirty="0">
              <a:solidFill>
                <a:srgbClr val="79BC8F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313289" y="6409828"/>
            <a:ext cx="83876" cy="8387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43596" y="6409828"/>
            <a:ext cx="83876" cy="83876"/>
          </a:xfrm>
          <a:prstGeom prst="rect">
            <a:avLst/>
          </a:prstGeom>
          <a:solidFill>
            <a:srgbClr val="08D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573902" y="6409828"/>
            <a:ext cx="83876" cy="83876"/>
          </a:xfrm>
          <a:prstGeom prst="rect">
            <a:avLst/>
          </a:prstGeom>
          <a:solidFill>
            <a:srgbClr val="03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6666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704210" y="6409828"/>
            <a:ext cx="83876" cy="83876"/>
          </a:xfrm>
          <a:prstGeom prst="rect">
            <a:avLst/>
          </a:prstGeom>
          <a:solidFill>
            <a:srgbClr val="79B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79BC8F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093727" y="285352"/>
            <a:ext cx="948117" cy="370212"/>
            <a:chOff x="11093727" y="285352"/>
            <a:chExt cx="948117" cy="370212"/>
          </a:xfrm>
        </p:grpSpPr>
        <p:sp>
          <p:nvSpPr>
            <p:cNvPr id="15" name="矩形: 圆角 14"/>
            <p:cNvSpPr/>
            <p:nvPr/>
          </p:nvSpPr>
          <p:spPr>
            <a:xfrm>
              <a:off x="11173216" y="315251"/>
              <a:ext cx="789139" cy="34031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093727" y="285352"/>
              <a:ext cx="9481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Segoe UI" panose="020B0502040204020203" pitchFamily="34" charset="0"/>
                  <a:sym typeface="inpin heiti" panose="00000500000000000000" pitchFamily="2" charset="-122"/>
                </a:rPr>
                <a:t>LOGO</a:t>
              </a:r>
              <a:endParaRPr lang="zh-CN" altLang="en-US" i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Segoe UI" panose="020B0502040204020203" pitchFamily="34" charset="0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5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58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58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58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4253006" y="3236548"/>
            <a:ext cx="1596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01</a:t>
            </a:r>
            <a:endParaRPr lang="zh-CN" altLang="en-US" sz="6000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596047" y="1967515"/>
            <a:ext cx="999905" cy="999905"/>
            <a:chOff x="4344139" y="3321140"/>
            <a:chExt cx="745581" cy="745581"/>
          </a:xfrm>
        </p:grpSpPr>
        <p:sp>
          <p:nvSpPr>
            <p:cNvPr id="44" name="椭圆 43"/>
            <p:cNvSpPr/>
            <p:nvPr/>
          </p:nvSpPr>
          <p:spPr>
            <a:xfrm>
              <a:off x="4344139" y="3321140"/>
              <a:ext cx="745581" cy="745581"/>
            </a:xfrm>
            <a:prstGeom prst="ellipse">
              <a:avLst/>
            </a:prstGeom>
            <a:solidFill>
              <a:srgbClr val="08D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4533184" y="3533199"/>
              <a:ext cx="367490" cy="347697"/>
            </a:xfrm>
            <a:custGeom>
              <a:avLst/>
              <a:gdLst>
                <a:gd name="T0" fmla="*/ 109 w 123"/>
                <a:gd name="T1" fmla="*/ 0 h 116"/>
                <a:gd name="T2" fmla="*/ 123 w 123"/>
                <a:gd name="T3" fmla="*/ 14 h 116"/>
                <a:gd name="T4" fmla="*/ 119 w 123"/>
                <a:gd name="T5" fmla="*/ 55 h 116"/>
                <a:gd name="T6" fmla="*/ 100 w 123"/>
                <a:gd name="T7" fmla="*/ 60 h 116"/>
                <a:gd name="T8" fmla="*/ 90 w 123"/>
                <a:gd name="T9" fmla="*/ 73 h 116"/>
                <a:gd name="T10" fmla="*/ 84 w 123"/>
                <a:gd name="T11" fmla="*/ 70 h 116"/>
                <a:gd name="T12" fmla="*/ 82 w 123"/>
                <a:gd name="T13" fmla="*/ 66 h 116"/>
                <a:gd name="T14" fmla="*/ 63 w 123"/>
                <a:gd name="T15" fmla="*/ 60 h 116"/>
                <a:gd name="T16" fmla="*/ 66 w 123"/>
                <a:gd name="T17" fmla="*/ 52 h 116"/>
                <a:gd name="T18" fmla="*/ 93 w 123"/>
                <a:gd name="T19" fmla="*/ 52 h 116"/>
                <a:gd name="T20" fmla="*/ 91 w 123"/>
                <a:gd name="T21" fmla="*/ 59 h 116"/>
                <a:gd name="T22" fmla="*/ 97 w 123"/>
                <a:gd name="T23" fmla="*/ 52 h 116"/>
                <a:gd name="T24" fmla="*/ 109 w 123"/>
                <a:gd name="T25" fmla="*/ 52 h 116"/>
                <a:gd name="T26" fmla="*/ 115 w 123"/>
                <a:gd name="T27" fmla="*/ 46 h 116"/>
                <a:gd name="T28" fmla="*/ 113 w 123"/>
                <a:gd name="T29" fmla="*/ 9 h 116"/>
                <a:gd name="T30" fmla="*/ 57 w 123"/>
                <a:gd name="T31" fmla="*/ 7 h 116"/>
                <a:gd name="T32" fmla="*/ 51 w 123"/>
                <a:gd name="T33" fmla="*/ 14 h 116"/>
                <a:gd name="T34" fmla="*/ 43 w 123"/>
                <a:gd name="T35" fmla="*/ 16 h 116"/>
                <a:gd name="T36" fmla="*/ 47 w 123"/>
                <a:gd name="T37" fmla="*/ 4 h 116"/>
                <a:gd name="T38" fmla="*/ 11 w 123"/>
                <a:gd name="T39" fmla="*/ 74 h 116"/>
                <a:gd name="T40" fmla="*/ 79 w 123"/>
                <a:gd name="T41" fmla="*/ 107 h 116"/>
                <a:gd name="T42" fmla="*/ 60 w 123"/>
                <a:gd name="T43" fmla="*/ 73 h 116"/>
                <a:gd name="T44" fmla="*/ 52 w 123"/>
                <a:gd name="T45" fmla="*/ 65 h 116"/>
                <a:gd name="T46" fmla="*/ 59 w 123"/>
                <a:gd name="T47" fmla="*/ 54 h 116"/>
                <a:gd name="T48" fmla="*/ 60 w 123"/>
                <a:gd name="T49" fmla="*/ 47 h 116"/>
                <a:gd name="T50" fmla="*/ 58 w 123"/>
                <a:gd name="T51" fmla="*/ 46 h 116"/>
                <a:gd name="T52" fmla="*/ 25 w 123"/>
                <a:gd name="T53" fmla="*/ 27 h 116"/>
                <a:gd name="T54" fmla="*/ 20 w 123"/>
                <a:gd name="T55" fmla="*/ 46 h 116"/>
                <a:gd name="T56" fmla="*/ 19 w 123"/>
                <a:gd name="T57" fmla="*/ 47 h 116"/>
                <a:gd name="T58" fmla="*/ 23 w 123"/>
                <a:gd name="T59" fmla="*/ 57 h 116"/>
                <a:gd name="T60" fmla="*/ 26 w 123"/>
                <a:gd name="T61" fmla="*/ 72 h 116"/>
                <a:gd name="T62" fmla="*/ 11 w 123"/>
                <a:gd name="T6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116">
                  <a:moveTo>
                    <a:pt x="57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3" y="0"/>
                    <a:pt x="116" y="1"/>
                    <a:pt x="119" y="4"/>
                  </a:cubicBezTo>
                  <a:cubicBezTo>
                    <a:pt x="121" y="6"/>
                    <a:pt x="123" y="10"/>
                    <a:pt x="123" y="14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9"/>
                    <a:pt x="121" y="53"/>
                    <a:pt x="119" y="55"/>
                  </a:cubicBezTo>
                  <a:cubicBezTo>
                    <a:pt x="116" y="58"/>
                    <a:pt x="113" y="60"/>
                    <a:pt x="109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8"/>
                    <a:pt x="64" y="57"/>
                    <a:pt x="65" y="56"/>
                  </a:cubicBezTo>
                  <a:cubicBezTo>
                    <a:pt x="65" y="55"/>
                    <a:pt x="66" y="53"/>
                    <a:pt x="66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1" y="52"/>
                    <a:pt x="112" y="51"/>
                    <a:pt x="113" y="50"/>
                  </a:cubicBezTo>
                  <a:cubicBezTo>
                    <a:pt x="114" y="49"/>
                    <a:pt x="115" y="47"/>
                    <a:pt x="115" y="46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2"/>
                    <a:pt x="114" y="10"/>
                    <a:pt x="113" y="9"/>
                  </a:cubicBezTo>
                  <a:cubicBezTo>
                    <a:pt x="112" y="8"/>
                    <a:pt x="111" y="7"/>
                    <a:pt x="109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5" y="7"/>
                    <a:pt x="54" y="8"/>
                    <a:pt x="53" y="9"/>
                  </a:cubicBezTo>
                  <a:cubicBezTo>
                    <a:pt x="51" y="10"/>
                    <a:pt x="51" y="12"/>
                    <a:pt x="51" y="14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17"/>
                    <a:pt x="46" y="16"/>
                    <a:pt x="43" y="16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0"/>
                    <a:pt x="45" y="6"/>
                    <a:pt x="47" y="4"/>
                  </a:cubicBezTo>
                  <a:cubicBezTo>
                    <a:pt x="50" y="1"/>
                    <a:pt x="53" y="0"/>
                    <a:pt x="57" y="0"/>
                  </a:cubicBezTo>
                  <a:close/>
                  <a:moveTo>
                    <a:pt x="11" y="74"/>
                  </a:moveTo>
                  <a:cubicBezTo>
                    <a:pt x="2" y="82"/>
                    <a:pt x="0" y="98"/>
                    <a:pt x="0" y="107"/>
                  </a:cubicBezTo>
                  <a:cubicBezTo>
                    <a:pt x="9" y="116"/>
                    <a:pt x="67" y="115"/>
                    <a:pt x="79" y="107"/>
                  </a:cubicBezTo>
                  <a:cubicBezTo>
                    <a:pt x="80" y="96"/>
                    <a:pt x="75" y="80"/>
                    <a:pt x="68" y="73"/>
                  </a:cubicBezTo>
                  <a:cubicBezTo>
                    <a:pt x="65" y="73"/>
                    <a:pt x="63" y="73"/>
                    <a:pt x="60" y="73"/>
                  </a:cubicBezTo>
                  <a:cubicBezTo>
                    <a:pt x="58" y="73"/>
                    <a:pt x="56" y="73"/>
                    <a:pt x="55" y="72"/>
                  </a:cubicBezTo>
                  <a:cubicBezTo>
                    <a:pt x="53" y="71"/>
                    <a:pt x="52" y="68"/>
                    <a:pt x="52" y="65"/>
                  </a:cubicBezTo>
                  <a:cubicBezTo>
                    <a:pt x="54" y="63"/>
                    <a:pt x="55" y="60"/>
                    <a:pt x="56" y="57"/>
                  </a:cubicBezTo>
                  <a:cubicBezTo>
                    <a:pt x="57" y="56"/>
                    <a:pt x="58" y="55"/>
                    <a:pt x="59" y="54"/>
                  </a:cubicBezTo>
                  <a:cubicBezTo>
                    <a:pt x="60" y="52"/>
                    <a:pt x="60" y="50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8" y="46"/>
                  </a:cubicBezTo>
                  <a:cubicBezTo>
                    <a:pt x="60" y="36"/>
                    <a:pt x="58" y="30"/>
                    <a:pt x="53" y="26"/>
                  </a:cubicBezTo>
                  <a:cubicBezTo>
                    <a:pt x="46" y="21"/>
                    <a:pt x="32" y="21"/>
                    <a:pt x="25" y="27"/>
                  </a:cubicBezTo>
                  <a:cubicBezTo>
                    <a:pt x="20" y="30"/>
                    <a:pt x="19" y="35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50"/>
                    <a:pt x="20" y="52"/>
                    <a:pt x="20" y="54"/>
                  </a:cubicBezTo>
                  <a:cubicBezTo>
                    <a:pt x="21" y="55"/>
                    <a:pt x="22" y="56"/>
                    <a:pt x="23" y="57"/>
                  </a:cubicBezTo>
                  <a:cubicBezTo>
                    <a:pt x="24" y="60"/>
                    <a:pt x="26" y="63"/>
                    <a:pt x="28" y="65"/>
                  </a:cubicBezTo>
                  <a:cubicBezTo>
                    <a:pt x="28" y="68"/>
                    <a:pt x="27" y="70"/>
                    <a:pt x="26" y="72"/>
                  </a:cubicBezTo>
                  <a:cubicBezTo>
                    <a:pt x="24" y="73"/>
                    <a:pt x="22" y="74"/>
                    <a:pt x="20" y="74"/>
                  </a:cubicBezTo>
                  <a:cubicBezTo>
                    <a:pt x="17" y="74"/>
                    <a:pt x="14" y="74"/>
                    <a:pt x="11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028730" y="3251425"/>
            <a:ext cx="3652040" cy="92333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zh-CN" altLang="en-US" sz="54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研究背景</a:t>
            </a:r>
          </a:p>
        </p:txBody>
      </p:sp>
      <p:sp>
        <p:nvSpPr>
          <p:cNvPr id="47" name="矩形 46"/>
          <p:cNvSpPr/>
          <p:nvPr/>
        </p:nvSpPr>
        <p:spPr>
          <a:xfrm>
            <a:off x="5848667" y="4450401"/>
            <a:ext cx="83876" cy="83876"/>
          </a:xfrm>
          <a:prstGeom prst="rect">
            <a:avLst/>
          </a:prstGeom>
          <a:solidFill>
            <a:srgbClr val="08D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978974" y="4450401"/>
            <a:ext cx="83876" cy="838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109280" y="4450401"/>
            <a:ext cx="83876" cy="838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6666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239588" y="4450401"/>
            <a:ext cx="83876" cy="838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79BC8F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093727" y="285352"/>
            <a:ext cx="948117" cy="370212"/>
            <a:chOff x="11093727" y="285352"/>
            <a:chExt cx="948117" cy="370212"/>
          </a:xfrm>
        </p:grpSpPr>
        <p:sp>
          <p:nvSpPr>
            <p:cNvPr id="12" name="矩形: 圆角 11"/>
            <p:cNvSpPr/>
            <p:nvPr/>
          </p:nvSpPr>
          <p:spPr>
            <a:xfrm>
              <a:off x="11173216" y="315251"/>
              <a:ext cx="789139" cy="34031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093727" y="285352"/>
              <a:ext cx="9481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Segoe UI" panose="020B0502040204020203" pitchFamily="34" charset="0"/>
                  <a:sym typeface="inpin heiti" panose="00000500000000000000" pitchFamily="2" charset="-122"/>
                </a:rPr>
                <a:t>LOGO</a:t>
              </a:r>
              <a:endParaRPr lang="zh-CN" altLang="en-US" i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Segoe UI" panose="020B0502040204020203" pitchFamily="34" charset="0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5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8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58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8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5762051" y="1491800"/>
            <a:ext cx="2153816" cy="2153816"/>
          </a:xfrm>
          <a:prstGeom prst="ellipse">
            <a:avLst/>
          </a:prstGeom>
          <a:solidFill>
            <a:srgbClr val="7CCB62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矩形 25"/>
          <p:cNvSpPr>
            <a:spLocks noChangeArrowheads="1"/>
          </p:cNvSpPr>
          <p:nvPr/>
        </p:nvSpPr>
        <p:spPr bwMode="auto">
          <a:xfrm>
            <a:off x="1743800" y="3861225"/>
            <a:ext cx="91396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</a:p>
        </p:txBody>
      </p:sp>
      <p:sp>
        <p:nvSpPr>
          <p:cNvPr id="37" name="矩形 25"/>
          <p:cNvSpPr>
            <a:spLocks noChangeArrowheads="1"/>
          </p:cNvSpPr>
          <p:nvPr/>
        </p:nvSpPr>
        <p:spPr bwMode="auto">
          <a:xfrm>
            <a:off x="1781899" y="4843299"/>
            <a:ext cx="90634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313605" y="1637877"/>
            <a:ext cx="3393131" cy="3394331"/>
            <a:chOff x="4520182" y="1614106"/>
            <a:chExt cx="2544848" cy="2545748"/>
          </a:xfrm>
        </p:grpSpPr>
        <p:sp>
          <p:nvSpPr>
            <p:cNvPr id="43" name="矩形 42"/>
            <p:cNvSpPr/>
            <p:nvPr/>
          </p:nvSpPr>
          <p:spPr>
            <a:xfrm>
              <a:off x="5786753" y="2850529"/>
              <a:ext cx="1278277" cy="130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520182" y="1614106"/>
              <a:ext cx="1326584" cy="1326585"/>
              <a:chOff x="4520182" y="1614106"/>
              <a:chExt cx="1326584" cy="1326585"/>
            </a:xfrm>
          </p:grpSpPr>
          <p:sp>
            <p:nvSpPr>
              <p:cNvPr id="46" name="泪滴形 45"/>
              <p:cNvSpPr/>
              <p:nvPr/>
            </p:nvSpPr>
            <p:spPr bwMode="auto">
              <a:xfrm rot="5400000">
                <a:off x="4520181" y="1614107"/>
                <a:ext cx="1326585" cy="1326584"/>
              </a:xfrm>
              <a:prstGeom prst="teardrop">
                <a:avLst/>
              </a:prstGeom>
              <a:solidFill>
                <a:srgbClr val="7CCB6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zh-CN" altLang="en-US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7" name="TextBox 3"/>
              <p:cNvSpPr txBox="1">
                <a:spLocks noChangeArrowheads="1"/>
              </p:cNvSpPr>
              <p:nvPr/>
            </p:nvSpPr>
            <p:spPr bwMode="auto">
              <a:xfrm>
                <a:off x="4835445" y="2022715"/>
                <a:ext cx="736019" cy="438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>
                  <a:spcBef>
                    <a:spcPct val="0"/>
                  </a:spcBef>
                  <a:buNone/>
                </a:pPr>
                <a:r>
                  <a:rPr lang="en-US" altLang="zh-CN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29%</a:t>
                </a:r>
                <a:endParaRPr lang="zh-CN" altLang="en-US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45" name="椭圆 44"/>
            <p:cNvSpPr/>
            <p:nvPr/>
          </p:nvSpPr>
          <p:spPr bwMode="auto">
            <a:xfrm>
              <a:off x="5624492" y="2684392"/>
              <a:ext cx="159278" cy="15927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907387" y="1637878"/>
            <a:ext cx="3665368" cy="3602780"/>
            <a:chOff x="2057668" y="1780758"/>
            <a:chExt cx="2749026" cy="2702085"/>
          </a:xfrm>
        </p:grpSpPr>
        <p:grpSp>
          <p:nvGrpSpPr>
            <p:cNvPr id="49" name="组合 48"/>
            <p:cNvGrpSpPr/>
            <p:nvPr/>
          </p:nvGrpSpPr>
          <p:grpSpPr>
            <a:xfrm>
              <a:off x="2057668" y="1780758"/>
              <a:ext cx="2749026" cy="2702085"/>
              <a:chOff x="2057668" y="1780758"/>
              <a:chExt cx="2749026" cy="2702085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2057668" y="1780758"/>
                <a:ext cx="1278277" cy="1278278"/>
                <a:chOff x="2057668" y="1780758"/>
                <a:chExt cx="1278277" cy="1278278"/>
              </a:xfrm>
            </p:grpSpPr>
            <p:sp>
              <p:nvSpPr>
                <p:cNvPr id="53" name="泪滴形 52"/>
                <p:cNvSpPr/>
                <p:nvPr/>
              </p:nvSpPr>
              <p:spPr bwMode="auto">
                <a:xfrm rot="5400000">
                  <a:off x="2057668" y="1780758"/>
                  <a:ext cx="1278278" cy="1278277"/>
                </a:xfrm>
                <a:prstGeom prst="teardrop">
                  <a:avLst/>
                </a:prstGeom>
                <a:solidFill>
                  <a:srgbClr val="08D1D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54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2339998" y="2167646"/>
                  <a:ext cx="725198" cy="438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914400">
                    <a:spcBef>
                      <a:spcPct val="0"/>
                    </a:spcBef>
                    <a:buNone/>
                  </a:pPr>
                  <a:r>
                    <a:rPr lang="en-US" altLang="zh-CN" dirty="0">
                      <a:solidFill>
                        <a:prstClr val="white"/>
                      </a:solidFill>
                      <a:latin typeface="inpin heiti" panose="00000500000000000000" pitchFamily="2" charset="-122"/>
                      <a:ea typeface="inpin heiti" panose="00000500000000000000" pitchFamily="2" charset="-122"/>
                      <a:sym typeface="inpin heiti" panose="00000500000000000000" pitchFamily="2" charset="-122"/>
                    </a:rPr>
                    <a:t>37%</a:t>
                  </a:r>
                  <a:endParaRPr lang="zh-CN" altLang="en-US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52" name="矩形 51"/>
              <p:cNvSpPr/>
              <p:nvPr/>
            </p:nvSpPr>
            <p:spPr>
              <a:xfrm>
                <a:off x="3335689" y="2996943"/>
                <a:ext cx="1471005" cy="1485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50" name="椭圆 49"/>
            <p:cNvSpPr/>
            <p:nvPr/>
          </p:nvSpPr>
          <p:spPr bwMode="auto">
            <a:xfrm>
              <a:off x="3133472" y="2837665"/>
              <a:ext cx="159278" cy="15927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079980" y="1637878"/>
            <a:ext cx="3435560" cy="3469873"/>
            <a:chOff x="3632138" y="1761748"/>
            <a:chExt cx="2576670" cy="2602405"/>
          </a:xfrm>
        </p:grpSpPr>
        <p:sp>
          <p:nvSpPr>
            <p:cNvPr id="56" name="泪滴形 55"/>
            <p:cNvSpPr/>
            <p:nvPr/>
          </p:nvSpPr>
          <p:spPr bwMode="auto">
            <a:xfrm rot="5400000">
              <a:off x="3632137" y="1761749"/>
              <a:ext cx="1322689" cy="1322688"/>
            </a:xfrm>
            <a:prstGeom prst="teardrop">
              <a:avLst/>
            </a:prstGeom>
            <a:solidFill>
              <a:srgbClr val="10CF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 bwMode="auto">
            <a:xfrm>
              <a:off x="4739755" y="2837665"/>
              <a:ext cx="159278" cy="15927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930531" y="3054828"/>
              <a:ext cx="1278277" cy="130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9" name="TextBox 3"/>
            <p:cNvSpPr txBox="1">
              <a:spLocks noChangeArrowheads="1"/>
            </p:cNvSpPr>
            <p:nvPr/>
          </p:nvSpPr>
          <p:spPr bwMode="auto">
            <a:xfrm>
              <a:off x="3940729" y="2171552"/>
              <a:ext cx="678311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21%</a:t>
              </a:r>
              <a:endParaRPr lang="zh-CN" altLang="en-US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552777" y="1637877"/>
            <a:ext cx="3393131" cy="3394331"/>
            <a:chOff x="4520182" y="1614106"/>
            <a:chExt cx="2544848" cy="2545748"/>
          </a:xfrm>
        </p:grpSpPr>
        <p:sp>
          <p:nvSpPr>
            <p:cNvPr id="71" name="矩形 70"/>
            <p:cNvSpPr/>
            <p:nvPr/>
          </p:nvSpPr>
          <p:spPr>
            <a:xfrm>
              <a:off x="5786753" y="2850529"/>
              <a:ext cx="1278277" cy="130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4520182" y="1614106"/>
              <a:ext cx="1326584" cy="1326585"/>
              <a:chOff x="4520182" y="1614106"/>
              <a:chExt cx="1326584" cy="1326585"/>
            </a:xfrm>
          </p:grpSpPr>
          <p:sp>
            <p:nvSpPr>
              <p:cNvPr id="74" name="泪滴形 73"/>
              <p:cNvSpPr/>
              <p:nvPr/>
            </p:nvSpPr>
            <p:spPr bwMode="auto">
              <a:xfrm rot="5400000">
                <a:off x="4520181" y="1614107"/>
                <a:ext cx="1326585" cy="1326584"/>
              </a:xfrm>
              <a:prstGeom prst="teardrop">
                <a:avLst/>
              </a:prstGeom>
              <a:solidFill>
                <a:srgbClr val="79BC8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zh-CN" altLang="en-US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5" name="TextBox 3"/>
              <p:cNvSpPr txBox="1">
                <a:spLocks noChangeArrowheads="1"/>
              </p:cNvSpPr>
              <p:nvPr/>
            </p:nvSpPr>
            <p:spPr bwMode="auto">
              <a:xfrm>
                <a:off x="4835445" y="2022715"/>
                <a:ext cx="677108" cy="438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>
                  <a:spcBef>
                    <a:spcPct val="0"/>
                  </a:spcBef>
                  <a:buNone/>
                </a:pPr>
                <a:r>
                  <a:rPr lang="en-US" altLang="zh-CN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13%</a:t>
                </a:r>
                <a:endParaRPr lang="zh-CN" altLang="en-US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73" name="椭圆 72"/>
            <p:cNvSpPr/>
            <p:nvPr/>
          </p:nvSpPr>
          <p:spPr bwMode="auto">
            <a:xfrm>
              <a:off x="5624492" y="2684392"/>
              <a:ext cx="159278" cy="15927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01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研究背景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62" name="矩形 61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3709" y="1803563"/>
            <a:ext cx="2623225" cy="2922327"/>
            <a:chOff x="533270" y="1359568"/>
            <a:chExt cx="2164013" cy="2410755"/>
          </a:xfrm>
        </p:grpSpPr>
        <p:sp>
          <p:nvSpPr>
            <p:cNvPr id="27" name="任意多边形 26"/>
            <p:cNvSpPr/>
            <p:nvPr/>
          </p:nvSpPr>
          <p:spPr>
            <a:xfrm flipV="1">
              <a:off x="533270" y="1359568"/>
              <a:ext cx="2164013" cy="2410755"/>
            </a:xfrm>
            <a:custGeom>
              <a:avLst/>
              <a:gdLst>
                <a:gd name="connsiteX0" fmla="*/ 1625130 w 3250260"/>
                <a:gd name="connsiteY0" fmla="*/ 3620858 h 3620858"/>
                <a:gd name="connsiteX1" fmla="*/ 3250260 w 3250260"/>
                <a:gd name="connsiteY1" fmla="*/ 1995728 h 3620858"/>
                <a:gd name="connsiteX2" fmla="*/ 2108394 w 3250260"/>
                <a:gd name="connsiteY2" fmla="*/ 443661 h 3620858"/>
                <a:gd name="connsiteX3" fmla="*/ 2081755 w 3250260"/>
                <a:gd name="connsiteY3" fmla="*/ 436811 h 3620858"/>
                <a:gd name="connsiteX4" fmla="*/ 1637830 w 3250260"/>
                <a:gd name="connsiteY4" fmla="*/ 0 h 3620858"/>
                <a:gd name="connsiteX5" fmla="*/ 1169041 w 3250260"/>
                <a:gd name="connsiteY5" fmla="*/ 436673 h 3620858"/>
                <a:gd name="connsiteX6" fmla="*/ 1141866 w 3250260"/>
                <a:gd name="connsiteY6" fmla="*/ 443661 h 3620858"/>
                <a:gd name="connsiteX7" fmla="*/ 0 w 3250260"/>
                <a:gd name="connsiteY7" fmla="*/ 1995728 h 3620858"/>
                <a:gd name="connsiteX8" fmla="*/ 1625130 w 3250260"/>
                <a:gd name="connsiteY8" fmla="*/ 3620858 h 362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0260" h="3620858">
                  <a:moveTo>
                    <a:pt x="1625130" y="3620858"/>
                  </a:moveTo>
                  <a:cubicBezTo>
                    <a:pt x="2522665" y="3620858"/>
                    <a:pt x="3250260" y="2893263"/>
                    <a:pt x="3250260" y="1995728"/>
                  </a:cubicBezTo>
                  <a:cubicBezTo>
                    <a:pt x="3250260" y="1266481"/>
                    <a:pt x="2769934" y="649421"/>
                    <a:pt x="2108394" y="443661"/>
                  </a:cubicBezTo>
                  <a:lnTo>
                    <a:pt x="2081755" y="436811"/>
                  </a:lnTo>
                  <a:lnTo>
                    <a:pt x="1637830" y="0"/>
                  </a:lnTo>
                  <a:lnTo>
                    <a:pt x="1169041" y="436673"/>
                  </a:lnTo>
                  <a:lnTo>
                    <a:pt x="1141866" y="443661"/>
                  </a:lnTo>
                  <a:cubicBezTo>
                    <a:pt x="480326" y="649421"/>
                    <a:pt x="0" y="1266481"/>
                    <a:pt x="0" y="1995728"/>
                  </a:cubicBezTo>
                  <a:cubicBezTo>
                    <a:pt x="0" y="2893263"/>
                    <a:pt x="727595" y="3620858"/>
                    <a:pt x="1625130" y="3620858"/>
                  </a:cubicBezTo>
                  <a:close/>
                </a:path>
              </a:pathLst>
            </a:custGeom>
            <a:solidFill>
              <a:srgbClr val="10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7" name="矩形 25"/>
            <p:cNvSpPr>
              <a:spLocks noChangeArrowheads="1"/>
            </p:cNvSpPr>
            <p:nvPr/>
          </p:nvSpPr>
          <p:spPr bwMode="auto">
            <a:xfrm>
              <a:off x="664734" y="1876058"/>
              <a:ext cx="1891900" cy="109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</a:t>
              </a:r>
              <a:endParaRPr lang="en-US" altLang="zh-CN" sz="18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265012" y="2898082"/>
              <a:ext cx="723808" cy="504327"/>
              <a:chOff x="3066311" y="1745986"/>
              <a:chExt cx="834503" cy="581456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3089973" y="1924486"/>
                <a:ext cx="810841" cy="402956"/>
                <a:chOff x="4307056" y="2124075"/>
                <a:chExt cx="810841" cy="402956"/>
              </a:xfrm>
            </p:grpSpPr>
            <p:sp>
              <p:nvSpPr>
                <p:cNvPr id="69" name="矩形 68"/>
                <p:cNvSpPr/>
                <p:nvPr/>
              </p:nvSpPr>
              <p:spPr>
                <a:xfrm>
                  <a:off x="4307056" y="2287059"/>
                  <a:ext cx="162075" cy="239972"/>
                </a:xfrm>
                <a:prstGeom prst="rect">
                  <a:avLst/>
                </a:prstGeom>
                <a:solidFill>
                  <a:schemeClr val="bg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zh-CN" altLang="en-US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>
                <a:xfrm>
                  <a:off x="4523311" y="2194227"/>
                  <a:ext cx="162075" cy="332804"/>
                </a:xfrm>
                <a:prstGeom prst="rect">
                  <a:avLst/>
                </a:prstGeom>
                <a:solidFill>
                  <a:schemeClr val="bg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zh-CN" altLang="en-US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4739566" y="2287059"/>
                  <a:ext cx="162075" cy="239972"/>
                </a:xfrm>
                <a:prstGeom prst="rect">
                  <a:avLst/>
                </a:prstGeom>
                <a:solidFill>
                  <a:schemeClr val="bg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zh-CN" altLang="en-US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4955822" y="2124075"/>
                  <a:ext cx="162075" cy="402956"/>
                </a:xfrm>
                <a:prstGeom prst="rect">
                  <a:avLst/>
                </a:prstGeom>
                <a:solidFill>
                  <a:schemeClr val="bg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zh-CN" altLang="en-US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3066311" y="1745986"/>
                <a:ext cx="834502" cy="230888"/>
                <a:chOff x="4233863" y="1964625"/>
                <a:chExt cx="834502" cy="230888"/>
              </a:xfrm>
            </p:grpSpPr>
            <p:cxnSp>
              <p:nvCxnSpPr>
                <p:cNvPr id="64" name="直接连接符 63"/>
                <p:cNvCxnSpPr/>
                <p:nvPr/>
              </p:nvCxnSpPr>
              <p:spPr>
                <a:xfrm>
                  <a:off x="4233863" y="2195513"/>
                  <a:ext cx="239917" cy="0"/>
                </a:xfrm>
                <a:prstGeom prst="line">
                  <a:avLst/>
                </a:prstGeom>
                <a:ln w="15875">
                  <a:solidFill>
                    <a:schemeClr val="bg1">
                      <a:alpha val="3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 flipV="1">
                  <a:off x="4473780" y="2085635"/>
                  <a:ext cx="111023" cy="109878"/>
                </a:xfrm>
                <a:prstGeom prst="line">
                  <a:avLst/>
                </a:prstGeom>
                <a:ln w="15875">
                  <a:solidFill>
                    <a:schemeClr val="bg1">
                      <a:alpha val="3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箭头连接符 67"/>
                <p:cNvCxnSpPr/>
                <p:nvPr/>
              </p:nvCxnSpPr>
              <p:spPr>
                <a:xfrm flipV="1">
                  <a:off x="4584803" y="1964625"/>
                  <a:ext cx="483563" cy="121010"/>
                </a:xfrm>
                <a:prstGeom prst="straightConnector1">
                  <a:avLst/>
                </a:prstGeom>
                <a:ln w="15875">
                  <a:solidFill>
                    <a:schemeClr val="bg1">
                      <a:alpha val="38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组合 2"/>
          <p:cNvGrpSpPr/>
          <p:nvPr/>
        </p:nvGrpSpPr>
        <p:grpSpPr>
          <a:xfrm>
            <a:off x="3414986" y="1803563"/>
            <a:ext cx="2623225" cy="2922327"/>
            <a:chOff x="2505800" y="1359568"/>
            <a:chExt cx="2164013" cy="2410755"/>
          </a:xfrm>
        </p:grpSpPr>
        <p:sp>
          <p:nvSpPr>
            <p:cNvPr id="62" name="任意多边形 61"/>
            <p:cNvSpPr/>
            <p:nvPr/>
          </p:nvSpPr>
          <p:spPr>
            <a:xfrm flipV="1">
              <a:off x="2505800" y="1359568"/>
              <a:ext cx="2164013" cy="2410755"/>
            </a:xfrm>
            <a:custGeom>
              <a:avLst/>
              <a:gdLst>
                <a:gd name="connsiteX0" fmla="*/ 1625130 w 3250260"/>
                <a:gd name="connsiteY0" fmla="*/ 3620858 h 3620858"/>
                <a:gd name="connsiteX1" fmla="*/ 3250260 w 3250260"/>
                <a:gd name="connsiteY1" fmla="*/ 1995728 h 3620858"/>
                <a:gd name="connsiteX2" fmla="*/ 2108394 w 3250260"/>
                <a:gd name="connsiteY2" fmla="*/ 443661 h 3620858"/>
                <a:gd name="connsiteX3" fmla="*/ 2081755 w 3250260"/>
                <a:gd name="connsiteY3" fmla="*/ 436811 h 3620858"/>
                <a:gd name="connsiteX4" fmla="*/ 1637830 w 3250260"/>
                <a:gd name="connsiteY4" fmla="*/ 0 h 3620858"/>
                <a:gd name="connsiteX5" fmla="*/ 1169041 w 3250260"/>
                <a:gd name="connsiteY5" fmla="*/ 436673 h 3620858"/>
                <a:gd name="connsiteX6" fmla="*/ 1141866 w 3250260"/>
                <a:gd name="connsiteY6" fmla="*/ 443661 h 3620858"/>
                <a:gd name="connsiteX7" fmla="*/ 0 w 3250260"/>
                <a:gd name="connsiteY7" fmla="*/ 1995728 h 3620858"/>
                <a:gd name="connsiteX8" fmla="*/ 1625130 w 3250260"/>
                <a:gd name="connsiteY8" fmla="*/ 3620858 h 362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0260" h="3620858">
                  <a:moveTo>
                    <a:pt x="1625130" y="3620858"/>
                  </a:moveTo>
                  <a:cubicBezTo>
                    <a:pt x="2522665" y="3620858"/>
                    <a:pt x="3250260" y="2893263"/>
                    <a:pt x="3250260" y="1995728"/>
                  </a:cubicBezTo>
                  <a:cubicBezTo>
                    <a:pt x="3250260" y="1266481"/>
                    <a:pt x="2769934" y="649421"/>
                    <a:pt x="2108394" y="443661"/>
                  </a:cubicBezTo>
                  <a:lnTo>
                    <a:pt x="2081755" y="436811"/>
                  </a:lnTo>
                  <a:lnTo>
                    <a:pt x="1637830" y="0"/>
                  </a:lnTo>
                  <a:lnTo>
                    <a:pt x="1169041" y="436673"/>
                  </a:lnTo>
                  <a:lnTo>
                    <a:pt x="1141866" y="443661"/>
                  </a:lnTo>
                  <a:cubicBezTo>
                    <a:pt x="480326" y="649421"/>
                    <a:pt x="0" y="1266481"/>
                    <a:pt x="0" y="1995728"/>
                  </a:cubicBezTo>
                  <a:cubicBezTo>
                    <a:pt x="0" y="2893263"/>
                    <a:pt x="727595" y="3620858"/>
                    <a:pt x="1625130" y="3620858"/>
                  </a:cubicBezTo>
                  <a:close/>
                </a:path>
              </a:pathLst>
            </a:custGeom>
            <a:solidFill>
              <a:srgbClr val="08D1D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2" name="Freeform 153"/>
            <p:cNvSpPr/>
            <p:nvPr/>
          </p:nvSpPr>
          <p:spPr bwMode="auto">
            <a:xfrm>
              <a:off x="3384933" y="2950561"/>
              <a:ext cx="422970" cy="555262"/>
            </a:xfrm>
            <a:custGeom>
              <a:avLst/>
              <a:gdLst>
                <a:gd name="T0" fmla="*/ 89 w 161"/>
                <a:gd name="T1" fmla="*/ 93 h 211"/>
                <a:gd name="T2" fmla="*/ 85 w 161"/>
                <a:gd name="T3" fmla="*/ 92 h 211"/>
                <a:gd name="T4" fmla="*/ 64 w 161"/>
                <a:gd name="T5" fmla="*/ 88 h 211"/>
                <a:gd name="T6" fmla="*/ 63 w 161"/>
                <a:gd name="T7" fmla="*/ 88 h 211"/>
                <a:gd name="T8" fmla="*/ 45 w 161"/>
                <a:gd name="T9" fmla="*/ 80 h 211"/>
                <a:gd name="T10" fmla="*/ 44 w 161"/>
                <a:gd name="T11" fmla="*/ 61 h 211"/>
                <a:gd name="T12" fmla="*/ 68 w 161"/>
                <a:gd name="T13" fmla="*/ 48 h 211"/>
                <a:gd name="T14" fmla="*/ 85 w 161"/>
                <a:gd name="T15" fmla="*/ 48 h 211"/>
                <a:gd name="T16" fmla="*/ 104 w 161"/>
                <a:gd name="T17" fmla="*/ 54 h 211"/>
                <a:gd name="T18" fmla="*/ 106 w 161"/>
                <a:gd name="T19" fmla="*/ 56 h 211"/>
                <a:gd name="T20" fmla="*/ 107 w 161"/>
                <a:gd name="T21" fmla="*/ 56 h 211"/>
                <a:gd name="T22" fmla="*/ 108 w 161"/>
                <a:gd name="T23" fmla="*/ 57 h 211"/>
                <a:gd name="T24" fmla="*/ 119 w 161"/>
                <a:gd name="T25" fmla="*/ 60 h 211"/>
                <a:gd name="T26" fmla="*/ 134 w 161"/>
                <a:gd name="T27" fmla="*/ 47 h 211"/>
                <a:gd name="T28" fmla="*/ 133 w 161"/>
                <a:gd name="T29" fmla="*/ 35 h 211"/>
                <a:gd name="T30" fmla="*/ 123 w 161"/>
                <a:gd name="T31" fmla="*/ 28 h 211"/>
                <a:gd name="T32" fmla="*/ 121 w 161"/>
                <a:gd name="T33" fmla="*/ 29 h 211"/>
                <a:gd name="T34" fmla="*/ 88 w 161"/>
                <a:gd name="T35" fmla="*/ 19 h 211"/>
                <a:gd name="T36" fmla="*/ 78 w 161"/>
                <a:gd name="T37" fmla="*/ 19 h 211"/>
                <a:gd name="T38" fmla="*/ 75 w 161"/>
                <a:gd name="T39" fmla="*/ 4 h 211"/>
                <a:gd name="T40" fmla="*/ 69 w 161"/>
                <a:gd name="T41" fmla="*/ 1 h 211"/>
                <a:gd name="T42" fmla="*/ 51 w 161"/>
                <a:gd name="T43" fmla="*/ 4 h 211"/>
                <a:gd name="T44" fmla="*/ 46 w 161"/>
                <a:gd name="T45" fmla="*/ 9 h 211"/>
                <a:gd name="T46" fmla="*/ 49 w 161"/>
                <a:gd name="T47" fmla="*/ 25 h 211"/>
                <a:gd name="T48" fmla="*/ 15 w 161"/>
                <a:gd name="T49" fmla="*/ 46 h 211"/>
                <a:gd name="T50" fmla="*/ 12 w 161"/>
                <a:gd name="T51" fmla="*/ 97 h 211"/>
                <a:gd name="T52" fmla="*/ 35 w 161"/>
                <a:gd name="T53" fmla="*/ 112 h 211"/>
                <a:gd name="T54" fmla="*/ 91 w 161"/>
                <a:gd name="T55" fmla="*/ 125 h 211"/>
                <a:gd name="T56" fmla="*/ 99 w 161"/>
                <a:gd name="T57" fmla="*/ 126 h 211"/>
                <a:gd name="T58" fmla="*/ 115 w 161"/>
                <a:gd name="T59" fmla="*/ 134 h 211"/>
                <a:gd name="T60" fmla="*/ 114 w 161"/>
                <a:gd name="T61" fmla="*/ 154 h 211"/>
                <a:gd name="T62" fmla="*/ 94 w 161"/>
                <a:gd name="T63" fmla="*/ 163 h 211"/>
                <a:gd name="T64" fmla="*/ 68 w 161"/>
                <a:gd name="T65" fmla="*/ 163 h 211"/>
                <a:gd name="T66" fmla="*/ 50 w 161"/>
                <a:gd name="T67" fmla="*/ 157 h 211"/>
                <a:gd name="T68" fmla="*/ 47 w 161"/>
                <a:gd name="T69" fmla="*/ 156 h 211"/>
                <a:gd name="T70" fmla="*/ 47 w 161"/>
                <a:gd name="T71" fmla="*/ 156 h 211"/>
                <a:gd name="T72" fmla="*/ 47 w 161"/>
                <a:gd name="T73" fmla="*/ 156 h 211"/>
                <a:gd name="T74" fmla="*/ 46 w 161"/>
                <a:gd name="T75" fmla="*/ 155 h 211"/>
                <a:gd name="T76" fmla="*/ 35 w 161"/>
                <a:gd name="T77" fmla="*/ 152 h 211"/>
                <a:gd name="T78" fmla="*/ 19 w 161"/>
                <a:gd name="T79" fmla="*/ 164 h 211"/>
                <a:gd name="T80" fmla="*/ 21 w 161"/>
                <a:gd name="T81" fmla="*/ 177 h 211"/>
                <a:gd name="T82" fmla="*/ 77 w 161"/>
                <a:gd name="T83" fmla="*/ 192 h 211"/>
                <a:gd name="T84" fmla="*/ 80 w 161"/>
                <a:gd name="T85" fmla="*/ 207 h 211"/>
                <a:gd name="T86" fmla="*/ 86 w 161"/>
                <a:gd name="T87" fmla="*/ 211 h 211"/>
                <a:gd name="T88" fmla="*/ 104 w 161"/>
                <a:gd name="T89" fmla="*/ 208 h 211"/>
                <a:gd name="T90" fmla="*/ 109 w 161"/>
                <a:gd name="T91" fmla="*/ 203 h 211"/>
                <a:gd name="T92" fmla="*/ 106 w 161"/>
                <a:gd name="T93" fmla="*/ 188 h 211"/>
                <a:gd name="T94" fmla="*/ 144 w 161"/>
                <a:gd name="T95" fmla="*/ 169 h 211"/>
                <a:gd name="T96" fmla="*/ 152 w 161"/>
                <a:gd name="T97" fmla="*/ 119 h 211"/>
                <a:gd name="T98" fmla="*/ 89 w 161"/>
                <a:gd name="T99" fmla="*/ 9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211">
                  <a:moveTo>
                    <a:pt x="89" y="93"/>
                  </a:moveTo>
                  <a:cubicBezTo>
                    <a:pt x="85" y="92"/>
                    <a:pt x="85" y="92"/>
                    <a:pt x="85" y="92"/>
                  </a:cubicBezTo>
                  <a:cubicBezTo>
                    <a:pt x="78" y="90"/>
                    <a:pt x="67" y="88"/>
                    <a:pt x="64" y="88"/>
                  </a:cubicBezTo>
                  <a:cubicBezTo>
                    <a:pt x="64" y="88"/>
                    <a:pt x="63" y="88"/>
                    <a:pt x="63" y="88"/>
                  </a:cubicBezTo>
                  <a:cubicBezTo>
                    <a:pt x="55" y="86"/>
                    <a:pt x="50" y="85"/>
                    <a:pt x="45" y="80"/>
                  </a:cubicBezTo>
                  <a:cubicBezTo>
                    <a:pt x="40" y="75"/>
                    <a:pt x="39" y="66"/>
                    <a:pt x="44" y="61"/>
                  </a:cubicBezTo>
                  <a:cubicBezTo>
                    <a:pt x="52" y="53"/>
                    <a:pt x="61" y="49"/>
                    <a:pt x="68" y="48"/>
                  </a:cubicBezTo>
                  <a:cubicBezTo>
                    <a:pt x="74" y="47"/>
                    <a:pt x="80" y="47"/>
                    <a:pt x="85" y="48"/>
                  </a:cubicBezTo>
                  <a:cubicBezTo>
                    <a:pt x="90" y="48"/>
                    <a:pt x="98" y="52"/>
                    <a:pt x="104" y="54"/>
                  </a:cubicBezTo>
                  <a:cubicBezTo>
                    <a:pt x="105" y="55"/>
                    <a:pt x="105" y="55"/>
                    <a:pt x="106" y="56"/>
                  </a:cubicBezTo>
                  <a:cubicBezTo>
                    <a:pt x="106" y="56"/>
                    <a:pt x="107" y="56"/>
                    <a:pt x="107" y="56"/>
                  </a:cubicBezTo>
                  <a:cubicBezTo>
                    <a:pt x="107" y="56"/>
                    <a:pt x="107" y="57"/>
                    <a:pt x="108" y="57"/>
                  </a:cubicBezTo>
                  <a:cubicBezTo>
                    <a:pt x="111" y="60"/>
                    <a:pt x="115" y="61"/>
                    <a:pt x="119" y="60"/>
                  </a:cubicBezTo>
                  <a:cubicBezTo>
                    <a:pt x="126" y="59"/>
                    <a:pt x="132" y="53"/>
                    <a:pt x="134" y="47"/>
                  </a:cubicBezTo>
                  <a:cubicBezTo>
                    <a:pt x="136" y="43"/>
                    <a:pt x="136" y="38"/>
                    <a:pt x="133" y="35"/>
                  </a:cubicBezTo>
                  <a:cubicBezTo>
                    <a:pt x="130" y="33"/>
                    <a:pt x="126" y="30"/>
                    <a:pt x="123" y="28"/>
                  </a:cubicBezTo>
                  <a:cubicBezTo>
                    <a:pt x="122" y="29"/>
                    <a:pt x="122" y="29"/>
                    <a:pt x="121" y="29"/>
                  </a:cubicBezTo>
                  <a:cubicBezTo>
                    <a:pt x="109" y="43"/>
                    <a:pt x="92" y="34"/>
                    <a:pt x="88" y="19"/>
                  </a:cubicBezTo>
                  <a:cubicBezTo>
                    <a:pt x="84" y="19"/>
                    <a:pt x="81" y="19"/>
                    <a:pt x="78" y="19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2"/>
                    <a:pt x="72" y="0"/>
                    <a:pt x="69" y="1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8" y="4"/>
                    <a:pt x="46" y="7"/>
                    <a:pt x="46" y="9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35" y="30"/>
                    <a:pt x="23" y="37"/>
                    <a:pt x="15" y="46"/>
                  </a:cubicBezTo>
                  <a:cubicBezTo>
                    <a:pt x="1" y="62"/>
                    <a:pt x="0" y="82"/>
                    <a:pt x="12" y="97"/>
                  </a:cubicBezTo>
                  <a:cubicBezTo>
                    <a:pt x="18" y="104"/>
                    <a:pt x="26" y="109"/>
                    <a:pt x="35" y="112"/>
                  </a:cubicBezTo>
                  <a:cubicBezTo>
                    <a:pt x="42" y="114"/>
                    <a:pt x="75" y="121"/>
                    <a:pt x="91" y="125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6" y="128"/>
                    <a:pt x="112" y="131"/>
                    <a:pt x="115" y="134"/>
                  </a:cubicBezTo>
                  <a:cubicBezTo>
                    <a:pt x="120" y="140"/>
                    <a:pt x="120" y="149"/>
                    <a:pt x="114" y="154"/>
                  </a:cubicBezTo>
                  <a:cubicBezTo>
                    <a:pt x="110" y="158"/>
                    <a:pt x="103" y="161"/>
                    <a:pt x="94" y="163"/>
                  </a:cubicBezTo>
                  <a:cubicBezTo>
                    <a:pt x="86" y="164"/>
                    <a:pt x="76" y="164"/>
                    <a:pt x="68" y="163"/>
                  </a:cubicBezTo>
                  <a:cubicBezTo>
                    <a:pt x="62" y="162"/>
                    <a:pt x="55" y="160"/>
                    <a:pt x="50" y="157"/>
                  </a:cubicBezTo>
                  <a:cubicBezTo>
                    <a:pt x="49" y="157"/>
                    <a:pt x="48" y="157"/>
                    <a:pt x="47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3" y="152"/>
                    <a:pt x="39" y="151"/>
                    <a:pt x="35" y="152"/>
                  </a:cubicBezTo>
                  <a:cubicBezTo>
                    <a:pt x="28" y="153"/>
                    <a:pt x="21" y="159"/>
                    <a:pt x="19" y="164"/>
                  </a:cubicBezTo>
                  <a:cubicBezTo>
                    <a:pt x="17" y="169"/>
                    <a:pt x="18" y="174"/>
                    <a:pt x="21" y="177"/>
                  </a:cubicBezTo>
                  <a:cubicBezTo>
                    <a:pt x="33" y="188"/>
                    <a:pt x="55" y="193"/>
                    <a:pt x="77" y="192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10"/>
                    <a:pt x="83" y="211"/>
                    <a:pt x="86" y="211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7" y="207"/>
                    <a:pt x="109" y="205"/>
                    <a:pt x="109" y="203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23" y="184"/>
                    <a:pt x="137" y="178"/>
                    <a:pt x="144" y="169"/>
                  </a:cubicBezTo>
                  <a:cubicBezTo>
                    <a:pt x="158" y="154"/>
                    <a:pt x="161" y="135"/>
                    <a:pt x="152" y="119"/>
                  </a:cubicBezTo>
                  <a:cubicBezTo>
                    <a:pt x="141" y="102"/>
                    <a:pt x="111" y="96"/>
                    <a:pt x="89" y="93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zh-CN" altLang="en-US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0" name="矩形 25"/>
            <p:cNvSpPr>
              <a:spLocks noChangeArrowheads="1"/>
            </p:cNvSpPr>
            <p:nvPr/>
          </p:nvSpPr>
          <p:spPr bwMode="auto">
            <a:xfrm>
              <a:off x="2658902" y="1858797"/>
              <a:ext cx="1895313" cy="109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</a:t>
              </a:r>
              <a:endParaRPr lang="en-US" altLang="zh-CN" sz="18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42091" y="1803563"/>
            <a:ext cx="2623225" cy="2922327"/>
            <a:chOff x="4475024" y="1359568"/>
            <a:chExt cx="2164013" cy="2410755"/>
          </a:xfrm>
        </p:grpSpPr>
        <p:sp>
          <p:nvSpPr>
            <p:cNvPr id="29" name="任意多边形 28"/>
            <p:cNvSpPr/>
            <p:nvPr/>
          </p:nvSpPr>
          <p:spPr>
            <a:xfrm flipV="1">
              <a:off x="4475024" y="1359568"/>
              <a:ext cx="2164013" cy="2410755"/>
            </a:xfrm>
            <a:custGeom>
              <a:avLst/>
              <a:gdLst>
                <a:gd name="connsiteX0" fmla="*/ 1625130 w 3250260"/>
                <a:gd name="connsiteY0" fmla="*/ 3620858 h 3620858"/>
                <a:gd name="connsiteX1" fmla="*/ 3250260 w 3250260"/>
                <a:gd name="connsiteY1" fmla="*/ 1995728 h 3620858"/>
                <a:gd name="connsiteX2" fmla="*/ 2108394 w 3250260"/>
                <a:gd name="connsiteY2" fmla="*/ 443661 h 3620858"/>
                <a:gd name="connsiteX3" fmla="*/ 2081755 w 3250260"/>
                <a:gd name="connsiteY3" fmla="*/ 436811 h 3620858"/>
                <a:gd name="connsiteX4" fmla="*/ 1637830 w 3250260"/>
                <a:gd name="connsiteY4" fmla="*/ 0 h 3620858"/>
                <a:gd name="connsiteX5" fmla="*/ 1169041 w 3250260"/>
                <a:gd name="connsiteY5" fmla="*/ 436673 h 3620858"/>
                <a:gd name="connsiteX6" fmla="*/ 1141866 w 3250260"/>
                <a:gd name="connsiteY6" fmla="*/ 443661 h 3620858"/>
                <a:gd name="connsiteX7" fmla="*/ 0 w 3250260"/>
                <a:gd name="connsiteY7" fmla="*/ 1995728 h 3620858"/>
                <a:gd name="connsiteX8" fmla="*/ 1625130 w 3250260"/>
                <a:gd name="connsiteY8" fmla="*/ 3620858 h 362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0260" h="3620858">
                  <a:moveTo>
                    <a:pt x="1625130" y="3620858"/>
                  </a:moveTo>
                  <a:cubicBezTo>
                    <a:pt x="2522665" y="3620858"/>
                    <a:pt x="3250260" y="2893263"/>
                    <a:pt x="3250260" y="1995728"/>
                  </a:cubicBezTo>
                  <a:cubicBezTo>
                    <a:pt x="3250260" y="1266481"/>
                    <a:pt x="2769934" y="649421"/>
                    <a:pt x="2108394" y="443661"/>
                  </a:cubicBezTo>
                  <a:lnTo>
                    <a:pt x="2081755" y="436811"/>
                  </a:lnTo>
                  <a:lnTo>
                    <a:pt x="1637830" y="0"/>
                  </a:lnTo>
                  <a:lnTo>
                    <a:pt x="1169041" y="436673"/>
                  </a:lnTo>
                  <a:lnTo>
                    <a:pt x="1141866" y="443661"/>
                  </a:lnTo>
                  <a:cubicBezTo>
                    <a:pt x="480326" y="649421"/>
                    <a:pt x="0" y="1266481"/>
                    <a:pt x="0" y="1995728"/>
                  </a:cubicBezTo>
                  <a:cubicBezTo>
                    <a:pt x="0" y="2893263"/>
                    <a:pt x="727595" y="3620858"/>
                    <a:pt x="1625130" y="3620858"/>
                  </a:cubicBezTo>
                  <a:close/>
                </a:path>
              </a:pathLst>
            </a:custGeom>
            <a:solidFill>
              <a:srgbClr val="7CCB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aphicFrame>
          <p:nvGraphicFramePr>
            <p:cNvPr id="58" name="图表 57"/>
            <p:cNvGraphicFramePr/>
            <p:nvPr/>
          </p:nvGraphicFramePr>
          <p:xfrm>
            <a:off x="4922943" y="2853838"/>
            <a:ext cx="1292119" cy="7656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7" name="矩形 25"/>
            <p:cNvSpPr>
              <a:spLocks noChangeArrowheads="1"/>
            </p:cNvSpPr>
            <p:nvPr/>
          </p:nvSpPr>
          <p:spPr bwMode="auto">
            <a:xfrm>
              <a:off x="4589168" y="1875253"/>
              <a:ext cx="1936325" cy="109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</a:t>
              </a:r>
              <a:endParaRPr lang="en-US" altLang="zh-CN" sz="18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69249" y="1803563"/>
            <a:ext cx="2623225" cy="2922327"/>
            <a:chOff x="6444249" y="1359568"/>
            <a:chExt cx="2164013" cy="2410755"/>
          </a:xfrm>
        </p:grpSpPr>
        <p:sp>
          <p:nvSpPr>
            <p:cNvPr id="30" name="任意多边形 29"/>
            <p:cNvSpPr/>
            <p:nvPr/>
          </p:nvSpPr>
          <p:spPr>
            <a:xfrm flipV="1">
              <a:off x="6444249" y="1359568"/>
              <a:ext cx="2164013" cy="2410755"/>
            </a:xfrm>
            <a:custGeom>
              <a:avLst/>
              <a:gdLst>
                <a:gd name="connsiteX0" fmla="*/ 1625130 w 3250260"/>
                <a:gd name="connsiteY0" fmla="*/ 3620858 h 3620858"/>
                <a:gd name="connsiteX1" fmla="*/ 3250260 w 3250260"/>
                <a:gd name="connsiteY1" fmla="*/ 1995728 h 3620858"/>
                <a:gd name="connsiteX2" fmla="*/ 2108394 w 3250260"/>
                <a:gd name="connsiteY2" fmla="*/ 443661 h 3620858"/>
                <a:gd name="connsiteX3" fmla="*/ 2081755 w 3250260"/>
                <a:gd name="connsiteY3" fmla="*/ 436811 h 3620858"/>
                <a:gd name="connsiteX4" fmla="*/ 1637830 w 3250260"/>
                <a:gd name="connsiteY4" fmla="*/ 0 h 3620858"/>
                <a:gd name="connsiteX5" fmla="*/ 1169041 w 3250260"/>
                <a:gd name="connsiteY5" fmla="*/ 436673 h 3620858"/>
                <a:gd name="connsiteX6" fmla="*/ 1141866 w 3250260"/>
                <a:gd name="connsiteY6" fmla="*/ 443661 h 3620858"/>
                <a:gd name="connsiteX7" fmla="*/ 0 w 3250260"/>
                <a:gd name="connsiteY7" fmla="*/ 1995728 h 3620858"/>
                <a:gd name="connsiteX8" fmla="*/ 1625130 w 3250260"/>
                <a:gd name="connsiteY8" fmla="*/ 3620858 h 362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0260" h="3620858">
                  <a:moveTo>
                    <a:pt x="1625130" y="3620858"/>
                  </a:moveTo>
                  <a:cubicBezTo>
                    <a:pt x="2522665" y="3620858"/>
                    <a:pt x="3250260" y="2893263"/>
                    <a:pt x="3250260" y="1995728"/>
                  </a:cubicBezTo>
                  <a:cubicBezTo>
                    <a:pt x="3250260" y="1266481"/>
                    <a:pt x="2769934" y="649421"/>
                    <a:pt x="2108394" y="443661"/>
                  </a:cubicBezTo>
                  <a:lnTo>
                    <a:pt x="2081755" y="436811"/>
                  </a:lnTo>
                  <a:lnTo>
                    <a:pt x="1637830" y="0"/>
                  </a:lnTo>
                  <a:lnTo>
                    <a:pt x="1169041" y="436673"/>
                  </a:lnTo>
                  <a:lnTo>
                    <a:pt x="1141866" y="443661"/>
                  </a:lnTo>
                  <a:cubicBezTo>
                    <a:pt x="480326" y="649421"/>
                    <a:pt x="0" y="1266481"/>
                    <a:pt x="0" y="1995728"/>
                  </a:cubicBezTo>
                  <a:cubicBezTo>
                    <a:pt x="0" y="2893263"/>
                    <a:pt x="727595" y="3620858"/>
                    <a:pt x="1625130" y="3620858"/>
                  </a:cubicBezTo>
                  <a:close/>
                </a:path>
              </a:pathLst>
            </a:custGeom>
            <a:solidFill>
              <a:srgbClr val="79B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102" name="组合 101"/>
            <p:cNvGrpSpPr/>
            <p:nvPr/>
          </p:nvGrpSpPr>
          <p:grpSpPr bwMode="auto">
            <a:xfrm>
              <a:off x="7255503" y="2964680"/>
              <a:ext cx="578000" cy="500298"/>
              <a:chOff x="-2120900" y="4664076"/>
              <a:chExt cx="1157288" cy="1001713"/>
            </a:xfrm>
            <a:solidFill>
              <a:srgbClr val="507174"/>
            </a:solidFill>
          </p:grpSpPr>
          <p:sp>
            <p:nvSpPr>
              <p:cNvPr id="103" name="Freeform 143"/>
              <p:cNvSpPr/>
              <p:nvPr/>
            </p:nvSpPr>
            <p:spPr bwMode="auto">
              <a:xfrm>
                <a:off x="-1652588" y="5295901"/>
                <a:ext cx="98425" cy="339725"/>
              </a:xfrm>
              <a:custGeom>
                <a:avLst/>
                <a:gdLst>
                  <a:gd name="T0" fmla="*/ 39 w 44"/>
                  <a:gd name="T1" fmla="*/ 21 h 152"/>
                  <a:gd name="T2" fmla="*/ 39 w 44"/>
                  <a:gd name="T3" fmla="*/ 18 h 152"/>
                  <a:gd name="T4" fmla="*/ 39 w 44"/>
                  <a:gd name="T5" fmla="*/ 18 h 152"/>
                  <a:gd name="T6" fmla="*/ 19 w 44"/>
                  <a:gd name="T7" fmla="*/ 1 h 152"/>
                  <a:gd name="T8" fmla="*/ 19 w 44"/>
                  <a:gd name="T9" fmla="*/ 1 h 152"/>
                  <a:gd name="T10" fmla="*/ 19 w 44"/>
                  <a:gd name="T11" fmla="*/ 1 h 152"/>
                  <a:gd name="T12" fmla="*/ 19 w 44"/>
                  <a:gd name="T13" fmla="*/ 1 h 152"/>
                  <a:gd name="T14" fmla="*/ 19 w 44"/>
                  <a:gd name="T15" fmla="*/ 1 h 152"/>
                  <a:gd name="T16" fmla="*/ 19 w 44"/>
                  <a:gd name="T17" fmla="*/ 1 h 152"/>
                  <a:gd name="T18" fmla="*/ 19 w 44"/>
                  <a:gd name="T19" fmla="*/ 1 h 152"/>
                  <a:gd name="T20" fmla="*/ 0 w 44"/>
                  <a:gd name="T21" fmla="*/ 20 h 152"/>
                  <a:gd name="T22" fmla="*/ 0 w 44"/>
                  <a:gd name="T23" fmla="*/ 20 h 152"/>
                  <a:gd name="T24" fmla="*/ 0 w 44"/>
                  <a:gd name="T25" fmla="*/ 23 h 152"/>
                  <a:gd name="T26" fmla="*/ 5 w 44"/>
                  <a:gd name="T27" fmla="*/ 132 h 152"/>
                  <a:gd name="T28" fmla="*/ 5 w 44"/>
                  <a:gd name="T29" fmla="*/ 135 h 152"/>
                  <a:gd name="T30" fmla="*/ 5 w 44"/>
                  <a:gd name="T31" fmla="*/ 135 h 152"/>
                  <a:gd name="T32" fmla="*/ 25 w 44"/>
                  <a:gd name="T33" fmla="*/ 152 h 152"/>
                  <a:gd name="T34" fmla="*/ 25 w 44"/>
                  <a:gd name="T35" fmla="*/ 152 h 152"/>
                  <a:gd name="T36" fmla="*/ 25 w 44"/>
                  <a:gd name="T37" fmla="*/ 152 h 152"/>
                  <a:gd name="T38" fmla="*/ 25 w 44"/>
                  <a:gd name="T39" fmla="*/ 152 h 152"/>
                  <a:gd name="T40" fmla="*/ 25 w 44"/>
                  <a:gd name="T41" fmla="*/ 152 h 152"/>
                  <a:gd name="T42" fmla="*/ 25 w 44"/>
                  <a:gd name="T43" fmla="*/ 152 h 152"/>
                  <a:gd name="T44" fmla="*/ 25 w 44"/>
                  <a:gd name="T45" fmla="*/ 152 h 152"/>
                  <a:gd name="T46" fmla="*/ 44 w 44"/>
                  <a:gd name="T47" fmla="*/ 133 h 152"/>
                  <a:gd name="T48" fmla="*/ 44 w 44"/>
                  <a:gd name="T49" fmla="*/ 133 h 152"/>
                  <a:gd name="T50" fmla="*/ 44 w 44"/>
                  <a:gd name="T51" fmla="*/ 130 h 152"/>
                  <a:gd name="T52" fmla="*/ 39 w 44"/>
                  <a:gd name="T53" fmla="*/ 2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152">
                    <a:moveTo>
                      <a:pt x="39" y="21"/>
                    </a:move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8"/>
                      <a:pt x="2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9" y="1"/>
                      <a:pt x="1" y="1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" y="132"/>
                      <a:pt x="5" y="132"/>
                      <a:pt x="5" y="132"/>
                    </a:cubicBezTo>
                    <a:cubicBezTo>
                      <a:pt x="5" y="135"/>
                      <a:pt x="5" y="135"/>
                      <a:pt x="5" y="135"/>
                    </a:cubicBezTo>
                    <a:cubicBezTo>
                      <a:pt x="5" y="135"/>
                      <a:pt x="5" y="135"/>
                      <a:pt x="5" y="135"/>
                    </a:cubicBezTo>
                    <a:cubicBezTo>
                      <a:pt x="7" y="145"/>
                      <a:pt x="15" y="152"/>
                      <a:pt x="25" y="152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35" y="151"/>
                      <a:pt x="43" y="143"/>
                      <a:pt x="44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0"/>
                      <a:pt x="44" y="130"/>
                      <a:pt x="44" y="130"/>
                    </a:cubicBezTo>
                    <a:lnTo>
                      <a:pt x="39" y="21"/>
                    </a:ln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4" name="Freeform 144"/>
              <p:cNvSpPr/>
              <p:nvPr/>
            </p:nvSpPr>
            <p:spPr bwMode="auto">
              <a:xfrm>
                <a:off x="-1530350" y="5295901"/>
                <a:ext cx="101600" cy="339725"/>
              </a:xfrm>
              <a:custGeom>
                <a:avLst/>
                <a:gdLst>
                  <a:gd name="T0" fmla="*/ 26 w 45"/>
                  <a:gd name="T1" fmla="*/ 1 h 152"/>
                  <a:gd name="T2" fmla="*/ 26 w 45"/>
                  <a:gd name="T3" fmla="*/ 1 h 152"/>
                  <a:gd name="T4" fmla="*/ 26 w 45"/>
                  <a:gd name="T5" fmla="*/ 1 h 152"/>
                  <a:gd name="T6" fmla="*/ 26 w 45"/>
                  <a:gd name="T7" fmla="*/ 1 h 152"/>
                  <a:gd name="T8" fmla="*/ 26 w 45"/>
                  <a:gd name="T9" fmla="*/ 1 h 152"/>
                  <a:gd name="T10" fmla="*/ 26 w 45"/>
                  <a:gd name="T11" fmla="*/ 1 h 152"/>
                  <a:gd name="T12" fmla="*/ 26 w 45"/>
                  <a:gd name="T13" fmla="*/ 1 h 152"/>
                  <a:gd name="T14" fmla="*/ 6 w 45"/>
                  <a:gd name="T15" fmla="*/ 18 h 152"/>
                  <a:gd name="T16" fmla="*/ 5 w 45"/>
                  <a:gd name="T17" fmla="*/ 18 h 152"/>
                  <a:gd name="T18" fmla="*/ 5 w 45"/>
                  <a:gd name="T19" fmla="*/ 21 h 152"/>
                  <a:gd name="T20" fmla="*/ 1 w 45"/>
                  <a:gd name="T21" fmla="*/ 130 h 152"/>
                  <a:gd name="T22" fmla="*/ 0 w 45"/>
                  <a:gd name="T23" fmla="*/ 133 h 152"/>
                  <a:gd name="T24" fmla="*/ 1 w 45"/>
                  <a:gd name="T25" fmla="*/ 133 h 152"/>
                  <a:gd name="T26" fmla="*/ 19 w 45"/>
                  <a:gd name="T27" fmla="*/ 152 h 152"/>
                  <a:gd name="T28" fmla="*/ 19 w 45"/>
                  <a:gd name="T29" fmla="*/ 152 h 152"/>
                  <a:gd name="T30" fmla="*/ 19 w 45"/>
                  <a:gd name="T31" fmla="*/ 152 h 152"/>
                  <a:gd name="T32" fmla="*/ 19 w 45"/>
                  <a:gd name="T33" fmla="*/ 152 h 152"/>
                  <a:gd name="T34" fmla="*/ 19 w 45"/>
                  <a:gd name="T35" fmla="*/ 152 h 152"/>
                  <a:gd name="T36" fmla="*/ 19 w 45"/>
                  <a:gd name="T37" fmla="*/ 152 h 152"/>
                  <a:gd name="T38" fmla="*/ 19 w 45"/>
                  <a:gd name="T39" fmla="*/ 152 h 152"/>
                  <a:gd name="T40" fmla="*/ 40 w 45"/>
                  <a:gd name="T41" fmla="*/ 135 h 152"/>
                  <a:gd name="T42" fmla="*/ 40 w 45"/>
                  <a:gd name="T43" fmla="*/ 135 h 152"/>
                  <a:gd name="T44" fmla="*/ 40 w 45"/>
                  <a:gd name="T45" fmla="*/ 132 h 152"/>
                  <a:gd name="T46" fmla="*/ 45 w 45"/>
                  <a:gd name="T47" fmla="*/ 23 h 152"/>
                  <a:gd name="T48" fmla="*/ 45 w 45"/>
                  <a:gd name="T49" fmla="*/ 20 h 152"/>
                  <a:gd name="T50" fmla="*/ 45 w 45"/>
                  <a:gd name="T51" fmla="*/ 20 h 152"/>
                  <a:gd name="T52" fmla="*/ 26 w 45"/>
                  <a:gd name="T53" fmla="*/ 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" h="152">
                    <a:moveTo>
                      <a:pt x="26" y="1"/>
                    </a:move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6" y="0"/>
                      <a:pt x="8" y="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" y="130"/>
                      <a:pt x="1" y="130"/>
                      <a:pt x="1" y="130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2" y="143"/>
                      <a:pt x="9" y="151"/>
                      <a:pt x="19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29" y="152"/>
                      <a:pt x="38" y="145"/>
                      <a:pt x="40" y="135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4" y="10"/>
                      <a:pt x="36" y="1"/>
                      <a:pt x="26" y="1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5" name="Freeform 145"/>
              <p:cNvSpPr/>
              <p:nvPr/>
            </p:nvSpPr>
            <p:spPr bwMode="auto">
              <a:xfrm>
                <a:off x="-1631950" y="4664076"/>
                <a:ext cx="180975" cy="211138"/>
              </a:xfrm>
              <a:custGeom>
                <a:avLst/>
                <a:gdLst>
                  <a:gd name="T0" fmla="*/ 9 w 81"/>
                  <a:gd name="T1" fmla="*/ 61 h 94"/>
                  <a:gd name="T2" fmla="*/ 41 w 81"/>
                  <a:gd name="T3" fmla="*/ 94 h 94"/>
                  <a:gd name="T4" fmla="*/ 73 w 81"/>
                  <a:gd name="T5" fmla="*/ 60 h 94"/>
                  <a:gd name="T6" fmla="*/ 81 w 81"/>
                  <a:gd name="T7" fmla="*/ 45 h 94"/>
                  <a:gd name="T8" fmla="*/ 76 w 81"/>
                  <a:gd name="T9" fmla="*/ 39 h 94"/>
                  <a:gd name="T10" fmla="*/ 41 w 81"/>
                  <a:gd name="T11" fmla="*/ 0 h 94"/>
                  <a:gd name="T12" fmla="*/ 7 w 81"/>
                  <a:gd name="T13" fmla="*/ 38 h 94"/>
                  <a:gd name="T14" fmla="*/ 1 w 81"/>
                  <a:gd name="T15" fmla="*/ 45 h 94"/>
                  <a:gd name="T16" fmla="*/ 9 w 81"/>
                  <a:gd name="T17" fmla="*/ 6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94">
                    <a:moveTo>
                      <a:pt x="9" y="61"/>
                    </a:moveTo>
                    <a:cubicBezTo>
                      <a:pt x="14" y="78"/>
                      <a:pt x="24" y="94"/>
                      <a:pt x="41" y="94"/>
                    </a:cubicBezTo>
                    <a:cubicBezTo>
                      <a:pt x="58" y="94"/>
                      <a:pt x="69" y="78"/>
                      <a:pt x="73" y="60"/>
                    </a:cubicBezTo>
                    <a:cubicBezTo>
                      <a:pt x="78" y="58"/>
                      <a:pt x="81" y="51"/>
                      <a:pt x="81" y="45"/>
                    </a:cubicBezTo>
                    <a:cubicBezTo>
                      <a:pt x="80" y="41"/>
                      <a:pt x="78" y="39"/>
                      <a:pt x="76" y="39"/>
                    </a:cubicBezTo>
                    <a:cubicBezTo>
                      <a:pt x="75" y="17"/>
                      <a:pt x="61" y="0"/>
                      <a:pt x="41" y="0"/>
                    </a:cubicBezTo>
                    <a:cubicBezTo>
                      <a:pt x="21" y="0"/>
                      <a:pt x="8" y="17"/>
                      <a:pt x="7" y="38"/>
                    </a:cubicBezTo>
                    <a:cubicBezTo>
                      <a:pt x="4" y="39"/>
                      <a:pt x="1" y="41"/>
                      <a:pt x="1" y="45"/>
                    </a:cubicBezTo>
                    <a:cubicBezTo>
                      <a:pt x="0" y="51"/>
                      <a:pt x="4" y="59"/>
                      <a:pt x="9" y="61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6" name="Freeform 146"/>
              <p:cNvSpPr/>
              <p:nvPr/>
            </p:nvSpPr>
            <p:spPr bwMode="auto">
              <a:xfrm>
                <a:off x="-1727200" y="4886326"/>
                <a:ext cx="484188" cy="231775"/>
              </a:xfrm>
              <a:custGeom>
                <a:avLst/>
                <a:gdLst>
                  <a:gd name="T0" fmla="*/ 29 w 216"/>
                  <a:gd name="T1" fmla="*/ 102 h 104"/>
                  <a:gd name="T2" fmla="*/ 38 w 216"/>
                  <a:gd name="T3" fmla="*/ 51 h 104"/>
                  <a:gd name="T4" fmla="*/ 38 w 216"/>
                  <a:gd name="T5" fmla="*/ 51 h 104"/>
                  <a:gd name="T6" fmla="*/ 38 w 216"/>
                  <a:gd name="T7" fmla="*/ 104 h 104"/>
                  <a:gd name="T8" fmla="*/ 128 w 216"/>
                  <a:gd name="T9" fmla="*/ 104 h 104"/>
                  <a:gd name="T10" fmla="*/ 128 w 216"/>
                  <a:gd name="T11" fmla="*/ 57 h 104"/>
                  <a:gd name="T12" fmla="*/ 128 w 216"/>
                  <a:gd name="T13" fmla="*/ 58 h 104"/>
                  <a:gd name="T14" fmla="*/ 140 w 216"/>
                  <a:gd name="T15" fmla="*/ 76 h 104"/>
                  <a:gd name="T16" fmla="*/ 145 w 216"/>
                  <a:gd name="T17" fmla="*/ 83 h 104"/>
                  <a:gd name="T18" fmla="*/ 149 w 216"/>
                  <a:gd name="T19" fmla="*/ 86 h 104"/>
                  <a:gd name="T20" fmla="*/ 151 w 216"/>
                  <a:gd name="T21" fmla="*/ 88 h 104"/>
                  <a:gd name="T22" fmla="*/ 155 w 216"/>
                  <a:gd name="T23" fmla="*/ 90 h 104"/>
                  <a:gd name="T24" fmla="*/ 160 w 216"/>
                  <a:gd name="T25" fmla="*/ 91 h 104"/>
                  <a:gd name="T26" fmla="*/ 167 w 216"/>
                  <a:gd name="T27" fmla="*/ 89 h 104"/>
                  <a:gd name="T28" fmla="*/ 171 w 216"/>
                  <a:gd name="T29" fmla="*/ 87 h 104"/>
                  <a:gd name="T30" fmla="*/ 177 w 216"/>
                  <a:gd name="T31" fmla="*/ 82 h 104"/>
                  <a:gd name="T32" fmla="*/ 187 w 216"/>
                  <a:gd name="T33" fmla="*/ 72 h 104"/>
                  <a:gd name="T34" fmla="*/ 208 w 216"/>
                  <a:gd name="T35" fmla="*/ 49 h 104"/>
                  <a:gd name="T36" fmla="*/ 206 w 216"/>
                  <a:gd name="T37" fmla="*/ 27 h 104"/>
                  <a:gd name="T38" fmla="*/ 203 w 216"/>
                  <a:gd name="T39" fmla="*/ 25 h 104"/>
                  <a:gd name="T40" fmla="*/ 214 w 216"/>
                  <a:gd name="T41" fmla="*/ 12 h 104"/>
                  <a:gd name="T42" fmla="*/ 213 w 216"/>
                  <a:gd name="T43" fmla="*/ 4 h 104"/>
                  <a:gd name="T44" fmla="*/ 205 w 216"/>
                  <a:gd name="T45" fmla="*/ 5 h 104"/>
                  <a:gd name="T46" fmla="*/ 185 w 216"/>
                  <a:gd name="T47" fmla="*/ 28 h 104"/>
                  <a:gd name="T48" fmla="*/ 185 w 216"/>
                  <a:gd name="T49" fmla="*/ 28 h 104"/>
                  <a:gd name="T50" fmla="*/ 185 w 216"/>
                  <a:gd name="T51" fmla="*/ 28 h 104"/>
                  <a:gd name="T52" fmla="*/ 183 w 216"/>
                  <a:gd name="T53" fmla="*/ 30 h 104"/>
                  <a:gd name="T54" fmla="*/ 178 w 216"/>
                  <a:gd name="T55" fmla="*/ 36 h 104"/>
                  <a:gd name="T56" fmla="*/ 178 w 216"/>
                  <a:gd name="T57" fmla="*/ 37 h 104"/>
                  <a:gd name="T58" fmla="*/ 169 w 216"/>
                  <a:gd name="T59" fmla="*/ 47 h 104"/>
                  <a:gd name="T60" fmla="*/ 162 w 216"/>
                  <a:gd name="T61" fmla="*/ 54 h 104"/>
                  <a:gd name="T62" fmla="*/ 158 w 216"/>
                  <a:gd name="T63" fmla="*/ 47 h 104"/>
                  <a:gd name="T64" fmla="*/ 146 w 216"/>
                  <a:gd name="T65" fmla="*/ 27 h 104"/>
                  <a:gd name="T66" fmla="*/ 141 w 216"/>
                  <a:gd name="T67" fmla="*/ 19 h 104"/>
                  <a:gd name="T68" fmla="*/ 140 w 216"/>
                  <a:gd name="T69" fmla="*/ 17 h 104"/>
                  <a:gd name="T70" fmla="*/ 140 w 216"/>
                  <a:gd name="T71" fmla="*/ 16 h 104"/>
                  <a:gd name="T72" fmla="*/ 137 w 216"/>
                  <a:gd name="T73" fmla="*/ 13 h 104"/>
                  <a:gd name="T74" fmla="*/ 116 w 216"/>
                  <a:gd name="T75" fmla="*/ 3 h 104"/>
                  <a:gd name="T76" fmla="*/ 105 w 216"/>
                  <a:gd name="T77" fmla="*/ 0 h 104"/>
                  <a:gd name="T78" fmla="*/ 105 w 216"/>
                  <a:gd name="T79" fmla="*/ 0 h 104"/>
                  <a:gd name="T80" fmla="*/ 105 w 216"/>
                  <a:gd name="T81" fmla="*/ 0 h 104"/>
                  <a:gd name="T82" fmla="*/ 92 w 216"/>
                  <a:gd name="T83" fmla="*/ 49 h 104"/>
                  <a:gd name="T84" fmla="*/ 87 w 216"/>
                  <a:gd name="T85" fmla="*/ 19 h 104"/>
                  <a:gd name="T86" fmla="*/ 91 w 216"/>
                  <a:gd name="T87" fmla="*/ 10 h 104"/>
                  <a:gd name="T88" fmla="*/ 85 w 216"/>
                  <a:gd name="T89" fmla="*/ 3 h 104"/>
                  <a:gd name="T90" fmla="*/ 80 w 216"/>
                  <a:gd name="T91" fmla="*/ 3 h 104"/>
                  <a:gd name="T92" fmla="*/ 74 w 216"/>
                  <a:gd name="T93" fmla="*/ 10 h 104"/>
                  <a:gd name="T94" fmla="*/ 78 w 216"/>
                  <a:gd name="T95" fmla="*/ 19 h 104"/>
                  <a:gd name="T96" fmla="*/ 74 w 216"/>
                  <a:gd name="T97" fmla="*/ 49 h 104"/>
                  <a:gd name="T98" fmla="*/ 60 w 216"/>
                  <a:gd name="T99" fmla="*/ 0 h 104"/>
                  <a:gd name="T100" fmla="*/ 60 w 216"/>
                  <a:gd name="T101" fmla="*/ 0 h 104"/>
                  <a:gd name="T102" fmla="*/ 60 w 216"/>
                  <a:gd name="T103" fmla="*/ 0 h 104"/>
                  <a:gd name="T104" fmla="*/ 51 w 216"/>
                  <a:gd name="T105" fmla="*/ 3 h 104"/>
                  <a:gd name="T106" fmla="*/ 21 w 216"/>
                  <a:gd name="T107" fmla="*/ 16 h 104"/>
                  <a:gd name="T108" fmla="*/ 0 w 216"/>
                  <a:gd name="T109" fmla="*/ 100 h 104"/>
                  <a:gd name="T110" fmla="*/ 0 w 216"/>
                  <a:gd name="T111" fmla="*/ 104 h 104"/>
                  <a:gd name="T112" fmla="*/ 29 w 216"/>
                  <a:gd name="T113" fmla="*/ 104 h 104"/>
                  <a:gd name="T114" fmla="*/ 29 w 216"/>
                  <a:gd name="T115" fmla="*/ 10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6" h="104">
                    <a:moveTo>
                      <a:pt x="29" y="102"/>
                    </a:moveTo>
                    <a:cubicBezTo>
                      <a:pt x="30" y="82"/>
                      <a:pt x="35" y="52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128" y="104"/>
                      <a:pt x="128" y="104"/>
                      <a:pt x="128" y="104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8"/>
                    </a:cubicBezTo>
                    <a:cubicBezTo>
                      <a:pt x="132" y="64"/>
                      <a:pt x="136" y="70"/>
                      <a:pt x="140" y="76"/>
                    </a:cubicBezTo>
                    <a:cubicBezTo>
                      <a:pt x="142" y="78"/>
                      <a:pt x="144" y="81"/>
                      <a:pt x="145" y="83"/>
                    </a:cubicBezTo>
                    <a:cubicBezTo>
                      <a:pt x="146" y="84"/>
                      <a:pt x="147" y="85"/>
                      <a:pt x="149" y="86"/>
                    </a:cubicBezTo>
                    <a:cubicBezTo>
                      <a:pt x="149" y="87"/>
                      <a:pt x="150" y="88"/>
                      <a:pt x="151" y="88"/>
                    </a:cubicBezTo>
                    <a:cubicBezTo>
                      <a:pt x="152" y="89"/>
                      <a:pt x="153" y="90"/>
                      <a:pt x="155" y="90"/>
                    </a:cubicBezTo>
                    <a:cubicBezTo>
                      <a:pt x="157" y="91"/>
                      <a:pt x="159" y="91"/>
                      <a:pt x="160" y="91"/>
                    </a:cubicBezTo>
                    <a:cubicBezTo>
                      <a:pt x="164" y="91"/>
                      <a:pt x="166" y="90"/>
                      <a:pt x="167" y="89"/>
                    </a:cubicBezTo>
                    <a:cubicBezTo>
                      <a:pt x="169" y="89"/>
                      <a:pt x="170" y="88"/>
                      <a:pt x="171" y="87"/>
                    </a:cubicBezTo>
                    <a:cubicBezTo>
                      <a:pt x="174" y="86"/>
                      <a:pt x="175" y="84"/>
                      <a:pt x="177" y="82"/>
                    </a:cubicBezTo>
                    <a:cubicBezTo>
                      <a:pt x="181" y="79"/>
                      <a:pt x="184" y="76"/>
                      <a:pt x="187" y="72"/>
                    </a:cubicBezTo>
                    <a:cubicBezTo>
                      <a:pt x="198" y="62"/>
                      <a:pt x="208" y="49"/>
                      <a:pt x="208" y="49"/>
                    </a:cubicBezTo>
                    <a:cubicBezTo>
                      <a:pt x="213" y="42"/>
                      <a:pt x="212" y="32"/>
                      <a:pt x="206" y="27"/>
                    </a:cubicBezTo>
                    <a:cubicBezTo>
                      <a:pt x="205" y="26"/>
                      <a:pt x="204" y="25"/>
                      <a:pt x="203" y="25"/>
                    </a:cubicBezTo>
                    <a:cubicBezTo>
                      <a:pt x="214" y="12"/>
                      <a:pt x="214" y="12"/>
                      <a:pt x="214" y="12"/>
                    </a:cubicBezTo>
                    <a:cubicBezTo>
                      <a:pt x="216" y="10"/>
                      <a:pt x="216" y="6"/>
                      <a:pt x="213" y="4"/>
                    </a:cubicBezTo>
                    <a:cubicBezTo>
                      <a:pt x="211" y="2"/>
                      <a:pt x="207" y="2"/>
                      <a:pt x="205" y="5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5" y="29"/>
                      <a:pt x="184" y="29"/>
                      <a:pt x="183" y="30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5" y="40"/>
                      <a:pt x="172" y="43"/>
                      <a:pt x="169" y="47"/>
                    </a:cubicBezTo>
                    <a:cubicBezTo>
                      <a:pt x="167" y="49"/>
                      <a:pt x="164" y="52"/>
                      <a:pt x="162" y="54"/>
                    </a:cubicBezTo>
                    <a:cubicBezTo>
                      <a:pt x="161" y="52"/>
                      <a:pt x="159" y="50"/>
                      <a:pt x="158" y="47"/>
                    </a:cubicBezTo>
                    <a:cubicBezTo>
                      <a:pt x="154" y="40"/>
                      <a:pt x="149" y="33"/>
                      <a:pt x="146" y="27"/>
                    </a:cubicBezTo>
                    <a:cubicBezTo>
                      <a:pt x="144" y="24"/>
                      <a:pt x="142" y="21"/>
                      <a:pt x="141" y="19"/>
                    </a:cubicBezTo>
                    <a:cubicBezTo>
                      <a:pt x="141" y="18"/>
                      <a:pt x="140" y="18"/>
                      <a:pt x="140" y="17"/>
                    </a:cubicBezTo>
                    <a:cubicBezTo>
                      <a:pt x="140" y="17"/>
                      <a:pt x="140" y="16"/>
                      <a:pt x="140" y="16"/>
                    </a:cubicBezTo>
                    <a:cubicBezTo>
                      <a:pt x="139" y="15"/>
                      <a:pt x="138" y="14"/>
                      <a:pt x="137" y="13"/>
                    </a:cubicBezTo>
                    <a:cubicBezTo>
                      <a:pt x="136" y="10"/>
                      <a:pt x="131" y="7"/>
                      <a:pt x="116" y="3"/>
                    </a:cubicBezTo>
                    <a:cubicBezTo>
                      <a:pt x="112" y="2"/>
                      <a:pt x="109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8"/>
                      <a:pt x="102" y="26"/>
                      <a:pt x="92" y="49"/>
                    </a:cubicBezTo>
                    <a:cubicBezTo>
                      <a:pt x="90" y="34"/>
                      <a:pt x="88" y="21"/>
                      <a:pt x="87" y="19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21"/>
                      <a:pt x="75" y="34"/>
                      <a:pt x="74" y="49"/>
                    </a:cubicBezTo>
                    <a:cubicBezTo>
                      <a:pt x="63" y="26"/>
                      <a:pt x="61" y="8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7" y="0"/>
                      <a:pt x="54" y="2"/>
                      <a:pt x="51" y="3"/>
                    </a:cubicBezTo>
                    <a:cubicBezTo>
                      <a:pt x="42" y="6"/>
                      <a:pt x="29" y="11"/>
                      <a:pt x="21" y="16"/>
                    </a:cubicBezTo>
                    <a:cubicBezTo>
                      <a:pt x="18" y="20"/>
                      <a:pt x="5" y="39"/>
                      <a:pt x="0" y="100"/>
                    </a:cubicBezTo>
                    <a:cubicBezTo>
                      <a:pt x="0" y="101"/>
                      <a:pt x="0" y="102"/>
                      <a:pt x="0" y="104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29" y="103"/>
                      <a:pt x="29" y="103"/>
                      <a:pt x="29" y="102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7" name="Freeform 147"/>
              <p:cNvSpPr/>
              <p:nvPr/>
            </p:nvSpPr>
            <p:spPr bwMode="auto">
              <a:xfrm>
                <a:off x="-1878013" y="5122863"/>
                <a:ext cx="674688" cy="144463"/>
              </a:xfrm>
              <a:custGeom>
                <a:avLst/>
                <a:gdLst>
                  <a:gd name="T0" fmla="*/ 271 w 302"/>
                  <a:gd name="T1" fmla="*/ 0 h 64"/>
                  <a:gd name="T2" fmla="*/ 258 w 302"/>
                  <a:gd name="T3" fmla="*/ 0 h 64"/>
                  <a:gd name="T4" fmla="*/ 261 w 302"/>
                  <a:gd name="T5" fmla="*/ 2 h 64"/>
                  <a:gd name="T6" fmla="*/ 286 w 302"/>
                  <a:gd name="T7" fmla="*/ 46 h 64"/>
                  <a:gd name="T8" fmla="*/ 286 w 302"/>
                  <a:gd name="T9" fmla="*/ 47 h 64"/>
                  <a:gd name="T10" fmla="*/ 16 w 302"/>
                  <a:gd name="T11" fmla="*/ 47 h 64"/>
                  <a:gd name="T12" fmla="*/ 16 w 302"/>
                  <a:gd name="T13" fmla="*/ 46 h 64"/>
                  <a:gd name="T14" fmla="*/ 42 w 302"/>
                  <a:gd name="T15" fmla="*/ 1 h 64"/>
                  <a:gd name="T16" fmla="*/ 43 w 302"/>
                  <a:gd name="T17" fmla="*/ 0 h 64"/>
                  <a:gd name="T18" fmla="*/ 32 w 302"/>
                  <a:gd name="T19" fmla="*/ 0 h 64"/>
                  <a:gd name="T20" fmla="*/ 0 w 302"/>
                  <a:gd name="T21" fmla="*/ 48 h 64"/>
                  <a:gd name="T22" fmla="*/ 0 w 302"/>
                  <a:gd name="T23" fmla="*/ 64 h 64"/>
                  <a:gd name="T24" fmla="*/ 0 w 302"/>
                  <a:gd name="T25" fmla="*/ 64 h 64"/>
                  <a:gd name="T26" fmla="*/ 301 w 302"/>
                  <a:gd name="T27" fmla="*/ 64 h 64"/>
                  <a:gd name="T28" fmla="*/ 302 w 302"/>
                  <a:gd name="T29" fmla="*/ 64 h 64"/>
                  <a:gd name="T30" fmla="*/ 302 w 302"/>
                  <a:gd name="T31" fmla="*/ 48 h 64"/>
                  <a:gd name="T32" fmla="*/ 271 w 302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2" h="64">
                    <a:moveTo>
                      <a:pt x="271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59" y="0"/>
                      <a:pt x="260" y="1"/>
                      <a:pt x="261" y="2"/>
                    </a:cubicBezTo>
                    <a:cubicBezTo>
                      <a:pt x="286" y="46"/>
                      <a:pt x="286" y="46"/>
                      <a:pt x="286" y="46"/>
                    </a:cubicBezTo>
                    <a:cubicBezTo>
                      <a:pt x="286" y="46"/>
                      <a:pt x="286" y="47"/>
                      <a:pt x="28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6"/>
                      <a:pt x="16" y="46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3" y="0"/>
                      <a:pt x="4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301" y="64"/>
                      <a:pt x="301" y="64"/>
                      <a:pt x="301" y="64"/>
                    </a:cubicBezTo>
                    <a:cubicBezTo>
                      <a:pt x="301" y="64"/>
                      <a:pt x="302" y="64"/>
                      <a:pt x="302" y="64"/>
                    </a:cubicBezTo>
                    <a:cubicBezTo>
                      <a:pt x="302" y="48"/>
                      <a:pt x="302" y="48"/>
                      <a:pt x="302" y="48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8" name="Freeform 148"/>
              <p:cNvSpPr/>
              <p:nvPr/>
            </p:nvSpPr>
            <p:spPr bwMode="auto">
              <a:xfrm>
                <a:off x="-2098675" y="4751388"/>
                <a:ext cx="146050" cy="211138"/>
              </a:xfrm>
              <a:custGeom>
                <a:avLst/>
                <a:gdLst>
                  <a:gd name="T0" fmla="*/ 44 w 65"/>
                  <a:gd name="T1" fmla="*/ 90 h 94"/>
                  <a:gd name="T2" fmla="*/ 64 w 65"/>
                  <a:gd name="T3" fmla="*/ 36 h 94"/>
                  <a:gd name="T4" fmla="*/ 32 w 65"/>
                  <a:gd name="T5" fmla="*/ 1 h 94"/>
                  <a:gd name="T6" fmla="*/ 0 w 65"/>
                  <a:gd name="T7" fmla="*/ 42 h 94"/>
                  <a:gd name="T8" fmla="*/ 44 w 65"/>
                  <a:gd name="T9" fmla="*/ 9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4">
                    <a:moveTo>
                      <a:pt x="44" y="90"/>
                    </a:moveTo>
                    <a:cubicBezTo>
                      <a:pt x="62" y="85"/>
                      <a:pt x="65" y="58"/>
                      <a:pt x="64" y="36"/>
                    </a:cubicBezTo>
                    <a:cubicBezTo>
                      <a:pt x="63" y="14"/>
                      <a:pt x="47" y="0"/>
                      <a:pt x="32" y="1"/>
                    </a:cubicBezTo>
                    <a:cubicBezTo>
                      <a:pt x="12" y="1"/>
                      <a:pt x="0" y="20"/>
                      <a:pt x="0" y="42"/>
                    </a:cubicBezTo>
                    <a:cubicBezTo>
                      <a:pt x="5" y="77"/>
                      <a:pt x="30" y="94"/>
                      <a:pt x="44" y="90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9" name="Freeform 149"/>
              <p:cNvSpPr/>
              <p:nvPr/>
            </p:nvSpPr>
            <p:spPr bwMode="auto">
              <a:xfrm>
                <a:off x="-2120900" y="4978401"/>
                <a:ext cx="354013" cy="687388"/>
              </a:xfrm>
              <a:custGeom>
                <a:avLst/>
                <a:gdLst>
                  <a:gd name="T0" fmla="*/ 149 w 158"/>
                  <a:gd name="T1" fmla="*/ 199 h 307"/>
                  <a:gd name="T2" fmla="*/ 146 w 158"/>
                  <a:gd name="T3" fmla="*/ 173 h 307"/>
                  <a:gd name="T4" fmla="*/ 137 w 158"/>
                  <a:gd name="T5" fmla="*/ 159 h 307"/>
                  <a:gd name="T6" fmla="*/ 133 w 158"/>
                  <a:gd name="T7" fmla="*/ 156 h 307"/>
                  <a:gd name="T8" fmla="*/ 123 w 158"/>
                  <a:gd name="T9" fmla="*/ 152 h 307"/>
                  <a:gd name="T10" fmla="*/ 102 w 158"/>
                  <a:gd name="T11" fmla="*/ 146 h 307"/>
                  <a:gd name="T12" fmla="*/ 85 w 158"/>
                  <a:gd name="T13" fmla="*/ 141 h 307"/>
                  <a:gd name="T14" fmla="*/ 91 w 158"/>
                  <a:gd name="T15" fmla="*/ 139 h 307"/>
                  <a:gd name="T16" fmla="*/ 77 w 158"/>
                  <a:gd name="T17" fmla="*/ 41 h 307"/>
                  <a:gd name="T18" fmla="*/ 64 w 158"/>
                  <a:gd name="T19" fmla="*/ 16 h 307"/>
                  <a:gd name="T20" fmla="*/ 69 w 158"/>
                  <a:gd name="T21" fmla="*/ 55 h 307"/>
                  <a:gd name="T22" fmla="*/ 43 w 158"/>
                  <a:gd name="T23" fmla="*/ 6 h 307"/>
                  <a:gd name="T24" fmla="*/ 18 w 158"/>
                  <a:gd name="T25" fmla="*/ 6 h 307"/>
                  <a:gd name="T26" fmla="*/ 16 w 158"/>
                  <a:gd name="T27" fmla="*/ 177 h 307"/>
                  <a:gd name="T28" fmla="*/ 30 w 158"/>
                  <a:gd name="T29" fmla="*/ 176 h 307"/>
                  <a:gd name="T30" fmla="*/ 43 w 158"/>
                  <a:gd name="T31" fmla="*/ 184 h 307"/>
                  <a:gd name="T32" fmla="*/ 109 w 158"/>
                  <a:gd name="T33" fmla="*/ 188 h 307"/>
                  <a:gd name="T34" fmla="*/ 111 w 158"/>
                  <a:gd name="T35" fmla="*/ 203 h 307"/>
                  <a:gd name="T36" fmla="*/ 116 w 158"/>
                  <a:gd name="T37" fmla="*/ 259 h 307"/>
                  <a:gd name="T38" fmla="*/ 119 w 158"/>
                  <a:gd name="T39" fmla="*/ 281 h 307"/>
                  <a:gd name="T40" fmla="*/ 119 w 158"/>
                  <a:gd name="T41" fmla="*/ 289 h 307"/>
                  <a:gd name="T42" fmla="*/ 140 w 158"/>
                  <a:gd name="T43" fmla="*/ 306 h 307"/>
                  <a:gd name="T44" fmla="*/ 157 w 158"/>
                  <a:gd name="T45" fmla="*/ 286 h 307"/>
                  <a:gd name="T46" fmla="*/ 152 w 158"/>
                  <a:gd name="T47" fmla="*/ 237 h 307"/>
                  <a:gd name="T48" fmla="*/ 149 w 158"/>
                  <a:gd name="T49" fmla="*/ 19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8" h="307">
                    <a:moveTo>
                      <a:pt x="149" y="199"/>
                    </a:moveTo>
                    <a:cubicBezTo>
                      <a:pt x="147" y="188"/>
                      <a:pt x="146" y="178"/>
                      <a:pt x="146" y="173"/>
                    </a:cubicBezTo>
                    <a:cubicBezTo>
                      <a:pt x="145" y="167"/>
                      <a:pt x="142" y="162"/>
                      <a:pt x="137" y="159"/>
                    </a:cubicBezTo>
                    <a:cubicBezTo>
                      <a:pt x="136" y="158"/>
                      <a:pt x="134" y="157"/>
                      <a:pt x="133" y="156"/>
                    </a:cubicBezTo>
                    <a:cubicBezTo>
                      <a:pt x="130" y="155"/>
                      <a:pt x="126" y="154"/>
                      <a:pt x="123" y="152"/>
                    </a:cubicBezTo>
                    <a:cubicBezTo>
                      <a:pt x="117" y="150"/>
                      <a:pt x="110" y="148"/>
                      <a:pt x="102" y="146"/>
                    </a:cubicBezTo>
                    <a:cubicBezTo>
                      <a:pt x="97" y="144"/>
                      <a:pt x="91" y="142"/>
                      <a:pt x="85" y="141"/>
                    </a:cubicBezTo>
                    <a:cubicBezTo>
                      <a:pt x="91" y="139"/>
                      <a:pt x="91" y="139"/>
                      <a:pt x="91" y="139"/>
                    </a:cubicBezTo>
                    <a:cubicBezTo>
                      <a:pt x="85" y="96"/>
                      <a:pt x="85" y="72"/>
                      <a:pt x="77" y="41"/>
                    </a:cubicBezTo>
                    <a:cubicBezTo>
                      <a:pt x="77" y="41"/>
                      <a:pt x="72" y="26"/>
                      <a:pt x="64" y="16"/>
                    </a:cubicBezTo>
                    <a:cubicBezTo>
                      <a:pt x="62" y="15"/>
                      <a:pt x="70" y="57"/>
                      <a:pt x="69" y="55"/>
                    </a:cubicBezTo>
                    <a:cubicBezTo>
                      <a:pt x="64" y="41"/>
                      <a:pt x="53" y="14"/>
                      <a:pt x="43" y="6"/>
                    </a:cubicBezTo>
                    <a:cubicBezTo>
                      <a:pt x="35" y="0"/>
                      <a:pt x="25" y="2"/>
                      <a:pt x="18" y="6"/>
                    </a:cubicBezTo>
                    <a:cubicBezTo>
                      <a:pt x="0" y="17"/>
                      <a:pt x="8" y="94"/>
                      <a:pt x="16" y="177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33" y="179"/>
                      <a:pt x="39" y="183"/>
                      <a:pt x="43" y="184"/>
                    </a:cubicBezTo>
                    <a:cubicBezTo>
                      <a:pt x="59" y="189"/>
                      <a:pt x="109" y="186"/>
                      <a:pt x="109" y="188"/>
                    </a:cubicBezTo>
                    <a:cubicBezTo>
                      <a:pt x="110" y="192"/>
                      <a:pt x="110" y="197"/>
                      <a:pt x="111" y="203"/>
                    </a:cubicBezTo>
                    <a:cubicBezTo>
                      <a:pt x="113" y="220"/>
                      <a:pt x="115" y="242"/>
                      <a:pt x="116" y="259"/>
                    </a:cubicBezTo>
                    <a:cubicBezTo>
                      <a:pt x="117" y="268"/>
                      <a:pt x="118" y="275"/>
                      <a:pt x="119" y="281"/>
                    </a:cubicBezTo>
                    <a:cubicBezTo>
                      <a:pt x="119" y="286"/>
                      <a:pt x="119" y="289"/>
                      <a:pt x="119" y="289"/>
                    </a:cubicBezTo>
                    <a:cubicBezTo>
                      <a:pt x="120" y="300"/>
                      <a:pt x="130" y="307"/>
                      <a:pt x="140" y="306"/>
                    </a:cubicBezTo>
                    <a:cubicBezTo>
                      <a:pt x="150" y="305"/>
                      <a:pt x="158" y="296"/>
                      <a:pt x="157" y="286"/>
                    </a:cubicBezTo>
                    <a:cubicBezTo>
                      <a:pt x="157" y="286"/>
                      <a:pt x="155" y="263"/>
                      <a:pt x="152" y="237"/>
                    </a:cubicBezTo>
                    <a:cubicBezTo>
                      <a:pt x="151" y="224"/>
                      <a:pt x="150" y="211"/>
                      <a:pt x="149" y="199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0" name="Freeform 150"/>
              <p:cNvSpPr/>
              <p:nvPr/>
            </p:nvSpPr>
            <p:spPr bwMode="auto">
              <a:xfrm>
                <a:off x="-1128713" y="4751388"/>
                <a:ext cx="144463" cy="211138"/>
              </a:xfrm>
              <a:custGeom>
                <a:avLst/>
                <a:gdLst>
                  <a:gd name="T0" fmla="*/ 21 w 65"/>
                  <a:gd name="T1" fmla="*/ 90 h 94"/>
                  <a:gd name="T2" fmla="*/ 1 w 65"/>
                  <a:gd name="T3" fmla="*/ 36 h 94"/>
                  <a:gd name="T4" fmla="*/ 32 w 65"/>
                  <a:gd name="T5" fmla="*/ 1 h 94"/>
                  <a:gd name="T6" fmla="*/ 64 w 65"/>
                  <a:gd name="T7" fmla="*/ 42 h 94"/>
                  <a:gd name="T8" fmla="*/ 21 w 65"/>
                  <a:gd name="T9" fmla="*/ 9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4">
                    <a:moveTo>
                      <a:pt x="21" y="90"/>
                    </a:moveTo>
                    <a:cubicBezTo>
                      <a:pt x="2" y="85"/>
                      <a:pt x="0" y="58"/>
                      <a:pt x="1" y="36"/>
                    </a:cubicBezTo>
                    <a:cubicBezTo>
                      <a:pt x="1" y="14"/>
                      <a:pt x="18" y="0"/>
                      <a:pt x="32" y="1"/>
                    </a:cubicBezTo>
                    <a:cubicBezTo>
                      <a:pt x="52" y="1"/>
                      <a:pt x="65" y="20"/>
                      <a:pt x="64" y="42"/>
                    </a:cubicBezTo>
                    <a:cubicBezTo>
                      <a:pt x="59" y="77"/>
                      <a:pt x="34" y="94"/>
                      <a:pt x="21" y="90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1" name="Freeform 151"/>
              <p:cNvSpPr/>
              <p:nvPr/>
            </p:nvSpPr>
            <p:spPr bwMode="auto">
              <a:xfrm>
                <a:off x="-1317625" y="4978401"/>
                <a:ext cx="354013" cy="687388"/>
              </a:xfrm>
              <a:custGeom>
                <a:avLst/>
                <a:gdLst>
                  <a:gd name="T0" fmla="*/ 10 w 158"/>
                  <a:gd name="T1" fmla="*/ 199 h 307"/>
                  <a:gd name="T2" fmla="*/ 13 w 158"/>
                  <a:gd name="T3" fmla="*/ 173 h 307"/>
                  <a:gd name="T4" fmla="*/ 21 w 158"/>
                  <a:gd name="T5" fmla="*/ 159 h 307"/>
                  <a:gd name="T6" fmla="*/ 26 w 158"/>
                  <a:gd name="T7" fmla="*/ 156 h 307"/>
                  <a:gd name="T8" fmla="*/ 36 w 158"/>
                  <a:gd name="T9" fmla="*/ 152 h 307"/>
                  <a:gd name="T10" fmla="*/ 56 w 158"/>
                  <a:gd name="T11" fmla="*/ 146 h 307"/>
                  <a:gd name="T12" fmla="*/ 73 w 158"/>
                  <a:gd name="T13" fmla="*/ 141 h 307"/>
                  <a:gd name="T14" fmla="*/ 68 w 158"/>
                  <a:gd name="T15" fmla="*/ 139 h 307"/>
                  <a:gd name="T16" fmla="*/ 81 w 158"/>
                  <a:gd name="T17" fmla="*/ 41 h 307"/>
                  <a:gd name="T18" fmla="*/ 95 w 158"/>
                  <a:gd name="T19" fmla="*/ 16 h 307"/>
                  <a:gd name="T20" fmla="*/ 89 w 158"/>
                  <a:gd name="T21" fmla="*/ 55 h 307"/>
                  <a:gd name="T22" fmla="*/ 115 w 158"/>
                  <a:gd name="T23" fmla="*/ 6 h 307"/>
                  <a:gd name="T24" fmla="*/ 140 w 158"/>
                  <a:gd name="T25" fmla="*/ 6 h 307"/>
                  <a:gd name="T26" fmla="*/ 143 w 158"/>
                  <a:gd name="T27" fmla="*/ 177 h 307"/>
                  <a:gd name="T28" fmla="*/ 128 w 158"/>
                  <a:gd name="T29" fmla="*/ 176 h 307"/>
                  <a:gd name="T30" fmla="*/ 115 w 158"/>
                  <a:gd name="T31" fmla="*/ 184 h 307"/>
                  <a:gd name="T32" fmla="*/ 49 w 158"/>
                  <a:gd name="T33" fmla="*/ 188 h 307"/>
                  <a:gd name="T34" fmla="*/ 47 w 158"/>
                  <a:gd name="T35" fmla="*/ 203 h 307"/>
                  <a:gd name="T36" fmla="*/ 42 w 158"/>
                  <a:gd name="T37" fmla="*/ 259 h 307"/>
                  <a:gd name="T38" fmla="*/ 40 w 158"/>
                  <a:gd name="T39" fmla="*/ 281 h 307"/>
                  <a:gd name="T40" fmla="*/ 39 w 158"/>
                  <a:gd name="T41" fmla="*/ 289 h 307"/>
                  <a:gd name="T42" fmla="*/ 18 w 158"/>
                  <a:gd name="T43" fmla="*/ 306 h 307"/>
                  <a:gd name="T44" fmla="*/ 1 w 158"/>
                  <a:gd name="T45" fmla="*/ 286 h 307"/>
                  <a:gd name="T46" fmla="*/ 6 w 158"/>
                  <a:gd name="T47" fmla="*/ 237 h 307"/>
                  <a:gd name="T48" fmla="*/ 10 w 158"/>
                  <a:gd name="T49" fmla="*/ 19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8" h="307">
                    <a:moveTo>
                      <a:pt x="10" y="199"/>
                    </a:moveTo>
                    <a:cubicBezTo>
                      <a:pt x="11" y="188"/>
                      <a:pt x="12" y="178"/>
                      <a:pt x="13" y="173"/>
                    </a:cubicBezTo>
                    <a:cubicBezTo>
                      <a:pt x="13" y="167"/>
                      <a:pt x="16" y="162"/>
                      <a:pt x="21" y="159"/>
                    </a:cubicBezTo>
                    <a:cubicBezTo>
                      <a:pt x="23" y="158"/>
                      <a:pt x="24" y="157"/>
                      <a:pt x="26" y="156"/>
                    </a:cubicBezTo>
                    <a:cubicBezTo>
                      <a:pt x="29" y="155"/>
                      <a:pt x="32" y="154"/>
                      <a:pt x="36" y="152"/>
                    </a:cubicBezTo>
                    <a:cubicBezTo>
                      <a:pt x="42" y="150"/>
                      <a:pt x="49" y="148"/>
                      <a:pt x="56" y="146"/>
                    </a:cubicBezTo>
                    <a:cubicBezTo>
                      <a:pt x="62" y="144"/>
                      <a:pt x="68" y="142"/>
                      <a:pt x="73" y="141"/>
                    </a:cubicBezTo>
                    <a:cubicBezTo>
                      <a:pt x="68" y="139"/>
                      <a:pt x="68" y="139"/>
                      <a:pt x="68" y="139"/>
                    </a:cubicBezTo>
                    <a:cubicBezTo>
                      <a:pt x="73" y="96"/>
                      <a:pt x="74" y="72"/>
                      <a:pt x="81" y="41"/>
                    </a:cubicBezTo>
                    <a:cubicBezTo>
                      <a:pt x="81" y="41"/>
                      <a:pt x="86" y="26"/>
                      <a:pt x="95" y="16"/>
                    </a:cubicBezTo>
                    <a:cubicBezTo>
                      <a:pt x="96" y="15"/>
                      <a:pt x="88" y="57"/>
                      <a:pt x="89" y="55"/>
                    </a:cubicBezTo>
                    <a:cubicBezTo>
                      <a:pt x="95" y="41"/>
                      <a:pt x="106" y="14"/>
                      <a:pt x="115" y="6"/>
                    </a:cubicBezTo>
                    <a:cubicBezTo>
                      <a:pt x="123" y="0"/>
                      <a:pt x="133" y="2"/>
                      <a:pt x="140" y="6"/>
                    </a:cubicBezTo>
                    <a:cubicBezTo>
                      <a:pt x="158" y="17"/>
                      <a:pt x="150" y="94"/>
                      <a:pt x="143" y="177"/>
                    </a:cubicBezTo>
                    <a:cubicBezTo>
                      <a:pt x="128" y="176"/>
                      <a:pt x="128" y="176"/>
                      <a:pt x="128" y="176"/>
                    </a:cubicBezTo>
                    <a:cubicBezTo>
                      <a:pt x="126" y="179"/>
                      <a:pt x="119" y="183"/>
                      <a:pt x="115" y="184"/>
                    </a:cubicBezTo>
                    <a:cubicBezTo>
                      <a:pt x="99" y="189"/>
                      <a:pt x="50" y="186"/>
                      <a:pt x="49" y="188"/>
                    </a:cubicBezTo>
                    <a:cubicBezTo>
                      <a:pt x="49" y="192"/>
                      <a:pt x="48" y="197"/>
                      <a:pt x="47" y="203"/>
                    </a:cubicBezTo>
                    <a:cubicBezTo>
                      <a:pt x="46" y="220"/>
                      <a:pt x="44" y="242"/>
                      <a:pt x="42" y="259"/>
                    </a:cubicBezTo>
                    <a:cubicBezTo>
                      <a:pt x="41" y="268"/>
                      <a:pt x="40" y="275"/>
                      <a:pt x="40" y="281"/>
                    </a:cubicBezTo>
                    <a:cubicBezTo>
                      <a:pt x="39" y="286"/>
                      <a:pt x="39" y="289"/>
                      <a:pt x="39" y="289"/>
                    </a:cubicBezTo>
                    <a:cubicBezTo>
                      <a:pt x="38" y="300"/>
                      <a:pt x="29" y="307"/>
                      <a:pt x="18" y="306"/>
                    </a:cubicBezTo>
                    <a:cubicBezTo>
                      <a:pt x="8" y="305"/>
                      <a:pt x="0" y="296"/>
                      <a:pt x="1" y="286"/>
                    </a:cubicBezTo>
                    <a:cubicBezTo>
                      <a:pt x="1" y="286"/>
                      <a:pt x="4" y="263"/>
                      <a:pt x="6" y="237"/>
                    </a:cubicBezTo>
                    <a:cubicBezTo>
                      <a:pt x="7" y="224"/>
                      <a:pt x="9" y="211"/>
                      <a:pt x="10" y="199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70" name="矩形 25"/>
            <p:cNvSpPr>
              <a:spLocks noChangeArrowheads="1"/>
            </p:cNvSpPr>
            <p:nvPr/>
          </p:nvSpPr>
          <p:spPr bwMode="auto">
            <a:xfrm>
              <a:off x="6592048" y="1893531"/>
              <a:ext cx="1905700" cy="109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</a:t>
              </a:r>
              <a:endParaRPr lang="en-US" altLang="zh-CN" sz="18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33" name="矩形 25"/>
          <p:cNvSpPr>
            <a:spLocks noChangeArrowheads="1"/>
          </p:cNvSpPr>
          <p:nvPr/>
        </p:nvSpPr>
        <p:spPr bwMode="auto">
          <a:xfrm>
            <a:off x="908740" y="5042117"/>
            <a:ext cx="3482309" cy="40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125000"/>
              </a:lnSpc>
            </a:pPr>
            <a:r>
              <a:rPr lang="zh-CN" altLang="en-US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</a:t>
            </a:r>
            <a:endParaRPr lang="en-US" altLang="zh-CN" spc="53" dirty="0">
              <a:solidFill>
                <a:prstClr val="black">
                  <a:lumMod val="50000"/>
                  <a:lumOff val="50000"/>
                </a:prstClr>
              </a:solidFill>
              <a:latin typeface="inpin heiti" panose="00000500000000000000" pitchFamily="2" charset="-122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sp>
        <p:nvSpPr>
          <p:cNvPr id="38" name="矩形 25"/>
          <p:cNvSpPr>
            <a:spLocks noChangeArrowheads="1"/>
          </p:cNvSpPr>
          <p:nvPr/>
        </p:nvSpPr>
        <p:spPr bwMode="auto">
          <a:xfrm>
            <a:off x="3550263" y="5042117"/>
            <a:ext cx="3423035" cy="40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125000"/>
              </a:lnSpc>
            </a:pPr>
            <a:r>
              <a:rPr lang="zh-CN" altLang="en-US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</a:t>
            </a:r>
            <a:endParaRPr lang="en-US" altLang="zh-CN" spc="53" dirty="0">
              <a:solidFill>
                <a:prstClr val="black">
                  <a:lumMod val="50000"/>
                  <a:lumOff val="50000"/>
                </a:prstClr>
              </a:solidFill>
              <a:latin typeface="inpin heiti" panose="00000500000000000000" pitchFamily="2" charset="-122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sp>
        <p:nvSpPr>
          <p:cNvPr id="39" name="矩形 25"/>
          <p:cNvSpPr>
            <a:spLocks noChangeArrowheads="1"/>
          </p:cNvSpPr>
          <p:nvPr/>
        </p:nvSpPr>
        <p:spPr bwMode="auto">
          <a:xfrm>
            <a:off x="6207796" y="5042117"/>
            <a:ext cx="3407024" cy="40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125000"/>
              </a:lnSpc>
            </a:pPr>
            <a:r>
              <a:rPr lang="zh-CN" altLang="en-US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</a:t>
            </a:r>
            <a:endParaRPr lang="en-US" altLang="zh-CN" spc="53" dirty="0">
              <a:solidFill>
                <a:prstClr val="black">
                  <a:lumMod val="50000"/>
                  <a:lumOff val="50000"/>
                </a:prstClr>
              </a:solidFill>
              <a:latin typeface="inpin heiti" panose="00000500000000000000" pitchFamily="2" charset="-122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sp>
        <p:nvSpPr>
          <p:cNvPr id="40" name="矩形 25"/>
          <p:cNvSpPr>
            <a:spLocks noChangeArrowheads="1"/>
          </p:cNvSpPr>
          <p:nvPr/>
        </p:nvSpPr>
        <p:spPr bwMode="auto">
          <a:xfrm>
            <a:off x="9069445" y="5036529"/>
            <a:ext cx="3401956" cy="40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125000"/>
              </a:lnSpc>
            </a:pPr>
            <a:r>
              <a:rPr lang="zh-CN" altLang="en-US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</a:t>
            </a:r>
            <a:endParaRPr lang="en-US" altLang="zh-CN" spc="53" dirty="0">
              <a:solidFill>
                <a:prstClr val="black">
                  <a:lumMod val="50000"/>
                  <a:lumOff val="50000"/>
                </a:prstClr>
              </a:solidFill>
              <a:latin typeface="inpin heiti" panose="00000500000000000000" pitchFamily="2" charset="-122"/>
              <a:ea typeface="inpin heiti" panose="00000500000000000000" pitchFamily="2" charset="-122"/>
              <a:cs typeface="Arial" panose="020B0604020202020204" pitchFamily="34" charset="0"/>
              <a:sym typeface="inpin heiti" panose="00000500000000000000" pitchFamily="2" charset="-122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01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研究背景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45" name="矩形 44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282573" y="1422824"/>
            <a:ext cx="6542907" cy="1776154"/>
            <a:chOff x="3211930" y="879475"/>
            <a:chExt cx="4907180" cy="1332116"/>
          </a:xfrm>
        </p:grpSpPr>
        <p:sp>
          <p:nvSpPr>
            <p:cNvPr id="116" name="矩形 18"/>
            <p:cNvSpPr>
              <a:spLocks noChangeArrowheads="1"/>
            </p:cNvSpPr>
            <p:nvPr/>
          </p:nvSpPr>
          <p:spPr bwMode="auto">
            <a:xfrm>
              <a:off x="3211930" y="1449844"/>
              <a:ext cx="4907180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  </a:r>
            </a:p>
          </p:txBody>
        </p:sp>
        <p:sp>
          <p:nvSpPr>
            <p:cNvPr id="117" name="矩形 25"/>
            <p:cNvSpPr>
              <a:spLocks noChangeArrowheads="1"/>
            </p:cNvSpPr>
            <p:nvPr/>
          </p:nvSpPr>
          <p:spPr bwMode="auto">
            <a:xfrm>
              <a:off x="3211930" y="879475"/>
              <a:ext cx="399104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2400" dirty="0">
                  <a:solidFill>
                    <a:srgbClr val="08D1D9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Click here to add text</a:t>
              </a:r>
            </a:p>
          </p:txBody>
        </p:sp>
      </p:grp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659466" y="1686643"/>
            <a:ext cx="2221620" cy="1480544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681907" y="4122960"/>
            <a:ext cx="2204293" cy="146952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282573" y="3969987"/>
            <a:ext cx="6542907" cy="1803557"/>
            <a:chOff x="3211929" y="2682030"/>
            <a:chExt cx="4907180" cy="1352668"/>
          </a:xfrm>
        </p:grpSpPr>
        <p:sp>
          <p:nvSpPr>
            <p:cNvPr id="40" name="矩形 18"/>
            <p:cNvSpPr>
              <a:spLocks noChangeArrowheads="1"/>
            </p:cNvSpPr>
            <p:nvPr/>
          </p:nvSpPr>
          <p:spPr bwMode="auto">
            <a:xfrm>
              <a:off x="3211929" y="3272951"/>
              <a:ext cx="4907180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  </a:r>
            </a:p>
          </p:txBody>
        </p:sp>
        <p:sp>
          <p:nvSpPr>
            <p:cNvPr id="41" name="矩形 25"/>
            <p:cNvSpPr>
              <a:spLocks noChangeArrowheads="1"/>
            </p:cNvSpPr>
            <p:nvPr/>
          </p:nvSpPr>
          <p:spPr bwMode="auto">
            <a:xfrm>
              <a:off x="3211930" y="2682030"/>
              <a:ext cx="399104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2400" dirty="0">
                  <a:solidFill>
                    <a:srgbClr val="08D1D9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Click here to add text</a:t>
              </a: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01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研究背景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15" name="矩形 14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41699" y="1604343"/>
            <a:ext cx="9125624" cy="1312112"/>
            <a:chOff x="1156274" y="872556"/>
            <a:chExt cx="6844218" cy="984084"/>
          </a:xfrm>
        </p:grpSpPr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1156274" y="1325726"/>
              <a:ext cx="6844218" cy="53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25000"/>
                </a:lnSpc>
              </a:pPr>
              <a:r>
                <a:rPr lang="zh-CN" altLang="en-US" sz="1600" spc="53" dirty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  </a:r>
            </a:p>
          </p:txBody>
        </p:sp>
        <p:sp>
          <p:nvSpPr>
            <p:cNvPr id="30" name="TextBox 26"/>
            <p:cNvSpPr txBox="1">
              <a:spLocks noChangeArrowheads="1"/>
            </p:cNvSpPr>
            <p:nvPr/>
          </p:nvSpPr>
          <p:spPr bwMode="auto">
            <a:xfrm>
              <a:off x="1156274" y="872556"/>
              <a:ext cx="3290540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en-US" altLang="zh-CN" sz="2135" dirty="0">
                  <a:solidFill>
                    <a:srgbClr val="10CF9B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Click here to add text</a:t>
              </a:r>
            </a:p>
          </p:txBody>
        </p:sp>
      </p:grp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824319" y="3607307"/>
            <a:ext cx="2664419" cy="1789943"/>
          </a:xfrm>
          <a:prstGeom prst="rect">
            <a:avLst/>
          </a:prstGeom>
          <a:noFill/>
          <a:ln w="12700">
            <a:noFill/>
          </a:ln>
          <a:effectLst/>
        </p:spPr>
      </p:pic>
      <p:pic>
        <p:nvPicPr>
          <p:cNvPr id="71" name="Picture 7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541699" y="3581848"/>
            <a:ext cx="2764455" cy="1840861"/>
          </a:xfrm>
          <a:prstGeom prst="rect">
            <a:avLst/>
          </a:prstGeom>
          <a:noFill/>
          <a:ln w="12700">
            <a:noFill/>
          </a:ln>
          <a:effectLst/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8006903" y="3622725"/>
            <a:ext cx="2660420" cy="1773613"/>
          </a:xfrm>
          <a:prstGeom prst="rect">
            <a:avLst/>
          </a:prstGeom>
          <a:noFill/>
          <a:ln w="12700">
            <a:noFill/>
          </a:ln>
          <a:effectLst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01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研究背景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13" name="矩形 12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719668" y="3856679"/>
            <a:ext cx="65619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defTabSz="914400">
              <a:lnSpc>
                <a:spcPct val="125000"/>
              </a:lnSpc>
            </a:pPr>
            <a:r>
              <a:rPr lang="zh-CN" altLang="en-US" sz="1600" spc="53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719667" y="2782366"/>
            <a:ext cx="53280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zh-CN" altLang="en-US" sz="3200" spc="53" dirty="0">
                <a:solidFill>
                  <a:srgbClr val="7CCB62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单击此处添加文字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19668" y="3462376"/>
            <a:ext cx="5328057" cy="0"/>
          </a:xfrm>
          <a:prstGeom prst="line">
            <a:avLst/>
          </a:prstGeom>
          <a:ln>
            <a:solidFill>
              <a:srgbClr val="8C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37332" y="2234154"/>
            <a:ext cx="3684669" cy="3186932"/>
          </a:xfrm>
          <a:prstGeom prst="ellipse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49330" y="262529"/>
            <a:ext cx="3652040" cy="64633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01</a:t>
            </a:r>
            <a:r>
              <a:rPr lang="zh-CN" altLang="en-US" sz="3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 </a:t>
            </a:r>
            <a:r>
              <a:rPr lang="zh-CN" altLang="en-US" sz="36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研究背景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835967" y="1059164"/>
            <a:ext cx="474797" cy="83876"/>
            <a:chOff x="5848667" y="1135701"/>
            <a:chExt cx="474797" cy="83876"/>
          </a:xfrm>
        </p:grpSpPr>
        <p:sp>
          <p:nvSpPr>
            <p:cNvPr id="12" name="矩形 11"/>
            <p:cNvSpPr/>
            <p:nvPr/>
          </p:nvSpPr>
          <p:spPr>
            <a:xfrm>
              <a:off x="5848667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978974" y="1135701"/>
              <a:ext cx="83876" cy="83876"/>
            </a:xfrm>
            <a:prstGeom prst="rect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09280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006666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239588" y="1135701"/>
              <a:ext cx="83876" cy="838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79BC8F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4035318" y="3289750"/>
            <a:ext cx="1596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02</a:t>
            </a:r>
            <a:endParaRPr lang="zh-CN" altLang="en-US" sz="6000" b="1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028730" y="3251425"/>
            <a:ext cx="3652040" cy="92333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Kelson Sans" panose="02000500000000000000" pitchFamily="50" charset="0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l"/>
            <a:r>
              <a:rPr lang="zh-CN" altLang="en-US" sz="540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论文综述</a:t>
            </a:r>
          </a:p>
        </p:txBody>
      </p:sp>
      <p:sp>
        <p:nvSpPr>
          <p:cNvPr id="47" name="矩形 46"/>
          <p:cNvSpPr/>
          <p:nvPr/>
        </p:nvSpPr>
        <p:spPr>
          <a:xfrm>
            <a:off x="5848667" y="4450401"/>
            <a:ext cx="83876" cy="83876"/>
          </a:xfrm>
          <a:prstGeom prst="rect">
            <a:avLst/>
          </a:prstGeom>
          <a:solidFill>
            <a:srgbClr val="08D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978974" y="4450401"/>
            <a:ext cx="83876" cy="838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109280" y="4450401"/>
            <a:ext cx="83876" cy="838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6666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239588" y="4450401"/>
            <a:ext cx="83876" cy="838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79BC8F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631889" y="2020997"/>
            <a:ext cx="954782" cy="954782"/>
            <a:chOff x="5543353" y="3321140"/>
            <a:chExt cx="745581" cy="745581"/>
          </a:xfrm>
        </p:grpSpPr>
        <p:sp>
          <p:nvSpPr>
            <p:cNvPr id="52" name="椭圆 51"/>
            <p:cNvSpPr/>
            <p:nvPr/>
          </p:nvSpPr>
          <p:spPr>
            <a:xfrm>
              <a:off x="5543353" y="3321140"/>
              <a:ext cx="745581" cy="745581"/>
            </a:xfrm>
            <a:prstGeom prst="ellipse">
              <a:avLst/>
            </a:prstGeom>
            <a:solidFill>
              <a:srgbClr val="0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5750545" y="3537581"/>
              <a:ext cx="396079" cy="307886"/>
            </a:xfrm>
            <a:custGeom>
              <a:avLst/>
              <a:gdLst>
                <a:gd name="T0" fmla="*/ 87 w 102"/>
                <a:gd name="T1" fmla="*/ 23 h 78"/>
                <a:gd name="T2" fmla="*/ 82 w 102"/>
                <a:gd name="T3" fmla="*/ 11 h 78"/>
                <a:gd name="T4" fmla="*/ 77 w 102"/>
                <a:gd name="T5" fmla="*/ 9 h 78"/>
                <a:gd name="T6" fmla="*/ 75 w 102"/>
                <a:gd name="T7" fmla="*/ 7 h 78"/>
                <a:gd name="T8" fmla="*/ 31 w 102"/>
                <a:gd name="T9" fmla="*/ 0 h 78"/>
                <a:gd name="T10" fmla="*/ 0 w 102"/>
                <a:gd name="T11" fmla="*/ 5 h 78"/>
                <a:gd name="T12" fmla="*/ 4 w 102"/>
                <a:gd name="T13" fmla="*/ 71 h 78"/>
                <a:gd name="T14" fmla="*/ 8 w 102"/>
                <a:gd name="T15" fmla="*/ 11 h 78"/>
                <a:gd name="T16" fmla="*/ 73 w 102"/>
                <a:gd name="T17" fmla="*/ 17 h 78"/>
                <a:gd name="T18" fmla="*/ 14 w 102"/>
                <a:gd name="T19" fmla="*/ 17 h 78"/>
                <a:gd name="T20" fmla="*/ 14 w 102"/>
                <a:gd name="T21" fmla="*/ 41 h 78"/>
                <a:gd name="T22" fmla="*/ 15 w 102"/>
                <a:gd name="T23" fmla="*/ 37 h 78"/>
                <a:gd name="T24" fmla="*/ 16 w 102"/>
                <a:gd name="T25" fmla="*/ 37 h 78"/>
                <a:gd name="T26" fmla="*/ 16 w 102"/>
                <a:gd name="T27" fmla="*/ 37 h 78"/>
                <a:gd name="T28" fmla="*/ 16 w 102"/>
                <a:gd name="T29" fmla="*/ 37 h 78"/>
                <a:gd name="T30" fmla="*/ 16 w 102"/>
                <a:gd name="T31" fmla="*/ 37 h 78"/>
                <a:gd name="T32" fmla="*/ 16 w 102"/>
                <a:gd name="T33" fmla="*/ 37 h 78"/>
                <a:gd name="T34" fmla="*/ 16 w 102"/>
                <a:gd name="T35" fmla="*/ 36 h 78"/>
                <a:gd name="T36" fmla="*/ 16 w 102"/>
                <a:gd name="T37" fmla="*/ 36 h 78"/>
                <a:gd name="T38" fmla="*/ 16 w 102"/>
                <a:gd name="T39" fmla="*/ 36 h 78"/>
                <a:gd name="T40" fmla="*/ 16 w 102"/>
                <a:gd name="T41" fmla="*/ 36 h 78"/>
                <a:gd name="T42" fmla="*/ 16 w 102"/>
                <a:gd name="T43" fmla="*/ 36 h 78"/>
                <a:gd name="T44" fmla="*/ 16 w 102"/>
                <a:gd name="T45" fmla="*/ 36 h 78"/>
                <a:gd name="T46" fmla="*/ 16 w 102"/>
                <a:gd name="T47" fmla="*/ 36 h 78"/>
                <a:gd name="T48" fmla="*/ 16 w 102"/>
                <a:gd name="T49" fmla="*/ 36 h 78"/>
                <a:gd name="T50" fmla="*/ 16 w 102"/>
                <a:gd name="T51" fmla="*/ 36 h 78"/>
                <a:gd name="T52" fmla="*/ 16 w 102"/>
                <a:gd name="T53" fmla="*/ 35 h 78"/>
                <a:gd name="T54" fmla="*/ 16 w 102"/>
                <a:gd name="T55" fmla="*/ 35 h 78"/>
                <a:gd name="T56" fmla="*/ 16 w 102"/>
                <a:gd name="T57" fmla="*/ 35 h 78"/>
                <a:gd name="T58" fmla="*/ 16 w 102"/>
                <a:gd name="T59" fmla="*/ 35 h 78"/>
                <a:gd name="T60" fmla="*/ 16 w 102"/>
                <a:gd name="T61" fmla="*/ 35 h 78"/>
                <a:gd name="T62" fmla="*/ 16 w 102"/>
                <a:gd name="T63" fmla="*/ 35 h 78"/>
                <a:gd name="T64" fmla="*/ 16 w 102"/>
                <a:gd name="T65" fmla="*/ 35 h 78"/>
                <a:gd name="T66" fmla="*/ 16 w 102"/>
                <a:gd name="T67" fmla="*/ 35 h 78"/>
                <a:gd name="T68" fmla="*/ 17 w 102"/>
                <a:gd name="T69" fmla="*/ 35 h 78"/>
                <a:gd name="T70" fmla="*/ 17 w 102"/>
                <a:gd name="T71" fmla="*/ 35 h 78"/>
                <a:gd name="T72" fmla="*/ 17 w 102"/>
                <a:gd name="T73" fmla="*/ 34 h 78"/>
                <a:gd name="T74" fmla="*/ 17 w 102"/>
                <a:gd name="T75" fmla="*/ 34 h 78"/>
                <a:gd name="T76" fmla="*/ 17 w 102"/>
                <a:gd name="T77" fmla="*/ 34 h 78"/>
                <a:gd name="T78" fmla="*/ 17 w 102"/>
                <a:gd name="T79" fmla="*/ 34 h 78"/>
                <a:gd name="T80" fmla="*/ 17 w 102"/>
                <a:gd name="T81" fmla="*/ 34 h 78"/>
                <a:gd name="T82" fmla="*/ 17 w 102"/>
                <a:gd name="T83" fmla="*/ 34 h 78"/>
                <a:gd name="T84" fmla="*/ 17 w 102"/>
                <a:gd name="T85" fmla="*/ 34 h 78"/>
                <a:gd name="T86" fmla="*/ 17 w 102"/>
                <a:gd name="T87" fmla="*/ 34 h 78"/>
                <a:gd name="T88" fmla="*/ 17 w 102"/>
                <a:gd name="T89" fmla="*/ 33 h 78"/>
                <a:gd name="T90" fmla="*/ 17 w 102"/>
                <a:gd name="T91" fmla="*/ 33 h 78"/>
                <a:gd name="T92" fmla="*/ 17 w 102"/>
                <a:gd name="T93" fmla="*/ 33 h 78"/>
                <a:gd name="T94" fmla="*/ 17 w 102"/>
                <a:gd name="T95" fmla="*/ 33 h 78"/>
                <a:gd name="T96" fmla="*/ 17 w 102"/>
                <a:gd name="T97" fmla="*/ 33 h 78"/>
                <a:gd name="T98" fmla="*/ 18 w 102"/>
                <a:gd name="T99" fmla="*/ 33 h 78"/>
                <a:gd name="T100" fmla="*/ 18 w 102"/>
                <a:gd name="T101" fmla="*/ 33 h 78"/>
                <a:gd name="T102" fmla="*/ 18 w 102"/>
                <a:gd name="T103" fmla="*/ 33 h 78"/>
                <a:gd name="T104" fmla="*/ 18 w 102"/>
                <a:gd name="T105" fmla="*/ 33 h 78"/>
                <a:gd name="T106" fmla="*/ 18 w 102"/>
                <a:gd name="T107" fmla="*/ 33 h 78"/>
                <a:gd name="T108" fmla="*/ 18 w 102"/>
                <a:gd name="T109" fmla="*/ 32 h 78"/>
                <a:gd name="T110" fmla="*/ 80 w 102"/>
                <a:gd name="T111" fmla="*/ 21 h 78"/>
                <a:gd name="T112" fmla="*/ 82 w 102"/>
                <a:gd name="T113" fmla="*/ 24 h 78"/>
                <a:gd name="T114" fmla="*/ 88 w 102"/>
                <a:gd name="T115" fmla="*/ 78 h 78"/>
                <a:gd name="T116" fmla="*/ 21 w 102"/>
                <a:gd name="T117" fmla="*/ 39 h 78"/>
                <a:gd name="T118" fmla="*/ 33 w 102"/>
                <a:gd name="T119" fmla="*/ 30 h 78"/>
                <a:gd name="T120" fmla="*/ 99 w 102"/>
                <a:gd name="T121" fmla="*/ 30 h 78"/>
                <a:gd name="T122" fmla="*/ 102 w 102"/>
                <a:gd name="T123" fmla="*/ 35 h 78"/>
                <a:gd name="T124" fmla="*/ 88 w 102"/>
                <a:gd name="T1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" h="78">
                  <a:moveTo>
                    <a:pt x="87" y="24"/>
                  </a:moveTo>
                  <a:cubicBezTo>
                    <a:pt x="87" y="23"/>
                    <a:pt x="87" y="23"/>
                    <a:pt x="87" y="23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2"/>
                    <a:pt x="84" y="11"/>
                    <a:pt x="82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9"/>
                    <a:pt x="2" y="71"/>
                    <a:pt x="4" y="7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7" y="24"/>
                    <a:pt x="87" y="24"/>
                    <a:pt x="87" y="24"/>
                  </a:cubicBezTo>
                  <a:close/>
                  <a:moveTo>
                    <a:pt x="88" y="7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2" y="36"/>
                    <a:pt x="24" y="34"/>
                    <a:pt x="26" y="32"/>
                  </a:cubicBezTo>
                  <a:cubicBezTo>
                    <a:pt x="28" y="31"/>
                    <a:pt x="31" y="30"/>
                    <a:pt x="33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8" y="30"/>
                    <a:pt x="98" y="30"/>
                    <a:pt x="99" y="30"/>
                  </a:cubicBezTo>
                  <a:cubicBezTo>
                    <a:pt x="100" y="30"/>
                    <a:pt x="101" y="31"/>
                    <a:pt x="101" y="32"/>
                  </a:cubicBezTo>
                  <a:cubicBezTo>
                    <a:pt x="102" y="32"/>
                    <a:pt x="102" y="33"/>
                    <a:pt x="102" y="35"/>
                  </a:cubicBezTo>
                  <a:cubicBezTo>
                    <a:pt x="102" y="36"/>
                    <a:pt x="102" y="36"/>
                    <a:pt x="102" y="37"/>
                  </a:cubicBezTo>
                  <a:lnTo>
                    <a:pt x="88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093727" y="285352"/>
            <a:ext cx="948117" cy="370212"/>
            <a:chOff x="11093727" y="285352"/>
            <a:chExt cx="948117" cy="370212"/>
          </a:xfrm>
        </p:grpSpPr>
        <p:sp>
          <p:nvSpPr>
            <p:cNvPr id="55" name="矩形: 圆角 54"/>
            <p:cNvSpPr/>
            <p:nvPr/>
          </p:nvSpPr>
          <p:spPr>
            <a:xfrm>
              <a:off x="11173216" y="315251"/>
              <a:ext cx="789139" cy="34031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1093727" y="285352"/>
              <a:ext cx="9481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cs typeface="Segoe UI" panose="020B0502040204020203" pitchFamily="34" charset="0"/>
                  <a:sym typeface="inpin heiti" panose="00000500000000000000" pitchFamily="2" charset="-122"/>
                </a:rPr>
                <a:t>LOGO</a:t>
              </a:r>
              <a:endParaRPr lang="zh-CN" altLang="en-US" i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cs typeface="Segoe UI" panose="020B0502040204020203" pitchFamily="34" charset="0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5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8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8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58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47" grpId="0" animBg="1"/>
      <p:bldP spid="48" grpId="0" animBg="1"/>
      <p:bldP spid="49" grpId="0" animBg="1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ED63F1CB-C015-47E8-9910-20B465F3061D"/>
  <p:tag name="ISPRINGONLINEFOLDERID" val="0"/>
  <p:tag name="ISPRINGONLINEFOLDERPATH" val="Content List"/>
  <p:tag name="ISPRINGCLOUDFOLDERID" val="0"/>
  <p:tag name="ISPRINGCLOUDFOLDERPATH" val="Repository"/>
  <p:tag name="ISPRING_OUTPUT_FOLDER" val="G:\第十一批待发作品\361713"/>
  <p:tag name="ISPRING_PRESENTATION_TITLE" val="59c1cf8aea509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1696</Words>
  <Application>Microsoft Office PowerPoint</Application>
  <PresentationFormat>宽屏</PresentationFormat>
  <Paragraphs>220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inpin heiti</vt:lpstr>
      <vt:lpstr>Montserrat Light</vt:lpstr>
      <vt:lpstr>等线</vt:lpstr>
      <vt:lpstr>等线 Light</vt:lpstr>
      <vt:lpstr>Arial</vt:lpstr>
      <vt:lpstr>Calibri</vt:lpstr>
      <vt:lpstr>Montserrat</vt:lpstr>
      <vt:lpstr>Segoe UI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蓝色气泡</dc:title>
  <dc:creator>第一PPT</dc:creator>
  <cp:keywords>www.1ppt.com</cp:keywords>
  <dc:description>www.1ppt.com</dc:description>
  <cp:lastModifiedBy>天 下</cp:lastModifiedBy>
  <cp:revision>49</cp:revision>
  <dcterms:created xsi:type="dcterms:W3CDTF">2017-09-20T00:46:00Z</dcterms:created>
  <dcterms:modified xsi:type="dcterms:W3CDTF">2021-01-06T01:06:37Z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