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sldIdLst>
    <p:sldId id="257" r:id="rId3"/>
    <p:sldId id="408" r:id="rId4"/>
    <p:sldId id="409" r:id="rId5"/>
    <p:sldId id="314" r:id="rId6"/>
    <p:sldId id="8625" r:id="rId7"/>
    <p:sldId id="8424" r:id="rId8"/>
    <p:sldId id="4737" r:id="rId9"/>
    <p:sldId id="8626" r:id="rId10"/>
    <p:sldId id="4546" r:id="rId11"/>
    <p:sldId id="4644" r:id="rId12"/>
    <p:sldId id="4732" r:id="rId13"/>
    <p:sldId id="4815" r:id="rId14"/>
    <p:sldId id="8627" r:id="rId15"/>
    <p:sldId id="4646" r:id="rId16"/>
    <p:sldId id="4474" r:id="rId17"/>
    <p:sldId id="4713" r:id="rId18"/>
    <p:sldId id="494" r:id="rId19"/>
    <p:sldId id="8628" r:id="rId20"/>
    <p:sldId id="4708" r:id="rId21"/>
    <p:sldId id="4639" r:id="rId22"/>
    <p:sldId id="4825" r:id="rId23"/>
    <p:sldId id="862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8B6A9"/>
    <a:srgbClr val="C7C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08"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B27F-42BF-8F03-43E2219C0417}"/>
            </c:ext>
          </c:extLst>
        </c:ser>
        <c:ser>
          <c:idx val="1"/>
          <c:order val="1"/>
          <c:tx>
            <c:strRef>
              <c:f>Sheet1!$C$1</c:f>
              <c:strCache>
                <c:ptCount val="1"/>
                <c:pt idx="0">
                  <c:v>系列 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B27F-42BF-8F03-43E2219C0417}"/>
            </c:ext>
          </c:extLst>
        </c:ser>
        <c:ser>
          <c:idx val="2"/>
          <c:order val="2"/>
          <c:tx>
            <c:strRef>
              <c:f>Sheet1!$D$1</c:f>
              <c:strCache>
                <c:ptCount val="1"/>
                <c:pt idx="0">
                  <c:v>系列 3</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B27F-42BF-8F03-43E2219C0417}"/>
            </c:ext>
          </c:extLst>
        </c:ser>
        <c:dLbls>
          <c:showLegendKey val="0"/>
          <c:showVal val="0"/>
          <c:showCatName val="0"/>
          <c:showSerName val="0"/>
          <c:showPercent val="0"/>
          <c:showBubbleSize val="0"/>
        </c:dLbls>
        <c:marker val="1"/>
        <c:smooth val="0"/>
        <c:axId val="51015168"/>
        <c:axId val="137435904"/>
      </c:lineChart>
      <c:catAx>
        <c:axId val="5101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37435904"/>
        <c:crosses val="autoZero"/>
        <c:auto val="1"/>
        <c:lblAlgn val="ctr"/>
        <c:lblOffset val="100"/>
        <c:noMultiLvlLbl val="0"/>
      </c:catAx>
      <c:valAx>
        <c:axId val="13743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101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706AF-41A8-48DB-B8C1-34062529449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FC105-002F-4227-A3CD-22493B4A9C7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CB0B07-ED49-4132-BF9B-99FE961EE44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F605FC-5887-4FA3-BB7F-79382B09E2B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A2ADC8F-1C0E-43CB-93BF-205266407E9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ED8A9B0-80EF-A34D-B345-E2DEC5501E01}"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C3620EF-144F-4D57-9CBB-E7BFCB940868}" type="slidenum">
              <a:rPr kumimoji="0" lang="id-ID"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t>19</a:t>
            </a:fld>
            <a:endParaRPr kumimoji="0" lang="id-ID"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defRPr/>
            </a:pPr>
            <a:fld id="{9563C967-60F0-4D2C-9E1C-A3DBCA9D7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defRPr/>
            </a:pPr>
            <a:fld id="{9563C967-60F0-4D2C-9E1C-A3DBCA9D7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等线" panose="02010600030101010101" charset="-122"/>
                <a:ea typeface="+mn-ea"/>
                <a:cs typeface="+mn-cs"/>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EEE461-41DB-4DF9-A1AC-E0AD990EAB7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CB0B07-ED49-4132-BF9B-99FE961EE44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hone Mock Up#1">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353482" y="1648668"/>
            <a:ext cx="5278225" cy="4525555"/>
          </a:xfrm>
          <a:solidFill>
            <a:schemeClr val="bg1">
              <a:lumMod val="95000"/>
            </a:schemeClr>
          </a:solidFill>
        </p:spPr>
        <p:txBody>
          <a:bodyPr>
            <a:normAutofit/>
          </a:bodyPr>
          <a:lstStyle>
            <a:lvl1pPr>
              <a:defRPr sz="1400"/>
            </a:lvl1pPr>
          </a:lstStyle>
          <a:p>
            <a:endParaRPr lang="en-US"/>
          </a:p>
        </p:txBody>
      </p:sp>
    </p:spTree>
  </p:cSld>
  <p:clrMapOvr>
    <a:masterClrMapping/>
  </p:clrMapOvr>
  <p:transition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Slid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206998" y="3178400"/>
            <a:ext cx="1778002" cy="1778002"/>
          </a:xfrm>
          <a:custGeom>
            <a:avLst/>
            <a:gdLst>
              <a:gd name="connsiteX0" fmla="*/ 889002 w 1778002"/>
              <a:gd name="connsiteY0" fmla="*/ 0 h 1778002"/>
              <a:gd name="connsiteX1" fmla="*/ 1778002 w 1778002"/>
              <a:gd name="connsiteY1" fmla="*/ 889001 h 1778002"/>
              <a:gd name="connsiteX2" fmla="*/ 889002 w 1778002"/>
              <a:gd name="connsiteY2" fmla="*/ 1778002 h 1778002"/>
              <a:gd name="connsiteX3" fmla="*/ 0 w 1778002"/>
              <a:gd name="connsiteY3" fmla="*/ 889001 h 1778002"/>
              <a:gd name="connsiteX4" fmla="*/ 889002 w 1778002"/>
              <a:gd name="connsiteY4" fmla="*/ 0 h 177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2" h="1778002">
                <a:moveTo>
                  <a:pt x="889002" y="0"/>
                </a:moveTo>
                <a:cubicBezTo>
                  <a:pt x="1379983" y="0"/>
                  <a:pt x="1778002" y="398019"/>
                  <a:pt x="1778002" y="889001"/>
                </a:cubicBezTo>
                <a:cubicBezTo>
                  <a:pt x="1778002" y="1379983"/>
                  <a:pt x="1379983" y="1778002"/>
                  <a:pt x="889002" y="1778002"/>
                </a:cubicBezTo>
                <a:cubicBezTo>
                  <a:pt x="398019" y="1778002"/>
                  <a:pt x="0" y="1379983"/>
                  <a:pt x="0" y="889001"/>
                </a:cubicBezTo>
                <a:cubicBezTo>
                  <a:pt x="0" y="398019"/>
                  <a:pt x="398019" y="0"/>
                  <a:pt x="889002" y="0"/>
                </a:cubicBez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CFC8">
            <a:alpha val="3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8.xml"/><Relationship Id="rId5" Type="http://schemas.openxmlformats.org/officeDocument/2006/relationships/slideLayout" Target="../slideLayouts/slideLayout29.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墙壁, 物体, 室内&#10;&#10;自动生成的说明"/>
          <p:cNvPicPr>
            <a:picLocks noChangeAspect="1"/>
          </p:cNvPicPr>
          <p:nvPr/>
        </p:nvPicPr>
        <p:blipFill rotWithShape="1">
          <a:blip r:embed="rId4" cstate="screen"/>
          <a:srcRect t="408" b="15578"/>
          <a:stretch>
            <a:fillRect/>
          </a:stretch>
        </p:blipFill>
        <p:spPr>
          <a:xfrm>
            <a:off x="0" y="0"/>
            <a:ext cx="12192000" cy="6858000"/>
          </a:xfrm>
          <a:prstGeom prst="rect">
            <a:avLst/>
          </a:prstGeom>
        </p:spPr>
      </p:pic>
      <p:sp>
        <p:nvSpPr>
          <p:cNvPr id="5" name="矩形 4"/>
          <p:cNvSpPr/>
          <p:nvPr/>
        </p:nvSpPr>
        <p:spPr>
          <a:xfrm>
            <a:off x="1720407" y="2505670"/>
            <a:ext cx="3630574" cy="923330"/>
          </a:xfrm>
          <a:prstGeom prst="rect">
            <a:avLst/>
          </a:prstGeom>
        </p:spPr>
        <p:txBody>
          <a:bodyPr wrap="square">
            <a:spAutoFit/>
          </a:bodyPr>
          <a:lstStyle/>
          <a:p>
            <a:pPr algn="dist"/>
            <a:r>
              <a:rPr lang="zh-CN" altLang="en-US" sz="5400">
                <a:solidFill>
                  <a:schemeClr val="bg2">
                    <a:lumMod val="25000"/>
                  </a:schemeClr>
                </a:solidFill>
                <a:latin typeface="Noto Sans S Chinese Thin" panose="020B0200000000000000" pitchFamily="34" charset="-122"/>
                <a:ea typeface="Noto Sans S Chinese Thin" panose="020B0200000000000000" pitchFamily="34" charset="-122"/>
              </a:rPr>
              <a:t>简约主义</a:t>
            </a:r>
            <a:endParaRPr lang="zh-CN" altLang="en-US" sz="5400" dirty="0">
              <a:solidFill>
                <a:schemeClr val="bg2">
                  <a:lumMod val="25000"/>
                </a:schemeClr>
              </a:solidFill>
              <a:latin typeface="Noto Sans S Chinese Thin" panose="020B0200000000000000" pitchFamily="34" charset="-122"/>
              <a:ea typeface="Noto Sans S Chinese Thin" panose="020B0200000000000000" pitchFamily="34" charset="-122"/>
            </a:endParaRPr>
          </a:p>
        </p:txBody>
      </p:sp>
      <p:sp>
        <p:nvSpPr>
          <p:cNvPr id="8" name="矩形 7"/>
          <p:cNvSpPr/>
          <p:nvPr/>
        </p:nvSpPr>
        <p:spPr>
          <a:xfrm>
            <a:off x="2411113" y="3332718"/>
            <a:ext cx="2084427" cy="369332"/>
          </a:xfrm>
          <a:prstGeom prst="rect">
            <a:avLst/>
          </a:prstGeom>
        </p:spPr>
        <p:txBody>
          <a:bodyPr wrap="square">
            <a:spAutoFit/>
          </a:bodyPr>
          <a:lstStyle/>
          <a:p>
            <a:pPr algn="dist"/>
            <a:r>
              <a:rPr lang="zh-CN" altLang="en-US" dirty="0">
                <a:solidFill>
                  <a:schemeClr val="bg2">
                    <a:lumMod val="25000"/>
                  </a:schemeClr>
                </a:solidFill>
                <a:latin typeface="楷体" panose="02010609060101010101" pitchFamily="49" charset="-122"/>
                <a:ea typeface="楷体" panose="02010609060101010101" pitchFamily="49" charset="-122"/>
              </a:rPr>
              <a:t>简约</a:t>
            </a:r>
            <a:r>
              <a:rPr lang="en-US" altLang="zh-CN" dirty="0">
                <a:solidFill>
                  <a:schemeClr val="bg2">
                    <a:lumMod val="25000"/>
                  </a:schemeClr>
                </a:solidFill>
                <a:latin typeface="楷体" panose="02010609060101010101" pitchFamily="49" charset="-122"/>
                <a:ea typeface="楷体" panose="02010609060101010101" pitchFamily="49" charset="-122"/>
              </a:rPr>
              <a:t>·</a:t>
            </a:r>
            <a:r>
              <a:rPr lang="zh-CN" altLang="en-US" dirty="0">
                <a:solidFill>
                  <a:schemeClr val="bg2">
                    <a:lumMod val="25000"/>
                  </a:schemeClr>
                </a:solidFill>
                <a:latin typeface="楷体" panose="02010609060101010101" pitchFamily="49" charset="-122"/>
                <a:ea typeface="楷体" panose="02010609060101010101" pitchFamily="49" charset="-122"/>
              </a:rPr>
              <a:t>商务</a:t>
            </a:r>
            <a:r>
              <a:rPr lang="en-US" altLang="zh-CN" dirty="0">
                <a:solidFill>
                  <a:schemeClr val="bg2">
                    <a:lumMod val="25000"/>
                  </a:schemeClr>
                </a:solidFill>
                <a:latin typeface="楷体" panose="02010609060101010101" pitchFamily="49" charset="-122"/>
                <a:ea typeface="楷体" panose="02010609060101010101" pitchFamily="49" charset="-122"/>
              </a:rPr>
              <a:t>·</a:t>
            </a:r>
            <a:r>
              <a:rPr lang="zh-CN" altLang="en-US" dirty="0">
                <a:solidFill>
                  <a:schemeClr val="bg2">
                    <a:lumMod val="25000"/>
                  </a:schemeClr>
                </a:solidFill>
                <a:latin typeface="楷体" panose="02010609060101010101" pitchFamily="49" charset="-122"/>
                <a:ea typeface="楷体" panose="02010609060101010101" pitchFamily="49" charset="-122"/>
              </a:rPr>
              <a:t>实用</a:t>
            </a:r>
          </a:p>
        </p:txBody>
      </p:sp>
      <p:sp>
        <p:nvSpPr>
          <p:cNvPr id="3" name="任意多边形: 形状 2"/>
          <p:cNvSpPr/>
          <p:nvPr/>
        </p:nvSpPr>
        <p:spPr>
          <a:xfrm>
            <a:off x="3375449" y="1876425"/>
            <a:ext cx="3630574" cy="2533650"/>
          </a:xfrm>
          <a:custGeom>
            <a:avLst/>
            <a:gdLst>
              <a:gd name="connsiteX0" fmla="*/ 0 w 3467100"/>
              <a:gd name="connsiteY0" fmla="*/ 723900 h 2514600"/>
              <a:gd name="connsiteX1" fmla="*/ 0 w 3467100"/>
              <a:gd name="connsiteY1" fmla="*/ 0 h 2514600"/>
              <a:gd name="connsiteX2" fmla="*/ 3467100 w 3467100"/>
              <a:gd name="connsiteY2" fmla="*/ 0 h 2514600"/>
              <a:gd name="connsiteX3" fmla="*/ 3467100 w 3467100"/>
              <a:gd name="connsiteY3" fmla="*/ 2514600 h 2514600"/>
              <a:gd name="connsiteX4" fmla="*/ 38100 w 3467100"/>
              <a:gd name="connsiteY4" fmla="*/ 2514600 h 2514600"/>
              <a:gd name="connsiteX5" fmla="*/ 38100 w 3467100"/>
              <a:gd name="connsiteY5" fmla="*/ 2019300 h 2514600"/>
              <a:gd name="connsiteX0-1" fmla="*/ 0 w 3475725"/>
              <a:gd name="connsiteY0-2" fmla="*/ 575982 h 2514600"/>
              <a:gd name="connsiteX1-3" fmla="*/ 8625 w 3475725"/>
              <a:gd name="connsiteY1-4" fmla="*/ 0 h 2514600"/>
              <a:gd name="connsiteX2-5" fmla="*/ 3475725 w 3475725"/>
              <a:gd name="connsiteY2-6" fmla="*/ 0 h 2514600"/>
              <a:gd name="connsiteX3-7" fmla="*/ 3475725 w 3475725"/>
              <a:gd name="connsiteY3-8" fmla="*/ 2514600 h 2514600"/>
              <a:gd name="connsiteX4-9" fmla="*/ 46725 w 3475725"/>
              <a:gd name="connsiteY4-10" fmla="*/ 2514600 h 2514600"/>
              <a:gd name="connsiteX5-11" fmla="*/ 46725 w 3475725"/>
              <a:gd name="connsiteY5-12" fmla="*/ 2019300 h 2514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75725" h="2514600">
                <a:moveTo>
                  <a:pt x="0" y="575982"/>
                </a:moveTo>
                <a:lnTo>
                  <a:pt x="8625" y="0"/>
                </a:lnTo>
                <a:lnTo>
                  <a:pt x="3475725" y="0"/>
                </a:lnTo>
                <a:lnTo>
                  <a:pt x="3475725" y="2514600"/>
                </a:lnTo>
                <a:lnTo>
                  <a:pt x="46725" y="2514600"/>
                </a:lnTo>
                <a:lnTo>
                  <a:pt x="46725" y="201930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010149" y="4943475"/>
            <a:ext cx="1400175" cy="368300"/>
          </a:xfrm>
          <a:prstGeom prst="rect">
            <a:avLst/>
          </a:prstGeom>
          <a:noFill/>
        </p:spPr>
        <p:txBody>
          <a:bodyPr wrap="square" rtlCol="0">
            <a:spAutoFit/>
          </a:bodyPr>
          <a:lstStyle/>
          <a:p>
            <a:r>
              <a:rPr lang="en-US" altLang="zh-CN"/>
              <a:t>xiazaii</a:t>
            </a:r>
            <a:endParaRPr lang="zh-CN" altLang="en-US" dirty="0"/>
          </a:p>
        </p:txBody>
      </p:sp>
      <p:pic>
        <p:nvPicPr>
          <p:cNvPr id="6" name="简约.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4850"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i$ļide"/>
          <p:cNvGrpSpPr/>
          <p:nvPr/>
        </p:nvGrpSpPr>
        <p:grpSpPr>
          <a:xfrm>
            <a:off x="4022761" y="1993174"/>
            <a:ext cx="4146479" cy="4146479"/>
            <a:chOff x="1753319" y="2148403"/>
            <a:chExt cx="2977116" cy="2977116"/>
          </a:xfrm>
        </p:grpSpPr>
        <p:sp>
          <p:nvSpPr>
            <p:cNvPr id="360" name="íṡľíḑê"/>
            <p:cNvSpPr/>
            <p:nvPr/>
          </p:nvSpPr>
          <p:spPr>
            <a:xfrm>
              <a:off x="1753319" y="2148403"/>
              <a:ext cx="2977116" cy="2977116"/>
            </a:xfrm>
            <a:prstGeom prst="ellipse">
              <a:avLst/>
            </a:prstGeom>
            <a:noFill/>
            <a:ln w="127000">
              <a:solidFill>
                <a:schemeClr val="bg2">
                  <a:lumMod val="9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1" name="iślidé"/>
            <p:cNvSpPr/>
            <p:nvPr/>
          </p:nvSpPr>
          <p:spPr>
            <a:xfrm>
              <a:off x="1935845" y="2330929"/>
              <a:ext cx="2612065" cy="2612065"/>
            </a:xfrm>
            <a:prstGeom prst="ellipse">
              <a:avLst/>
            </a:prstGeom>
            <a:noFill/>
            <a:ln w="127000">
              <a:solidFill>
                <a:schemeClr val="bg2">
                  <a:lumMod val="9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2" name="iṩlïdê"/>
            <p:cNvSpPr/>
            <p:nvPr/>
          </p:nvSpPr>
          <p:spPr>
            <a:xfrm>
              <a:off x="2117165" y="2512249"/>
              <a:ext cx="2249424" cy="2249424"/>
            </a:xfrm>
            <a:prstGeom prst="ellipse">
              <a:avLst/>
            </a:prstGeom>
            <a:noFill/>
            <a:ln w="127000">
              <a:solidFill>
                <a:schemeClr val="bg2">
                  <a:lumMod val="9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3" name="îṩľîde"/>
            <p:cNvSpPr/>
            <p:nvPr/>
          </p:nvSpPr>
          <p:spPr>
            <a:xfrm>
              <a:off x="2300045" y="2695129"/>
              <a:ext cx="1883664" cy="1883664"/>
            </a:xfrm>
            <a:prstGeom prst="ellipse">
              <a:avLst/>
            </a:prstGeom>
            <a:noFill/>
            <a:ln w="127000">
              <a:solidFill>
                <a:schemeClr val="bg2">
                  <a:lumMod val="9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4" name="ïSlîḋè"/>
            <p:cNvSpPr/>
            <p:nvPr/>
          </p:nvSpPr>
          <p:spPr>
            <a:xfrm>
              <a:off x="1753319" y="2148403"/>
              <a:ext cx="2977116" cy="2977116"/>
            </a:xfrm>
            <a:prstGeom prst="arc">
              <a:avLst>
                <a:gd name="adj1" fmla="val 16200000"/>
                <a:gd name="adj2" fmla="val 20886546"/>
              </a:avLst>
            </a:prstGeom>
            <a:noFill/>
            <a:ln w="1270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5" name="iṡḷíḍê"/>
            <p:cNvSpPr/>
            <p:nvPr/>
          </p:nvSpPr>
          <p:spPr>
            <a:xfrm>
              <a:off x="1935845" y="2330928"/>
              <a:ext cx="2612065" cy="2612065"/>
            </a:xfrm>
            <a:prstGeom prst="arc">
              <a:avLst>
                <a:gd name="adj1" fmla="val 12350273"/>
                <a:gd name="adj2" fmla="val 15240146"/>
              </a:avLst>
            </a:prstGeom>
            <a:noFill/>
            <a:ln w="1270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6" name="iṣḻîdé"/>
            <p:cNvSpPr/>
            <p:nvPr/>
          </p:nvSpPr>
          <p:spPr>
            <a:xfrm>
              <a:off x="2117165" y="2512249"/>
              <a:ext cx="2249424" cy="2249424"/>
            </a:xfrm>
            <a:prstGeom prst="arc">
              <a:avLst>
                <a:gd name="adj1" fmla="val 3842578"/>
                <a:gd name="adj2" fmla="val 9752989"/>
              </a:avLst>
            </a:prstGeom>
            <a:noFill/>
            <a:ln w="1270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sp>
          <p:nvSpPr>
            <p:cNvPr id="367" name="îṣľiďê"/>
            <p:cNvSpPr/>
            <p:nvPr/>
          </p:nvSpPr>
          <p:spPr>
            <a:xfrm>
              <a:off x="2300045" y="2695129"/>
              <a:ext cx="1883664" cy="1883664"/>
            </a:xfrm>
            <a:prstGeom prst="arc">
              <a:avLst>
                <a:gd name="adj1" fmla="val 19127400"/>
                <a:gd name="adj2" fmla="val 1631460"/>
              </a:avLst>
            </a:prstGeom>
            <a:noFill/>
            <a:ln w="1270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cs"/>
                <a:sym typeface="方正黑体简体" panose="02010601030101010101" pitchFamily="2" charset="-122"/>
              </a:endParaRPr>
            </a:p>
          </p:txBody>
        </p:sp>
      </p:grpSp>
      <p:grpSp>
        <p:nvGrpSpPr>
          <p:cNvPr id="475" name="组合 474"/>
          <p:cNvGrpSpPr/>
          <p:nvPr/>
        </p:nvGrpSpPr>
        <p:grpSpPr>
          <a:xfrm>
            <a:off x="1179190" y="2548797"/>
            <a:ext cx="2621076" cy="793960"/>
            <a:chOff x="7027222" y="1725490"/>
            <a:chExt cx="2719883" cy="795189"/>
          </a:xfrm>
        </p:grpSpPr>
        <p:sp>
          <p:nvSpPr>
            <p:cNvPr id="476" name="文本框 6"/>
            <p:cNvSpPr txBox="1"/>
            <p:nvPr/>
          </p:nvSpPr>
          <p:spPr>
            <a:xfrm>
              <a:off x="7027222" y="2046869"/>
              <a:ext cx="2719883" cy="4738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a:t>
              </a:r>
            </a:p>
          </p:txBody>
        </p:sp>
        <p:sp>
          <p:nvSpPr>
            <p:cNvPr id="477" name="文本框 7"/>
            <p:cNvSpPr txBox="1"/>
            <p:nvPr/>
          </p:nvSpPr>
          <p:spPr>
            <a:xfrm>
              <a:off x="7933726" y="1725490"/>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3130" rtl="0" eaLnBrk="1" fontAlgn="auto" latinLnBrk="0" hangingPunct="1">
                <a:lnSpc>
                  <a:spcPct val="100000"/>
                </a:lnSpc>
                <a:spcBef>
                  <a:spcPts val="0"/>
                </a:spcBef>
                <a:spcAft>
                  <a:spcPts val="0"/>
                </a:spcAft>
                <a:buClrTx/>
                <a:buSzTx/>
                <a:buFontTx/>
                <a:buNone/>
                <a:defRPr/>
              </a:pPr>
              <a:r>
                <a:rPr lang="zh-CN" altLang="en-US" sz="1600" b="1" kern="0" dirty="0">
                  <a:gradFill>
                    <a:gsLst>
                      <a:gs pos="0">
                        <a:srgbClr val="000000">
                          <a:lumMod val="95000"/>
                          <a:lumOff val="5000"/>
                        </a:srgbClr>
                      </a:gs>
                      <a:gs pos="100000">
                        <a:srgbClr val="000000">
                          <a:lumMod val="65000"/>
                          <a:lumOff val="35000"/>
                        </a:srgbClr>
                      </a:gs>
                    </a:gsLst>
                    <a:lin ang="5400000" scaled="1"/>
                  </a:gradFill>
                  <a:latin typeface="方正黑体简体" panose="02010601030101010101" pitchFamily="2" charset="-122"/>
                  <a:ea typeface="方正黑体简体" panose="02010601030101010101" pitchFamily="2" charset="-122"/>
                  <a:cs typeface="+mn-ea"/>
                  <a:sym typeface="方正黑体简体" panose="02010601030101010101" pitchFamily="2" charset="-122"/>
                </a:rPr>
                <a:t>项目一</a:t>
              </a:r>
              <a:endPar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endParaRPr>
            </a:p>
          </p:txBody>
        </p:sp>
      </p:grpSp>
      <p:grpSp>
        <p:nvGrpSpPr>
          <p:cNvPr id="478" name="组合 477"/>
          <p:cNvGrpSpPr/>
          <p:nvPr/>
        </p:nvGrpSpPr>
        <p:grpSpPr>
          <a:xfrm>
            <a:off x="1179190" y="4801667"/>
            <a:ext cx="2621076" cy="793960"/>
            <a:chOff x="7027222" y="1725490"/>
            <a:chExt cx="2719883" cy="795189"/>
          </a:xfrm>
        </p:grpSpPr>
        <p:sp>
          <p:nvSpPr>
            <p:cNvPr id="479" name="文本框 6"/>
            <p:cNvSpPr txBox="1"/>
            <p:nvPr/>
          </p:nvSpPr>
          <p:spPr>
            <a:xfrm>
              <a:off x="7027222" y="2046869"/>
              <a:ext cx="2719883" cy="4738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a:t>
              </a:r>
            </a:p>
          </p:txBody>
        </p:sp>
        <p:sp>
          <p:nvSpPr>
            <p:cNvPr id="480" name="文本框 7"/>
            <p:cNvSpPr txBox="1"/>
            <p:nvPr/>
          </p:nvSpPr>
          <p:spPr>
            <a:xfrm>
              <a:off x="7933726" y="1725490"/>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313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项目二</a:t>
              </a:r>
            </a:p>
          </p:txBody>
        </p:sp>
      </p:grpSp>
      <p:grpSp>
        <p:nvGrpSpPr>
          <p:cNvPr id="481" name="组合 480"/>
          <p:cNvGrpSpPr/>
          <p:nvPr/>
        </p:nvGrpSpPr>
        <p:grpSpPr>
          <a:xfrm>
            <a:off x="8402815" y="2548797"/>
            <a:ext cx="2621076" cy="793960"/>
            <a:chOff x="7027222" y="1725490"/>
            <a:chExt cx="2719883" cy="795189"/>
          </a:xfrm>
        </p:grpSpPr>
        <p:sp>
          <p:nvSpPr>
            <p:cNvPr id="482" name="文本框 6"/>
            <p:cNvSpPr txBox="1"/>
            <p:nvPr/>
          </p:nvSpPr>
          <p:spPr>
            <a:xfrm>
              <a:off x="7027222" y="2046869"/>
              <a:ext cx="2719883" cy="4738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a:t>
              </a:r>
            </a:p>
          </p:txBody>
        </p:sp>
        <p:sp>
          <p:nvSpPr>
            <p:cNvPr id="483" name="文本框 7"/>
            <p:cNvSpPr txBox="1"/>
            <p:nvPr/>
          </p:nvSpPr>
          <p:spPr>
            <a:xfrm>
              <a:off x="7027222" y="1725490"/>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13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项目三</a:t>
              </a:r>
            </a:p>
          </p:txBody>
        </p:sp>
      </p:grpSp>
      <p:grpSp>
        <p:nvGrpSpPr>
          <p:cNvPr id="484" name="组合 483"/>
          <p:cNvGrpSpPr/>
          <p:nvPr/>
        </p:nvGrpSpPr>
        <p:grpSpPr>
          <a:xfrm>
            <a:off x="8402815" y="4801667"/>
            <a:ext cx="2621076" cy="793960"/>
            <a:chOff x="7027222" y="1725490"/>
            <a:chExt cx="2719883" cy="795189"/>
          </a:xfrm>
        </p:grpSpPr>
        <p:sp>
          <p:nvSpPr>
            <p:cNvPr id="485" name="文本框 6"/>
            <p:cNvSpPr txBox="1"/>
            <p:nvPr/>
          </p:nvSpPr>
          <p:spPr>
            <a:xfrm>
              <a:off x="7027222" y="2046869"/>
              <a:ext cx="2719883" cy="4738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a:t>
              </a:r>
            </a:p>
          </p:txBody>
        </p:sp>
        <p:sp>
          <p:nvSpPr>
            <p:cNvPr id="486" name="文本框 7"/>
            <p:cNvSpPr txBox="1"/>
            <p:nvPr/>
          </p:nvSpPr>
          <p:spPr>
            <a:xfrm>
              <a:off x="7027222" y="1725490"/>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313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项目四</a:t>
              </a:r>
            </a:p>
          </p:txBody>
        </p:sp>
      </p:grpSp>
      <p:pic>
        <p:nvPicPr>
          <p:cNvPr id="505" name="图片占位符 504"/>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12529" r="12529"/>
          <a:stretch>
            <a:fillRect/>
          </a:stretch>
        </p:blipFill>
        <p:spPr/>
      </p:pic>
      <p:sp>
        <p:nvSpPr>
          <p:cNvPr id="32" name="矩形 31"/>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02</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项目展示</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3" name="矩形 32"/>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05"/>
                                        </p:tgtEl>
                                        <p:attrNameLst>
                                          <p:attrName>style.visibility</p:attrName>
                                        </p:attrNameLst>
                                      </p:cBhvr>
                                      <p:to>
                                        <p:strVal val="visible"/>
                                      </p:to>
                                    </p:set>
                                    <p:anim calcmode="lin" valueType="num">
                                      <p:cBhvr>
                                        <p:cTn id="14" dur="500" fill="hold"/>
                                        <p:tgtEl>
                                          <p:spTgt spid="505"/>
                                        </p:tgtEl>
                                        <p:attrNameLst>
                                          <p:attrName>ppt_w</p:attrName>
                                        </p:attrNameLst>
                                      </p:cBhvr>
                                      <p:tavLst>
                                        <p:tav tm="0">
                                          <p:val>
                                            <p:fltVal val="0"/>
                                          </p:val>
                                        </p:tav>
                                        <p:tav tm="100000">
                                          <p:val>
                                            <p:strVal val="#ppt_w"/>
                                          </p:val>
                                        </p:tav>
                                      </p:tavLst>
                                    </p:anim>
                                    <p:anim calcmode="lin" valueType="num">
                                      <p:cBhvr>
                                        <p:cTn id="15" dur="500" fill="hold"/>
                                        <p:tgtEl>
                                          <p:spTgt spid="505"/>
                                        </p:tgtEl>
                                        <p:attrNameLst>
                                          <p:attrName>ppt_h</p:attrName>
                                        </p:attrNameLst>
                                      </p:cBhvr>
                                      <p:tavLst>
                                        <p:tav tm="0">
                                          <p:val>
                                            <p:fltVal val="0"/>
                                          </p:val>
                                        </p:tav>
                                        <p:tav tm="100000">
                                          <p:val>
                                            <p:strVal val="#ppt_h"/>
                                          </p:val>
                                        </p:tav>
                                      </p:tavLst>
                                    </p:anim>
                                    <p:animEffect transition="in" filter="fade">
                                      <p:cBhvr>
                                        <p:cTn id="16" dur="500"/>
                                        <p:tgtEl>
                                          <p:spTgt spid="505"/>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75"/>
                                        </p:tgtEl>
                                        <p:attrNameLst>
                                          <p:attrName>style.visibility</p:attrName>
                                        </p:attrNameLst>
                                      </p:cBhvr>
                                      <p:to>
                                        <p:strVal val="visible"/>
                                      </p:to>
                                    </p:set>
                                    <p:anim calcmode="lin" valueType="num">
                                      <p:cBhvr additive="base">
                                        <p:cTn id="20" dur="500" fill="hold"/>
                                        <p:tgtEl>
                                          <p:spTgt spid="475"/>
                                        </p:tgtEl>
                                        <p:attrNameLst>
                                          <p:attrName>ppt_x</p:attrName>
                                        </p:attrNameLst>
                                      </p:cBhvr>
                                      <p:tavLst>
                                        <p:tav tm="0">
                                          <p:val>
                                            <p:strVal val="0-#ppt_w/2"/>
                                          </p:val>
                                        </p:tav>
                                        <p:tav tm="100000">
                                          <p:val>
                                            <p:strVal val="#ppt_x"/>
                                          </p:val>
                                        </p:tav>
                                      </p:tavLst>
                                    </p:anim>
                                    <p:anim calcmode="lin" valueType="num">
                                      <p:cBhvr additive="base">
                                        <p:cTn id="21" dur="500" fill="hold"/>
                                        <p:tgtEl>
                                          <p:spTgt spid="47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78"/>
                                        </p:tgtEl>
                                        <p:attrNameLst>
                                          <p:attrName>style.visibility</p:attrName>
                                        </p:attrNameLst>
                                      </p:cBhvr>
                                      <p:to>
                                        <p:strVal val="visible"/>
                                      </p:to>
                                    </p:set>
                                    <p:anim calcmode="lin" valueType="num">
                                      <p:cBhvr additive="base">
                                        <p:cTn id="24" dur="500" fill="hold"/>
                                        <p:tgtEl>
                                          <p:spTgt spid="478"/>
                                        </p:tgtEl>
                                        <p:attrNameLst>
                                          <p:attrName>ppt_x</p:attrName>
                                        </p:attrNameLst>
                                      </p:cBhvr>
                                      <p:tavLst>
                                        <p:tav tm="0">
                                          <p:val>
                                            <p:strVal val="0-#ppt_w/2"/>
                                          </p:val>
                                        </p:tav>
                                        <p:tav tm="100000">
                                          <p:val>
                                            <p:strVal val="#ppt_x"/>
                                          </p:val>
                                        </p:tav>
                                      </p:tavLst>
                                    </p:anim>
                                    <p:anim calcmode="lin" valueType="num">
                                      <p:cBhvr additive="base">
                                        <p:cTn id="25" dur="500" fill="hold"/>
                                        <p:tgtEl>
                                          <p:spTgt spid="47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81"/>
                                        </p:tgtEl>
                                        <p:attrNameLst>
                                          <p:attrName>style.visibility</p:attrName>
                                        </p:attrNameLst>
                                      </p:cBhvr>
                                      <p:to>
                                        <p:strVal val="visible"/>
                                      </p:to>
                                    </p:set>
                                    <p:anim calcmode="lin" valueType="num">
                                      <p:cBhvr additive="base">
                                        <p:cTn id="28" dur="500" fill="hold"/>
                                        <p:tgtEl>
                                          <p:spTgt spid="481"/>
                                        </p:tgtEl>
                                        <p:attrNameLst>
                                          <p:attrName>ppt_x</p:attrName>
                                        </p:attrNameLst>
                                      </p:cBhvr>
                                      <p:tavLst>
                                        <p:tav tm="0">
                                          <p:val>
                                            <p:strVal val="1+#ppt_w/2"/>
                                          </p:val>
                                        </p:tav>
                                        <p:tav tm="100000">
                                          <p:val>
                                            <p:strVal val="#ppt_x"/>
                                          </p:val>
                                        </p:tav>
                                      </p:tavLst>
                                    </p:anim>
                                    <p:anim calcmode="lin" valueType="num">
                                      <p:cBhvr additive="base">
                                        <p:cTn id="29" dur="500" fill="hold"/>
                                        <p:tgtEl>
                                          <p:spTgt spid="48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84"/>
                                        </p:tgtEl>
                                        <p:attrNameLst>
                                          <p:attrName>style.visibility</p:attrName>
                                        </p:attrNameLst>
                                      </p:cBhvr>
                                      <p:to>
                                        <p:strVal val="visible"/>
                                      </p:to>
                                    </p:set>
                                    <p:anim calcmode="lin" valueType="num">
                                      <p:cBhvr additive="base">
                                        <p:cTn id="32" dur="500" fill="hold"/>
                                        <p:tgtEl>
                                          <p:spTgt spid="484"/>
                                        </p:tgtEl>
                                        <p:attrNameLst>
                                          <p:attrName>ppt_x</p:attrName>
                                        </p:attrNameLst>
                                      </p:cBhvr>
                                      <p:tavLst>
                                        <p:tav tm="0">
                                          <p:val>
                                            <p:strVal val="1+#ppt_w/2"/>
                                          </p:val>
                                        </p:tav>
                                        <p:tav tm="100000">
                                          <p:val>
                                            <p:strVal val="#ppt_x"/>
                                          </p:val>
                                        </p:tav>
                                      </p:tavLst>
                                    </p:anim>
                                    <p:anim calcmode="lin" valueType="num">
                                      <p:cBhvr additive="base">
                                        <p:cTn id="33" dur="500" fill="hold"/>
                                        <p:tgtEl>
                                          <p:spTgt spid="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5950" y="2193925"/>
            <a:ext cx="274638" cy="16684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8" name="Rounded Rectangle 7"/>
          <p:cNvSpPr/>
          <p:nvPr/>
        </p:nvSpPr>
        <p:spPr>
          <a:xfrm>
            <a:off x="1330325" y="2708275"/>
            <a:ext cx="274638" cy="11541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0" name="Rounded Rectangle 9"/>
          <p:cNvSpPr/>
          <p:nvPr/>
        </p:nvSpPr>
        <p:spPr>
          <a:xfrm>
            <a:off x="2044700" y="3090863"/>
            <a:ext cx="273050" cy="771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ounded Rectangle 11"/>
          <p:cNvSpPr/>
          <p:nvPr/>
        </p:nvSpPr>
        <p:spPr>
          <a:xfrm>
            <a:off x="2757488" y="2889250"/>
            <a:ext cx="274637" cy="97313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ounded Rectangle 13"/>
          <p:cNvSpPr/>
          <p:nvPr/>
        </p:nvSpPr>
        <p:spPr>
          <a:xfrm>
            <a:off x="3471863" y="3441700"/>
            <a:ext cx="274637" cy="42068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28" name="TextBox 27"/>
          <p:cNvSpPr txBox="1"/>
          <p:nvPr/>
        </p:nvSpPr>
        <p:spPr>
          <a:xfrm>
            <a:off x="587375" y="4032250"/>
            <a:ext cx="333375"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HS</a:t>
            </a:r>
          </a:p>
        </p:txBody>
      </p:sp>
      <p:sp>
        <p:nvSpPr>
          <p:cNvPr id="29" name="TextBox 28"/>
          <p:cNvSpPr txBox="1"/>
          <p:nvPr/>
        </p:nvSpPr>
        <p:spPr>
          <a:xfrm>
            <a:off x="1300163" y="4032250"/>
            <a:ext cx="338137"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DK</a:t>
            </a:r>
          </a:p>
        </p:txBody>
      </p:sp>
      <p:sp>
        <p:nvSpPr>
          <p:cNvPr id="30" name="TextBox 29"/>
          <p:cNvSpPr txBox="1"/>
          <p:nvPr/>
        </p:nvSpPr>
        <p:spPr>
          <a:xfrm>
            <a:off x="2014538" y="4032250"/>
            <a:ext cx="331787"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TU</a:t>
            </a:r>
          </a:p>
        </p:txBody>
      </p:sp>
      <p:sp>
        <p:nvSpPr>
          <p:cNvPr id="31" name="TextBox 30"/>
          <p:cNvSpPr txBox="1"/>
          <p:nvPr/>
        </p:nvSpPr>
        <p:spPr>
          <a:xfrm>
            <a:off x="2727325" y="4032250"/>
            <a:ext cx="344488"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OP</a:t>
            </a:r>
          </a:p>
        </p:txBody>
      </p:sp>
      <p:sp>
        <p:nvSpPr>
          <p:cNvPr id="32" name="TextBox 31"/>
          <p:cNvSpPr txBox="1"/>
          <p:nvPr/>
        </p:nvSpPr>
        <p:spPr>
          <a:xfrm>
            <a:off x="3441700" y="4032250"/>
            <a:ext cx="376238"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MN</a:t>
            </a:r>
          </a:p>
        </p:txBody>
      </p:sp>
      <p:sp>
        <p:nvSpPr>
          <p:cNvPr id="38" name="Rounded Rectangle 37"/>
          <p:cNvSpPr/>
          <p:nvPr/>
        </p:nvSpPr>
        <p:spPr>
          <a:xfrm>
            <a:off x="6459538" y="3221038"/>
            <a:ext cx="274637" cy="641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39" name="Rounded Rectangle 38"/>
          <p:cNvSpPr/>
          <p:nvPr/>
        </p:nvSpPr>
        <p:spPr>
          <a:xfrm>
            <a:off x="7173913" y="2317750"/>
            <a:ext cx="273050" cy="15446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0" name="Rounded Rectangle 39"/>
          <p:cNvSpPr/>
          <p:nvPr/>
        </p:nvSpPr>
        <p:spPr>
          <a:xfrm>
            <a:off x="7886700" y="3441700"/>
            <a:ext cx="274638" cy="4206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1" name="Rounded Rectangle 40"/>
          <p:cNvSpPr/>
          <p:nvPr/>
        </p:nvSpPr>
        <p:spPr>
          <a:xfrm>
            <a:off x="8601075" y="3090863"/>
            <a:ext cx="274638" cy="7715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2" name="Rounded Rectangle 41"/>
          <p:cNvSpPr/>
          <p:nvPr/>
        </p:nvSpPr>
        <p:spPr>
          <a:xfrm>
            <a:off x="9315450" y="2889250"/>
            <a:ext cx="273050" cy="9731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43" name="TextBox 42"/>
          <p:cNvSpPr txBox="1"/>
          <p:nvPr/>
        </p:nvSpPr>
        <p:spPr>
          <a:xfrm>
            <a:off x="6429375" y="4032250"/>
            <a:ext cx="334963"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HS</a:t>
            </a:r>
          </a:p>
        </p:txBody>
      </p:sp>
      <p:sp>
        <p:nvSpPr>
          <p:cNvPr id="44" name="TextBox 43"/>
          <p:cNvSpPr txBox="1"/>
          <p:nvPr/>
        </p:nvSpPr>
        <p:spPr>
          <a:xfrm>
            <a:off x="7143750" y="4032250"/>
            <a:ext cx="338138"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DK</a:t>
            </a:r>
          </a:p>
        </p:txBody>
      </p:sp>
      <p:sp>
        <p:nvSpPr>
          <p:cNvPr id="45" name="TextBox 44"/>
          <p:cNvSpPr txBox="1"/>
          <p:nvPr/>
        </p:nvSpPr>
        <p:spPr>
          <a:xfrm>
            <a:off x="7858125" y="4032250"/>
            <a:ext cx="331788"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TU</a:t>
            </a:r>
          </a:p>
        </p:txBody>
      </p:sp>
      <p:sp>
        <p:nvSpPr>
          <p:cNvPr id="46" name="TextBox 45"/>
          <p:cNvSpPr txBox="1"/>
          <p:nvPr/>
        </p:nvSpPr>
        <p:spPr>
          <a:xfrm>
            <a:off x="8570913" y="4032250"/>
            <a:ext cx="344487"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OP</a:t>
            </a:r>
          </a:p>
        </p:txBody>
      </p:sp>
      <p:sp>
        <p:nvSpPr>
          <p:cNvPr id="47" name="TextBox 46"/>
          <p:cNvSpPr txBox="1"/>
          <p:nvPr/>
        </p:nvSpPr>
        <p:spPr>
          <a:xfrm>
            <a:off x="9285288" y="4032250"/>
            <a:ext cx="374650" cy="2301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MN</a:t>
            </a:r>
          </a:p>
        </p:txBody>
      </p:sp>
      <p:sp>
        <p:nvSpPr>
          <p:cNvPr id="48" name="Rectangle 47"/>
          <p:cNvSpPr/>
          <p:nvPr/>
        </p:nvSpPr>
        <p:spPr>
          <a:xfrm>
            <a:off x="6329363" y="4757738"/>
            <a:ext cx="5275262" cy="672685"/>
          </a:xfrm>
          <a:prstGeom prst="rect">
            <a:avLst/>
          </a:prstGeom>
        </p:spPr>
        <p:txBody>
          <a:bodyPr>
            <a:spAutoFit/>
          </a:bodyPr>
          <a:lstStyle/>
          <a:p>
            <a:pPr lvl="0">
              <a:lnSpc>
                <a:spcPct val="130000"/>
              </a:lnSpc>
              <a:defRPr/>
            </a:pPr>
            <a:r>
              <a:rPr lang="zh-CN" altLang="en-US" sz="1000" b="1"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请输入标题</a:t>
            </a:r>
            <a:endParaRPr lang="en-US" altLang="zh-CN" sz="1000" b="1"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lnSpc>
                <a:spcPct val="130000"/>
              </a:lnSpc>
              <a:defRPr/>
            </a:pPr>
            <a:endParaRPr kumimoji="0" lang="en-US" sz="1000" b="0" i="0" u="none" strike="noStrike" kern="1200" cap="none" spc="0" normalizeH="0" baseline="0" noProof="0" dirty="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nSpc>
                <a:spcPct val="130000"/>
              </a:lnSpc>
              <a:defRPr/>
            </a:pPr>
            <a:r>
              <a:rPr lang="zh-CN" altLang="en-US" sz="10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请输入文字内容，以替换当前的文字内容，输入文字内容替换当前的页面文字排版。</a:t>
            </a:r>
            <a:endParaRPr kumimoji="0" lang="en-US" sz="1000" b="0" i="0" u="none" strike="noStrike" kern="1200" cap="none" spc="0" normalizeH="0" baseline="0" noProof="0" dirty="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48"/>
          <p:cNvSpPr/>
          <p:nvPr/>
        </p:nvSpPr>
        <p:spPr>
          <a:xfrm>
            <a:off x="504825" y="4757738"/>
            <a:ext cx="5591175" cy="672685"/>
          </a:xfrm>
          <a:prstGeom prst="rect">
            <a:avLst/>
          </a:prstGeom>
        </p:spPr>
        <p:txBody>
          <a:bodyPr>
            <a:spAutoFit/>
          </a:bodyPr>
          <a:lstStyle/>
          <a:p>
            <a:pPr lvl="0">
              <a:lnSpc>
                <a:spcPct val="130000"/>
              </a:lnSpc>
              <a:defRPr/>
            </a:pPr>
            <a:r>
              <a:rPr lang="zh-CN" altLang="en-US" sz="1000" b="1"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请输入标题</a:t>
            </a:r>
            <a:endParaRPr lang="en-US" altLang="zh-CN" sz="1000" b="1"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lnSpc>
                <a:spcPct val="130000"/>
              </a:lnSpc>
              <a:defRPr/>
            </a:pPr>
            <a:endParaRPr kumimoji="0" lang="en-US" sz="1000" b="0" i="0" u="none" strike="noStrike" kern="1200" cap="none" spc="0" normalizeH="0" baseline="0" noProof="0" dirty="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nSpc>
                <a:spcPct val="130000"/>
              </a:lnSpc>
              <a:defRPr/>
            </a:pPr>
            <a:r>
              <a:rPr lang="zh-CN" altLang="en-US" sz="10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请输入文字内容，以替换当前的文字内容，输入文字内容替换当前的页面文字排版。</a:t>
            </a:r>
            <a:endParaRPr kumimoji="0" lang="en-US" sz="1000" b="0" i="0" u="none" strike="noStrike" kern="1200" cap="none" spc="0" normalizeH="0" baseline="0" noProof="0" dirty="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ounded Rectangle 3"/>
          <p:cNvSpPr/>
          <p:nvPr/>
        </p:nvSpPr>
        <p:spPr>
          <a:xfrm>
            <a:off x="4302125" y="1917700"/>
            <a:ext cx="1460500" cy="1524000"/>
          </a:xfrm>
          <a:prstGeom prst="roundRect">
            <a:avLst>
              <a:gd name="adj" fmla="val 64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95%</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ctr">
              <a:defRPr/>
            </a:pPr>
            <a:r>
              <a:rPr lang="zh-CN" altLang="en-US" sz="900" dirty="0">
                <a:solidFill>
                  <a:prstClr val="white"/>
                </a:solidFill>
                <a:latin typeface="Open Sans" panose="020B0606030504020204" pitchFamily="34" charset="0"/>
                <a:ea typeface="Open Sans" panose="020B0606030504020204" pitchFamily="34" charset="0"/>
                <a:cs typeface="Open Sans" panose="020B0606030504020204" pitchFamily="34" charset="0"/>
              </a:rPr>
              <a:t>请输入标题</a:t>
            </a:r>
            <a:endParaRPr kumimoji="0" lang="en-US" sz="9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Rounded Rectangle 32"/>
          <p:cNvSpPr/>
          <p:nvPr/>
        </p:nvSpPr>
        <p:spPr>
          <a:xfrm>
            <a:off x="10145713" y="1905000"/>
            <a:ext cx="1458912" cy="1524000"/>
          </a:xfrm>
          <a:prstGeom prst="roundRect">
            <a:avLst>
              <a:gd name="adj" fmla="val 64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ctr">
              <a:defRPr/>
            </a:pPr>
            <a:r>
              <a:rPr lang="zh-CN" altLang="en-US" sz="900" dirty="0">
                <a:solidFill>
                  <a:prstClr val="white"/>
                </a:solidFill>
                <a:latin typeface="Open Sans" panose="020B0606030504020204" pitchFamily="34" charset="0"/>
                <a:ea typeface="Open Sans" panose="020B0606030504020204" pitchFamily="34" charset="0"/>
                <a:cs typeface="Open Sans" panose="020B0606030504020204" pitchFamily="34" charset="0"/>
              </a:rPr>
              <a:t>请输入标题</a:t>
            </a:r>
            <a:endParaRPr kumimoji="0" lang="en-US" sz="9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矩形 49"/>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02</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项目展示</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51" name="矩形 50"/>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randomBar dir="vert"/>
      </p:transition>
    </mc:Choice>
    <mc:Fallback xmlns="">
      <p:transition spd="slow" advClick="0" advTm="2000">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24008" y="1987549"/>
            <a:ext cx="9634492" cy="3380255"/>
            <a:chOff x="804908" y="1958974"/>
            <a:chExt cx="10652664" cy="3737481"/>
          </a:xfrm>
        </p:grpSpPr>
        <p:grpSp>
          <p:nvGrpSpPr>
            <p:cNvPr id="3" name="组合 2"/>
            <p:cNvGrpSpPr/>
            <p:nvPr/>
          </p:nvGrpSpPr>
          <p:grpSpPr bwMode="auto">
            <a:xfrm>
              <a:off x="804908" y="1958974"/>
              <a:ext cx="4850428" cy="1659442"/>
              <a:chOff x="803786" y="1959667"/>
              <a:chExt cx="4477634" cy="1659260"/>
            </a:xfrm>
          </p:grpSpPr>
          <p:sp>
            <p:nvSpPr>
              <p:cNvPr id="28" name="Rounded Rectangle 5@|1FFC:7355919|FBC:16777215|LFC:16777215|LBC:16777215"/>
              <p:cNvSpPr/>
              <p:nvPr/>
            </p:nvSpPr>
            <p:spPr>
              <a:xfrm>
                <a:off x="1127585" y="1959667"/>
                <a:ext cx="4153835" cy="484135"/>
              </a:xfrm>
              <a:prstGeom prst="roundRect">
                <a:avLst>
                  <a:gd name="adj" fmla="val 0"/>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200" b="0" i="1" u="none" strike="noStrike" kern="1200" cap="none" spc="0" normalizeH="0" baseline="0" noProof="0" dirty="0">
                  <a:ln>
                    <a:noFill/>
                  </a:ln>
                  <a:solidFill>
                    <a:prstClr val="white"/>
                  </a:solidFill>
                  <a:effectLst/>
                  <a:uLnTx/>
                  <a:uFillTx/>
                  <a:latin typeface="PT Sans" pitchFamily="34" charset="-52"/>
                  <a:ea typeface="+mn-ea"/>
                  <a:cs typeface="+mn-cs"/>
                </a:endParaRPr>
              </a:p>
            </p:txBody>
          </p:sp>
          <p:sp>
            <p:nvSpPr>
              <p:cNvPr id="32" name="Rectangle 31@|1FFC:16777215|FBC:16777215|LFC:16777215|LBC:16777215"/>
              <p:cNvSpPr/>
              <p:nvPr/>
            </p:nvSpPr>
            <p:spPr>
              <a:xfrm>
                <a:off x="1346613" y="2529518"/>
                <a:ext cx="3876066" cy="1089409"/>
              </a:xfrm>
              <a:prstGeom prst="rect">
                <a:avLst/>
              </a:prstGeom>
            </p:spPr>
            <p:txBody>
              <a:bodyPr>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96" name="Rectangle 35@|1FFC:16777215|FBC:16777215|LFC:16777215|LBC:16777215"/>
              <p:cNvSpPr>
                <a:spLocks noChangeArrowheads="1"/>
              </p:cNvSpPr>
              <p:nvPr/>
            </p:nvSpPr>
            <p:spPr bwMode="auto">
              <a:xfrm>
                <a:off x="1405098" y="2017027"/>
                <a:ext cx="2787309" cy="338389"/>
              </a:xfrm>
              <a:prstGeom prst="rect">
                <a:avLst/>
              </a:prstGeom>
              <a:noFill/>
              <a:ln w="9525">
                <a:noFill/>
                <a:miter lim="800000"/>
              </a:ln>
            </p:spPr>
            <p:txBody>
              <a:bodyPr>
                <a:spAutoFit/>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 name="Rectangle 1@|1FFC:3289814|FBC:16777215|LFC:16777215|LBC:16777215"/>
              <p:cNvSpPr/>
              <p:nvPr/>
            </p:nvSpPr>
            <p:spPr>
              <a:xfrm>
                <a:off x="803786" y="1959667"/>
                <a:ext cx="499984" cy="484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798" name="Rectangle 39@|1FFC:16777215|FBC:16777215|LFC:16777215|LBC:16777215"/>
              <p:cNvSpPr>
                <a:spLocks noChangeArrowheads="1"/>
              </p:cNvSpPr>
              <p:nvPr/>
            </p:nvSpPr>
            <p:spPr bwMode="auto">
              <a:xfrm>
                <a:off x="835518" y="1976723"/>
                <a:ext cx="436243" cy="420518"/>
              </a:xfrm>
              <a:prstGeom prst="rect">
                <a:avLst/>
              </a:prstGeom>
              <a:noFill/>
              <a:ln w="9525">
                <a:noFill/>
                <a:miter lim="800000"/>
              </a:ln>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1</a:t>
                </a:r>
                <a:endParaRPr kumimoji="0" lang="zh-CN" altLang="en-US" sz="2135"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4" name="组合 4"/>
            <p:cNvGrpSpPr/>
            <p:nvPr/>
          </p:nvGrpSpPr>
          <p:grpSpPr bwMode="auto">
            <a:xfrm>
              <a:off x="804908" y="3976694"/>
              <a:ext cx="4871046" cy="1719761"/>
              <a:chOff x="803786" y="3976022"/>
              <a:chExt cx="4497002" cy="1719641"/>
            </a:xfrm>
          </p:grpSpPr>
          <p:sp>
            <p:nvSpPr>
              <p:cNvPr id="29" name="Rounded Rectangle 7@|1FFC:7355919|FBC:16777215|LFC:16777215|LBC:16777215"/>
              <p:cNvSpPr/>
              <p:nvPr/>
            </p:nvSpPr>
            <p:spPr>
              <a:xfrm>
                <a:off x="1127609" y="3976022"/>
                <a:ext cx="4154144" cy="484154"/>
              </a:xfrm>
              <a:prstGeom prst="roundRect">
                <a:avLst>
                  <a:gd name="adj" fmla="val 0"/>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200" b="0" i="1" u="none" strike="noStrike" kern="1200" cap="none" spc="0" normalizeH="0" baseline="0" noProof="0" dirty="0">
                  <a:ln>
                    <a:noFill/>
                  </a:ln>
                  <a:solidFill>
                    <a:prstClr val="white"/>
                  </a:solidFill>
                  <a:effectLst/>
                  <a:uLnTx/>
                  <a:uFillTx/>
                  <a:latin typeface="PT Sans" pitchFamily="34" charset="-52"/>
                  <a:ea typeface="+mn-ea"/>
                  <a:cs typeface="+mn-cs"/>
                </a:endParaRPr>
              </a:p>
            </p:txBody>
          </p:sp>
          <p:sp>
            <p:nvSpPr>
              <p:cNvPr id="34" name="Rectangle 33@|1FFC:16777215|FBC:16777215|LFC:16777215|LBC:16777215"/>
              <p:cNvSpPr/>
              <p:nvPr/>
            </p:nvSpPr>
            <p:spPr>
              <a:xfrm>
                <a:off x="1346653" y="4606210"/>
                <a:ext cx="3954135" cy="1089453"/>
              </a:xfrm>
              <a:prstGeom prst="rect">
                <a:avLst/>
              </a:prstGeom>
            </p:spPr>
            <p:txBody>
              <a:bodyPr>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91" name="Rectangle 37@|1FFC:16777215|FBC:16777215|LFC:16777215|LBC:16777215"/>
              <p:cNvSpPr>
                <a:spLocks noChangeArrowheads="1"/>
              </p:cNvSpPr>
              <p:nvPr/>
            </p:nvSpPr>
            <p:spPr bwMode="auto">
              <a:xfrm>
                <a:off x="1405098" y="4014547"/>
                <a:ext cx="2787310" cy="338402"/>
              </a:xfrm>
              <a:prstGeom prst="rect">
                <a:avLst/>
              </a:prstGeom>
              <a:noFill/>
              <a:ln w="9525">
                <a:noFill/>
                <a:miter lim="800000"/>
              </a:ln>
            </p:spPr>
            <p:txBody>
              <a:bodyPr>
                <a:spAutoFit/>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Rectangle 40@|1FFC:3289814|FBC:16777215|LFC:16777215|LBC:16777215"/>
              <p:cNvSpPr/>
              <p:nvPr/>
            </p:nvSpPr>
            <p:spPr>
              <a:xfrm>
                <a:off x="803786" y="3976022"/>
                <a:ext cx="500022" cy="48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793" name="Rectangle 41@|1FFC:16777215|FBC:16777215|LFC:16777215|LBC:16777215"/>
              <p:cNvSpPr>
                <a:spLocks noChangeArrowheads="1"/>
              </p:cNvSpPr>
              <p:nvPr/>
            </p:nvSpPr>
            <p:spPr bwMode="auto">
              <a:xfrm>
                <a:off x="835519" y="3993070"/>
                <a:ext cx="436242" cy="420535"/>
              </a:xfrm>
              <a:prstGeom prst="rect">
                <a:avLst/>
              </a:prstGeom>
              <a:noFill/>
              <a:ln w="9525">
                <a:noFill/>
                <a:miter lim="800000"/>
              </a:ln>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3</a:t>
                </a:r>
                <a:endParaRPr kumimoji="0" lang="zh-CN" altLang="en-US" sz="2135"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5" name="组合 3"/>
            <p:cNvGrpSpPr/>
            <p:nvPr/>
          </p:nvGrpSpPr>
          <p:grpSpPr bwMode="auto">
            <a:xfrm>
              <a:off x="6687955" y="1958975"/>
              <a:ext cx="4769616" cy="1673729"/>
              <a:chOff x="6688049" y="1959667"/>
              <a:chExt cx="4403987" cy="1672266"/>
            </a:xfrm>
          </p:grpSpPr>
          <p:sp>
            <p:nvSpPr>
              <p:cNvPr id="30" name="Rounded Rectangle 9@|1FFC:7355919|FBC:16777215|LFC:16777215|LBC:16777215"/>
              <p:cNvSpPr/>
              <p:nvPr/>
            </p:nvSpPr>
            <p:spPr>
              <a:xfrm>
                <a:off x="6937301" y="1959667"/>
                <a:ext cx="4154735" cy="483764"/>
              </a:xfrm>
              <a:prstGeom prst="roundRect">
                <a:avLst>
                  <a:gd name="adj" fmla="val 0"/>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200" b="0" i="1" u="none" strike="noStrike" kern="1200" cap="none" spc="0" normalizeH="0" baseline="0" noProof="0" dirty="0">
                  <a:ln>
                    <a:noFill/>
                  </a:ln>
                  <a:solidFill>
                    <a:prstClr val="white"/>
                  </a:solidFill>
                  <a:effectLst/>
                  <a:uLnTx/>
                  <a:uFillTx/>
                  <a:latin typeface="PT Sans" pitchFamily="34" charset="-52"/>
                  <a:ea typeface="+mn-ea"/>
                  <a:cs typeface="+mn-cs"/>
                </a:endParaRPr>
              </a:p>
            </p:txBody>
          </p:sp>
          <p:sp>
            <p:nvSpPr>
              <p:cNvPr id="33" name="Rectangle 32@|1FFC:16777215|FBC:16777215|LFC:16777215|LBC:16777215"/>
              <p:cNvSpPr/>
              <p:nvPr/>
            </p:nvSpPr>
            <p:spPr>
              <a:xfrm>
                <a:off x="7116328" y="2543356"/>
                <a:ext cx="3954697" cy="1088577"/>
              </a:xfrm>
              <a:prstGeom prst="rect">
                <a:avLst/>
              </a:prstGeom>
            </p:spPr>
            <p:txBody>
              <a:bodyPr>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86" name="Rectangle 36@|1FFC:16777215|FBC:16777215|LFC:16777215|LBC:16777215"/>
              <p:cNvSpPr>
                <a:spLocks noChangeArrowheads="1"/>
              </p:cNvSpPr>
              <p:nvPr/>
            </p:nvSpPr>
            <p:spPr bwMode="auto">
              <a:xfrm>
                <a:off x="7202689" y="2017024"/>
                <a:ext cx="2787310" cy="338130"/>
              </a:xfrm>
              <a:prstGeom prst="rect">
                <a:avLst/>
              </a:prstGeom>
              <a:noFill/>
              <a:ln w="9525">
                <a:noFill/>
                <a:miter lim="800000"/>
              </a:ln>
            </p:spPr>
            <p:txBody>
              <a:bodyPr>
                <a:spAutoFit/>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Rectangle 42@|1FFC:3289814|FBC:16777215|LFC:16777215|LBC:16777215"/>
              <p:cNvSpPr/>
              <p:nvPr/>
            </p:nvSpPr>
            <p:spPr>
              <a:xfrm>
                <a:off x="6688049" y="1959667"/>
                <a:ext cx="500092" cy="483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788" name="Rectangle 43@|1FFC:16777215|FBC:16777215|LFC:16777215|LBC:16777215"/>
              <p:cNvSpPr>
                <a:spLocks noChangeArrowheads="1"/>
              </p:cNvSpPr>
              <p:nvPr/>
            </p:nvSpPr>
            <p:spPr bwMode="auto">
              <a:xfrm>
                <a:off x="6719784" y="1976721"/>
                <a:ext cx="436243" cy="420196"/>
              </a:xfrm>
              <a:prstGeom prst="rect">
                <a:avLst/>
              </a:prstGeom>
              <a:noFill/>
              <a:ln w="9525">
                <a:noFill/>
                <a:miter lim="800000"/>
              </a:ln>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2</a:t>
                </a:r>
                <a:endParaRPr kumimoji="0" lang="zh-CN" altLang="en-US" sz="2135"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bwMode="auto">
            <a:xfrm>
              <a:off x="6687956" y="3976694"/>
              <a:ext cx="4769616" cy="1719761"/>
              <a:chOff x="6688049" y="3976022"/>
              <a:chExt cx="4403989" cy="1719641"/>
            </a:xfrm>
          </p:grpSpPr>
          <p:sp>
            <p:nvSpPr>
              <p:cNvPr id="31" name="Rounded Rectangle 11@|1FFC:7355919|FBC:16777215|LFC:16777215|LBC:16777215"/>
              <p:cNvSpPr/>
              <p:nvPr/>
            </p:nvSpPr>
            <p:spPr>
              <a:xfrm>
                <a:off x="6937301" y="3976022"/>
                <a:ext cx="4154737" cy="484154"/>
              </a:xfrm>
              <a:prstGeom prst="roundRect">
                <a:avLst>
                  <a:gd name="adj" fmla="val 0"/>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1200" b="0" i="1" u="none" strike="noStrike" kern="1200" cap="none" spc="0" normalizeH="0" baseline="0" noProof="0" dirty="0">
                  <a:ln>
                    <a:noFill/>
                  </a:ln>
                  <a:solidFill>
                    <a:prstClr val="white"/>
                  </a:solidFill>
                  <a:effectLst/>
                  <a:uLnTx/>
                  <a:uFillTx/>
                  <a:latin typeface="PT Sans" pitchFamily="34" charset="-52"/>
                  <a:ea typeface="+mn-ea"/>
                  <a:cs typeface="+mn-cs"/>
                </a:endParaRPr>
              </a:p>
            </p:txBody>
          </p:sp>
          <p:sp>
            <p:nvSpPr>
              <p:cNvPr id="35" name="Rectangle 34@|1FFC:16777215|FBC:16777215|LFC:16777215|LBC:16777215"/>
              <p:cNvSpPr/>
              <p:nvPr/>
            </p:nvSpPr>
            <p:spPr>
              <a:xfrm>
                <a:off x="7116328" y="4606210"/>
                <a:ext cx="3954699" cy="1089453"/>
              </a:xfrm>
              <a:prstGeom prst="rect">
                <a:avLst/>
              </a:prstGeom>
            </p:spPr>
            <p:txBody>
              <a:bodyPr>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l" defTabSz="1216660" rtl="0" eaLnBrk="1" fontAlgn="auto" latinLnBrk="0" hangingPunct="1">
                  <a:lnSpc>
                    <a:spcPct val="100000"/>
                  </a:lnSpc>
                  <a:spcBef>
                    <a:spcPct val="2000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781" name="Rectangle 38@|1FFC:16777215|FBC:16777215|LFC:16777215|LBC:16777215"/>
              <p:cNvSpPr>
                <a:spLocks noChangeArrowheads="1"/>
              </p:cNvSpPr>
              <p:nvPr/>
            </p:nvSpPr>
            <p:spPr bwMode="auto">
              <a:xfrm>
                <a:off x="7202687" y="4014547"/>
                <a:ext cx="2787310" cy="338402"/>
              </a:xfrm>
              <a:prstGeom prst="rect">
                <a:avLst/>
              </a:prstGeom>
              <a:noFill/>
              <a:ln w="9525">
                <a:noFill/>
                <a:miter lim="800000"/>
              </a:ln>
            </p:spPr>
            <p:txBody>
              <a:bodyPr>
                <a:spAutoFit/>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单击编辑标题</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Rectangle 44@|1FFC:3289814|FBC:16777215|LFC:16777215|LBC:16777215"/>
              <p:cNvSpPr/>
              <p:nvPr/>
            </p:nvSpPr>
            <p:spPr>
              <a:xfrm>
                <a:off x="6688049" y="3976022"/>
                <a:ext cx="500092" cy="484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783" name="Rectangle 45@|1FFC:16777215|FBC:16777215|LFC:16777215|LBC:16777215"/>
              <p:cNvSpPr>
                <a:spLocks noChangeArrowheads="1"/>
              </p:cNvSpPr>
              <p:nvPr/>
            </p:nvSpPr>
            <p:spPr bwMode="auto">
              <a:xfrm>
                <a:off x="6719782" y="3993070"/>
                <a:ext cx="436243" cy="420535"/>
              </a:xfrm>
              <a:prstGeom prst="rect">
                <a:avLst/>
              </a:prstGeom>
              <a:noFill/>
              <a:ln w="9525">
                <a:noFill/>
                <a:miter lim="800000"/>
              </a:ln>
            </p:spPr>
            <p:txBody>
              <a:bodyP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4</a:t>
                </a:r>
                <a:endParaRPr kumimoji="0" lang="zh-CN" altLang="en-US" sz="2135" b="1"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grpSp>
      <p:sp>
        <p:nvSpPr>
          <p:cNvPr id="27" name="矩形 26"/>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02</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项目展示</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6" name="矩形 35"/>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墙壁, 物体, 室内&#10;&#10;自动生成的说明"/>
          <p:cNvPicPr>
            <a:picLocks noChangeAspect="1"/>
          </p:cNvPicPr>
          <p:nvPr/>
        </p:nvPicPr>
        <p:blipFill rotWithShape="1">
          <a:blip r:embed="rId5" cstate="screen"/>
          <a:srcRect t="408" b="15578"/>
          <a:stretch>
            <a:fillRect/>
          </a:stretch>
        </p:blipFill>
        <p:spPr>
          <a:xfrm>
            <a:off x="0" y="0"/>
            <a:ext cx="12192000" cy="6858000"/>
          </a:xfrm>
          <a:prstGeom prst="rect">
            <a:avLst/>
          </a:prstGeom>
        </p:spPr>
      </p:pic>
      <p:sp>
        <p:nvSpPr>
          <p:cNvPr id="2050" name="文本框 2"/>
          <p:cNvSpPr txBox="1">
            <a:spLocks noChangeArrowheads="1"/>
          </p:cNvSpPr>
          <p:nvPr>
            <p:custDataLst>
              <p:tags r:id="rId2"/>
            </p:custDataLst>
          </p:nvPr>
        </p:nvSpPr>
        <p:spPr bwMode="auto">
          <a:xfrm>
            <a:off x="2590799" y="2368213"/>
            <a:ext cx="1552539" cy="14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R="0" lvl="0" indent="0" algn="dist" fontAlgn="auto">
              <a:lnSpc>
                <a:spcPct val="100000"/>
              </a:lnSpc>
              <a:spcBef>
                <a:spcPts val="0"/>
              </a:spcBef>
              <a:spcAft>
                <a:spcPts val="0"/>
              </a:spcAft>
              <a:buClrTx/>
              <a:buSzTx/>
              <a:buFontTx/>
              <a:buNone/>
              <a:defRPr kumimoji="0" sz="9670" b="1" i="0" u="none" strike="noStrike" cap="none" spc="0" normalizeH="0" baseline="0">
                <a:ln>
                  <a:noFill/>
                </a:ln>
                <a:solidFill>
                  <a:srgbClr val="FFC000"/>
                </a:solidFill>
                <a:effectLst/>
                <a:uLnTx/>
                <a:uFillTx/>
                <a:latin typeface="Noto Sans S Chinese Regular" panose="020B0500000000000000" pitchFamily="34" charset="-122"/>
                <a:ea typeface="Noto Sans S Chinese Regular" panose="020B0500000000000000" pitchFamily="34" charset="-122"/>
                <a:cs typeface="Times New Roman" panose="02020603050405020304" pitchFamily="18"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en-US" altLang="zh-CN" dirty="0">
                <a:sym typeface="Arial" panose="020B0604020202020204" pitchFamily="34" charset="0"/>
              </a:rPr>
              <a:t>03</a:t>
            </a:r>
            <a:endParaRPr lang="zh-CN" altLang="en-US" dirty="0">
              <a:sym typeface="Arial" panose="020B0604020202020204" pitchFamily="34" charset="0"/>
            </a:endParaRPr>
          </a:p>
        </p:txBody>
      </p:sp>
      <p:sp>
        <p:nvSpPr>
          <p:cNvPr id="8" name="矩形 7"/>
          <p:cNvSpPr/>
          <p:nvPr/>
        </p:nvSpPr>
        <p:spPr>
          <a:xfrm>
            <a:off x="4260921" y="2907792"/>
            <a:ext cx="2539929"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lumMod val="85000"/>
                    <a:lumOff val="15000"/>
                  </a:prstClr>
                </a:solidFill>
                <a:effectLst/>
                <a:uLnTx/>
                <a:uFillTx/>
                <a:latin typeface="Noto Sans S Chinese Regular" panose="020B0500000000000000" pitchFamily="34" charset="-122"/>
                <a:ea typeface="Noto Sans S Chinese Regular" panose="020B0500000000000000" pitchFamily="34" charset="-122"/>
                <a:cs typeface="+mn-ea"/>
                <a:sym typeface="Arial" panose="020B0604020202020204" pitchFamily="34" charset="0"/>
              </a:rPr>
              <a:t>工作不足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l="32883" r="12317"/>
          <a:stretch>
            <a:fillRect/>
          </a:stretch>
        </p:blipFill>
        <p:spPr>
          <a:xfrm>
            <a:off x="7610694" y="1959595"/>
            <a:ext cx="2415685" cy="2938810"/>
          </a:xfrm>
          <a:prstGeom prst="rect">
            <a:avLst/>
          </a:prstGeom>
        </p:spPr>
      </p:pic>
      <p:grpSp>
        <p:nvGrpSpPr>
          <p:cNvPr id="4" name="组合 3"/>
          <p:cNvGrpSpPr/>
          <p:nvPr/>
        </p:nvGrpSpPr>
        <p:grpSpPr>
          <a:xfrm>
            <a:off x="2347284" y="2331070"/>
            <a:ext cx="4201346" cy="2260438"/>
            <a:chOff x="1335313" y="2220106"/>
            <a:chExt cx="4201346" cy="2260438"/>
          </a:xfrm>
        </p:grpSpPr>
        <p:sp>
          <p:nvSpPr>
            <p:cNvPr id="10" name="Text Box 11"/>
            <p:cNvSpPr txBox="1">
              <a:spLocks noChangeArrowheads="1"/>
            </p:cNvSpPr>
            <p:nvPr/>
          </p:nvSpPr>
          <p:spPr bwMode="auto">
            <a:xfrm>
              <a:off x="1335313" y="2220106"/>
              <a:ext cx="2685144" cy="67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lumMod val="75000"/>
                      <a:lumOff val="25000"/>
                    </a:prstClr>
                  </a:solidFill>
                  <a:effectLst/>
                  <a:uLnTx/>
                  <a:uFillTx/>
                  <a:latin typeface="Noto Sans S Chinese Thin" panose="020B0200000000000000" pitchFamily="34" charset="-122"/>
                  <a:ea typeface="Noto Sans S Chinese Thin" panose="020B0200000000000000" pitchFamily="34" charset="-122"/>
                  <a:sym typeface="Arial" panose="020B0604020202020204" pitchFamily="34" charset="0"/>
                </a:rPr>
                <a:t>点击输入文字</a:t>
              </a:r>
            </a:p>
          </p:txBody>
        </p:sp>
        <p:sp>
          <p:nvSpPr>
            <p:cNvPr id="11" name="矩形 18"/>
            <p:cNvSpPr>
              <a:spLocks noChangeArrowheads="1"/>
            </p:cNvSpPr>
            <p:nvPr/>
          </p:nvSpPr>
          <p:spPr bwMode="auto">
            <a:xfrm>
              <a:off x="1335313" y="3011103"/>
              <a:ext cx="4201346" cy="14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Noto Sans S Chinese Thin" panose="020B0200000000000000" pitchFamily="34" charset="-122"/>
                  <a:ea typeface="Noto Sans S Chinese Thin" panose="020B0200000000000000" pitchFamily="34" charset="-122"/>
                  <a:sym typeface="Arial" panose="020B0604020202020204" pitchFamily="34" charset="0"/>
                </a:rPr>
                <a:t>双击输入替换内容请输入文字内容双击输入替换内容双击输入替换内容请输入文字内容双击输入替换内容双击输入替换内容请输入文字内容双击输入替换内容双击输入替换内容请输入文字内容双击输入替换内容</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Noto Sans S Chinese Thin" panose="020B0200000000000000" pitchFamily="34" charset="-122"/>
                <a:ea typeface="Noto Sans S Chinese Thin" panose="020B0200000000000000" pitchFamily="34" charset="-122"/>
                <a:sym typeface="Arial" panose="020B0604020202020204" pitchFamily="34" charset="0"/>
              </a:endParaRPr>
            </a:p>
          </p:txBody>
        </p:sp>
      </p:grpSp>
      <p:sp>
        <p:nvSpPr>
          <p:cNvPr id="3" name="任意多边形: 形状 2"/>
          <p:cNvSpPr/>
          <p:nvPr/>
        </p:nvSpPr>
        <p:spPr>
          <a:xfrm>
            <a:off x="2052009" y="1959595"/>
            <a:ext cx="428625" cy="371475"/>
          </a:xfrm>
          <a:custGeom>
            <a:avLst/>
            <a:gdLst>
              <a:gd name="connsiteX0" fmla="*/ 428625 w 428625"/>
              <a:gd name="connsiteY0" fmla="*/ 0 h 371475"/>
              <a:gd name="connsiteX1" fmla="*/ 0 w 428625"/>
              <a:gd name="connsiteY1" fmla="*/ 0 h 371475"/>
              <a:gd name="connsiteX2" fmla="*/ 0 w 428625"/>
              <a:gd name="connsiteY2" fmla="*/ 371475 h 371475"/>
            </a:gdLst>
            <a:ahLst/>
            <a:cxnLst>
              <a:cxn ang="0">
                <a:pos x="connsiteX0" y="connsiteY0"/>
              </a:cxn>
              <a:cxn ang="0">
                <a:pos x="connsiteX1" y="connsiteY1"/>
              </a:cxn>
              <a:cxn ang="0">
                <a:pos x="connsiteX2" y="connsiteY2"/>
              </a:cxn>
            </a:cxnLst>
            <a:rect l="l" t="t" r="r" b="b"/>
            <a:pathLst>
              <a:path w="428625" h="371475">
                <a:moveTo>
                  <a:pt x="428625" y="0"/>
                </a:moveTo>
                <a:lnTo>
                  <a:pt x="0" y="0"/>
                </a:lnTo>
                <a:lnTo>
                  <a:pt x="0" y="3714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rot="10800000">
            <a:off x="6467667" y="4526930"/>
            <a:ext cx="428625" cy="371475"/>
          </a:xfrm>
          <a:custGeom>
            <a:avLst/>
            <a:gdLst>
              <a:gd name="connsiteX0" fmla="*/ 428625 w 428625"/>
              <a:gd name="connsiteY0" fmla="*/ 0 h 371475"/>
              <a:gd name="connsiteX1" fmla="*/ 0 w 428625"/>
              <a:gd name="connsiteY1" fmla="*/ 0 h 371475"/>
              <a:gd name="connsiteX2" fmla="*/ 0 w 428625"/>
              <a:gd name="connsiteY2" fmla="*/ 371475 h 371475"/>
            </a:gdLst>
            <a:ahLst/>
            <a:cxnLst>
              <a:cxn ang="0">
                <a:pos x="connsiteX0" y="connsiteY0"/>
              </a:cxn>
              <a:cxn ang="0">
                <a:pos x="connsiteX1" y="connsiteY1"/>
              </a:cxn>
              <a:cxn ang="0">
                <a:pos x="connsiteX2" y="connsiteY2"/>
              </a:cxn>
            </a:cxnLst>
            <a:rect l="l" t="t" r="r" b="b"/>
            <a:pathLst>
              <a:path w="428625" h="371475">
                <a:moveTo>
                  <a:pt x="428625" y="0"/>
                </a:moveTo>
                <a:lnTo>
                  <a:pt x="0" y="0"/>
                </a:lnTo>
                <a:lnTo>
                  <a:pt x="0" y="3714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03</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工作不足</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17" name="矩形 16"/>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20253" y="1860884"/>
            <a:ext cx="2470484" cy="3497179"/>
          </a:xfrm>
          <a:prstGeom prst="rect">
            <a:avLst/>
          </a:prstGeom>
          <a:solidFill>
            <a:srgbClr val="A8B6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矩形 7"/>
          <p:cNvSpPr/>
          <p:nvPr/>
        </p:nvSpPr>
        <p:spPr>
          <a:xfrm>
            <a:off x="4740442" y="1860884"/>
            <a:ext cx="2470484" cy="3497179"/>
          </a:xfrm>
          <a:prstGeom prst="rect">
            <a:avLst/>
          </a:prstGeom>
          <a:solidFill>
            <a:srgbClr val="A8B6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矩形 12"/>
          <p:cNvSpPr/>
          <p:nvPr/>
        </p:nvSpPr>
        <p:spPr>
          <a:xfrm>
            <a:off x="7860630" y="1860884"/>
            <a:ext cx="2470484" cy="3497179"/>
          </a:xfrm>
          <a:prstGeom prst="rect">
            <a:avLst/>
          </a:prstGeom>
          <a:solidFill>
            <a:srgbClr val="A8B6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Text Placeholder 4"/>
          <p:cNvSpPr>
            <a:spLocks noGrp="1"/>
          </p:cNvSpPr>
          <p:nvPr/>
        </p:nvSpPr>
        <p:spPr>
          <a:xfrm>
            <a:off x="1620253" y="5499102"/>
            <a:ext cx="2470484" cy="759581"/>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rPr>
              <a:t>请输入文字内容请输入文字内容请输入文字内容</a:t>
            </a: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p:txBody>
      </p:sp>
      <p:sp>
        <p:nvSpPr>
          <p:cNvPr id="15" name="Text Placeholder 4"/>
          <p:cNvSpPr>
            <a:spLocks noGrp="1"/>
          </p:cNvSpPr>
          <p:nvPr/>
        </p:nvSpPr>
        <p:spPr>
          <a:xfrm>
            <a:off x="4740442" y="5499102"/>
            <a:ext cx="2470484" cy="759581"/>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rPr>
              <a:t>请输入文字内容请输入文字内容请输入文字内容</a:t>
            </a: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p:txBody>
      </p:sp>
      <p:sp>
        <p:nvSpPr>
          <p:cNvPr id="16" name="Text Placeholder 4"/>
          <p:cNvSpPr>
            <a:spLocks noGrp="1"/>
          </p:cNvSpPr>
          <p:nvPr/>
        </p:nvSpPr>
        <p:spPr>
          <a:xfrm>
            <a:off x="7860630" y="5499101"/>
            <a:ext cx="2470484" cy="759581"/>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rPr>
              <a:t>请输入文字内容请输入文字内容请输入文字内容</a:t>
            </a: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a:p>
            <a:pPr marL="0" marR="0" lvl="0" indent="0" algn="l" defTabSz="404495" rtl="0" eaLnBrk="1" fontAlgn="auto" latinLnBrk="0" hangingPunct="1">
              <a:lnSpc>
                <a:spcPct val="130000"/>
              </a:lnSpc>
              <a:spcBef>
                <a:spcPts val="1200"/>
              </a:spcBef>
              <a:spcAft>
                <a:spcPts val="0"/>
              </a:spcAft>
              <a:buClrTx/>
              <a:buSzTx/>
              <a:buFont typeface="Arial" panose="020B0604020202020204"/>
              <a:buNone/>
              <a:defRPr/>
            </a:pPr>
            <a:endParaRPr kumimoji="0" sz="1000" b="0" i="0" u="none" strike="noStrike" kern="1200" cap="none" spc="0" normalizeH="0" baseline="0" noProof="0" dirty="0">
              <a:ln>
                <a:noFill/>
              </a:ln>
              <a:solidFill>
                <a:prstClr val="black">
                  <a:lumMod val="75000"/>
                  <a:lumOff val="25000"/>
                </a:prstClr>
              </a:solidFill>
              <a:effectLst/>
              <a:uLnTx/>
              <a:uFillTx/>
              <a:latin typeface="思源宋体 CN Medium" panose="02020500000000000000" pitchFamily="18" charset="-122"/>
              <a:ea typeface="思源宋体 CN Medium" panose="02020500000000000000" pitchFamily="18" charset="-122"/>
              <a:cs typeface="+mn-ea"/>
              <a:sym typeface="+mn-lt"/>
            </a:endParaRPr>
          </a:p>
        </p:txBody>
      </p:sp>
      <p:pic>
        <p:nvPicPr>
          <p:cNvPr id="4" name="图片 3"/>
          <p:cNvPicPr>
            <a:picLocks noChangeAspect="1"/>
          </p:cNvPicPr>
          <p:nvPr/>
        </p:nvPicPr>
        <p:blipFill rotWithShape="1">
          <a:blip r:embed="rId3" cstate="email"/>
          <a:srcRect/>
          <a:stretch>
            <a:fillRect/>
          </a:stretch>
        </p:blipFill>
        <p:spPr>
          <a:xfrm>
            <a:off x="1897009" y="2145750"/>
            <a:ext cx="2415684" cy="2927445"/>
          </a:xfrm>
          <a:prstGeom prst="rect">
            <a:avLst/>
          </a:prstGeom>
        </p:spPr>
      </p:pic>
      <p:pic>
        <p:nvPicPr>
          <p:cNvPr id="6" name="图片 5"/>
          <p:cNvPicPr>
            <a:picLocks noChangeAspect="1"/>
          </p:cNvPicPr>
          <p:nvPr/>
        </p:nvPicPr>
        <p:blipFill rotWithShape="1">
          <a:blip r:embed="rId4" cstate="email"/>
          <a:srcRect/>
          <a:stretch>
            <a:fillRect/>
          </a:stretch>
        </p:blipFill>
        <p:spPr>
          <a:xfrm>
            <a:off x="5044285" y="2145749"/>
            <a:ext cx="2415684" cy="2927445"/>
          </a:xfrm>
          <a:prstGeom prst="rect">
            <a:avLst/>
          </a:prstGeom>
        </p:spPr>
      </p:pic>
      <p:pic>
        <p:nvPicPr>
          <p:cNvPr id="18" name="图片 17"/>
          <p:cNvPicPr>
            <a:picLocks noChangeAspect="1"/>
          </p:cNvPicPr>
          <p:nvPr/>
        </p:nvPicPr>
        <p:blipFill rotWithShape="1">
          <a:blip r:embed="rId5" cstate="email"/>
          <a:srcRect/>
          <a:stretch>
            <a:fillRect/>
          </a:stretch>
        </p:blipFill>
        <p:spPr>
          <a:xfrm>
            <a:off x="8210565" y="2134383"/>
            <a:ext cx="2415684" cy="2938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16"/>
          <p:cNvPicPr>
            <a:picLocks noChangeAspect="1"/>
          </p:cNvPicPr>
          <p:nvPr/>
        </p:nvPicPr>
        <p:blipFill rotWithShape="1">
          <a:blip r:embed="rId3" cstate="email">
            <a:grayscl/>
            <a:extLst>
              <a:ext uri="{28A0092B-C50C-407E-A947-70E740481C1C}">
                <a14:useLocalDpi xmlns:a14="http://schemas.microsoft.com/office/drawing/2010/main" val="0"/>
              </a:ext>
            </a:extLst>
          </a:blip>
          <a:srcRect t="-2109" b="1056"/>
          <a:stretch>
            <a:fillRect/>
          </a:stretch>
        </p:blipFill>
        <p:spPr>
          <a:xfrm>
            <a:off x="5588149" y="1574317"/>
            <a:ext cx="5136157" cy="4040215"/>
          </a:xfrm>
          <a:prstGeom prst="rect">
            <a:avLst/>
          </a:prstGeom>
          <a:solidFill>
            <a:schemeClr val="bg1">
              <a:lumMod val="95000"/>
            </a:schemeClr>
          </a:solidFill>
        </p:spPr>
      </p:pic>
      <p:grpSp>
        <p:nvGrpSpPr>
          <p:cNvPr id="20" name="Group 19"/>
          <p:cNvGrpSpPr/>
          <p:nvPr/>
        </p:nvGrpSpPr>
        <p:grpSpPr>
          <a:xfrm>
            <a:off x="1294535" y="1767072"/>
            <a:ext cx="2428564" cy="568503"/>
            <a:chOff x="1979795" y="8881079"/>
            <a:chExt cx="6187062" cy="1448333"/>
          </a:xfrm>
        </p:grpSpPr>
        <p:sp>
          <p:nvSpPr>
            <p:cNvPr id="5" name="Rectangle 4"/>
            <p:cNvSpPr/>
            <p:nvPr/>
          </p:nvSpPr>
          <p:spPr>
            <a:xfrm>
              <a:off x="1979795" y="8881079"/>
              <a:ext cx="6187062" cy="1448333"/>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Noto Sans S Chinese"/>
                <a:ea typeface="FZHei-B01S"/>
                <a:cs typeface="+mn-ea"/>
                <a:sym typeface="+mn-lt"/>
              </a:endParaRPr>
            </a:p>
          </p:txBody>
        </p:sp>
        <p:sp>
          <p:nvSpPr>
            <p:cNvPr id="17" name="TextBox 16"/>
            <p:cNvSpPr txBox="1"/>
            <p:nvPr/>
          </p:nvSpPr>
          <p:spPr>
            <a:xfrm>
              <a:off x="2420460" y="9178369"/>
              <a:ext cx="5305733" cy="8680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300" normalizeH="0" baseline="0" noProof="0" dirty="0">
                  <a:ln>
                    <a:noFill/>
                  </a:ln>
                  <a:solidFill>
                    <a:srgbClr val="7F7F7F"/>
                  </a:solidFill>
                  <a:effectLst/>
                  <a:uLnTx/>
                  <a:uFillTx/>
                  <a:latin typeface="Noto Sans S Chinese"/>
                  <a:ea typeface="FZHei-B01S"/>
                  <a:cs typeface="+mn-ea"/>
                  <a:sym typeface="+mn-lt"/>
                </a:rPr>
                <a:t>标题一</a:t>
              </a:r>
              <a:endParaRPr kumimoji="0" lang="en-US" sz="1200" b="1" i="0" u="none" strike="noStrike" kern="1200" cap="none" spc="300" normalizeH="0" baseline="0" noProof="0" dirty="0">
                <a:ln>
                  <a:noFill/>
                </a:ln>
                <a:solidFill>
                  <a:srgbClr val="7F7F7F"/>
                </a:solidFill>
                <a:effectLst/>
                <a:uLnTx/>
                <a:uFillTx/>
                <a:latin typeface="Noto Sans S Chinese"/>
                <a:ea typeface="FZHei-B01S"/>
                <a:cs typeface="+mn-ea"/>
                <a:sym typeface="+mn-lt"/>
              </a:endParaRPr>
            </a:p>
          </p:txBody>
        </p:sp>
      </p:grpSp>
      <p:sp>
        <p:nvSpPr>
          <p:cNvPr id="24" name="TextBox 9"/>
          <p:cNvSpPr txBox="1"/>
          <p:nvPr/>
        </p:nvSpPr>
        <p:spPr>
          <a:xfrm>
            <a:off x="1193082" y="2617043"/>
            <a:ext cx="30935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spc="300" dirty="0">
                <a:solidFill>
                  <a:srgbClr val="000000"/>
                </a:solidFill>
                <a:latin typeface="Noto Sans S Chinese"/>
                <a:ea typeface="FZHei-B01S"/>
                <a:cs typeface="+mn-ea"/>
                <a:sym typeface="+mn-lt"/>
              </a:rPr>
              <a:t>输入文字内容</a:t>
            </a:r>
            <a:endParaRPr kumimoji="0" lang="en-US" sz="1400" i="0" u="none" strike="noStrike" kern="1200" cap="none" spc="300" normalizeH="0" baseline="0" noProof="0" dirty="0">
              <a:ln>
                <a:noFill/>
              </a:ln>
              <a:solidFill>
                <a:srgbClr val="000000"/>
              </a:solidFill>
              <a:effectLst/>
              <a:uLnTx/>
              <a:uFillTx/>
              <a:latin typeface="Noto Sans S Chinese"/>
              <a:ea typeface="FZHei-B01S"/>
              <a:cs typeface="+mn-ea"/>
              <a:sym typeface="+mn-lt"/>
            </a:endParaRPr>
          </a:p>
        </p:txBody>
      </p:sp>
      <p:sp>
        <p:nvSpPr>
          <p:cNvPr id="25" name="TextBox 10"/>
          <p:cNvSpPr txBox="1"/>
          <p:nvPr/>
        </p:nvSpPr>
        <p:spPr>
          <a:xfrm>
            <a:off x="1193082" y="3035896"/>
            <a:ext cx="3955166" cy="14534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F7F7F">
                    <a:lumMod val="50000"/>
                  </a:srgbClr>
                </a:solidFill>
                <a:effectLst/>
                <a:uLnTx/>
                <a:uFillTx/>
                <a:latin typeface="Noto Sans S Chinese"/>
                <a:ea typeface="FZHei-B01S"/>
                <a:cs typeface="+mn-ea"/>
                <a:sym typeface="+mn-lt"/>
              </a:rPr>
              <a:t>点击此处输入相关文本内容点击此处输入相关文本内容点击此处输入相关文本内容点击此处输入相关文本内容点击此处输入相关文本内容点击此处输入相关文本点击此处输入相关文本内容点击此处输入相关文本内容点击此处输入相关文本内容点击此处输入相关文本内容点击此处输入相关文本内容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F7F7F">
                  <a:lumMod val="50000"/>
                </a:srgbClr>
              </a:solidFill>
              <a:effectLst/>
              <a:uLnTx/>
              <a:uFillTx/>
              <a:latin typeface="Noto Sans S Chinese"/>
              <a:ea typeface="FZHei-B01S"/>
              <a:cs typeface="+mn-ea"/>
              <a:sym typeface="+mn-lt"/>
            </a:endParaRPr>
          </a:p>
        </p:txBody>
      </p:sp>
      <p:sp>
        <p:nvSpPr>
          <p:cNvPr id="13" name="矩形 12"/>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03</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工作不足</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14" name="矩形 13"/>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2824" y="2524223"/>
            <a:ext cx="7450020" cy="976417"/>
            <a:chOff x="4800476" y="1761932"/>
            <a:chExt cx="7730864" cy="977929"/>
          </a:xfrm>
        </p:grpSpPr>
        <p:sp>
          <p:nvSpPr>
            <p:cNvPr id="3" name="文本框 6"/>
            <p:cNvSpPr txBox="1"/>
            <p:nvPr/>
          </p:nvSpPr>
          <p:spPr>
            <a:xfrm>
              <a:off x="5149489" y="2046869"/>
              <a:ext cx="7381851" cy="692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点击添加标题文字内容点击添加标题文字内容点击添加标题文字内容点击添加标题文字内容点击添加标题文字内容点击添加标题文字内容</a:t>
              </a:r>
            </a:p>
            <a:p>
              <a:pPr marL="0" marR="0" lvl="0" indent="0" defTabSz="913130" rtl="0" eaLnBrk="1" fontAlgn="auto" latinLnBrk="0" hangingPunct="1">
                <a:lnSpc>
                  <a:spcPct val="130000"/>
                </a:lnSpc>
                <a:spcBef>
                  <a:spcPts val="0"/>
                </a:spcBef>
                <a:spcAft>
                  <a:spcPts val="0"/>
                </a:spcAft>
                <a:buClrTx/>
                <a:buSzTx/>
                <a:buFontTx/>
                <a:buNone/>
                <a:defRPr/>
              </a:pPr>
              <a:endParaRPr kumimoji="0" lang="zh-CN" altLang="en-US" sz="1000" b="0" i="0" u="none" strike="noStrike" kern="0" cap="none" spc="0" normalizeH="0" baseline="0" noProof="0" dirty="0">
                <a:ln>
                  <a:noFill/>
                </a:ln>
                <a:gradFill>
                  <a:gsLst>
                    <a:gs pos="0">
                      <a:srgbClr val="000000">
                        <a:lumMod val="50000"/>
                        <a:lumOff val="50000"/>
                      </a:srgbClr>
                    </a:gs>
                    <a:gs pos="100000">
                      <a:srgbClr val="FFFFFF">
                        <a:lumMod val="50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endParaRPr>
            </a:p>
          </p:txBody>
        </p:sp>
        <p:sp>
          <p:nvSpPr>
            <p:cNvPr id="4" name="文本框 7"/>
            <p:cNvSpPr txBox="1"/>
            <p:nvPr/>
          </p:nvSpPr>
          <p:spPr>
            <a:xfrm>
              <a:off x="4800476" y="1761932"/>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srgbClr val="000000">
                          <a:lumMod val="95000"/>
                          <a:lumOff val="5000"/>
                        </a:srgbClr>
                      </a:gs>
                      <a:gs pos="100000">
                        <a:srgbClr val="000000">
                          <a:lumMod val="65000"/>
                          <a:lumOff val="35000"/>
                        </a:srgb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文字输入</a:t>
              </a:r>
            </a:p>
          </p:txBody>
        </p:sp>
      </p:grpSp>
      <p:grpSp>
        <p:nvGrpSpPr>
          <p:cNvPr id="13" name="组合 12"/>
          <p:cNvGrpSpPr/>
          <p:nvPr/>
        </p:nvGrpSpPr>
        <p:grpSpPr>
          <a:xfrm>
            <a:off x="2444055" y="3467043"/>
            <a:ext cx="7322911" cy="1517106"/>
            <a:chOff x="2438399" y="3467100"/>
            <a:chExt cx="7334251" cy="1519455"/>
          </a:xfrm>
        </p:grpSpPr>
        <p:sp>
          <p:nvSpPr>
            <p:cNvPr id="11" name="矩形 10"/>
            <p:cNvSpPr/>
            <p:nvPr/>
          </p:nvSpPr>
          <p:spPr>
            <a:xfrm>
              <a:off x="2438399" y="3467100"/>
              <a:ext cx="7334251" cy="1403897"/>
            </a:xfrm>
            <a:prstGeom prst="rect">
              <a:avLst/>
            </a:prstGeom>
            <a:gradFill flip="none" rotWithShape="1">
              <a:gsLst>
                <a:gs pos="0">
                  <a:schemeClr val="accent1"/>
                </a:gs>
                <a:gs pos="100000">
                  <a:schemeClr val="accent1">
                    <a:lumMod val="75000"/>
                  </a:schemeClr>
                </a:gs>
              </a:gsLst>
              <a:lin ang="18900000" scaled="1"/>
              <a:tileRect/>
            </a:gradFill>
            <a:ln w="38100">
              <a:gradFill flip="none" rotWithShape="1">
                <a:gsLst>
                  <a:gs pos="0">
                    <a:schemeClr val="accent1">
                      <a:lumMod val="75000"/>
                    </a:schemeClr>
                  </a:gs>
                  <a:gs pos="100000">
                    <a:schemeClr val="accent1"/>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endParaRPr>
            </a:p>
          </p:txBody>
        </p:sp>
        <p:grpSp>
          <p:nvGrpSpPr>
            <p:cNvPr id="5" name="组合 4"/>
            <p:cNvGrpSpPr/>
            <p:nvPr/>
          </p:nvGrpSpPr>
          <p:grpSpPr>
            <a:xfrm>
              <a:off x="2533649" y="3772012"/>
              <a:ext cx="7124702" cy="1214543"/>
              <a:chOff x="5149489" y="1725490"/>
              <a:chExt cx="7381851" cy="1214543"/>
            </a:xfrm>
          </p:grpSpPr>
          <p:sp>
            <p:nvSpPr>
              <p:cNvPr id="6" name="文本框 6"/>
              <p:cNvSpPr txBox="1"/>
              <p:nvPr/>
            </p:nvSpPr>
            <p:spPr>
              <a:xfrm>
                <a:off x="5149489" y="2046869"/>
                <a:ext cx="7381851" cy="893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点击添加标题文字内容点击添加标题文字内容点击添加标题文字内容点击添加标题文字内容点击添加标题文字内容点击添加标题文字内容</a:t>
                </a:r>
              </a:p>
              <a:p>
                <a:pPr marL="0" marR="0" lvl="0" indent="0" defTabSz="913130" rtl="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点击添加标题文字内容点击添加标题文字内容点击添加标题文字内容</a:t>
                </a:r>
              </a:p>
              <a:p>
                <a:pPr marL="0" marR="0" lvl="0" indent="0" defTabSz="913130" rtl="0" eaLnBrk="1" fontAlgn="auto" latinLnBrk="0" hangingPunct="1">
                  <a:lnSpc>
                    <a:spcPct val="130000"/>
                  </a:lnSpc>
                  <a:spcBef>
                    <a:spcPts val="0"/>
                  </a:spcBef>
                  <a:spcAft>
                    <a:spcPts val="0"/>
                  </a:spcAft>
                  <a:buClrTx/>
                  <a:buSzTx/>
                  <a:buFontTx/>
                  <a:buNone/>
                  <a:defRPr/>
                </a:pPr>
                <a:endParaRPr kumimoji="0" lang="zh-CN" altLang="en-US" sz="1000" b="0" i="0" u="none" strike="noStrike" kern="0" cap="none" spc="0" normalizeH="0" baseline="0" noProof="0" dirty="0">
                  <a:ln>
                    <a:noFill/>
                  </a:ln>
                  <a:gradFill>
                    <a:gsLst>
                      <a:gs pos="0">
                        <a:prstClr val="white"/>
                      </a:gs>
                      <a:gs pos="100000">
                        <a:prstClr val="white">
                          <a:lumMod val="95000"/>
                        </a:prst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endParaRPr>
              </a:p>
            </p:txBody>
          </p:sp>
          <p:sp>
            <p:nvSpPr>
              <p:cNvPr id="7" name="文本框 7"/>
              <p:cNvSpPr txBox="1"/>
              <p:nvPr/>
            </p:nvSpPr>
            <p:spPr>
              <a:xfrm>
                <a:off x="7933725" y="1725490"/>
                <a:ext cx="1813379" cy="3387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313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gradFill>
                      <a:gsLst>
                        <a:gs pos="0">
                          <a:prstClr val="white"/>
                        </a:gs>
                        <a:gs pos="100000">
                          <a:prstClr val="white">
                            <a:lumMod val="95000"/>
                          </a:prstClr>
                        </a:gs>
                      </a:gsLst>
                      <a:lin ang="5400000" scaled="1"/>
                    </a:gradFill>
                    <a:effectLst/>
                    <a:uLnTx/>
                    <a:uFillTx/>
                    <a:latin typeface="方正黑体简体" panose="02010601030101010101" pitchFamily="2" charset="-122"/>
                    <a:ea typeface="方正黑体简体" panose="02010601030101010101" pitchFamily="2" charset="-122"/>
                    <a:cs typeface="+mn-ea"/>
                    <a:sym typeface="方正黑体简体" panose="02010601030101010101" pitchFamily="2" charset="-122"/>
                  </a:rPr>
                  <a:t>文字输入</a:t>
                </a:r>
              </a:p>
            </p:txBody>
          </p:sp>
        </p:grpSp>
      </p:grpSp>
      <p:cxnSp>
        <p:nvCxnSpPr>
          <p:cNvPr id="12" name="直接连接符 11"/>
          <p:cNvCxnSpPr/>
          <p:nvPr/>
        </p:nvCxnSpPr>
        <p:spPr>
          <a:xfrm>
            <a:off x="2444055" y="2524223"/>
            <a:ext cx="0" cy="70715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03</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工作不足</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1" name="矩形 30"/>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墙壁, 物体, 室内&#10;&#10;自动生成的说明"/>
          <p:cNvPicPr>
            <a:picLocks noChangeAspect="1"/>
          </p:cNvPicPr>
          <p:nvPr/>
        </p:nvPicPr>
        <p:blipFill rotWithShape="1">
          <a:blip r:embed="rId5" cstate="screen"/>
          <a:srcRect t="408" b="15578"/>
          <a:stretch>
            <a:fillRect/>
          </a:stretch>
        </p:blipFill>
        <p:spPr>
          <a:xfrm>
            <a:off x="0" y="0"/>
            <a:ext cx="12192000" cy="6858000"/>
          </a:xfrm>
          <a:prstGeom prst="rect">
            <a:avLst/>
          </a:prstGeom>
        </p:spPr>
      </p:pic>
      <p:sp>
        <p:nvSpPr>
          <p:cNvPr id="2050" name="文本框 2"/>
          <p:cNvSpPr txBox="1">
            <a:spLocks noChangeArrowheads="1"/>
          </p:cNvSpPr>
          <p:nvPr>
            <p:custDataLst>
              <p:tags r:id="rId2"/>
            </p:custDataLst>
          </p:nvPr>
        </p:nvSpPr>
        <p:spPr bwMode="auto">
          <a:xfrm>
            <a:off x="2676525" y="2368213"/>
            <a:ext cx="1466814" cy="14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R="0" lvl="0" indent="0" algn="dist" fontAlgn="auto">
              <a:lnSpc>
                <a:spcPct val="100000"/>
              </a:lnSpc>
              <a:spcBef>
                <a:spcPts val="0"/>
              </a:spcBef>
              <a:spcAft>
                <a:spcPts val="0"/>
              </a:spcAft>
              <a:buClrTx/>
              <a:buSzTx/>
              <a:buFontTx/>
              <a:buNone/>
              <a:defRPr kumimoji="0" sz="9670" b="1" i="0" u="none" strike="noStrike" cap="none" spc="0" normalizeH="0" baseline="0">
                <a:ln>
                  <a:noFill/>
                </a:ln>
                <a:solidFill>
                  <a:srgbClr val="FFC000"/>
                </a:solidFill>
                <a:effectLst/>
                <a:uLnTx/>
                <a:uFillTx/>
                <a:latin typeface="Noto Sans S Chinese Regular" panose="020B0500000000000000" pitchFamily="34" charset="-122"/>
                <a:ea typeface="Noto Sans S Chinese Regular" panose="020B0500000000000000" pitchFamily="34" charset="-122"/>
                <a:cs typeface="Times New Roman" panose="02020603050405020304" pitchFamily="18"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en-US" altLang="zh-CN" dirty="0">
                <a:sym typeface="Arial" panose="020B0604020202020204" pitchFamily="34" charset="0"/>
              </a:rPr>
              <a:t>04</a:t>
            </a:r>
            <a:endParaRPr lang="zh-CN" altLang="en-US" dirty="0">
              <a:sym typeface="Arial" panose="020B0604020202020204" pitchFamily="34" charset="0"/>
            </a:endParaRPr>
          </a:p>
        </p:txBody>
      </p:sp>
      <p:sp>
        <p:nvSpPr>
          <p:cNvPr id="8" name="矩形 7"/>
          <p:cNvSpPr/>
          <p:nvPr/>
        </p:nvSpPr>
        <p:spPr>
          <a:xfrm>
            <a:off x="4260921" y="2907792"/>
            <a:ext cx="2539929"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lumMod val="85000"/>
                    <a:lumOff val="15000"/>
                  </a:prstClr>
                </a:solidFill>
                <a:effectLst/>
                <a:uLnTx/>
                <a:uFillTx/>
                <a:latin typeface="Noto Sans S Chinese Regular" panose="020B0500000000000000" pitchFamily="34" charset="-122"/>
                <a:ea typeface="Noto Sans S Chinese Regular" panose="020B0500000000000000" pitchFamily="34" charset="-122"/>
                <a:cs typeface="+mn-ea"/>
                <a:sym typeface="Arial" panose="020B0604020202020204" pitchFamily="34" charset="0"/>
              </a:rPr>
              <a:t>工作计划</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822" y="742950"/>
            <a:ext cx="6129241" cy="5372100"/>
          </a:xfrm>
          <a:prstGeom prst="rect">
            <a:avLst/>
          </a:prstGeom>
        </p:spPr>
      </p:pic>
      <p:sp>
        <p:nvSpPr>
          <p:cNvPr id="10" name="Shape 4991"/>
          <p:cNvSpPr/>
          <p:nvPr/>
        </p:nvSpPr>
        <p:spPr>
          <a:xfrm>
            <a:off x="1675200" y="2906836"/>
            <a:ext cx="282024" cy="254932"/>
          </a:xfrm>
          <a:custGeom>
            <a:avLst/>
            <a:gdLst/>
            <a:ahLst/>
            <a:cxnLst/>
            <a:rect l="0" t="0" r="0" b="0"/>
            <a:pathLst>
              <a:path w="120000" h="120000" extrusionOk="0">
                <a:moveTo>
                  <a:pt x="113949" y="36424"/>
                </a:moveTo>
                <a:lnTo>
                  <a:pt x="113949" y="36424"/>
                </a:lnTo>
                <a:cubicBezTo>
                  <a:pt x="99831" y="22122"/>
                  <a:pt x="81277" y="12737"/>
                  <a:pt x="59899" y="12737"/>
                </a:cubicBezTo>
                <a:cubicBezTo>
                  <a:pt x="39932" y="12737"/>
                  <a:pt x="21378" y="22122"/>
                  <a:pt x="7058" y="36424"/>
                </a:cubicBezTo>
                <a:cubicBezTo>
                  <a:pt x="0" y="26815"/>
                  <a:pt x="0" y="26815"/>
                  <a:pt x="0" y="26815"/>
                </a:cubicBezTo>
                <a:cubicBezTo>
                  <a:pt x="15731" y="9608"/>
                  <a:pt x="37109" y="0"/>
                  <a:pt x="59899" y="0"/>
                </a:cubicBezTo>
                <a:cubicBezTo>
                  <a:pt x="84100" y="0"/>
                  <a:pt x="105478" y="9608"/>
                  <a:pt x="119798" y="26815"/>
                </a:cubicBezTo>
                <a:lnTo>
                  <a:pt x="113949" y="36424"/>
                </a:lnTo>
                <a:close/>
                <a:moveTo>
                  <a:pt x="59899" y="31731"/>
                </a:moveTo>
                <a:lnTo>
                  <a:pt x="59899" y="31731"/>
                </a:lnTo>
                <a:cubicBezTo>
                  <a:pt x="77042" y="31731"/>
                  <a:pt x="92571" y="39553"/>
                  <a:pt x="102655" y="52067"/>
                </a:cubicBezTo>
                <a:cubicBezTo>
                  <a:pt x="95596" y="61675"/>
                  <a:pt x="95596" y="61675"/>
                  <a:pt x="95596" y="61675"/>
                </a:cubicBezTo>
                <a:cubicBezTo>
                  <a:pt x="86924" y="50502"/>
                  <a:pt x="74218" y="44245"/>
                  <a:pt x="59899" y="44245"/>
                </a:cubicBezTo>
                <a:cubicBezTo>
                  <a:pt x="45579" y="44245"/>
                  <a:pt x="34285" y="50502"/>
                  <a:pt x="25613" y="61675"/>
                </a:cubicBezTo>
                <a:cubicBezTo>
                  <a:pt x="18554" y="52067"/>
                  <a:pt x="18554" y="52067"/>
                  <a:pt x="18554" y="52067"/>
                </a:cubicBezTo>
                <a:cubicBezTo>
                  <a:pt x="28436" y="39553"/>
                  <a:pt x="44168" y="31731"/>
                  <a:pt x="59899" y="31731"/>
                </a:cubicBezTo>
                <a:close/>
                <a:moveTo>
                  <a:pt x="59899" y="63240"/>
                </a:moveTo>
                <a:lnTo>
                  <a:pt x="59899" y="63240"/>
                </a:lnTo>
                <a:cubicBezTo>
                  <a:pt x="69781" y="63240"/>
                  <a:pt x="79865" y="69273"/>
                  <a:pt x="85512" y="77094"/>
                </a:cubicBezTo>
                <a:cubicBezTo>
                  <a:pt x="78453" y="86703"/>
                  <a:pt x="78453" y="86703"/>
                  <a:pt x="78453" y="86703"/>
                </a:cubicBezTo>
                <a:cubicBezTo>
                  <a:pt x="74218" y="80446"/>
                  <a:pt x="68369" y="75530"/>
                  <a:pt x="59899" y="75530"/>
                </a:cubicBezTo>
                <a:cubicBezTo>
                  <a:pt x="52840" y="75530"/>
                  <a:pt x="45579" y="80446"/>
                  <a:pt x="41344" y="86703"/>
                </a:cubicBezTo>
                <a:cubicBezTo>
                  <a:pt x="35697" y="77094"/>
                  <a:pt x="35697" y="77094"/>
                  <a:pt x="35697" y="77094"/>
                </a:cubicBezTo>
                <a:cubicBezTo>
                  <a:pt x="41344" y="69273"/>
                  <a:pt x="50016" y="63240"/>
                  <a:pt x="59899" y="63240"/>
                </a:cubicBezTo>
                <a:close/>
                <a:moveTo>
                  <a:pt x="59899" y="94525"/>
                </a:moveTo>
                <a:lnTo>
                  <a:pt x="59899" y="94525"/>
                </a:lnTo>
                <a:cubicBezTo>
                  <a:pt x="66957" y="94525"/>
                  <a:pt x="71193" y="101005"/>
                  <a:pt x="71193" y="107262"/>
                </a:cubicBezTo>
                <a:cubicBezTo>
                  <a:pt x="71193" y="113519"/>
                  <a:pt x="66957" y="119776"/>
                  <a:pt x="59899" y="119776"/>
                </a:cubicBezTo>
                <a:cubicBezTo>
                  <a:pt x="54252" y="119776"/>
                  <a:pt x="48403" y="113519"/>
                  <a:pt x="48403" y="107262"/>
                </a:cubicBezTo>
                <a:cubicBezTo>
                  <a:pt x="48403" y="101005"/>
                  <a:pt x="54252" y="94525"/>
                  <a:pt x="59899" y="94525"/>
                </a:cubicBezTo>
                <a:close/>
              </a:path>
            </a:pathLst>
          </a:custGeom>
          <a:solidFill>
            <a:srgbClr val="111111"/>
          </a:solidFill>
          <a:ln>
            <a:noFill/>
          </a:ln>
        </p:spPr>
        <p:txBody>
          <a:bodyPr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9" name="Shape 4968"/>
          <p:cNvSpPr/>
          <p:nvPr/>
        </p:nvSpPr>
        <p:spPr>
          <a:xfrm>
            <a:off x="1671021" y="3887772"/>
            <a:ext cx="277844" cy="286277"/>
          </a:xfrm>
          <a:custGeom>
            <a:avLst/>
            <a:gdLst/>
            <a:ahLst/>
            <a:cxnLst/>
            <a:rect l="0" t="0" r="0" b="0"/>
            <a:pathLst>
              <a:path w="120000" h="120000" extrusionOk="0">
                <a:moveTo>
                  <a:pt x="119795" y="91694"/>
                </a:moveTo>
                <a:lnTo>
                  <a:pt x="119795" y="91694"/>
                </a:lnTo>
                <a:cubicBezTo>
                  <a:pt x="119795" y="98671"/>
                  <a:pt x="109591" y="102857"/>
                  <a:pt x="97959" y="102857"/>
                </a:cubicBezTo>
                <a:cubicBezTo>
                  <a:pt x="86530" y="102857"/>
                  <a:pt x="77959" y="98671"/>
                  <a:pt x="77959" y="91694"/>
                </a:cubicBezTo>
                <a:cubicBezTo>
                  <a:pt x="77959" y="85913"/>
                  <a:pt x="86530" y="80332"/>
                  <a:pt x="97959" y="80332"/>
                </a:cubicBezTo>
                <a:cubicBezTo>
                  <a:pt x="102448" y="80332"/>
                  <a:pt x="105306" y="81727"/>
                  <a:pt x="108163" y="81727"/>
                </a:cubicBezTo>
                <a:cubicBezTo>
                  <a:pt x="108163" y="71960"/>
                  <a:pt x="108163" y="71960"/>
                  <a:pt x="108163" y="71960"/>
                </a:cubicBezTo>
                <a:cubicBezTo>
                  <a:pt x="108163" y="35282"/>
                  <a:pt x="108163" y="35282"/>
                  <a:pt x="108163" y="35282"/>
                </a:cubicBezTo>
                <a:cubicBezTo>
                  <a:pt x="43265" y="49435"/>
                  <a:pt x="43265" y="49435"/>
                  <a:pt x="43265" y="49435"/>
                </a:cubicBezTo>
                <a:cubicBezTo>
                  <a:pt x="43265" y="108438"/>
                  <a:pt x="43265" y="108438"/>
                  <a:pt x="43265" y="108438"/>
                </a:cubicBezTo>
                <a:cubicBezTo>
                  <a:pt x="43265" y="115614"/>
                  <a:pt x="33061" y="119800"/>
                  <a:pt x="21632" y="119800"/>
                </a:cubicBezTo>
                <a:cubicBezTo>
                  <a:pt x="10000" y="119800"/>
                  <a:pt x="0" y="115614"/>
                  <a:pt x="0" y="108438"/>
                </a:cubicBezTo>
                <a:cubicBezTo>
                  <a:pt x="0" y="102857"/>
                  <a:pt x="10000" y="97275"/>
                  <a:pt x="21632" y="97275"/>
                </a:cubicBezTo>
                <a:cubicBezTo>
                  <a:pt x="24489" y="97275"/>
                  <a:pt x="28775" y="98671"/>
                  <a:pt x="31632" y="98671"/>
                </a:cubicBezTo>
                <a:cubicBezTo>
                  <a:pt x="31632" y="90299"/>
                  <a:pt x="31632" y="90299"/>
                  <a:pt x="31632" y="90299"/>
                </a:cubicBezTo>
                <a:cubicBezTo>
                  <a:pt x="31632" y="22524"/>
                  <a:pt x="31632" y="22524"/>
                  <a:pt x="31632" y="22524"/>
                </a:cubicBezTo>
                <a:cubicBezTo>
                  <a:pt x="31632" y="18338"/>
                  <a:pt x="37551" y="16943"/>
                  <a:pt x="37551" y="16943"/>
                </a:cubicBezTo>
                <a:cubicBezTo>
                  <a:pt x="113877" y="0"/>
                  <a:pt x="113877" y="0"/>
                  <a:pt x="113877" y="0"/>
                </a:cubicBezTo>
                <a:cubicBezTo>
                  <a:pt x="116734" y="0"/>
                  <a:pt x="119795" y="2990"/>
                  <a:pt x="119795" y="5780"/>
                </a:cubicBezTo>
                <a:cubicBezTo>
                  <a:pt x="119795" y="85913"/>
                  <a:pt x="119795" y="85913"/>
                  <a:pt x="119795" y="85913"/>
                </a:cubicBezTo>
                <a:cubicBezTo>
                  <a:pt x="119795" y="90299"/>
                  <a:pt x="119795" y="90299"/>
                  <a:pt x="119795" y="90299"/>
                </a:cubicBezTo>
                <a:cubicBezTo>
                  <a:pt x="119795" y="91694"/>
                  <a:pt x="119795" y="91694"/>
                  <a:pt x="119795" y="91694"/>
                </a:cubicBezTo>
              </a:path>
            </a:pathLst>
          </a:custGeom>
          <a:solidFill>
            <a:srgbClr val="111111"/>
          </a:solidFill>
          <a:ln>
            <a:noFill/>
          </a:ln>
        </p:spPr>
        <p:txBody>
          <a:bodyPr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8" name="Shape 4967"/>
          <p:cNvSpPr/>
          <p:nvPr/>
        </p:nvSpPr>
        <p:spPr>
          <a:xfrm>
            <a:off x="1671021" y="4911103"/>
            <a:ext cx="286203" cy="231946"/>
          </a:xfrm>
          <a:custGeom>
            <a:avLst/>
            <a:gdLst/>
            <a:ahLst/>
            <a:cxnLst/>
            <a:rect l="0" t="0" r="0" b="0"/>
            <a:pathLst>
              <a:path w="120000" h="120000" extrusionOk="0">
                <a:moveTo>
                  <a:pt x="114219" y="119754"/>
                </a:moveTo>
                <a:lnTo>
                  <a:pt x="114219" y="119754"/>
                </a:lnTo>
                <a:cubicBezTo>
                  <a:pt x="5581" y="119754"/>
                  <a:pt x="5581" y="119754"/>
                  <a:pt x="5581" y="119754"/>
                </a:cubicBezTo>
                <a:cubicBezTo>
                  <a:pt x="1395" y="119754"/>
                  <a:pt x="0" y="118032"/>
                  <a:pt x="0" y="112868"/>
                </a:cubicBezTo>
                <a:cubicBezTo>
                  <a:pt x="0" y="20901"/>
                  <a:pt x="0" y="20901"/>
                  <a:pt x="0" y="20901"/>
                </a:cubicBezTo>
                <a:cubicBezTo>
                  <a:pt x="0" y="17459"/>
                  <a:pt x="1395" y="13770"/>
                  <a:pt x="5581" y="13770"/>
                </a:cubicBezTo>
                <a:cubicBezTo>
                  <a:pt x="29501" y="13770"/>
                  <a:pt x="29501" y="13770"/>
                  <a:pt x="29501" y="13770"/>
                </a:cubicBezTo>
                <a:cubicBezTo>
                  <a:pt x="38073" y="3442"/>
                  <a:pt x="38073" y="3442"/>
                  <a:pt x="38073" y="3442"/>
                </a:cubicBezTo>
                <a:cubicBezTo>
                  <a:pt x="39468" y="1721"/>
                  <a:pt x="40863" y="0"/>
                  <a:pt x="42259" y="0"/>
                </a:cubicBezTo>
                <a:cubicBezTo>
                  <a:pt x="76146" y="0"/>
                  <a:pt x="76146" y="0"/>
                  <a:pt x="76146" y="0"/>
                </a:cubicBezTo>
                <a:cubicBezTo>
                  <a:pt x="77541" y="0"/>
                  <a:pt x="78936" y="0"/>
                  <a:pt x="80332" y="1721"/>
                </a:cubicBezTo>
                <a:lnTo>
                  <a:pt x="80332" y="1721"/>
                </a:lnTo>
                <a:cubicBezTo>
                  <a:pt x="90099" y="13770"/>
                  <a:pt x="90099" y="13770"/>
                  <a:pt x="90099" y="13770"/>
                </a:cubicBezTo>
                <a:cubicBezTo>
                  <a:pt x="114219" y="13770"/>
                  <a:pt x="114219" y="13770"/>
                  <a:pt x="114219" y="13770"/>
                </a:cubicBezTo>
                <a:cubicBezTo>
                  <a:pt x="117009" y="13770"/>
                  <a:pt x="119800" y="17459"/>
                  <a:pt x="119800" y="20901"/>
                </a:cubicBezTo>
                <a:cubicBezTo>
                  <a:pt x="119800" y="112868"/>
                  <a:pt x="119800" y="112868"/>
                  <a:pt x="119800" y="112868"/>
                </a:cubicBezTo>
                <a:cubicBezTo>
                  <a:pt x="119800" y="118032"/>
                  <a:pt x="117009" y="119754"/>
                  <a:pt x="114219" y="119754"/>
                </a:cubicBezTo>
                <a:close/>
                <a:moveTo>
                  <a:pt x="59202" y="22622"/>
                </a:moveTo>
                <a:lnTo>
                  <a:pt x="59202" y="22622"/>
                </a:lnTo>
                <a:cubicBezTo>
                  <a:pt x="40863" y="22622"/>
                  <a:pt x="25315" y="41557"/>
                  <a:pt x="25315" y="64180"/>
                </a:cubicBezTo>
                <a:cubicBezTo>
                  <a:pt x="25315" y="88524"/>
                  <a:pt x="40863" y="105983"/>
                  <a:pt x="59202" y="105983"/>
                </a:cubicBezTo>
                <a:cubicBezTo>
                  <a:pt x="78936" y="105983"/>
                  <a:pt x="92890" y="88524"/>
                  <a:pt x="92890" y="64180"/>
                </a:cubicBezTo>
                <a:cubicBezTo>
                  <a:pt x="92890" y="41557"/>
                  <a:pt x="78936" y="22622"/>
                  <a:pt x="59202" y="22622"/>
                </a:cubicBezTo>
                <a:close/>
                <a:moveTo>
                  <a:pt x="59202" y="91967"/>
                </a:moveTo>
                <a:lnTo>
                  <a:pt x="59202" y="91967"/>
                </a:lnTo>
                <a:cubicBezTo>
                  <a:pt x="46445" y="91967"/>
                  <a:pt x="36677" y="79918"/>
                  <a:pt x="36677" y="64180"/>
                </a:cubicBezTo>
                <a:cubicBezTo>
                  <a:pt x="36677" y="48688"/>
                  <a:pt x="46445" y="36393"/>
                  <a:pt x="59202" y="36393"/>
                </a:cubicBezTo>
                <a:cubicBezTo>
                  <a:pt x="71960" y="36393"/>
                  <a:pt x="81727" y="48688"/>
                  <a:pt x="81727" y="64180"/>
                </a:cubicBezTo>
                <a:cubicBezTo>
                  <a:pt x="81727" y="79918"/>
                  <a:pt x="71960" y="91967"/>
                  <a:pt x="59202" y="91967"/>
                </a:cubicBezTo>
                <a:close/>
              </a:path>
            </a:pathLst>
          </a:custGeom>
          <a:solidFill>
            <a:srgbClr val="111111"/>
          </a:solidFill>
          <a:ln>
            <a:noFill/>
          </a:ln>
        </p:spPr>
        <p:txBody>
          <a:bodyPr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19" name="文本框 18"/>
          <p:cNvSpPr txBox="1"/>
          <p:nvPr/>
        </p:nvSpPr>
        <p:spPr>
          <a:xfrm>
            <a:off x="1856758" y="2847387"/>
            <a:ext cx="3529175" cy="34028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rPr>
              <a:t>点击此处输入文字内容点击此处输入文字</a:t>
            </a:r>
          </a:p>
        </p:txBody>
      </p:sp>
      <p:sp>
        <p:nvSpPr>
          <p:cNvPr id="20" name="文本框 19"/>
          <p:cNvSpPr txBox="1"/>
          <p:nvPr/>
        </p:nvSpPr>
        <p:spPr>
          <a:xfrm>
            <a:off x="1856757" y="3830656"/>
            <a:ext cx="3529175" cy="34028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rPr>
              <a:t>点击此处输入文字内容点击此处输入文字</a:t>
            </a:r>
          </a:p>
        </p:txBody>
      </p:sp>
      <p:sp>
        <p:nvSpPr>
          <p:cNvPr id="21" name="文本框 20"/>
          <p:cNvSpPr txBox="1"/>
          <p:nvPr/>
        </p:nvSpPr>
        <p:spPr>
          <a:xfrm>
            <a:off x="1850066" y="4800799"/>
            <a:ext cx="3529175" cy="34028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rPr>
              <a:t>点击此处输入文字内容点击此处输入文字</a:t>
            </a:r>
          </a:p>
        </p:txBody>
      </p:sp>
      <p:sp>
        <p:nvSpPr>
          <p:cNvPr id="11" name="文本框 10"/>
          <p:cNvSpPr txBox="1"/>
          <p:nvPr/>
        </p:nvSpPr>
        <p:spPr>
          <a:xfrm>
            <a:off x="1653599" y="1598163"/>
            <a:ext cx="2413001"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Noto Sans S Chinese Thin" panose="020B0200000000000000" pitchFamily="34" charset="-122"/>
                <a:ea typeface="Noto Sans S Chinese Thin" panose="020B0200000000000000" pitchFamily="34" charset="-122"/>
                <a:cs typeface="+mn-ea"/>
                <a:sym typeface="+mn-lt"/>
              </a:rPr>
              <a:t>输入标题</a:t>
            </a:r>
          </a:p>
        </p:txBody>
      </p:sp>
      <p:sp>
        <p:nvSpPr>
          <p:cNvPr id="12" name="矩形 11"/>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04</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工作计划</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13" name="矩形 12"/>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电子产品&#10;&#10;自动生成的说明"/>
          <p:cNvPicPr>
            <a:picLocks noChangeAspect="1"/>
          </p:cNvPicPr>
          <p:nvPr/>
        </p:nvPicPr>
        <p:blipFill rotWithShape="1">
          <a:blip r:embed="rId4" cstate="print"/>
          <a:srcRect b="16301"/>
          <a:stretch>
            <a:fillRect/>
          </a:stretch>
        </p:blipFill>
        <p:spPr>
          <a:xfrm>
            <a:off x="6534151" y="1523926"/>
            <a:ext cx="4506678" cy="2514674"/>
          </a:xfrm>
          <a:prstGeom prst="rect">
            <a:avLst/>
          </a:prstGeom>
        </p:spPr>
      </p:pic>
      <p:sp>
        <p:nvSpPr>
          <p:cNvPr id="4" name="任意多边形: 形状 3"/>
          <p:cNvSpPr/>
          <p:nvPr/>
        </p:nvSpPr>
        <p:spPr>
          <a:xfrm>
            <a:off x="9210675" y="1318261"/>
            <a:ext cx="2036445" cy="2852682"/>
          </a:xfrm>
          <a:custGeom>
            <a:avLst/>
            <a:gdLst>
              <a:gd name="connsiteX0" fmla="*/ 0 w 1885950"/>
              <a:gd name="connsiteY0" fmla="*/ 0 h 2886075"/>
              <a:gd name="connsiteX1" fmla="*/ 1752600 w 1885950"/>
              <a:gd name="connsiteY1" fmla="*/ 0 h 2886075"/>
              <a:gd name="connsiteX2" fmla="*/ 1885950 w 1885950"/>
              <a:gd name="connsiteY2" fmla="*/ 133350 h 2886075"/>
              <a:gd name="connsiteX3" fmla="*/ 1885950 w 1885950"/>
              <a:gd name="connsiteY3" fmla="*/ 2886075 h 2886075"/>
              <a:gd name="connsiteX4" fmla="*/ 0 w 1885950"/>
              <a:gd name="connsiteY4" fmla="*/ 0 h 2886075"/>
              <a:gd name="connsiteX0-1" fmla="*/ 0 w 1885950"/>
              <a:gd name="connsiteY0-2" fmla="*/ 0 h 2886075"/>
              <a:gd name="connsiteX1-3" fmla="*/ 1752600 w 1885950"/>
              <a:gd name="connsiteY1-4" fmla="*/ 0 h 2886075"/>
              <a:gd name="connsiteX2-5" fmla="*/ 1885950 w 1885950"/>
              <a:gd name="connsiteY2-6" fmla="*/ 133350 h 2886075"/>
              <a:gd name="connsiteX3-7" fmla="*/ 1885950 w 1885950"/>
              <a:gd name="connsiteY3-8" fmla="*/ 2886075 h 2886075"/>
              <a:gd name="connsiteX4-9" fmla="*/ 0 w 1885950"/>
              <a:gd name="connsiteY4-10" fmla="*/ 0 h 2886075"/>
              <a:gd name="connsiteX0-11" fmla="*/ 0 w 1885950"/>
              <a:gd name="connsiteY0-12" fmla="*/ 0 h 2886075"/>
              <a:gd name="connsiteX1-13" fmla="*/ 1752600 w 1885950"/>
              <a:gd name="connsiteY1-14" fmla="*/ 0 h 2886075"/>
              <a:gd name="connsiteX2-15" fmla="*/ 1885950 w 1885950"/>
              <a:gd name="connsiteY2-16" fmla="*/ 133350 h 2886075"/>
              <a:gd name="connsiteX3-17" fmla="*/ 1885950 w 1885950"/>
              <a:gd name="connsiteY3-18" fmla="*/ 2886075 h 2886075"/>
              <a:gd name="connsiteX4-19" fmla="*/ 0 w 1885950"/>
              <a:gd name="connsiteY4-20" fmla="*/ 0 h 2886075"/>
              <a:gd name="connsiteX0-21" fmla="*/ 0 w 1885950"/>
              <a:gd name="connsiteY0-22" fmla="*/ 1139 h 2887214"/>
              <a:gd name="connsiteX1-23" fmla="*/ 1752600 w 1885950"/>
              <a:gd name="connsiteY1-24" fmla="*/ 1139 h 2887214"/>
              <a:gd name="connsiteX2-25" fmla="*/ 1885950 w 1885950"/>
              <a:gd name="connsiteY2-26" fmla="*/ 134489 h 2887214"/>
              <a:gd name="connsiteX3-27" fmla="*/ 1885950 w 1885950"/>
              <a:gd name="connsiteY3-28" fmla="*/ 2887214 h 2887214"/>
              <a:gd name="connsiteX4-29" fmla="*/ 0 w 1885950"/>
              <a:gd name="connsiteY4-30" fmla="*/ 1139 h 2887214"/>
              <a:gd name="connsiteX0-31" fmla="*/ 0 w 1885950"/>
              <a:gd name="connsiteY0-32" fmla="*/ 0 h 2886075"/>
              <a:gd name="connsiteX1-33" fmla="*/ 1752600 w 1885950"/>
              <a:gd name="connsiteY1-34" fmla="*/ 0 h 2886075"/>
              <a:gd name="connsiteX2-35" fmla="*/ 1885950 w 1885950"/>
              <a:gd name="connsiteY2-36" fmla="*/ 133350 h 2886075"/>
              <a:gd name="connsiteX3-37" fmla="*/ 1885950 w 1885950"/>
              <a:gd name="connsiteY3-38" fmla="*/ 2886075 h 2886075"/>
              <a:gd name="connsiteX4-39" fmla="*/ 0 w 1885950"/>
              <a:gd name="connsiteY4-40" fmla="*/ 0 h 2886075"/>
              <a:gd name="connsiteX0-41" fmla="*/ 0 w 1885950"/>
              <a:gd name="connsiteY0-42" fmla="*/ 0 h 2886075"/>
              <a:gd name="connsiteX1-43" fmla="*/ 1752600 w 1885950"/>
              <a:gd name="connsiteY1-44" fmla="*/ 0 h 2886075"/>
              <a:gd name="connsiteX2-45" fmla="*/ 1885950 w 1885950"/>
              <a:gd name="connsiteY2-46" fmla="*/ 133350 h 2886075"/>
              <a:gd name="connsiteX3-47" fmla="*/ 1885950 w 1885950"/>
              <a:gd name="connsiteY3-48" fmla="*/ 2886075 h 2886075"/>
              <a:gd name="connsiteX4-49" fmla="*/ 0 w 1885950"/>
              <a:gd name="connsiteY4-50" fmla="*/ 0 h 2886075"/>
              <a:gd name="connsiteX0-51" fmla="*/ 0 w 1885950"/>
              <a:gd name="connsiteY0-52" fmla="*/ 135 h 2886210"/>
              <a:gd name="connsiteX1-53" fmla="*/ 1752600 w 1885950"/>
              <a:gd name="connsiteY1-54" fmla="*/ 135 h 2886210"/>
              <a:gd name="connsiteX2-55" fmla="*/ 1881329 w 1885950"/>
              <a:gd name="connsiteY2-56" fmla="*/ 75785 h 2886210"/>
              <a:gd name="connsiteX3-57" fmla="*/ 1885950 w 1885950"/>
              <a:gd name="connsiteY3-58" fmla="*/ 2886210 h 2886210"/>
              <a:gd name="connsiteX4-59" fmla="*/ 0 w 1885950"/>
              <a:gd name="connsiteY4-60" fmla="*/ 135 h 2886210"/>
              <a:gd name="connsiteX0-61" fmla="*/ 0 w 1885950"/>
              <a:gd name="connsiteY0-62" fmla="*/ 0 h 2886075"/>
              <a:gd name="connsiteX1-63" fmla="*/ 1752600 w 1885950"/>
              <a:gd name="connsiteY1-64" fmla="*/ 0 h 2886075"/>
              <a:gd name="connsiteX2-65" fmla="*/ 1881329 w 1885950"/>
              <a:gd name="connsiteY2-66" fmla="*/ 75650 h 2886075"/>
              <a:gd name="connsiteX3-67" fmla="*/ 1885950 w 1885950"/>
              <a:gd name="connsiteY3-68" fmla="*/ 2886075 h 2886075"/>
              <a:gd name="connsiteX4-69" fmla="*/ 0 w 1885950"/>
              <a:gd name="connsiteY4-70" fmla="*/ 0 h 2886075"/>
              <a:gd name="connsiteX0-71" fmla="*/ 0 w 1885950"/>
              <a:gd name="connsiteY0-72" fmla="*/ 0 h 2886075"/>
              <a:gd name="connsiteX1-73" fmla="*/ 1752600 w 1885950"/>
              <a:gd name="connsiteY1-74" fmla="*/ 0 h 2886075"/>
              <a:gd name="connsiteX2-75" fmla="*/ 1881329 w 1885950"/>
              <a:gd name="connsiteY2-76" fmla="*/ 75650 h 2886075"/>
              <a:gd name="connsiteX3-77" fmla="*/ 1885950 w 1885950"/>
              <a:gd name="connsiteY3-78" fmla="*/ 2886075 h 2886075"/>
              <a:gd name="connsiteX4-79" fmla="*/ 0 w 1885950"/>
              <a:gd name="connsiteY4-80" fmla="*/ 0 h 2886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85950" h="2886075">
                <a:moveTo>
                  <a:pt x="0" y="0"/>
                </a:moveTo>
                <a:lnTo>
                  <a:pt x="1752600" y="0"/>
                </a:lnTo>
                <a:cubicBezTo>
                  <a:pt x="1862140" y="4553"/>
                  <a:pt x="1867359" y="11800"/>
                  <a:pt x="1881329" y="75650"/>
                </a:cubicBezTo>
                <a:cubicBezTo>
                  <a:pt x="1882869" y="1012458"/>
                  <a:pt x="1884410" y="1949267"/>
                  <a:pt x="1885950" y="2886075"/>
                </a:cubicBezTo>
                <a:lnTo>
                  <a:pt x="0" y="0"/>
                </a:lnTo>
                <a:close/>
              </a:path>
            </a:pathLst>
          </a:custGeom>
          <a:solidFill>
            <a:srgbClr val="FFFFFF">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39578" b="15328"/>
          <a:stretch>
            <a:fillRect/>
          </a:stretch>
        </p:blipFill>
        <p:spPr>
          <a:xfrm>
            <a:off x="0" y="-24147"/>
            <a:ext cx="12192000" cy="6882147"/>
          </a:xfrm>
          <a:prstGeom prst="rect">
            <a:avLst/>
          </a:prstGeom>
        </p:spPr>
      </p:pic>
      <p:sp>
        <p:nvSpPr>
          <p:cNvPr id="32" name="Freeform 6"/>
          <p:cNvSpPr/>
          <p:nvPr/>
        </p:nvSpPr>
        <p:spPr bwMode="auto">
          <a:xfrm>
            <a:off x="1924605" y="1987631"/>
            <a:ext cx="3538510" cy="2694609"/>
          </a:xfrm>
          <a:prstGeom prst="rect">
            <a:avLst/>
          </a:prstGeom>
          <a:solidFill>
            <a:schemeClr val="accent1"/>
          </a:solidFill>
          <a:ln w="0">
            <a:noFill/>
            <a:prstDash val="solid"/>
            <a:round/>
          </a:ln>
        </p:spPr>
        <p:txBody>
          <a:bodyPr vert="horz" wrap="square" lIns="121913" tIns="60956" rIns="121913"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757070"/>
              </a:solidFill>
              <a:effectLst/>
              <a:uLnTx/>
              <a:uFillTx/>
              <a:latin typeface="等线" panose="02010600030101010101" charset="-122"/>
              <a:ea typeface="等线" panose="02010600030101010101" charset="-122"/>
              <a:cs typeface="+mn-cs"/>
            </a:endParaRPr>
          </a:p>
        </p:txBody>
      </p:sp>
      <p:sp>
        <p:nvSpPr>
          <p:cNvPr id="33" name="Freeform 11"/>
          <p:cNvSpPr/>
          <p:nvPr/>
        </p:nvSpPr>
        <p:spPr bwMode="auto">
          <a:xfrm>
            <a:off x="1644623" y="1707243"/>
            <a:ext cx="3538510" cy="2694609"/>
          </a:xfrm>
          <a:prstGeom prst="rect">
            <a:avLst/>
          </a:prstGeom>
          <a:noFill/>
          <a:ln w="19050">
            <a:solidFill>
              <a:schemeClr val="accent1"/>
            </a:solidFill>
            <a:prstDash val="solid"/>
            <a:round/>
          </a:ln>
        </p:spPr>
        <p:txBody>
          <a:bodyPr vert="horz" wrap="square" lIns="121913" tIns="60956" rIns="121913"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757070"/>
              </a:solidFill>
              <a:effectLst/>
              <a:uLnTx/>
              <a:uFillTx/>
              <a:latin typeface="等线" panose="02010600030101010101" charset="-122"/>
              <a:ea typeface="等线" panose="02010600030101010101" charset="-122"/>
              <a:cs typeface="+mn-cs"/>
            </a:endParaRPr>
          </a:p>
        </p:txBody>
      </p:sp>
      <p:sp>
        <p:nvSpPr>
          <p:cNvPr id="51" name="圆角矩形 50"/>
          <p:cNvSpPr/>
          <p:nvPr/>
        </p:nvSpPr>
        <p:spPr>
          <a:xfrm>
            <a:off x="7198977" y="1818020"/>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52" name="矩形 51"/>
          <p:cNvSpPr/>
          <p:nvPr/>
        </p:nvSpPr>
        <p:spPr>
          <a:xfrm>
            <a:off x="7707352" y="1841916"/>
            <a:ext cx="1544012" cy="548868"/>
          </a:xfrm>
          <a:prstGeom prst="rect">
            <a:avLst/>
          </a:prstGeom>
          <a:effectLst/>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2655" dirty="0">
                <a:solidFill>
                  <a:prstClr val="black">
                    <a:lumMod val="65000"/>
                    <a:lumOff val="35000"/>
                  </a:prstClr>
                </a:solidFill>
                <a:latin typeface="等线" panose="02010600030101010101" charset="-122"/>
                <a:ea typeface="微软雅黑" panose="020B0503020204020204" pitchFamily="34" charset="-122"/>
                <a:cs typeface="+mn-ea"/>
                <a:sym typeface="Arial" panose="020B0604020202020204" pitchFamily="34" charset="0"/>
              </a:rPr>
              <a:t>工作概述</a:t>
            </a:r>
            <a:endParaRPr kumimoji="0" lang="en-US" altLang="zh-CN" sz="265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pitchFamily="34" charset="-122"/>
              <a:cs typeface="+mn-ea"/>
              <a:sym typeface="Arial" panose="020B0604020202020204" pitchFamily="34" charset="0"/>
            </a:endParaRPr>
          </a:p>
        </p:txBody>
      </p:sp>
      <p:sp>
        <p:nvSpPr>
          <p:cNvPr id="56" name="圆角矩形 55"/>
          <p:cNvSpPr/>
          <p:nvPr/>
        </p:nvSpPr>
        <p:spPr bwMode="auto">
          <a:xfrm>
            <a:off x="6393606" y="1830875"/>
            <a:ext cx="677160" cy="558291"/>
          </a:xfrm>
          <a:prstGeom prst="round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rPr>
              <a:t>1</a:t>
            </a:r>
            <a:endParaRPr kumimoji="0" lang="zh-CN" altLang="en-US"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endParaRPr>
          </a:p>
        </p:txBody>
      </p:sp>
      <p:sp>
        <p:nvSpPr>
          <p:cNvPr id="57" name="圆角矩形 56"/>
          <p:cNvSpPr/>
          <p:nvPr/>
        </p:nvSpPr>
        <p:spPr>
          <a:xfrm>
            <a:off x="7198977" y="2750937"/>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58" name="矩形 57"/>
          <p:cNvSpPr/>
          <p:nvPr/>
        </p:nvSpPr>
        <p:spPr>
          <a:xfrm>
            <a:off x="7707352" y="2774833"/>
            <a:ext cx="1544012" cy="548868"/>
          </a:xfrm>
          <a:prstGeom prst="rect">
            <a:avLst/>
          </a:prstGeom>
          <a:effectLst/>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2655" dirty="0">
                <a:solidFill>
                  <a:prstClr val="black">
                    <a:lumMod val="65000"/>
                    <a:lumOff val="35000"/>
                  </a:prstClr>
                </a:solidFill>
                <a:latin typeface="等线" panose="02010600030101010101" charset="-122"/>
                <a:ea typeface="微软雅黑" panose="020B0503020204020204" pitchFamily="34" charset="-122"/>
                <a:cs typeface="+mn-ea"/>
                <a:sym typeface="Arial" panose="020B0604020202020204" pitchFamily="34" charset="0"/>
              </a:rPr>
              <a:t>项目展示</a:t>
            </a:r>
            <a:endParaRPr kumimoji="0" lang="en-US" altLang="zh-CN" sz="265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pitchFamily="34" charset="-122"/>
              <a:cs typeface="+mn-ea"/>
              <a:sym typeface="Arial" panose="020B0604020202020204" pitchFamily="34" charset="0"/>
            </a:endParaRPr>
          </a:p>
        </p:txBody>
      </p:sp>
      <p:sp>
        <p:nvSpPr>
          <p:cNvPr id="75" name="圆角矩形 74"/>
          <p:cNvSpPr/>
          <p:nvPr/>
        </p:nvSpPr>
        <p:spPr bwMode="auto">
          <a:xfrm>
            <a:off x="6393606" y="2763793"/>
            <a:ext cx="677160" cy="558291"/>
          </a:xfrm>
          <a:prstGeom prst="round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rPr>
              <a:t>2</a:t>
            </a:r>
            <a:endParaRPr kumimoji="0" lang="zh-CN" altLang="en-US"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endParaRPr>
          </a:p>
        </p:txBody>
      </p:sp>
      <p:sp>
        <p:nvSpPr>
          <p:cNvPr id="76" name="圆角矩形 75"/>
          <p:cNvSpPr/>
          <p:nvPr/>
        </p:nvSpPr>
        <p:spPr>
          <a:xfrm>
            <a:off x="7198977" y="3685580"/>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77" name="矩形 76"/>
          <p:cNvSpPr/>
          <p:nvPr/>
        </p:nvSpPr>
        <p:spPr>
          <a:xfrm>
            <a:off x="7707352" y="3709475"/>
            <a:ext cx="1544012" cy="548868"/>
          </a:xfrm>
          <a:prstGeom prst="rect">
            <a:avLst/>
          </a:prstGeom>
          <a:effectLst/>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65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pitchFamily="34" charset="-122"/>
                <a:cs typeface="+mn-ea"/>
                <a:sym typeface="Arial" panose="020B0604020202020204" pitchFamily="34" charset="0"/>
              </a:rPr>
              <a:t>工作不足</a:t>
            </a:r>
            <a:endParaRPr kumimoji="0" lang="en-US" altLang="zh-CN" sz="265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pitchFamily="34" charset="-122"/>
              <a:cs typeface="+mn-ea"/>
              <a:sym typeface="Arial" panose="020B0604020202020204" pitchFamily="34" charset="0"/>
            </a:endParaRPr>
          </a:p>
        </p:txBody>
      </p:sp>
      <p:sp>
        <p:nvSpPr>
          <p:cNvPr id="101" name="圆角矩形 100"/>
          <p:cNvSpPr/>
          <p:nvPr/>
        </p:nvSpPr>
        <p:spPr bwMode="auto">
          <a:xfrm>
            <a:off x="6393606" y="3698435"/>
            <a:ext cx="677160" cy="558291"/>
          </a:xfrm>
          <a:prstGeom prst="round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rPr>
              <a:t>3</a:t>
            </a:r>
            <a:endParaRPr kumimoji="0" lang="zh-CN" altLang="en-US"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endParaRPr>
          </a:p>
        </p:txBody>
      </p:sp>
      <p:sp>
        <p:nvSpPr>
          <p:cNvPr id="102" name="圆角矩形 101"/>
          <p:cNvSpPr/>
          <p:nvPr/>
        </p:nvSpPr>
        <p:spPr>
          <a:xfrm>
            <a:off x="7198977" y="4636396"/>
            <a:ext cx="3942534"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03" name="矩形 102"/>
          <p:cNvSpPr/>
          <p:nvPr/>
        </p:nvSpPr>
        <p:spPr>
          <a:xfrm>
            <a:off x="7707352" y="4660292"/>
            <a:ext cx="1544012" cy="548868"/>
          </a:xfrm>
          <a:prstGeom prst="rect">
            <a:avLst/>
          </a:prstGeom>
          <a:effectLst/>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2655" dirty="0">
                <a:solidFill>
                  <a:prstClr val="black">
                    <a:lumMod val="65000"/>
                    <a:lumOff val="35000"/>
                  </a:prstClr>
                </a:solidFill>
                <a:latin typeface="等线" panose="02010600030101010101" charset="-122"/>
                <a:ea typeface="微软雅黑" panose="020B0503020204020204" pitchFamily="34" charset="-122"/>
                <a:cs typeface="+mn-ea"/>
                <a:sym typeface="Arial" panose="020B0604020202020204" pitchFamily="34" charset="0"/>
              </a:rPr>
              <a:t>工作计划</a:t>
            </a:r>
            <a:endParaRPr kumimoji="0" lang="en-US" altLang="zh-CN" sz="2655"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微软雅黑" panose="020B0503020204020204" pitchFamily="34" charset="-122"/>
              <a:cs typeface="+mn-ea"/>
              <a:sym typeface="Arial" panose="020B0604020202020204" pitchFamily="34" charset="0"/>
            </a:endParaRPr>
          </a:p>
        </p:txBody>
      </p:sp>
      <p:sp>
        <p:nvSpPr>
          <p:cNvPr id="107" name="圆角矩形 106"/>
          <p:cNvSpPr/>
          <p:nvPr/>
        </p:nvSpPr>
        <p:spPr bwMode="auto">
          <a:xfrm>
            <a:off x="6393606" y="4649251"/>
            <a:ext cx="677160" cy="558291"/>
          </a:xfrm>
          <a:prstGeom prst="round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rPr>
              <a:t>4</a:t>
            </a:r>
            <a:endParaRPr kumimoji="0" lang="zh-CN" altLang="en-US" sz="2655"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ea"/>
              <a:sym typeface="+mn-lt"/>
            </a:endParaRPr>
          </a:p>
        </p:txBody>
      </p:sp>
      <p:sp>
        <p:nvSpPr>
          <p:cNvPr id="45" name="TextBox 5"/>
          <p:cNvSpPr txBox="1"/>
          <p:nvPr/>
        </p:nvSpPr>
        <p:spPr>
          <a:xfrm>
            <a:off x="2405731" y="2703994"/>
            <a:ext cx="2315057" cy="12618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284"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mn-lt"/>
              </a:rPr>
              <a:t>目录</a:t>
            </a:r>
            <a:endParaRPr kumimoji="0" lang="en-US" altLang="zh-CN" sz="4000" b="1" i="0" u="none" strike="noStrike" kern="1200" cap="none" spc="284"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all" spc="0" normalizeH="0" baseline="0" noProof="0" dirty="0">
                <a:ln>
                  <a:noFill/>
                </a:ln>
                <a:solidFill>
                  <a:srgbClr val="FFC000"/>
                </a:solidFill>
                <a:effectLst/>
                <a:uLnTx/>
                <a:uFillTx/>
                <a:latin typeface="Franklin Gothic Book" panose="020B0503020102020204" pitchFamily="34" charset="0"/>
                <a:ea typeface="微软雅黑" panose="020B0503020204020204" pitchFamily="34" charset="-122"/>
                <a:cs typeface="+mn-ea"/>
                <a:sym typeface="+mn-lt"/>
              </a:rPr>
              <a:t>contents</a:t>
            </a:r>
            <a:endParaRPr kumimoji="0" lang="zh-CN" altLang="en-US" sz="3600" b="1" i="0" u="none" strike="noStrike" kern="1200" cap="all" spc="0" normalizeH="0" baseline="0" noProof="0" dirty="0">
              <a:ln>
                <a:noFill/>
              </a:ln>
              <a:solidFill>
                <a:srgbClr val="FFC000"/>
              </a:solidFill>
              <a:effectLst/>
              <a:uLnTx/>
              <a:uFillTx/>
              <a:latin typeface="Franklin Gothic Book" panose="020B05030201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175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8" dur="1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4" accel="40000" fill="hold" grpId="0" nodeType="withEffect" p14:presetBounceEnd="4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40000">
                                          <p:cBhvr additive="base">
                                            <p:cTn id="11" dur="1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12" dur="1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750" fill="hold"/>
                                            <p:tgtEl>
                                              <p:spTgt spid="32"/>
                                            </p:tgtEl>
                                            <p:attrNameLst>
                                              <p:attrName>ppt_x</p:attrName>
                                            </p:attrNameLst>
                                          </p:cBhvr>
                                          <p:tavLst>
                                            <p:tav tm="0">
                                              <p:val>
                                                <p:strVal val="#ppt_x"/>
                                              </p:val>
                                            </p:tav>
                                            <p:tav tm="100000">
                                              <p:val>
                                                <p:strVal val="#ppt_x"/>
                                              </p:val>
                                            </p:tav>
                                          </p:tavLst>
                                        </p:anim>
                                        <p:anim calcmode="lin" valueType="num">
                                          <p:cBhvr additive="base">
                                            <p:cTn id="8" dur="1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4" accel="4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750" fill="hold"/>
                                            <p:tgtEl>
                                              <p:spTgt spid="33"/>
                                            </p:tgtEl>
                                            <p:attrNameLst>
                                              <p:attrName>ppt_x</p:attrName>
                                            </p:attrNameLst>
                                          </p:cBhvr>
                                          <p:tavLst>
                                            <p:tav tm="0">
                                              <p:val>
                                                <p:strVal val="#ppt_x"/>
                                              </p:val>
                                            </p:tav>
                                            <p:tav tm="100000">
                                              <p:val>
                                                <p:strVal val="#ppt_x"/>
                                              </p:val>
                                            </p:tav>
                                          </p:tavLst>
                                        </p:anim>
                                        <p:anim calcmode="lin" valueType="num">
                                          <p:cBhvr additive="base">
                                            <p:cTn id="12" dur="1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57275" y="2031771"/>
            <a:ext cx="9885888" cy="2472678"/>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pitchFamily="49" charset="-122"/>
              <a:cs typeface="+mn-cs"/>
            </a:endParaRPr>
          </a:p>
        </p:txBody>
      </p:sp>
      <p:grpSp>
        <p:nvGrpSpPr>
          <p:cNvPr id="2" name="组合 1"/>
          <p:cNvGrpSpPr/>
          <p:nvPr/>
        </p:nvGrpSpPr>
        <p:grpSpPr>
          <a:xfrm>
            <a:off x="6206168" y="1609418"/>
            <a:ext cx="5542211" cy="3996813"/>
            <a:chOff x="12412335" y="3218836"/>
            <a:chExt cx="11084422" cy="7993626"/>
          </a:xfrm>
        </p:grpSpPr>
        <p:pic>
          <p:nvPicPr>
            <p:cNvPr id="17" name="Picture 16"/>
            <p:cNvPicPr>
              <a:picLocks noChangeAspect="1"/>
            </p:cNvPicPr>
            <p:nvPr/>
          </p:nvPicPr>
          <p:blipFill>
            <a:blip r:embed="rId3"/>
            <a:stretch>
              <a:fillRect/>
            </a:stretch>
          </p:blipFill>
          <p:spPr>
            <a:xfrm>
              <a:off x="12412335" y="3218836"/>
              <a:ext cx="11084422" cy="7993626"/>
            </a:xfrm>
            <a:prstGeom prst="rect">
              <a:avLst/>
            </a:prstGeom>
          </p:spPr>
        </p:pic>
        <p:sp>
          <p:nvSpPr>
            <p:cNvPr id="18" name="Rectangle 17"/>
            <p:cNvSpPr/>
            <p:nvPr/>
          </p:nvSpPr>
          <p:spPr>
            <a:xfrm>
              <a:off x="14033904" y="4063541"/>
              <a:ext cx="7852422" cy="4945356"/>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楷体" panose="02010609060101010101" pitchFamily="49" charset="-122"/>
                <a:cs typeface="+mn-cs"/>
              </a:endParaRPr>
            </a:p>
          </p:txBody>
        </p:sp>
      </p:grpSp>
      <p:grpSp>
        <p:nvGrpSpPr>
          <p:cNvPr id="12" name="组合 11"/>
          <p:cNvGrpSpPr/>
          <p:nvPr/>
        </p:nvGrpSpPr>
        <p:grpSpPr>
          <a:xfrm>
            <a:off x="2247613" y="2538911"/>
            <a:ext cx="4220700" cy="1458398"/>
            <a:chOff x="6704731" y="1794820"/>
            <a:chExt cx="8441399" cy="2916796"/>
          </a:xfrm>
        </p:grpSpPr>
        <p:cxnSp>
          <p:nvCxnSpPr>
            <p:cNvPr id="13" name="Straight Connector 10"/>
            <p:cNvCxnSpPr/>
            <p:nvPr/>
          </p:nvCxnSpPr>
          <p:spPr>
            <a:xfrm flipH="1" flipV="1">
              <a:off x="9406241" y="1794820"/>
              <a:ext cx="1" cy="29167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1"/>
            <p:cNvSpPr txBox="1"/>
            <p:nvPr/>
          </p:nvSpPr>
          <p:spPr>
            <a:xfrm>
              <a:off x="10340215" y="2237556"/>
              <a:ext cx="4805915" cy="15842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rPr>
                <a:t>在此输入内容，输入文字段落</a:t>
              </a:r>
              <a:endParaRPr kumimoji="0" lang="en-US" sz="16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endParaRPr>
            </a:p>
          </p:txBody>
        </p:sp>
        <p:sp>
          <p:nvSpPr>
            <p:cNvPr id="15" name="TextBox 9"/>
            <p:cNvSpPr txBox="1"/>
            <p:nvPr/>
          </p:nvSpPr>
          <p:spPr>
            <a:xfrm>
              <a:off x="6704731" y="2274978"/>
              <a:ext cx="2062102" cy="221599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3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rPr>
                <a:t>标题</a:t>
              </a:r>
              <a:endParaRPr kumimoji="0" lang="en-US" altLang="zh-CN" sz="33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3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rPr>
                <a:t>内容</a:t>
              </a:r>
              <a:endParaRPr kumimoji="0" lang="en-US" sz="3300" b="0" i="0" u="none" strike="noStrike" kern="1200" cap="none" spc="0" normalizeH="0" baseline="0" noProof="0" dirty="0">
                <a:ln>
                  <a:noFill/>
                </a:ln>
                <a:solidFill>
                  <a:prstClr val="white"/>
                </a:solidFill>
                <a:effectLst/>
                <a:uLnTx/>
                <a:uFillTx/>
                <a:latin typeface="Noto Sans S Chinese Bold" panose="020B0800000000000000" pitchFamily="34" charset="-122"/>
                <a:ea typeface="Noto Sans S Chinese Bold" panose="020B0800000000000000" pitchFamily="34" charset="-122"/>
              </a:endParaRPr>
            </a:p>
          </p:txBody>
        </p:sp>
      </p:grpSp>
      <p:sp>
        <p:nvSpPr>
          <p:cNvPr id="21" name="矩形 20"/>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04</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工作计划</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22" name="矩形 21"/>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75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图片包含 餐桌, 室内, 计算机, 办公桌&#10;&#10;自动生成的说明"/>
          <p:cNvPicPr>
            <a:picLocks noChangeAspect="1"/>
          </p:cNvPicPr>
          <p:nvPr/>
        </p:nvPicPr>
        <p:blipFill rotWithShape="1">
          <a:blip r:embed="rId3" cstate="print"/>
          <a:srcRect b="31205"/>
          <a:stretch>
            <a:fillRect/>
          </a:stretch>
        </p:blipFill>
        <p:spPr>
          <a:xfrm>
            <a:off x="4715435" y="2755900"/>
            <a:ext cx="7476565" cy="3429000"/>
          </a:xfrm>
          <a:prstGeom prst="rect">
            <a:avLst/>
          </a:prstGeom>
        </p:spPr>
      </p:pic>
      <p:grpSp>
        <p:nvGrpSpPr>
          <p:cNvPr id="3" name="组合 2"/>
          <p:cNvGrpSpPr/>
          <p:nvPr/>
        </p:nvGrpSpPr>
        <p:grpSpPr>
          <a:xfrm>
            <a:off x="0" y="2755900"/>
            <a:ext cx="4715435" cy="3429000"/>
            <a:chOff x="0" y="6858000"/>
            <a:chExt cx="9430870" cy="6858000"/>
          </a:xfrm>
        </p:grpSpPr>
        <p:sp>
          <p:nvSpPr>
            <p:cNvPr id="17" name="Rectangle 16"/>
            <p:cNvSpPr/>
            <p:nvPr/>
          </p:nvSpPr>
          <p:spPr>
            <a:xfrm>
              <a:off x="0" y="6858000"/>
              <a:ext cx="943087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Futura LT" panose="02000503000000000000" pitchFamily="2" charset="0"/>
                <a:ea typeface="+mn-ea"/>
                <a:cs typeface="+mn-cs"/>
              </a:endParaRPr>
            </a:p>
          </p:txBody>
        </p:sp>
        <p:sp>
          <p:nvSpPr>
            <p:cNvPr id="18" name="TextBox 17"/>
            <p:cNvSpPr txBox="1"/>
            <p:nvPr/>
          </p:nvSpPr>
          <p:spPr>
            <a:xfrm>
              <a:off x="2445552" y="8247118"/>
              <a:ext cx="5197578" cy="32624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0" b="0" i="0" u="none" strike="noStrike" kern="1200" cap="none" spc="0" normalizeH="0" baseline="0" noProof="0" dirty="0">
                  <a:ln>
                    <a:noFill/>
                  </a:ln>
                  <a:solidFill>
                    <a:prstClr val="white">
                      <a:lumMod val="95000"/>
                    </a:prstClr>
                  </a:solidFill>
                  <a:effectLst/>
                  <a:uLnTx/>
                  <a:uFillTx/>
                  <a:latin typeface="Futura LT" panose="02000503000000000000" pitchFamily="2" charset="0"/>
                  <a:ea typeface="+mn-ea"/>
                  <a:cs typeface="+mn-cs"/>
                </a:rPr>
                <a:t>80%</a:t>
              </a:r>
            </a:p>
          </p:txBody>
        </p:sp>
        <p:sp>
          <p:nvSpPr>
            <p:cNvPr id="19" name="TextBox 18"/>
            <p:cNvSpPr txBox="1"/>
            <p:nvPr/>
          </p:nvSpPr>
          <p:spPr>
            <a:xfrm>
              <a:off x="3795120" y="11042188"/>
              <a:ext cx="1315104" cy="800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95000"/>
                    </a:prstClr>
                  </a:solidFill>
                  <a:effectLst/>
                  <a:uLnTx/>
                  <a:uFillTx/>
                  <a:latin typeface="Futura LT" panose="02000503000000000000" pitchFamily="2" charset="0"/>
                  <a:ea typeface="+mn-ea"/>
                  <a:cs typeface="+mn-cs"/>
                </a:rPr>
                <a:t>OFF</a:t>
              </a:r>
            </a:p>
          </p:txBody>
        </p:sp>
      </p:grpSp>
      <p:grpSp>
        <p:nvGrpSpPr>
          <p:cNvPr id="2" name="组合 1"/>
          <p:cNvGrpSpPr/>
          <p:nvPr/>
        </p:nvGrpSpPr>
        <p:grpSpPr>
          <a:xfrm>
            <a:off x="280346" y="1639027"/>
            <a:ext cx="5174043" cy="769441"/>
            <a:chOff x="9387191" y="2822330"/>
            <a:chExt cx="10348085" cy="1538882"/>
          </a:xfrm>
        </p:grpSpPr>
        <p:cxnSp>
          <p:nvCxnSpPr>
            <p:cNvPr id="11" name="Straight Connector 10"/>
            <p:cNvCxnSpPr/>
            <p:nvPr/>
          </p:nvCxnSpPr>
          <p:spPr>
            <a:xfrm flipV="1">
              <a:off x="9387191" y="2822330"/>
              <a:ext cx="2" cy="1458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87191" y="3615494"/>
              <a:ext cx="10348085" cy="7457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Futura LT" panose="02000503000000000000" pitchFamily="2" charset="0"/>
                  <a:ea typeface="宋体" panose="02010600030101010101" pitchFamily="2" charset="-122"/>
                  <a:cs typeface="+mn-cs"/>
                </a:rPr>
                <a:t>在此输入内容，输入文字段落在此输入内容，输入文字段落</a:t>
              </a:r>
              <a:endParaRPr kumimoji="0" lang="en-US" sz="1400" b="0" i="0" u="none" strike="noStrike" kern="1200" cap="none" spc="0" normalizeH="0" baseline="0" noProof="0" dirty="0">
                <a:ln>
                  <a:noFill/>
                </a:ln>
                <a:solidFill>
                  <a:prstClr val="black"/>
                </a:solidFill>
                <a:effectLst/>
                <a:uLnTx/>
                <a:uFillTx/>
                <a:latin typeface="Futura LT" panose="02000503000000000000" pitchFamily="2" charset="0"/>
                <a:ea typeface="+mn-ea"/>
                <a:cs typeface="+mn-cs"/>
              </a:endParaRPr>
            </a:p>
          </p:txBody>
        </p:sp>
      </p:grpSp>
      <p:sp>
        <p:nvSpPr>
          <p:cNvPr id="14" name="TextBox 11"/>
          <p:cNvSpPr txBox="1"/>
          <p:nvPr/>
        </p:nvSpPr>
        <p:spPr>
          <a:xfrm>
            <a:off x="280345" y="1430676"/>
            <a:ext cx="2441695" cy="76944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输入文字</a:t>
            </a:r>
            <a:endParaRPr kumimoji="0" lang="en-US" sz="4400" b="0"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矩形 12"/>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04</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工作计划</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15" name="矩形 14"/>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randomBar dir="vert"/>
      </p:transition>
    </mc:Choice>
    <mc:Fallback xmlns="">
      <p:transition spd="slow" advClick="0" advTm="2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墙壁, 物体, 室内&#10;&#10;自动生成的说明"/>
          <p:cNvPicPr>
            <a:picLocks noChangeAspect="1"/>
          </p:cNvPicPr>
          <p:nvPr/>
        </p:nvPicPr>
        <p:blipFill rotWithShape="1">
          <a:blip r:embed="rId2" cstate="screen"/>
          <a:srcRect t="408" b="15578"/>
          <a:stretch>
            <a:fillRect/>
          </a:stretch>
        </p:blipFill>
        <p:spPr>
          <a:xfrm>
            <a:off x="0" y="0"/>
            <a:ext cx="12192000" cy="6858000"/>
          </a:xfrm>
          <a:prstGeom prst="rect">
            <a:avLst/>
          </a:prstGeom>
        </p:spPr>
      </p:pic>
      <p:sp>
        <p:nvSpPr>
          <p:cNvPr id="5" name="矩形 4"/>
          <p:cNvSpPr/>
          <p:nvPr/>
        </p:nvSpPr>
        <p:spPr>
          <a:xfrm>
            <a:off x="1720407" y="2505670"/>
            <a:ext cx="3630574" cy="923330"/>
          </a:xfrm>
          <a:prstGeom prst="rect">
            <a:avLst/>
          </a:prstGeom>
        </p:spPr>
        <p:txBody>
          <a:bodyPr wrap="square">
            <a:spAutoFit/>
          </a:bodyPr>
          <a:lstStyle/>
          <a:p>
            <a:pPr algn="dist"/>
            <a:r>
              <a:rPr lang="en-US" altLang="zh-CN" sz="5400" dirty="0">
                <a:solidFill>
                  <a:schemeClr val="bg2">
                    <a:lumMod val="25000"/>
                  </a:schemeClr>
                </a:solidFill>
                <a:latin typeface="Noto Sans S Chinese Thin" panose="020B0200000000000000" pitchFamily="34" charset="-122"/>
                <a:ea typeface="Noto Sans S Chinese Thin" panose="020B0200000000000000" pitchFamily="34" charset="-122"/>
              </a:rPr>
              <a:t>THANKS</a:t>
            </a:r>
            <a:endParaRPr lang="zh-CN" altLang="en-US" sz="5400" dirty="0">
              <a:solidFill>
                <a:schemeClr val="bg2">
                  <a:lumMod val="25000"/>
                </a:schemeClr>
              </a:solidFill>
              <a:latin typeface="Noto Sans S Chinese Thin" panose="020B0200000000000000" pitchFamily="34" charset="-122"/>
              <a:ea typeface="Noto Sans S Chinese Thin" panose="020B0200000000000000" pitchFamily="34" charset="-122"/>
            </a:endParaRPr>
          </a:p>
        </p:txBody>
      </p:sp>
      <p:sp>
        <p:nvSpPr>
          <p:cNvPr id="8" name="矩形 7"/>
          <p:cNvSpPr/>
          <p:nvPr/>
        </p:nvSpPr>
        <p:spPr>
          <a:xfrm>
            <a:off x="2798150" y="3275111"/>
            <a:ext cx="1716700" cy="306705"/>
          </a:xfrm>
          <a:prstGeom prst="rect">
            <a:avLst/>
          </a:prstGeom>
        </p:spPr>
        <p:txBody>
          <a:bodyPr wrap="square">
            <a:spAutoFit/>
          </a:bodyPr>
          <a:lstStyle/>
          <a:p>
            <a:pPr algn="dist"/>
            <a:r>
              <a:rPr lang="zh-CN" altLang="en-US" sz="1400">
                <a:solidFill>
                  <a:schemeClr val="bg2">
                    <a:lumMod val="25000"/>
                  </a:schemeClr>
                </a:solidFill>
                <a:latin typeface="楷体" panose="02010609060101010101" pitchFamily="49" charset="-122"/>
                <a:ea typeface="楷体" panose="02010609060101010101" pitchFamily="49" charset="-122"/>
              </a:rPr>
              <a:t>汇报人：</a:t>
            </a:r>
            <a:r>
              <a:rPr lang="en-US" altLang="zh-CN" sz="1400">
                <a:solidFill>
                  <a:schemeClr val="bg2">
                    <a:lumMod val="25000"/>
                  </a:schemeClr>
                </a:solidFill>
                <a:latin typeface="楷体" panose="02010609060101010101" pitchFamily="49" charset="-122"/>
                <a:ea typeface="楷体" panose="02010609060101010101" pitchFamily="49" charset="-122"/>
              </a:rPr>
              <a:t>xiazaii</a:t>
            </a:r>
            <a:endParaRPr lang="zh-CN" altLang="en-US" sz="1400" dirty="0">
              <a:solidFill>
                <a:schemeClr val="bg2">
                  <a:lumMod val="25000"/>
                </a:schemeClr>
              </a:solidFill>
              <a:latin typeface="楷体" panose="02010609060101010101" pitchFamily="49" charset="-122"/>
              <a:ea typeface="楷体" panose="02010609060101010101" pitchFamily="49" charset="-122"/>
            </a:endParaRPr>
          </a:p>
        </p:txBody>
      </p:sp>
      <p:sp>
        <p:nvSpPr>
          <p:cNvPr id="3" name="任意多边形: 形状 2"/>
          <p:cNvSpPr/>
          <p:nvPr/>
        </p:nvSpPr>
        <p:spPr>
          <a:xfrm>
            <a:off x="3375449" y="1876425"/>
            <a:ext cx="3630574" cy="2533650"/>
          </a:xfrm>
          <a:custGeom>
            <a:avLst/>
            <a:gdLst>
              <a:gd name="connsiteX0" fmla="*/ 0 w 3467100"/>
              <a:gd name="connsiteY0" fmla="*/ 723900 h 2514600"/>
              <a:gd name="connsiteX1" fmla="*/ 0 w 3467100"/>
              <a:gd name="connsiteY1" fmla="*/ 0 h 2514600"/>
              <a:gd name="connsiteX2" fmla="*/ 3467100 w 3467100"/>
              <a:gd name="connsiteY2" fmla="*/ 0 h 2514600"/>
              <a:gd name="connsiteX3" fmla="*/ 3467100 w 3467100"/>
              <a:gd name="connsiteY3" fmla="*/ 2514600 h 2514600"/>
              <a:gd name="connsiteX4" fmla="*/ 38100 w 3467100"/>
              <a:gd name="connsiteY4" fmla="*/ 2514600 h 2514600"/>
              <a:gd name="connsiteX5" fmla="*/ 38100 w 3467100"/>
              <a:gd name="connsiteY5" fmla="*/ 2019300 h 2514600"/>
              <a:gd name="connsiteX0-1" fmla="*/ 0 w 3475725"/>
              <a:gd name="connsiteY0-2" fmla="*/ 575982 h 2514600"/>
              <a:gd name="connsiteX1-3" fmla="*/ 8625 w 3475725"/>
              <a:gd name="connsiteY1-4" fmla="*/ 0 h 2514600"/>
              <a:gd name="connsiteX2-5" fmla="*/ 3475725 w 3475725"/>
              <a:gd name="connsiteY2-6" fmla="*/ 0 h 2514600"/>
              <a:gd name="connsiteX3-7" fmla="*/ 3475725 w 3475725"/>
              <a:gd name="connsiteY3-8" fmla="*/ 2514600 h 2514600"/>
              <a:gd name="connsiteX4-9" fmla="*/ 46725 w 3475725"/>
              <a:gd name="connsiteY4-10" fmla="*/ 2514600 h 2514600"/>
              <a:gd name="connsiteX5-11" fmla="*/ 46725 w 3475725"/>
              <a:gd name="connsiteY5-12" fmla="*/ 2019300 h 2514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75725" h="2514600">
                <a:moveTo>
                  <a:pt x="0" y="575982"/>
                </a:moveTo>
                <a:lnTo>
                  <a:pt x="8625" y="0"/>
                </a:lnTo>
                <a:lnTo>
                  <a:pt x="3475725" y="0"/>
                </a:lnTo>
                <a:lnTo>
                  <a:pt x="3475725" y="2514600"/>
                </a:lnTo>
                <a:lnTo>
                  <a:pt x="46725" y="2514600"/>
                </a:lnTo>
                <a:lnTo>
                  <a:pt x="46725" y="201930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墙壁, 物体, 室内&#10;&#10;自动生成的说明"/>
          <p:cNvPicPr>
            <a:picLocks noChangeAspect="1"/>
          </p:cNvPicPr>
          <p:nvPr/>
        </p:nvPicPr>
        <p:blipFill rotWithShape="1">
          <a:blip r:embed="rId5" cstate="screen"/>
          <a:srcRect t="408" b="15578"/>
          <a:stretch>
            <a:fillRect/>
          </a:stretch>
        </p:blipFill>
        <p:spPr>
          <a:xfrm>
            <a:off x="0" y="0"/>
            <a:ext cx="12192000" cy="6858000"/>
          </a:xfrm>
          <a:prstGeom prst="rect">
            <a:avLst/>
          </a:prstGeom>
        </p:spPr>
      </p:pic>
      <p:sp>
        <p:nvSpPr>
          <p:cNvPr id="2050" name="文本框 2"/>
          <p:cNvSpPr txBox="1">
            <a:spLocks noChangeArrowheads="1"/>
          </p:cNvSpPr>
          <p:nvPr>
            <p:custDataLst>
              <p:tags r:id="rId2"/>
            </p:custDataLst>
          </p:nvPr>
        </p:nvSpPr>
        <p:spPr bwMode="auto">
          <a:xfrm>
            <a:off x="2695575" y="2368213"/>
            <a:ext cx="1447764" cy="14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670" b="1" i="0" u="none" strike="noStrike" kern="1200" cap="none" spc="0" normalizeH="0" baseline="0" noProof="0" dirty="0">
                <a:ln>
                  <a:noFill/>
                </a:ln>
                <a:solidFill>
                  <a:srgbClr val="FFC000"/>
                </a:solidFill>
                <a:effectLst/>
                <a:uLnTx/>
                <a:uFillTx/>
                <a:latin typeface="Noto Sans S Chinese Regular" panose="020B0500000000000000" pitchFamily="34" charset="-122"/>
                <a:ea typeface="Noto Sans S Chinese Regular" panose="020B0500000000000000" pitchFamily="34" charset="-122"/>
                <a:cs typeface="Times New Roman" panose="02020603050405020304" pitchFamily="18" charset="0"/>
                <a:sym typeface="Arial" panose="020B0604020202020204" pitchFamily="34" charset="0"/>
              </a:rPr>
              <a:t>01</a:t>
            </a:r>
            <a:endParaRPr kumimoji="0" lang="zh-CN" altLang="en-US" sz="9670" b="1" i="0" u="none" strike="noStrike" kern="1200" cap="none" spc="0" normalizeH="0" baseline="0" noProof="0" dirty="0">
              <a:ln>
                <a:noFill/>
              </a:ln>
              <a:solidFill>
                <a:srgbClr val="FFC000"/>
              </a:solidFill>
              <a:effectLst/>
              <a:uLnTx/>
              <a:uFillTx/>
              <a:latin typeface="Noto Sans S Chinese Regular" panose="020B0500000000000000" pitchFamily="34" charset="-122"/>
              <a:ea typeface="Noto Sans S Chinese Regular" panose="020B0500000000000000" pitchFamily="34" charset="-122"/>
              <a:cs typeface="Times New Roman" panose="02020603050405020304" pitchFamily="18" charset="0"/>
              <a:sym typeface="Arial" panose="020B0604020202020204" pitchFamily="34" charset="0"/>
            </a:endParaRPr>
          </a:p>
        </p:txBody>
      </p:sp>
      <p:sp>
        <p:nvSpPr>
          <p:cNvPr id="8" name="矩形 7"/>
          <p:cNvSpPr/>
          <p:nvPr/>
        </p:nvSpPr>
        <p:spPr>
          <a:xfrm>
            <a:off x="4260921" y="2907792"/>
            <a:ext cx="2539929"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lumMod val="85000"/>
                    <a:lumOff val="15000"/>
                  </a:prstClr>
                </a:solidFill>
                <a:effectLst/>
                <a:uLnTx/>
                <a:uFillTx/>
                <a:latin typeface="Noto Sans S Chinese Regular" panose="020B0500000000000000" pitchFamily="34" charset="-122"/>
                <a:ea typeface="Noto Sans S Chinese Regular" panose="020B0500000000000000" pitchFamily="34" charset="-122"/>
                <a:cs typeface="+mn-ea"/>
                <a:sym typeface="Arial" panose="020B0604020202020204" pitchFamily="34" charset="0"/>
              </a:rPr>
              <a:t>工作概述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57622" y="2001605"/>
            <a:ext cx="2213143" cy="2830641"/>
            <a:chOff x="789616" y="1653648"/>
            <a:chExt cx="1659857" cy="2122981"/>
          </a:xfrm>
        </p:grpSpPr>
        <p:sp>
          <p:nvSpPr>
            <p:cNvPr id="5" name="Hexagon 8"/>
            <p:cNvSpPr/>
            <p:nvPr/>
          </p:nvSpPr>
          <p:spPr bwMode="auto">
            <a:xfrm rot="5400000">
              <a:off x="876204" y="1761000"/>
              <a:ext cx="1556608" cy="1341904"/>
            </a:xfrm>
            <a:prstGeom prst="hexagon">
              <a:avLst/>
            </a:prstGeom>
            <a:solidFill>
              <a:schemeClr val="accent1">
                <a:lumMod val="100000"/>
              </a:schemeClr>
            </a:solidFill>
            <a:ln w="57150">
              <a:solidFill>
                <a:schemeClr val="bg1"/>
              </a:solidFill>
              <a:round/>
            </a:ln>
          </p:spPr>
          <p:txBody>
            <a:bodyPr rot="0" spcFirstLastPara="0" vert="vert270" wrap="none" lIns="121920" tIns="60960" rIns="121920" bIns="60960" anchor="ctr" anchorCtr="1"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小标题</a:t>
              </a:r>
            </a:p>
          </p:txBody>
        </p:sp>
        <p:sp>
          <p:nvSpPr>
            <p:cNvPr id="9" name="TextBox 13"/>
            <p:cNvSpPr txBox="1"/>
            <p:nvPr/>
          </p:nvSpPr>
          <p:spPr bwMode="auto">
            <a:xfrm>
              <a:off x="789616" y="3345957"/>
              <a:ext cx="1659857" cy="430672"/>
            </a:xfrm>
            <a:prstGeom prst="rect">
              <a:avLst/>
            </a:prstGeom>
            <a:noFill/>
            <a:ln w="9525">
              <a:noFill/>
              <a:miter lim="800000"/>
            </a:ln>
          </p:spPr>
          <p:txBody>
            <a:bodyPr wrap="square" lIns="0" tIns="0" rIns="0" bIns="0" anchor="ctr" anchorCtr="1">
              <a:normAutofit fontScale="77500" lnSpcReduction="20000"/>
              <a:scene3d>
                <a:camera prst="orthographicFront"/>
                <a:lightRig rig="threePt" dir="t"/>
              </a:scene3d>
              <a:sp3d>
                <a:bevelT w="0" h="0"/>
              </a:sp3d>
            </a:bodyPr>
            <a:lstStyle/>
            <a:p>
              <a:pPr lvl="0">
                <a:lnSpc>
                  <a:spcPct val="12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方正姚体" panose="02010601030101010101" pitchFamily="2" charset="-122"/>
                <a:ea typeface="方正姚体" panose="02010601030101010101" pitchFamily="2" charset="-122"/>
                <a:cs typeface="+mn-cs"/>
              </a:endParaRPr>
            </a:p>
          </p:txBody>
        </p:sp>
      </p:grpSp>
      <p:grpSp>
        <p:nvGrpSpPr>
          <p:cNvPr id="13" name="组合 12"/>
          <p:cNvGrpSpPr/>
          <p:nvPr/>
        </p:nvGrpSpPr>
        <p:grpSpPr>
          <a:xfrm>
            <a:off x="4073531" y="2001605"/>
            <a:ext cx="2213143" cy="2830640"/>
            <a:chOff x="2826548" y="1653649"/>
            <a:chExt cx="1659857" cy="2122980"/>
          </a:xfrm>
        </p:grpSpPr>
        <p:sp>
          <p:nvSpPr>
            <p:cNvPr id="6" name="Hexagon 10"/>
            <p:cNvSpPr/>
            <p:nvPr/>
          </p:nvSpPr>
          <p:spPr bwMode="auto">
            <a:xfrm rot="5400000">
              <a:off x="2864440" y="1761001"/>
              <a:ext cx="1556608" cy="1341904"/>
            </a:xfrm>
            <a:prstGeom prst="hexagon">
              <a:avLst/>
            </a:prstGeom>
            <a:solidFill>
              <a:schemeClr val="accent2"/>
            </a:solidFill>
            <a:ln w="57150">
              <a:solidFill>
                <a:schemeClr val="bg1"/>
              </a:solidFill>
              <a:round/>
            </a:ln>
          </p:spPr>
          <p:txBody>
            <a:bodyPr rot="0" spcFirstLastPara="0" vert="vert270" wrap="none" lIns="121920" tIns="60960" rIns="121920" bIns="60960" anchor="ctr" anchorCtr="1"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小标题</a:t>
              </a:r>
            </a:p>
          </p:txBody>
        </p:sp>
        <p:sp>
          <p:nvSpPr>
            <p:cNvPr id="10" name="TextBox 14"/>
            <p:cNvSpPr txBox="1"/>
            <p:nvPr/>
          </p:nvSpPr>
          <p:spPr bwMode="auto">
            <a:xfrm>
              <a:off x="2826548" y="3345957"/>
              <a:ext cx="1659857" cy="430672"/>
            </a:xfrm>
            <a:prstGeom prst="rect">
              <a:avLst/>
            </a:prstGeom>
            <a:noFill/>
            <a:ln w="9525">
              <a:noFill/>
              <a:miter lim="800000"/>
            </a:ln>
          </p:spPr>
          <p:txBody>
            <a:bodyPr wrap="square" lIns="0" tIns="0" rIns="0" bIns="0" anchor="ctr" anchorCtr="1">
              <a:normAutofit fontScale="77500" lnSpcReduction="20000"/>
              <a:scene3d>
                <a:camera prst="orthographicFront"/>
                <a:lightRig rig="threePt" dir="t"/>
              </a:scene3d>
              <a:sp3d>
                <a:bevelT w="0" h="0"/>
              </a:sp3d>
            </a:bodyPr>
            <a:lstStyle/>
            <a:p>
              <a:pPr lvl="0">
                <a:lnSpc>
                  <a:spcPct val="12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方正姚体" panose="02010601030101010101" pitchFamily="2" charset="-122"/>
                <a:ea typeface="方正姚体" panose="02010601030101010101" pitchFamily="2" charset="-122"/>
                <a:cs typeface="+mn-cs"/>
              </a:endParaRPr>
            </a:p>
          </p:txBody>
        </p:sp>
      </p:grpSp>
      <p:grpSp>
        <p:nvGrpSpPr>
          <p:cNvPr id="14" name="组合 13"/>
          <p:cNvGrpSpPr/>
          <p:nvPr/>
        </p:nvGrpSpPr>
        <p:grpSpPr>
          <a:xfrm>
            <a:off x="6706202" y="2001605"/>
            <a:ext cx="2213143" cy="2830640"/>
            <a:chOff x="4801051" y="1653649"/>
            <a:chExt cx="1659857" cy="2122980"/>
          </a:xfrm>
        </p:grpSpPr>
        <p:sp>
          <p:nvSpPr>
            <p:cNvPr id="7" name="Hexagon 11"/>
            <p:cNvSpPr/>
            <p:nvPr/>
          </p:nvSpPr>
          <p:spPr bwMode="auto">
            <a:xfrm rot="5400000">
              <a:off x="4852675" y="1761001"/>
              <a:ext cx="1556608" cy="1341904"/>
            </a:xfrm>
            <a:prstGeom prst="hexagon">
              <a:avLst/>
            </a:prstGeom>
            <a:solidFill>
              <a:schemeClr val="accent3"/>
            </a:solidFill>
            <a:ln w="57150">
              <a:solidFill>
                <a:schemeClr val="bg1"/>
              </a:solidFill>
              <a:round/>
            </a:ln>
          </p:spPr>
          <p:txBody>
            <a:bodyPr rot="0" spcFirstLastPara="0" vert="vert270" wrap="none" lIns="121920" tIns="60960" rIns="121920" bIns="60960" anchor="ctr" anchorCtr="1"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小标题</a:t>
              </a:r>
            </a:p>
          </p:txBody>
        </p:sp>
        <p:sp>
          <p:nvSpPr>
            <p:cNvPr id="11" name="TextBox 15"/>
            <p:cNvSpPr txBox="1"/>
            <p:nvPr/>
          </p:nvSpPr>
          <p:spPr bwMode="auto">
            <a:xfrm>
              <a:off x="4801051" y="3345957"/>
              <a:ext cx="1659857" cy="430672"/>
            </a:xfrm>
            <a:prstGeom prst="rect">
              <a:avLst/>
            </a:prstGeom>
            <a:noFill/>
            <a:ln w="9525">
              <a:noFill/>
              <a:miter lim="800000"/>
            </a:ln>
          </p:spPr>
          <p:txBody>
            <a:bodyPr wrap="square" lIns="0" tIns="0" rIns="0" bIns="0" anchor="ctr" anchorCtr="1">
              <a:normAutofit fontScale="77500" lnSpcReduction="20000"/>
              <a:scene3d>
                <a:camera prst="orthographicFront"/>
                <a:lightRig rig="threePt" dir="t"/>
              </a:scene3d>
              <a:sp3d>
                <a:bevelT w="0" h="0"/>
              </a:sp3d>
            </a:bodyPr>
            <a:lstStyle/>
            <a:p>
              <a:pPr lvl="0">
                <a:lnSpc>
                  <a:spcPct val="12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方正姚体" panose="02010601030101010101" pitchFamily="2" charset="-122"/>
                <a:ea typeface="方正姚体" panose="02010601030101010101" pitchFamily="2" charset="-122"/>
                <a:cs typeface="+mn-cs"/>
              </a:endParaRPr>
            </a:p>
          </p:txBody>
        </p:sp>
      </p:grpSp>
      <p:grpSp>
        <p:nvGrpSpPr>
          <p:cNvPr id="15" name="组合 14"/>
          <p:cNvGrpSpPr/>
          <p:nvPr/>
        </p:nvGrpSpPr>
        <p:grpSpPr>
          <a:xfrm>
            <a:off x="9357182" y="2001607"/>
            <a:ext cx="2213143" cy="2830639"/>
            <a:chOff x="6789286" y="1653650"/>
            <a:chExt cx="1659857" cy="2122979"/>
          </a:xfrm>
        </p:grpSpPr>
        <p:sp>
          <p:nvSpPr>
            <p:cNvPr id="8" name="Hexagon 12"/>
            <p:cNvSpPr/>
            <p:nvPr/>
          </p:nvSpPr>
          <p:spPr bwMode="auto">
            <a:xfrm rot="5400000">
              <a:off x="6840911" y="1761002"/>
              <a:ext cx="1556608" cy="1341904"/>
            </a:xfrm>
            <a:prstGeom prst="hexagon">
              <a:avLst/>
            </a:prstGeom>
            <a:solidFill>
              <a:schemeClr val="accent4"/>
            </a:solidFill>
            <a:ln w="57150">
              <a:solidFill>
                <a:schemeClr val="bg1"/>
              </a:solidFill>
              <a:round/>
            </a:ln>
          </p:spPr>
          <p:txBody>
            <a:bodyPr rot="0" spcFirstLastPara="0" vert="vert270" wrap="none" lIns="121920" tIns="60960" rIns="121920" bIns="60960" anchor="ctr" anchorCtr="1"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小标题</a:t>
              </a:r>
            </a:p>
          </p:txBody>
        </p:sp>
        <p:sp>
          <p:nvSpPr>
            <p:cNvPr id="12" name="TextBox 16"/>
            <p:cNvSpPr txBox="1"/>
            <p:nvPr/>
          </p:nvSpPr>
          <p:spPr bwMode="auto">
            <a:xfrm>
              <a:off x="6789286" y="3345957"/>
              <a:ext cx="1659857" cy="430672"/>
            </a:xfrm>
            <a:prstGeom prst="rect">
              <a:avLst/>
            </a:prstGeom>
            <a:noFill/>
            <a:ln w="9525">
              <a:noFill/>
              <a:miter lim="800000"/>
            </a:ln>
          </p:spPr>
          <p:txBody>
            <a:bodyPr wrap="square" lIns="0" tIns="0" rIns="0" bIns="0" anchor="ctr" anchorCtr="1">
              <a:normAutofit fontScale="77500" lnSpcReduction="20000"/>
              <a:scene3d>
                <a:camera prst="orthographicFront"/>
                <a:lightRig rig="threePt" dir="t"/>
              </a:scene3d>
              <a:sp3d>
                <a:bevelT w="0" h="0"/>
              </a:sp3d>
            </a:bodyPr>
            <a:lstStyle/>
            <a:p>
              <a:pPr lvl="0">
                <a:lnSpc>
                  <a:spcPct val="12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600" b="0" i="0" u="none" strike="noStrike" kern="1200" cap="none" spc="0" normalizeH="0" baseline="0" noProof="0" dirty="0">
                <a:ln>
                  <a:noFill/>
                </a:ln>
                <a:solidFill>
                  <a:prstClr val="black">
                    <a:lumMod val="85000"/>
                    <a:lumOff val="15000"/>
                  </a:prstClr>
                </a:solidFill>
                <a:effectLst/>
                <a:uLnTx/>
                <a:uFillTx/>
                <a:latin typeface="方正姚体" panose="02010601030101010101" pitchFamily="2" charset="-122"/>
                <a:ea typeface="方正姚体" panose="02010601030101010101" pitchFamily="2" charset="-122"/>
                <a:cs typeface="+mn-cs"/>
              </a:endParaRPr>
            </a:p>
          </p:txBody>
        </p:sp>
      </p:grpSp>
      <p:sp>
        <p:nvSpPr>
          <p:cNvPr id="4" name="矩形 3"/>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01</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工作概述</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24" name="矩形 23"/>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p:nvPr/>
        </p:nvSpPr>
        <p:spPr bwMode="auto">
          <a:xfrm>
            <a:off x="4050222" y="1466773"/>
            <a:ext cx="1820153" cy="2183857"/>
          </a:xfrm>
          <a:custGeom>
            <a:avLst/>
            <a:gdLst/>
            <a:ahLst/>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0" name="Freeform 6"/>
          <p:cNvSpPr/>
          <p:nvPr/>
        </p:nvSpPr>
        <p:spPr bwMode="auto">
          <a:xfrm>
            <a:off x="5408372" y="1468412"/>
            <a:ext cx="2288708" cy="1317195"/>
          </a:xfrm>
          <a:custGeom>
            <a:avLst/>
            <a:gdLst/>
            <a:ahLst/>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1" name="Freeform 7"/>
          <p:cNvSpPr/>
          <p:nvPr/>
        </p:nvSpPr>
        <p:spPr bwMode="auto">
          <a:xfrm>
            <a:off x="6356950" y="2785607"/>
            <a:ext cx="1340131" cy="2151090"/>
          </a:xfrm>
          <a:custGeom>
            <a:avLst/>
            <a:gdLst/>
            <a:ahLst/>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2" name="Freeform 8"/>
          <p:cNvSpPr/>
          <p:nvPr/>
        </p:nvSpPr>
        <p:spPr bwMode="auto">
          <a:xfrm>
            <a:off x="4733392" y="3709608"/>
            <a:ext cx="2259219" cy="1227090"/>
          </a:xfrm>
          <a:custGeom>
            <a:avLst/>
            <a:gdLst/>
            <a:ahLst/>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3" name="Freeform 9"/>
          <p:cNvSpPr/>
          <p:nvPr/>
        </p:nvSpPr>
        <p:spPr bwMode="auto">
          <a:xfrm>
            <a:off x="4050220" y="2785607"/>
            <a:ext cx="1766089" cy="2151090"/>
          </a:xfrm>
          <a:custGeom>
            <a:avLst/>
            <a:gdLst/>
            <a:ahLst/>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2" name="Group 11"/>
          <p:cNvGrpSpPr/>
          <p:nvPr/>
        </p:nvGrpSpPr>
        <p:grpSpPr>
          <a:xfrm>
            <a:off x="4690658" y="2439677"/>
            <a:ext cx="436754" cy="583198"/>
            <a:chOff x="754063" y="1211263"/>
            <a:chExt cx="269875" cy="360363"/>
          </a:xfrm>
          <a:solidFill>
            <a:schemeClr val="bg1"/>
          </a:solidFill>
        </p:grpSpPr>
        <p:sp>
          <p:nvSpPr>
            <p:cNvPr id="13"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 name="Freeform 90"/>
          <p:cNvSpPr>
            <a:spLocks noEditPoints="1"/>
          </p:cNvSpPr>
          <p:nvPr/>
        </p:nvSpPr>
        <p:spPr bwMode="auto">
          <a:xfrm>
            <a:off x="5974796" y="2042709"/>
            <a:ext cx="520137" cy="520137"/>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153"/>
          <p:cNvSpPr>
            <a:spLocks noEditPoints="1"/>
          </p:cNvSpPr>
          <p:nvPr/>
        </p:nvSpPr>
        <p:spPr bwMode="auto">
          <a:xfrm>
            <a:off x="6773826" y="3187378"/>
            <a:ext cx="497223" cy="504096"/>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7" name="Group 16"/>
          <p:cNvGrpSpPr/>
          <p:nvPr/>
        </p:nvGrpSpPr>
        <p:grpSpPr>
          <a:xfrm>
            <a:off x="4651337" y="3839746"/>
            <a:ext cx="517845" cy="423902"/>
            <a:chOff x="4856163" y="3600451"/>
            <a:chExt cx="358775" cy="293688"/>
          </a:xfrm>
          <a:solidFill>
            <a:schemeClr val="bg1"/>
          </a:solidFill>
        </p:grpSpPr>
        <p:sp>
          <p:nvSpPr>
            <p:cNvPr id="18" name="Freeform 148"/>
            <p:cNvSpPr>
              <a:spLocks noEditPoints="1"/>
            </p:cNvSpPr>
            <p:nvPr/>
          </p:nvSpPr>
          <p:spPr bwMode="auto">
            <a:xfrm>
              <a:off x="5103813" y="3692526"/>
              <a:ext cx="68263" cy="90488"/>
            </a:xfrm>
            <a:custGeom>
              <a:avLst/>
              <a:gdLst/>
              <a:ahLst/>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49"/>
            <p:cNvSpPr>
              <a:spLocks noEditPoints="1"/>
            </p:cNvSpPr>
            <p:nvPr/>
          </p:nvSpPr>
          <p:spPr bwMode="auto">
            <a:xfrm>
              <a:off x="4856163" y="3600451"/>
              <a:ext cx="358775" cy="293688"/>
            </a:xfrm>
            <a:custGeom>
              <a:avLst/>
              <a:gdLst/>
              <a:ahLst/>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0" name="Freeform 144"/>
          <p:cNvSpPr>
            <a:spLocks noEditPoints="1"/>
          </p:cNvSpPr>
          <p:nvPr/>
        </p:nvSpPr>
        <p:spPr bwMode="auto">
          <a:xfrm>
            <a:off x="5933768" y="4272757"/>
            <a:ext cx="531593" cy="520137"/>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Freeform 52"/>
          <p:cNvSpPr>
            <a:spLocks noEditPoints="1"/>
          </p:cNvSpPr>
          <p:nvPr/>
        </p:nvSpPr>
        <p:spPr bwMode="auto">
          <a:xfrm>
            <a:off x="5562122" y="3104398"/>
            <a:ext cx="629608" cy="62960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vert="horz" wrap="square" lIns="94365" tIns="47184" rIns="94365" bIns="47184"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TextBox 27"/>
          <p:cNvSpPr txBox="1"/>
          <p:nvPr/>
        </p:nvSpPr>
        <p:spPr>
          <a:xfrm>
            <a:off x="2761427" y="1188620"/>
            <a:ext cx="967440" cy="285078"/>
          </a:xfrm>
          <a:prstGeom prst="rect">
            <a:avLst/>
          </a:prstGeom>
          <a:noFill/>
        </p:spPr>
        <p:txBody>
          <a:bodyPr wrap="square" lIns="91412" tIns="0" rIns="91412"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输入标题</a:t>
            </a:r>
          </a:p>
        </p:txBody>
      </p:sp>
      <p:sp>
        <p:nvSpPr>
          <p:cNvPr id="32" name="TextBox 28"/>
          <p:cNvSpPr txBox="1"/>
          <p:nvPr/>
        </p:nvSpPr>
        <p:spPr>
          <a:xfrm>
            <a:off x="2761427" y="1484051"/>
            <a:ext cx="1975242" cy="957413"/>
          </a:xfrm>
          <a:prstGeom prst="rect">
            <a:avLst/>
          </a:prstGeom>
          <a:noFill/>
        </p:spPr>
        <p:txBody>
          <a:bodyPr wrap="square" lIns="91412" tIns="45706" rIns="91412" bIns="45706" rtlCol="0">
            <a:spAutoFit/>
          </a:bodyPr>
          <a:lstStyle/>
          <a:p>
            <a:pPr lvl="0">
              <a:lnSpc>
                <a:spcPct val="120000"/>
              </a:lnSpc>
            </a:pPr>
            <a:r>
              <a:rPr lang="zh-CN" altLang="en-US" sz="1200" dirty="0">
                <a:solidFill>
                  <a:prstClr val="black">
                    <a:lumMod val="7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200" b="0" i="0" u="none" strike="noStrike" kern="1200" cap="none" spc="0" normalizeH="0" baseline="0" noProof="0" dirty="0">
              <a:ln>
                <a:noFill/>
              </a:ln>
              <a:solidFill>
                <a:prstClr val="black">
                  <a:lumMod val="75000"/>
                </a:prstClr>
              </a:solidFill>
              <a:effectLst/>
              <a:uLnTx/>
              <a:uFillTx/>
              <a:latin typeface="方正姚体" panose="02010601030101010101" pitchFamily="2" charset="-122"/>
              <a:ea typeface="方正姚体" panose="02010601030101010101" pitchFamily="2" charset="-122"/>
              <a:cs typeface="+mn-cs"/>
            </a:endParaRPr>
          </a:p>
        </p:txBody>
      </p:sp>
      <p:sp>
        <p:nvSpPr>
          <p:cNvPr id="33" name="TextBox 27"/>
          <p:cNvSpPr txBox="1"/>
          <p:nvPr/>
        </p:nvSpPr>
        <p:spPr>
          <a:xfrm>
            <a:off x="6905754" y="1050611"/>
            <a:ext cx="967440" cy="285078"/>
          </a:xfrm>
          <a:prstGeom prst="rect">
            <a:avLst/>
          </a:prstGeom>
          <a:noFill/>
        </p:spPr>
        <p:txBody>
          <a:bodyPr wrap="square" lIns="91412" tIns="0" rIns="91412"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输入标题</a:t>
            </a:r>
          </a:p>
        </p:txBody>
      </p:sp>
      <p:sp>
        <p:nvSpPr>
          <p:cNvPr id="34" name="TextBox 28"/>
          <p:cNvSpPr txBox="1"/>
          <p:nvPr/>
        </p:nvSpPr>
        <p:spPr>
          <a:xfrm>
            <a:off x="6905754" y="1346042"/>
            <a:ext cx="1975242" cy="957413"/>
          </a:xfrm>
          <a:prstGeom prst="rect">
            <a:avLst/>
          </a:prstGeom>
          <a:noFill/>
        </p:spPr>
        <p:txBody>
          <a:bodyPr wrap="square" lIns="91412" tIns="45706" rIns="91412" bIns="45706" rtlCol="0">
            <a:spAutoFit/>
          </a:bodyPr>
          <a:lstStyle/>
          <a:p>
            <a:pPr lvl="0">
              <a:lnSpc>
                <a:spcPct val="120000"/>
              </a:lnSpc>
            </a:pPr>
            <a:r>
              <a:rPr lang="zh-CN" altLang="en-US" sz="1200" dirty="0">
                <a:solidFill>
                  <a:prstClr val="black">
                    <a:lumMod val="7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200" b="0" i="0" u="none" strike="noStrike" kern="1200" cap="none" spc="0" normalizeH="0" baseline="0" noProof="0" dirty="0">
              <a:ln>
                <a:noFill/>
              </a:ln>
              <a:solidFill>
                <a:prstClr val="black">
                  <a:lumMod val="75000"/>
                </a:prstClr>
              </a:solidFill>
              <a:effectLst/>
              <a:uLnTx/>
              <a:uFillTx/>
              <a:latin typeface="方正姚体" panose="02010601030101010101" pitchFamily="2" charset="-122"/>
              <a:ea typeface="方正姚体" panose="02010601030101010101" pitchFamily="2" charset="-122"/>
              <a:cs typeface="+mn-cs"/>
            </a:endParaRPr>
          </a:p>
        </p:txBody>
      </p:sp>
      <p:sp>
        <p:nvSpPr>
          <p:cNvPr id="35" name="TextBox 27"/>
          <p:cNvSpPr txBox="1"/>
          <p:nvPr/>
        </p:nvSpPr>
        <p:spPr>
          <a:xfrm>
            <a:off x="1975474" y="3438575"/>
            <a:ext cx="967440" cy="285078"/>
          </a:xfrm>
          <a:prstGeom prst="rect">
            <a:avLst/>
          </a:prstGeom>
          <a:noFill/>
        </p:spPr>
        <p:txBody>
          <a:bodyPr wrap="square" lIns="91412" tIns="0" rIns="91412"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输入标题</a:t>
            </a:r>
          </a:p>
        </p:txBody>
      </p:sp>
      <p:sp>
        <p:nvSpPr>
          <p:cNvPr id="36" name="TextBox 28"/>
          <p:cNvSpPr txBox="1"/>
          <p:nvPr/>
        </p:nvSpPr>
        <p:spPr>
          <a:xfrm>
            <a:off x="1975474" y="3734006"/>
            <a:ext cx="1975242" cy="957413"/>
          </a:xfrm>
          <a:prstGeom prst="rect">
            <a:avLst/>
          </a:prstGeom>
          <a:noFill/>
        </p:spPr>
        <p:txBody>
          <a:bodyPr wrap="square" lIns="91412" tIns="45706" rIns="91412" bIns="45706" rtlCol="0">
            <a:spAutoFit/>
          </a:bodyPr>
          <a:lstStyle/>
          <a:p>
            <a:pPr lvl="0">
              <a:lnSpc>
                <a:spcPct val="120000"/>
              </a:lnSpc>
            </a:pPr>
            <a:r>
              <a:rPr lang="zh-CN" altLang="en-US" sz="1200" dirty="0">
                <a:solidFill>
                  <a:prstClr val="black">
                    <a:lumMod val="7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200" b="0" i="0" u="none" strike="noStrike" kern="1200" cap="none" spc="0" normalizeH="0" baseline="0" noProof="0" dirty="0">
              <a:ln>
                <a:noFill/>
              </a:ln>
              <a:solidFill>
                <a:prstClr val="black">
                  <a:lumMod val="75000"/>
                </a:prstClr>
              </a:solidFill>
              <a:effectLst/>
              <a:uLnTx/>
              <a:uFillTx/>
              <a:latin typeface="方正姚体" panose="02010601030101010101" pitchFamily="2" charset="-122"/>
              <a:ea typeface="方正姚体" panose="02010601030101010101" pitchFamily="2" charset="-122"/>
              <a:cs typeface="+mn-cs"/>
            </a:endParaRPr>
          </a:p>
        </p:txBody>
      </p:sp>
      <p:sp>
        <p:nvSpPr>
          <p:cNvPr id="39" name="TextBox 27"/>
          <p:cNvSpPr txBox="1"/>
          <p:nvPr/>
        </p:nvSpPr>
        <p:spPr>
          <a:xfrm>
            <a:off x="7848787" y="3008205"/>
            <a:ext cx="967440" cy="285078"/>
          </a:xfrm>
          <a:prstGeom prst="rect">
            <a:avLst/>
          </a:prstGeom>
          <a:noFill/>
        </p:spPr>
        <p:txBody>
          <a:bodyPr wrap="square" lIns="91412" tIns="0" rIns="91412"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输入标题</a:t>
            </a:r>
          </a:p>
        </p:txBody>
      </p:sp>
      <p:sp>
        <p:nvSpPr>
          <p:cNvPr id="40" name="TextBox 28"/>
          <p:cNvSpPr txBox="1"/>
          <p:nvPr/>
        </p:nvSpPr>
        <p:spPr>
          <a:xfrm>
            <a:off x="7848787" y="3303636"/>
            <a:ext cx="2961410" cy="514215"/>
          </a:xfrm>
          <a:prstGeom prst="rect">
            <a:avLst/>
          </a:prstGeom>
          <a:noFill/>
        </p:spPr>
        <p:txBody>
          <a:bodyPr wrap="square" lIns="91412" tIns="45706" rIns="91412" bIns="45706" rtlCol="0">
            <a:spAutoFit/>
          </a:bodyPr>
          <a:lstStyle/>
          <a:p>
            <a:pPr lvl="0">
              <a:lnSpc>
                <a:spcPct val="120000"/>
              </a:lnSpc>
            </a:pPr>
            <a:r>
              <a:rPr lang="zh-CN" altLang="en-US" sz="1200" dirty="0">
                <a:solidFill>
                  <a:prstClr val="black">
                    <a:lumMod val="7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200" b="0" i="0" u="none" strike="noStrike" kern="1200" cap="none" spc="0" normalizeH="0" baseline="0" noProof="0" dirty="0">
              <a:ln>
                <a:noFill/>
              </a:ln>
              <a:solidFill>
                <a:prstClr val="black">
                  <a:lumMod val="75000"/>
                </a:prstClr>
              </a:solidFill>
              <a:effectLst/>
              <a:uLnTx/>
              <a:uFillTx/>
              <a:latin typeface="方正姚体" panose="02010601030101010101" pitchFamily="2" charset="-122"/>
              <a:ea typeface="方正姚体" panose="02010601030101010101" pitchFamily="2" charset="-122"/>
              <a:cs typeface="+mn-cs"/>
            </a:endParaRPr>
          </a:p>
        </p:txBody>
      </p:sp>
      <p:sp>
        <p:nvSpPr>
          <p:cNvPr id="41" name="TextBox 27"/>
          <p:cNvSpPr txBox="1"/>
          <p:nvPr/>
        </p:nvSpPr>
        <p:spPr>
          <a:xfrm>
            <a:off x="5477740" y="4976506"/>
            <a:ext cx="967440" cy="285078"/>
          </a:xfrm>
          <a:prstGeom prst="rect">
            <a:avLst/>
          </a:prstGeom>
          <a:noFill/>
        </p:spPr>
        <p:txBody>
          <a:bodyPr wrap="square" lIns="91412" tIns="0" rIns="91412"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输入标题</a:t>
            </a:r>
          </a:p>
        </p:txBody>
      </p:sp>
      <p:sp>
        <p:nvSpPr>
          <p:cNvPr id="42" name="TextBox 28"/>
          <p:cNvSpPr txBox="1"/>
          <p:nvPr/>
        </p:nvSpPr>
        <p:spPr>
          <a:xfrm>
            <a:off x="5506502" y="5280840"/>
            <a:ext cx="2961410" cy="514215"/>
          </a:xfrm>
          <a:prstGeom prst="rect">
            <a:avLst/>
          </a:prstGeom>
          <a:noFill/>
        </p:spPr>
        <p:txBody>
          <a:bodyPr wrap="square" lIns="91412" tIns="45706" rIns="91412" bIns="45706" rtlCol="0">
            <a:spAutoFit/>
          </a:bodyPr>
          <a:lstStyle/>
          <a:p>
            <a:pPr lvl="0">
              <a:lnSpc>
                <a:spcPct val="120000"/>
              </a:lnSpc>
            </a:pPr>
            <a:r>
              <a:rPr lang="zh-CN" altLang="en-US" sz="1200" dirty="0">
                <a:solidFill>
                  <a:prstClr val="black">
                    <a:lumMod val="75000"/>
                  </a:prstClr>
                </a:solidFill>
                <a:latin typeface="微软雅黑" panose="020B0503020204020204" pitchFamily="34" charset="-122"/>
                <a:ea typeface="微软雅黑" panose="020B0503020204020204" pitchFamily="34" charset="-122"/>
              </a:rPr>
              <a:t>请输入文字内容，以替换当前的文字内容，输入文字内容替换当前的页面文字排版。</a:t>
            </a:r>
            <a:endParaRPr kumimoji="0" lang="en-US" altLang="zh-CN" sz="1200" b="0" i="0" u="none" strike="noStrike" kern="1200" cap="none" spc="0" normalizeH="0" baseline="0" noProof="0" dirty="0">
              <a:ln>
                <a:noFill/>
              </a:ln>
              <a:solidFill>
                <a:prstClr val="black">
                  <a:lumMod val="75000"/>
                </a:prstClr>
              </a:solidFill>
              <a:effectLst/>
              <a:uLnTx/>
              <a:uFillTx/>
              <a:latin typeface="方正姚体" panose="02010601030101010101" pitchFamily="2" charset="-122"/>
              <a:ea typeface="方正姚体" panose="02010601030101010101" pitchFamily="2" charset="-122"/>
              <a:cs typeface="+mn-cs"/>
            </a:endParaRPr>
          </a:p>
        </p:txBody>
      </p:sp>
      <p:sp>
        <p:nvSpPr>
          <p:cNvPr id="37" name="矩形 36"/>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01</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工作概述</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8" name="矩形 37"/>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 calcmode="lin" valueType="num">
                                      <p:cBhvr>
                                        <p:cTn id="15" dur="500" fill="hold"/>
                                        <p:tgtEl>
                                          <p:spTgt spid="1029"/>
                                        </p:tgtEl>
                                        <p:attrNameLst>
                                          <p:attrName>ppt_x</p:attrName>
                                        </p:attrNameLst>
                                      </p:cBhvr>
                                      <p:tavLst>
                                        <p:tav tm="0">
                                          <p:val>
                                            <p:fltVal val="0.5"/>
                                          </p:val>
                                        </p:tav>
                                        <p:tav tm="100000">
                                          <p:val>
                                            <p:strVal val="#ppt_x"/>
                                          </p:val>
                                        </p:tav>
                                      </p:tavLst>
                                    </p:anim>
                                    <p:anim calcmode="lin" valueType="num">
                                      <p:cBhvr>
                                        <p:cTn id="16" dur="500" fill="hold"/>
                                        <p:tgtEl>
                                          <p:spTgt spid="1029"/>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23" presetClass="entr" presetSubtype="528" fill="hold" grpId="0" nodeType="afterEffect">
                                  <p:stCondLst>
                                    <p:cond delay="0"/>
                                  </p:stCondLst>
                                  <p:childTnLst>
                                    <p:set>
                                      <p:cBhvr>
                                        <p:cTn id="25" dur="1" fill="hold">
                                          <p:stCondLst>
                                            <p:cond delay="0"/>
                                          </p:stCondLst>
                                        </p:cTn>
                                        <p:tgtEl>
                                          <p:spTgt spid="1030"/>
                                        </p:tgtEl>
                                        <p:attrNameLst>
                                          <p:attrName>style.visibility</p:attrName>
                                        </p:attrNameLst>
                                      </p:cBhvr>
                                      <p:to>
                                        <p:strVal val="visible"/>
                                      </p:to>
                                    </p:set>
                                    <p:anim calcmode="lin" valueType="num">
                                      <p:cBhvr>
                                        <p:cTn id="26" dur="500" fill="hold"/>
                                        <p:tgtEl>
                                          <p:spTgt spid="1030"/>
                                        </p:tgtEl>
                                        <p:attrNameLst>
                                          <p:attrName>ppt_w</p:attrName>
                                        </p:attrNameLst>
                                      </p:cBhvr>
                                      <p:tavLst>
                                        <p:tav tm="0">
                                          <p:val>
                                            <p:fltVal val="0"/>
                                          </p:val>
                                        </p:tav>
                                        <p:tav tm="100000">
                                          <p:val>
                                            <p:strVal val="#ppt_w"/>
                                          </p:val>
                                        </p:tav>
                                      </p:tavLst>
                                    </p:anim>
                                    <p:anim calcmode="lin" valueType="num">
                                      <p:cBhvr>
                                        <p:cTn id="27" dur="500" fill="hold"/>
                                        <p:tgtEl>
                                          <p:spTgt spid="1030"/>
                                        </p:tgtEl>
                                        <p:attrNameLst>
                                          <p:attrName>ppt_h</p:attrName>
                                        </p:attrNameLst>
                                      </p:cBhvr>
                                      <p:tavLst>
                                        <p:tav tm="0">
                                          <p:val>
                                            <p:fltVal val="0"/>
                                          </p:val>
                                        </p:tav>
                                        <p:tav tm="100000">
                                          <p:val>
                                            <p:strVal val="#ppt_h"/>
                                          </p:val>
                                        </p:tav>
                                      </p:tavLst>
                                    </p:anim>
                                    <p:anim calcmode="lin" valueType="num">
                                      <p:cBhvr>
                                        <p:cTn id="28" dur="500" fill="hold"/>
                                        <p:tgtEl>
                                          <p:spTgt spid="1030"/>
                                        </p:tgtEl>
                                        <p:attrNameLst>
                                          <p:attrName>ppt_x</p:attrName>
                                        </p:attrNameLst>
                                      </p:cBhvr>
                                      <p:tavLst>
                                        <p:tav tm="0">
                                          <p:val>
                                            <p:fltVal val="0.5"/>
                                          </p:val>
                                        </p:tav>
                                        <p:tav tm="100000">
                                          <p:val>
                                            <p:strVal val="#ppt_x"/>
                                          </p:val>
                                        </p:tav>
                                      </p:tavLst>
                                    </p:anim>
                                    <p:anim calcmode="lin" valueType="num">
                                      <p:cBhvr>
                                        <p:cTn id="29" dur="500" fill="hold"/>
                                        <p:tgtEl>
                                          <p:spTgt spid="1030"/>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1031"/>
                                        </p:tgtEl>
                                        <p:attrNameLst>
                                          <p:attrName>style.visibility</p:attrName>
                                        </p:attrNameLst>
                                      </p:cBhvr>
                                      <p:to>
                                        <p:strVal val="visible"/>
                                      </p:to>
                                    </p:set>
                                    <p:anim calcmode="lin" valueType="num">
                                      <p:cBhvr>
                                        <p:cTn id="39" dur="500" fill="hold"/>
                                        <p:tgtEl>
                                          <p:spTgt spid="1031"/>
                                        </p:tgtEl>
                                        <p:attrNameLst>
                                          <p:attrName>ppt_w</p:attrName>
                                        </p:attrNameLst>
                                      </p:cBhvr>
                                      <p:tavLst>
                                        <p:tav tm="0">
                                          <p:val>
                                            <p:fltVal val="0"/>
                                          </p:val>
                                        </p:tav>
                                        <p:tav tm="100000">
                                          <p:val>
                                            <p:strVal val="#ppt_w"/>
                                          </p:val>
                                        </p:tav>
                                      </p:tavLst>
                                    </p:anim>
                                    <p:anim calcmode="lin" valueType="num">
                                      <p:cBhvr>
                                        <p:cTn id="40" dur="500" fill="hold"/>
                                        <p:tgtEl>
                                          <p:spTgt spid="1031"/>
                                        </p:tgtEl>
                                        <p:attrNameLst>
                                          <p:attrName>ppt_h</p:attrName>
                                        </p:attrNameLst>
                                      </p:cBhvr>
                                      <p:tavLst>
                                        <p:tav tm="0">
                                          <p:val>
                                            <p:fltVal val="0"/>
                                          </p:val>
                                        </p:tav>
                                        <p:tav tm="100000">
                                          <p:val>
                                            <p:strVal val="#ppt_h"/>
                                          </p:val>
                                        </p:tav>
                                      </p:tavLst>
                                    </p:anim>
                                    <p:anim calcmode="lin" valueType="num">
                                      <p:cBhvr>
                                        <p:cTn id="41" dur="500" fill="hold"/>
                                        <p:tgtEl>
                                          <p:spTgt spid="1031"/>
                                        </p:tgtEl>
                                        <p:attrNameLst>
                                          <p:attrName>ppt_x</p:attrName>
                                        </p:attrNameLst>
                                      </p:cBhvr>
                                      <p:tavLst>
                                        <p:tav tm="0">
                                          <p:val>
                                            <p:fltVal val="0.5"/>
                                          </p:val>
                                        </p:tav>
                                        <p:tav tm="100000">
                                          <p:val>
                                            <p:strVal val="#ppt_x"/>
                                          </p:val>
                                        </p:tav>
                                      </p:tavLst>
                                    </p:anim>
                                    <p:anim calcmode="lin" valueType="num">
                                      <p:cBhvr>
                                        <p:cTn id="42" dur="500" fill="hold"/>
                                        <p:tgtEl>
                                          <p:spTgt spid="1031"/>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3500"/>
                            </p:stCondLst>
                            <p:childTnLst>
                              <p:par>
                                <p:cTn id="50" presetID="23" presetClass="entr" presetSubtype="528" fill="hold" grpId="0" nodeType="after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anim calcmode="lin" valueType="num">
                                      <p:cBhvr>
                                        <p:cTn id="54" dur="500" fill="hold"/>
                                        <p:tgtEl>
                                          <p:spTgt spid="1032"/>
                                        </p:tgtEl>
                                        <p:attrNameLst>
                                          <p:attrName>ppt_x</p:attrName>
                                        </p:attrNameLst>
                                      </p:cBhvr>
                                      <p:tavLst>
                                        <p:tav tm="0">
                                          <p:val>
                                            <p:fltVal val="0.5"/>
                                          </p:val>
                                        </p:tav>
                                        <p:tav tm="100000">
                                          <p:val>
                                            <p:strVal val="#ppt_x"/>
                                          </p:val>
                                        </p:tav>
                                      </p:tavLst>
                                    </p:anim>
                                    <p:anim calcmode="lin" valueType="num">
                                      <p:cBhvr>
                                        <p:cTn id="55" dur="500" fill="hold"/>
                                        <p:tgtEl>
                                          <p:spTgt spid="1032"/>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23" presetClass="entr" presetSubtype="528" fill="hold" grpId="0" nodeType="afterEffect">
                                  <p:stCondLst>
                                    <p:cond delay="0"/>
                                  </p:stCondLst>
                                  <p:childTnLst>
                                    <p:set>
                                      <p:cBhvr>
                                        <p:cTn id="64" dur="1" fill="hold">
                                          <p:stCondLst>
                                            <p:cond delay="0"/>
                                          </p:stCondLst>
                                        </p:cTn>
                                        <p:tgtEl>
                                          <p:spTgt spid="1033"/>
                                        </p:tgtEl>
                                        <p:attrNameLst>
                                          <p:attrName>style.visibility</p:attrName>
                                        </p:attrNameLst>
                                      </p:cBhvr>
                                      <p:to>
                                        <p:strVal val="visible"/>
                                      </p:to>
                                    </p:set>
                                    <p:anim calcmode="lin" valueType="num">
                                      <p:cBhvr>
                                        <p:cTn id="65" dur="500" fill="hold"/>
                                        <p:tgtEl>
                                          <p:spTgt spid="1033"/>
                                        </p:tgtEl>
                                        <p:attrNameLst>
                                          <p:attrName>ppt_w</p:attrName>
                                        </p:attrNameLst>
                                      </p:cBhvr>
                                      <p:tavLst>
                                        <p:tav tm="0">
                                          <p:val>
                                            <p:fltVal val="0"/>
                                          </p:val>
                                        </p:tav>
                                        <p:tav tm="100000">
                                          <p:val>
                                            <p:strVal val="#ppt_w"/>
                                          </p:val>
                                        </p:tav>
                                      </p:tavLst>
                                    </p:anim>
                                    <p:anim calcmode="lin" valueType="num">
                                      <p:cBhvr>
                                        <p:cTn id="66" dur="500" fill="hold"/>
                                        <p:tgtEl>
                                          <p:spTgt spid="1033"/>
                                        </p:tgtEl>
                                        <p:attrNameLst>
                                          <p:attrName>ppt_h</p:attrName>
                                        </p:attrNameLst>
                                      </p:cBhvr>
                                      <p:tavLst>
                                        <p:tav tm="0">
                                          <p:val>
                                            <p:fltVal val="0"/>
                                          </p:val>
                                        </p:tav>
                                        <p:tav tm="100000">
                                          <p:val>
                                            <p:strVal val="#ppt_h"/>
                                          </p:val>
                                        </p:tav>
                                      </p:tavLst>
                                    </p:anim>
                                    <p:anim calcmode="lin" valueType="num">
                                      <p:cBhvr>
                                        <p:cTn id="67" dur="500" fill="hold"/>
                                        <p:tgtEl>
                                          <p:spTgt spid="1033"/>
                                        </p:tgtEl>
                                        <p:attrNameLst>
                                          <p:attrName>ppt_x</p:attrName>
                                        </p:attrNameLst>
                                      </p:cBhvr>
                                      <p:tavLst>
                                        <p:tav tm="0">
                                          <p:val>
                                            <p:fltVal val="0.5"/>
                                          </p:val>
                                        </p:tav>
                                        <p:tav tm="100000">
                                          <p:val>
                                            <p:strVal val="#ppt_x"/>
                                          </p:val>
                                        </p:tav>
                                      </p:tavLst>
                                    </p:anim>
                                    <p:anim calcmode="lin" valueType="num">
                                      <p:cBhvr>
                                        <p:cTn id="68" dur="500" fill="hold"/>
                                        <p:tgtEl>
                                          <p:spTgt spid="1033"/>
                                        </p:tgtEl>
                                        <p:attrNameLst>
                                          <p:attrName>ppt_y</p:attrName>
                                        </p:attrNameLst>
                                      </p:cBhvr>
                                      <p:tavLst>
                                        <p:tav tm="0">
                                          <p:val>
                                            <p:fltVal val="0.5"/>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left)">
                                      <p:cBhvr>
                                        <p:cTn id="102" dur="500"/>
                                        <p:tgtEl>
                                          <p:spTgt spid="40"/>
                                        </p:tgtEl>
                                      </p:cBhvr>
                                    </p:animEffect>
                                  </p:childTnLst>
                                </p:cTn>
                              </p:par>
                            </p:childTnLst>
                          </p:cTn>
                        </p:par>
                        <p:par>
                          <p:cTn id="103" fill="hold">
                            <p:stCondLst>
                              <p:cond delay="7500"/>
                            </p:stCondLst>
                            <p:childTnLst>
                              <p:par>
                                <p:cTn id="104" presetID="22" presetClass="entr" presetSubtype="8"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500"/>
                                        <p:tgtEl>
                                          <p:spTgt spid="41"/>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left)">
                                      <p:cBhvr>
                                        <p:cTn id="10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5" grpId="0" animBg="1"/>
      <p:bldP spid="16" grpId="0" animBg="1"/>
      <p:bldP spid="20" grpId="0" animBg="1"/>
      <p:bldP spid="26" grpId="0" animBg="1"/>
      <p:bldP spid="31" grpId="0"/>
      <p:bldP spid="32" grpId="0"/>
      <p:bldP spid="33" grpId="0"/>
      <p:bldP spid="34" grpId="0"/>
      <p:bldP spid="35" grpId="0"/>
      <p:bldP spid="36"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5298168" y="1626923"/>
          <a:ext cx="5187043" cy="4042758"/>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组合 28"/>
          <p:cNvGrpSpPr/>
          <p:nvPr/>
        </p:nvGrpSpPr>
        <p:grpSpPr>
          <a:xfrm>
            <a:off x="1897979" y="1697140"/>
            <a:ext cx="639518" cy="639518"/>
            <a:chOff x="2959100" y="1866900"/>
            <a:chExt cx="1536700" cy="1536700"/>
          </a:xfrm>
        </p:grpSpPr>
        <p:sp>
          <p:nvSpPr>
            <p:cNvPr id="30" name="椭圆 29"/>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1" name="椭圆 2"/>
            <p:cNvSpPr/>
            <p:nvPr/>
          </p:nvSpPr>
          <p:spPr>
            <a:xfrm>
              <a:off x="3361590" y="2294246"/>
              <a:ext cx="731720" cy="682008"/>
            </a:xfrm>
            <a:custGeom>
              <a:avLst/>
              <a:gdLst>
                <a:gd name="T0" fmla="*/ 2356 w 6533"/>
                <a:gd name="T1" fmla="*/ 1983 h 6099"/>
                <a:gd name="T2" fmla="*/ 1269 w 6533"/>
                <a:gd name="T3" fmla="*/ 3356 h 6099"/>
                <a:gd name="T4" fmla="*/ 905 w 6533"/>
                <a:gd name="T5" fmla="*/ 3279 h 6099"/>
                <a:gd name="T6" fmla="*/ 0 w 6533"/>
                <a:gd name="T7" fmla="*/ 4184 h 6099"/>
                <a:gd name="T8" fmla="*/ 905 w 6533"/>
                <a:gd name="T9" fmla="*/ 5090 h 6099"/>
                <a:gd name="T10" fmla="*/ 1811 w 6533"/>
                <a:gd name="T11" fmla="*/ 4184 h 6099"/>
                <a:gd name="T12" fmla="*/ 1628 w 6533"/>
                <a:gd name="T13" fmla="*/ 3639 h 6099"/>
                <a:gd name="T14" fmla="*/ 2715 w 6533"/>
                <a:gd name="T15" fmla="*/ 2266 h 6099"/>
                <a:gd name="T16" fmla="*/ 3037 w 6533"/>
                <a:gd name="T17" fmla="*/ 2378 h 6099"/>
                <a:gd name="T18" fmla="*/ 3037 w 6533"/>
                <a:gd name="T19" fmla="*/ 4318 h 6099"/>
                <a:gd name="T20" fmla="*/ 2360 w 6533"/>
                <a:gd name="T21" fmla="*/ 5194 h 6099"/>
                <a:gd name="T22" fmla="*/ 3265 w 6533"/>
                <a:gd name="T23" fmla="*/ 6099 h 6099"/>
                <a:gd name="T24" fmla="*/ 4171 w 6533"/>
                <a:gd name="T25" fmla="*/ 5194 h 6099"/>
                <a:gd name="T26" fmla="*/ 3493 w 6533"/>
                <a:gd name="T27" fmla="*/ 4318 h 6099"/>
                <a:gd name="T28" fmla="*/ 3493 w 6533"/>
                <a:gd name="T29" fmla="*/ 2379 h 6099"/>
                <a:gd name="T30" fmla="*/ 3805 w 6533"/>
                <a:gd name="T31" fmla="*/ 2272 h 6099"/>
                <a:gd name="T32" fmla="*/ 4893 w 6533"/>
                <a:gd name="T33" fmla="*/ 3652 h 6099"/>
                <a:gd name="T34" fmla="*/ 4719 w 6533"/>
                <a:gd name="T35" fmla="*/ 4186 h 6099"/>
                <a:gd name="T36" fmla="*/ 5624 w 6533"/>
                <a:gd name="T37" fmla="*/ 5091 h 6099"/>
                <a:gd name="T38" fmla="*/ 6533 w 6533"/>
                <a:gd name="T39" fmla="*/ 4184 h 6099"/>
                <a:gd name="T40" fmla="*/ 5628 w 6533"/>
                <a:gd name="T41" fmla="*/ 3279 h 6099"/>
                <a:gd name="T42" fmla="*/ 5251 w 6533"/>
                <a:gd name="T43" fmla="*/ 3362 h 6099"/>
                <a:gd name="T44" fmla="*/ 4169 w 6533"/>
                <a:gd name="T45" fmla="*/ 1991 h 6099"/>
                <a:gd name="T46" fmla="*/ 4468 w 6533"/>
                <a:gd name="T47" fmla="*/ 1200 h 6099"/>
                <a:gd name="T48" fmla="*/ 3268 w 6533"/>
                <a:gd name="T49" fmla="*/ 0 h 6099"/>
                <a:gd name="T50" fmla="*/ 2068 w 6533"/>
                <a:gd name="T51" fmla="*/ 1200 h 6099"/>
                <a:gd name="T52" fmla="*/ 2356 w 6533"/>
                <a:gd name="T53" fmla="*/ 1983 h 6099"/>
                <a:gd name="T54" fmla="*/ 905 w 6533"/>
                <a:gd name="T55" fmla="*/ 4634 h 6099"/>
                <a:gd name="T56" fmla="*/ 457 w 6533"/>
                <a:gd name="T57" fmla="*/ 4186 h 6099"/>
                <a:gd name="T58" fmla="*/ 905 w 6533"/>
                <a:gd name="T59" fmla="*/ 3738 h 6099"/>
                <a:gd name="T60" fmla="*/ 1353 w 6533"/>
                <a:gd name="T61" fmla="*/ 4186 h 6099"/>
                <a:gd name="T62" fmla="*/ 905 w 6533"/>
                <a:gd name="T63" fmla="*/ 4634 h 6099"/>
                <a:gd name="T64" fmla="*/ 3715 w 6533"/>
                <a:gd name="T65" fmla="*/ 5196 h 6099"/>
                <a:gd name="T66" fmla="*/ 3267 w 6533"/>
                <a:gd name="T67" fmla="*/ 5644 h 6099"/>
                <a:gd name="T68" fmla="*/ 2819 w 6533"/>
                <a:gd name="T69" fmla="*/ 5196 h 6099"/>
                <a:gd name="T70" fmla="*/ 3259 w 6533"/>
                <a:gd name="T71" fmla="*/ 4748 h 6099"/>
                <a:gd name="T72" fmla="*/ 3268 w 6533"/>
                <a:gd name="T73" fmla="*/ 4748 h 6099"/>
                <a:gd name="T74" fmla="*/ 3277 w 6533"/>
                <a:gd name="T75" fmla="*/ 4748 h 6099"/>
                <a:gd name="T76" fmla="*/ 3715 w 6533"/>
                <a:gd name="T77" fmla="*/ 5196 h 6099"/>
                <a:gd name="T78" fmla="*/ 6076 w 6533"/>
                <a:gd name="T79" fmla="*/ 4184 h 6099"/>
                <a:gd name="T80" fmla="*/ 5628 w 6533"/>
                <a:gd name="T81" fmla="*/ 4632 h 6099"/>
                <a:gd name="T82" fmla="*/ 5180 w 6533"/>
                <a:gd name="T83" fmla="*/ 4184 h 6099"/>
                <a:gd name="T84" fmla="*/ 5628 w 6533"/>
                <a:gd name="T85" fmla="*/ 3736 h 6099"/>
                <a:gd name="T86" fmla="*/ 6076 w 6533"/>
                <a:gd name="T87" fmla="*/ 4184 h 6099"/>
                <a:gd name="T88" fmla="*/ 3267 w 6533"/>
                <a:gd name="T89" fmla="*/ 458 h 6099"/>
                <a:gd name="T90" fmla="*/ 4009 w 6533"/>
                <a:gd name="T91" fmla="*/ 1200 h 6099"/>
                <a:gd name="T92" fmla="*/ 3267 w 6533"/>
                <a:gd name="T93" fmla="*/ 1943 h 6099"/>
                <a:gd name="T94" fmla="*/ 2524 w 6533"/>
                <a:gd name="T95" fmla="*/ 1200 h 6099"/>
                <a:gd name="T96" fmla="*/ 3267 w 6533"/>
                <a:gd name="T97" fmla="*/ 45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33" h="6099">
                  <a:moveTo>
                    <a:pt x="2356" y="1983"/>
                  </a:moveTo>
                  <a:lnTo>
                    <a:pt x="1269" y="3356"/>
                  </a:lnTo>
                  <a:cubicBezTo>
                    <a:pt x="1157" y="3307"/>
                    <a:pt x="1035" y="3279"/>
                    <a:pt x="905" y="3279"/>
                  </a:cubicBezTo>
                  <a:cubicBezTo>
                    <a:pt x="407" y="3279"/>
                    <a:pt x="0" y="3686"/>
                    <a:pt x="0" y="4184"/>
                  </a:cubicBezTo>
                  <a:cubicBezTo>
                    <a:pt x="0" y="4683"/>
                    <a:pt x="407" y="5090"/>
                    <a:pt x="905" y="5090"/>
                  </a:cubicBezTo>
                  <a:cubicBezTo>
                    <a:pt x="1404" y="5090"/>
                    <a:pt x="1811" y="4683"/>
                    <a:pt x="1811" y="4184"/>
                  </a:cubicBezTo>
                  <a:cubicBezTo>
                    <a:pt x="1811" y="3980"/>
                    <a:pt x="1743" y="3791"/>
                    <a:pt x="1628" y="3639"/>
                  </a:cubicBezTo>
                  <a:lnTo>
                    <a:pt x="2715" y="2266"/>
                  </a:lnTo>
                  <a:cubicBezTo>
                    <a:pt x="2815" y="2318"/>
                    <a:pt x="2924" y="2356"/>
                    <a:pt x="3037" y="2378"/>
                  </a:cubicBezTo>
                  <a:lnTo>
                    <a:pt x="3037" y="4318"/>
                  </a:lnTo>
                  <a:cubicBezTo>
                    <a:pt x="2648" y="4419"/>
                    <a:pt x="2360" y="4774"/>
                    <a:pt x="2360" y="5194"/>
                  </a:cubicBezTo>
                  <a:cubicBezTo>
                    <a:pt x="2360" y="5694"/>
                    <a:pt x="2767" y="6099"/>
                    <a:pt x="3265" y="6099"/>
                  </a:cubicBezTo>
                  <a:cubicBezTo>
                    <a:pt x="3764" y="6099"/>
                    <a:pt x="4171" y="5692"/>
                    <a:pt x="4171" y="5194"/>
                  </a:cubicBezTo>
                  <a:cubicBezTo>
                    <a:pt x="4171" y="4774"/>
                    <a:pt x="3883" y="4419"/>
                    <a:pt x="3493" y="4318"/>
                  </a:cubicBezTo>
                  <a:lnTo>
                    <a:pt x="3493" y="2379"/>
                  </a:lnTo>
                  <a:cubicBezTo>
                    <a:pt x="3604" y="2358"/>
                    <a:pt x="3708" y="2322"/>
                    <a:pt x="3805" y="2272"/>
                  </a:cubicBezTo>
                  <a:lnTo>
                    <a:pt x="4893" y="3652"/>
                  </a:lnTo>
                  <a:cubicBezTo>
                    <a:pt x="4784" y="3802"/>
                    <a:pt x="4719" y="3986"/>
                    <a:pt x="4719" y="4186"/>
                  </a:cubicBezTo>
                  <a:cubicBezTo>
                    <a:pt x="4719" y="4684"/>
                    <a:pt x="5125" y="5091"/>
                    <a:pt x="5624" y="5091"/>
                  </a:cubicBezTo>
                  <a:cubicBezTo>
                    <a:pt x="6123" y="5091"/>
                    <a:pt x="6533" y="4684"/>
                    <a:pt x="6533" y="4184"/>
                  </a:cubicBezTo>
                  <a:cubicBezTo>
                    <a:pt x="6533" y="3686"/>
                    <a:pt x="6127" y="3279"/>
                    <a:pt x="5628" y="3279"/>
                  </a:cubicBezTo>
                  <a:cubicBezTo>
                    <a:pt x="5493" y="3279"/>
                    <a:pt x="5365" y="3308"/>
                    <a:pt x="5251" y="3362"/>
                  </a:cubicBezTo>
                  <a:lnTo>
                    <a:pt x="4169" y="1991"/>
                  </a:lnTo>
                  <a:cubicBezTo>
                    <a:pt x="4355" y="1779"/>
                    <a:pt x="4468" y="1503"/>
                    <a:pt x="4468" y="1200"/>
                  </a:cubicBezTo>
                  <a:cubicBezTo>
                    <a:pt x="4468" y="539"/>
                    <a:pt x="3929" y="0"/>
                    <a:pt x="3268" y="0"/>
                  </a:cubicBezTo>
                  <a:cubicBezTo>
                    <a:pt x="2607" y="0"/>
                    <a:pt x="2068" y="539"/>
                    <a:pt x="2068" y="1200"/>
                  </a:cubicBezTo>
                  <a:cubicBezTo>
                    <a:pt x="2067" y="1499"/>
                    <a:pt x="2176" y="1772"/>
                    <a:pt x="2356" y="1983"/>
                  </a:cubicBezTo>
                  <a:close/>
                  <a:moveTo>
                    <a:pt x="905" y="4634"/>
                  </a:moveTo>
                  <a:cubicBezTo>
                    <a:pt x="659" y="4634"/>
                    <a:pt x="457" y="4432"/>
                    <a:pt x="457" y="4186"/>
                  </a:cubicBezTo>
                  <a:cubicBezTo>
                    <a:pt x="457" y="3939"/>
                    <a:pt x="659" y="3738"/>
                    <a:pt x="905" y="3738"/>
                  </a:cubicBezTo>
                  <a:cubicBezTo>
                    <a:pt x="1152" y="3738"/>
                    <a:pt x="1353" y="3939"/>
                    <a:pt x="1353" y="4186"/>
                  </a:cubicBezTo>
                  <a:cubicBezTo>
                    <a:pt x="1353" y="4432"/>
                    <a:pt x="1153" y="4634"/>
                    <a:pt x="905" y="4634"/>
                  </a:cubicBezTo>
                  <a:close/>
                  <a:moveTo>
                    <a:pt x="3715" y="5196"/>
                  </a:moveTo>
                  <a:cubicBezTo>
                    <a:pt x="3715" y="5443"/>
                    <a:pt x="3513" y="5644"/>
                    <a:pt x="3267" y="5644"/>
                  </a:cubicBezTo>
                  <a:cubicBezTo>
                    <a:pt x="3020" y="5644"/>
                    <a:pt x="2819" y="5443"/>
                    <a:pt x="2819" y="5196"/>
                  </a:cubicBezTo>
                  <a:cubicBezTo>
                    <a:pt x="2819" y="4952"/>
                    <a:pt x="3015" y="4754"/>
                    <a:pt x="3259" y="4748"/>
                  </a:cubicBezTo>
                  <a:lnTo>
                    <a:pt x="3268" y="4748"/>
                  </a:lnTo>
                  <a:lnTo>
                    <a:pt x="3277" y="4748"/>
                  </a:lnTo>
                  <a:cubicBezTo>
                    <a:pt x="3519" y="4752"/>
                    <a:pt x="3715" y="4952"/>
                    <a:pt x="3715" y="5196"/>
                  </a:cubicBezTo>
                  <a:close/>
                  <a:moveTo>
                    <a:pt x="6076" y="4184"/>
                  </a:moveTo>
                  <a:cubicBezTo>
                    <a:pt x="6076" y="4431"/>
                    <a:pt x="5875" y="4632"/>
                    <a:pt x="5628" y="4632"/>
                  </a:cubicBezTo>
                  <a:cubicBezTo>
                    <a:pt x="5381" y="4632"/>
                    <a:pt x="5180" y="4431"/>
                    <a:pt x="5180" y="4184"/>
                  </a:cubicBezTo>
                  <a:cubicBezTo>
                    <a:pt x="5180" y="3938"/>
                    <a:pt x="5381" y="3736"/>
                    <a:pt x="5628" y="3736"/>
                  </a:cubicBezTo>
                  <a:cubicBezTo>
                    <a:pt x="5875" y="3736"/>
                    <a:pt x="6076" y="3938"/>
                    <a:pt x="6076" y="4184"/>
                  </a:cubicBezTo>
                  <a:close/>
                  <a:moveTo>
                    <a:pt x="3267" y="458"/>
                  </a:moveTo>
                  <a:cubicBezTo>
                    <a:pt x="3676" y="458"/>
                    <a:pt x="4009" y="791"/>
                    <a:pt x="4009" y="1200"/>
                  </a:cubicBezTo>
                  <a:cubicBezTo>
                    <a:pt x="4009" y="1610"/>
                    <a:pt x="3676" y="1943"/>
                    <a:pt x="3267" y="1943"/>
                  </a:cubicBezTo>
                  <a:cubicBezTo>
                    <a:pt x="2857" y="1943"/>
                    <a:pt x="2524" y="1610"/>
                    <a:pt x="2524" y="1200"/>
                  </a:cubicBezTo>
                  <a:cubicBezTo>
                    <a:pt x="2524" y="791"/>
                    <a:pt x="2857" y="458"/>
                    <a:pt x="3267" y="458"/>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32" name="组合 31"/>
          <p:cNvGrpSpPr/>
          <p:nvPr/>
        </p:nvGrpSpPr>
        <p:grpSpPr>
          <a:xfrm>
            <a:off x="1897979" y="3199368"/>
            <a:ext cx="639518" cy="639518"/>
            <a:chOff x="2959100" y="1866900"/>
            <a:chExt cx="1536700" cy="1536700"/>
          </a:xfrm>
        </p:grpSpPr>
        <p:sp>
          <p:nvSpPr>
            <p:cNvPr id="33" name="椭圆 32"/>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4" name="椭圆 2"/>
            <p:cNvSpPr/>
            <p:nvPr/>
          </p:nvSpPr>
          <p:spPr>
            <a:xfrm>
              <a:off x="3361590" y="2407475"/>
              <a:ext cx="731720" cy="455550"/>
            </a:xfrm>
            <a:custGeom>
              <a:avLst/>
              <a:gdLst>
                <a:gd name="connsiteX0" fmla="*/ 284157 w 607639"/>
                <a:gd name="connsiteY0" fmla="*/ 258998 h 378301"/>
                <a:gd name="connsiteX1" fmla="*/ 274010 w 607639"/>
                <a:gd name="connsiteY1" fmla="*/ 269127 h 378301"/>
                <a:gd name="connsiteX2" fmla="*/ 284157 w 607639"/>
                <a:gd name="connsiteY2" fmla="*/ 279345 h 378301"/>
                <a:gd name="connsiteX3" fmla="*/ 429684 w 607639"/>
                <a:gd name="connsiteY3" fmla="*/ 279345 h 378301"/>
                <a:gd name="connsiteX4" fmla="*/ 439831 w 607639"/>
                <a:gd name="connsiteY4" fmla="*/ 269127 h 378301"/>
                <a:gd name="connsiteX5" fmla="*/ 429684 w 607639"/>
                <a:gd name="connsiteY5" fmla="*/ 258998 h 378301"/>
                <a:gd name="connsiteX6" fmla="*/ 284157 w 607639"/>
                <a:gd name="connsiteY6" fmla="*/ 241051 h 378301"/>
                <a:gd name="connsiteX7" fmla="*/ 429684 w 607639"/>
                <a:gd name="connsiteY7" fmla="*/ 241051 h 378301"/>
                <a:gd name="connsiteX8" fmla="*/ 457899 w 607639"/>
                <a:gd name="connsiteY8" fmla="*/ 269127 h 378301"/>
                <a:gd name="connsiteX9" fmla="*/ 429684 w 607639"/>
                <a:gd name="connsiteY9" fmla="*/ 297292 h 378301"/>
                <a:gd name="connsiteX10" fmla="*/ 284157 w 607639"/>
                <a:gd name="connsiteY10" fmla="*/ 297292 h 378301"/>
                <a:gd name="connsiteX11" fmla="*/ 255941 w 607639"/>
                <a:gd name="connsiteY11" fmla="*/ 269127 h 378301"/>
                <a:gd name="connsiteX12" fmla="*/ 284157 w 607639"/>
                <a:gd name="connsiteY12" fmla="*/ 241051 h 378301"/>
                <a:gd name="connsiteX13" fmla="*/ 131013 w 607639"/>
                <a:gd name="connsiteY13" fmla="*/ 231093 h 378301"/>
                <a:gd name="connsiteX14" fmla="*/ 122556 w 607639"/>
                <a:gd name="connsiteY14" fmla="*/ 233759 h 378301"/>
                <a:gd name="connsiteX15" fmla="*/ 122556 w 607639"/>
                <a:gd name="connsiteY15" fmla="*/ 301298 h 378301"/>
                <a:gd name="connsiteX16" fmla="*/ 134217 w 607639"/>
                <a:gd name="connsiteY16" fmla="*/ 297655 h 378301"/>
                <a:gd name="connsiteX17" fmla="*/ 139558 w 607639"/>
                <a:gd name="connsiteY17" fmla="*/ 297655 h 378301"/>
                <a:gd name="connsiteX18" fmla="*/ 151575 w 607639"/>
                <a:gd name="connsiteY18" fmla="*/ 301387 h 378301"/>
                <a:gd name="connsiteX19" fmla="*/ 151575 w 607639"/>
                <a:gd name="connsiteY19" fmla="*/ 233759 h 378301"/>
                <a:gd name="connsiteX20" fmla="*/ 142763 w 607639"/>
                <a:gd name="connsiteY20" fmla="*/ 231093 h 378301"/>
                <a:gd name="connsiteX21" fmla="*/ 131013 w 607639"/>
                <a:gd name="connsiteY21" fmla="*/ 231093 h 378301"/>
                <a:gd name="connsiteX22" fmla="*/ 188428 w 607639"/>
                <a:gd name="connsiteY22" fmla="*/ 214475 h 378301"/>
                <a:gd name="connsiteX23" fmla="*/ 183354 w 607639"/>
                <a:gd name="connsiteY23" fmla="*/ 219185 h 378301"/>
                <a:gd name="connsiteX24" fmla="*/ 169646 w 607639"/>
                <a:gd name="connsiteY24" fmla="*/ 231182 h 378301"/>
                <a:gd name="connsiteX25" fmla="*/ 169646 w 607639"/>
                <a:gd name="connsiteY25" fmla="*/ 306897 h 378301"/>
                <a:gd name="connsiteX26" fmla="*/ 188428 w 607639"/>
                <a:gd name="connsiteY26" fmla="*/ 312584 h 378301"/>
                <a:gd name="connsiteX27" fmla="*/ 85348 w 607639"/>
                <a:gd name="connsiteY27" fmla="*/ 214475 h 378301"/>
                <a:gd name="connsiteX28" fmla="*/ 85348 w 607639"/>
                <a:gd name="connsiteY28" fmla="*/ 312584 h 378301"/>
                <a:gd name="connsiteX29" fmla="*/ 104486 w 607639"/>
                <a:gd name="connsiteY29" fmla="*/ 306719 h 378301"/>
                <a:gd name="connsiteX30" fmla="*/ 104486 w 607639"/>
                <a:gd name="connsiteY30" fmla="*/ 231360 h 378301"/>
                <a:gd name="connsiteX31" fmla="*/ 90421 w 607639"/>
                <a:gd name="connsiteY31" fmla="*/ 219185 h 378301"/>
                <a:gd name="connsiteX32" fmla="*/ 85348 w 607639"/>
                <a:gd name="connsiteY32" fmla="*/ 214475 h 378301"/>
                <a:gd name="connsiteX33" fmla="*/ 284161 w 607639"/>
                <a:gd name="connsiteY33" fmla="*/ 178566 h 378301"/>
                <a:gd name="connsiteX34" fmla="*/ 274013 w 607639"/>
                <a:gd name="connsiteY34" fmla="*/ 188692 h 378301"/>
                <a:gd name="connsiteX35" fmla="*/ 284161 w 607639"/>
                <a:gd name="connsiteY35" fmla="*/ 198817 h 378301"/>
                <a:gd name="connsiteX36" fmla="*/ 514640 w 607639"/>
                <a:gd name="connsiteY36" fmla="*/ 198817 h 378301"/>
                <a:gd name="connsiteX37" fmla="*/ 524789 w 607639"/>
                <a:gd name="connsiteY37" fmla="*/ 188692 h 378301"/>
                <a:gd name="connsiteX38" fmla="*/ 514640 w 607639"/>
                <a:gd name="connsiteY38" fmla="*/ 178566 h 378301"/>
                <a:gd name="connsiteX39" fmla="*/ 284161 w 607639"/>
                <a:gd name="connsiteY39" fmla="*/ 160536 h 378301"/>
                <a:gd name="connsiteX40" fmla="*/ 514640 w 607639"/>
                <a:gd name="connsiteY40" fmla="*/ 160536 h 378301"/>
                <a:gd name="connsiteX41" fmla="*/ 542860 w 607639"/>
                <a:gd name="connsiteY41" fmla="*/ 188692 h 378301"/>
                <a:gd name="connsiteX42" fmla="*/ 514640 w 607639"/>
                <a:gd name="connsiteY42" fmla="*/ 216847 h 378301"/>
                <a:gd name="connsiteX43" fmla="*/ 284161 w 607639"/>
                <a:gd name="connsiteY43" fmla="*/ 216847 h 378301"/>
                <a:gd name="connsiteX44" fmla="*/ 255941 w 607639"/>
                <a:gd name="connsiteY44" fmla="*/ 188692 h 378301"/>
                <a:gd name="connsiteX45" fmla="*/ 284161 w 607639"/>
                <a:gd name="connsiteY45" fmla="*/ 160536 h 378301"/>
                <a:gd name="connsiteX46" fmla="*/ 284161 w 607639"/>
                <a:gd name="connsiteY46" fmla="*/ 96804 h 378301"/>
                <a:gd name="connsiteX47" fmla="*/ 274013 w 607639"/>
                <a:gd name="connsiteY47" fmla="*/ 106942 h 378301"/>
                <a:gd name="connsiteX48" fmla="*/ 284161 w 607639"/>
                <a:gd name="connsiteY48" fmla="*/ 117080 h 378301"/>
                <a:gd name="connsiteX49" fmla="*/ 514640 w 607639"/>
                <a:gd name="connsiteY49" fmla="*/ 117080 h 378301"/>
                <a:gd name="connsiteX50" fmla="*/ 524789 w 607639"/>
                <a:gd name="connsiteY50" fmla="*/ 106942 h 378301"/>
                <a:gd name="connsiteX51" fmla="*/ 514640 w 607639"/>
                <a:gd name="connsiteY51" fmla="*/ 96804 h 378301"/>
                <a:gd name="connsiteX52" fmla="*/ 136898 w 607639"/>
                <a:gd name="connsiteY52" fmla="*/ 85627 h 378301"/>
                <a:gd name="connsiteX53" fmla="*/ 87782 w 607639"/>
                <a:gd name="connsiteY53" fmla="*/ 134780 h 378301"/>
                <a:gd name="connsiteX54" fmla="*/ 136898 w 607639"/>
                <a:gd name="connsiteY54" fmla="*/ 183844 h 378301"/>
                <a:gd name="connsiteX55" fmla="*/ 186103 w 607639"/>
                <a:gd name="connsiteY55" fmla="*/ 134780 h 378301"/>
                <a:gd name="connsiteX56" fmla="*/ 136898 w 607639"/>
                <a:gd name="connsiteY56" fmla="*/ 85627 h 378301"/>
                <a:gd name="connsiteX57" fmla="*/ 284161 w 607639"/>
                <a:gd name="connsiteY57" fmla="*/ 78751 h 378301"/>
                <a:gd name="connsiteX58" fmla="*/ 514640 w 607639"/>
                <a:gd name="connsiteY58" fmla="*/ 78751 h 378301"/>
                <a:gd name="connsiteX59" fmla="*/ 542860 w 607639"/>
                <a:gd name="connsiteY59" fmla="*/ 106942 h 378301"/>
                <a:gd name="connsiteX60" fmla="*/ 514640 w 607639"/>
                <a:gd name="connsiteY60" fmla="*/ 135133 h 378301"/>
                <a:gd name="connsiteX61" fmla="*/ 284161 w 607639"/>
                <a:gd name="connsiteY61" fmla="*/ 135133 h 378301"/>
                <a:gd name="connsiteX62" fmla="*/ 255941 w 607639"/>
                <a:gd name="connsiteY62" fmla="*/ 106942 h 378301"/>
                <a:gd name="connsiteX63" fmla="*/ 284161 w 607639"/>
                <a:gd name="connsiteY63" fmla="*/ 78751 h 378301"/>
                <a:gd name="connsiteX64" fmla="*/ 136898 w 607639"/>
                <a:gd name="connsiteY64" fmla="*/ 67672 h 378301"/>
                <a:gd name="connsiteX65" fmla="*/ 204076 w 607639"/>
                <a:gd name="connsiteY65" fmla="*/ 134780 h 378301"/>
                <a:gd name="connsiteX66" fmla="*/ 136898 w 607639"/>
                <a:gd name="connsiteY66" fmla="*/ 201887 h 378301"/>
                <a:gd name="connsiteX67" fmla="*/ 69719 w 607639"/>
                <a:gd name="connsiteY67" fmla="*/ 134780 h 378301"/>
                <a:gd name="connsiteX68" fmla="*/ 136898 w 607639"/>
                <a:gd name="connsiteY68" fmla="*/ 67672 h 378301"/>
                <a:gd name="connsiteX69" fmla="*/ 127719 w 607639"/>
                <a:gd name="connsiteY69" fmla="*/ 56825 h 378301"/>
                <a:gd name="connsiteX70" fmla="*/ 101726 w 607639"/>
                <a:gd name="connsiteY70" fmla="*/ 64468 h 378301"/>
                <a:gd name="connsiteX71" fmla="*/ 86238 w 607639"/>
                <a:gd name="connsiteY71" fmla="*/ 74421 h 378301"/>
                <a:gd name="connsiteX72" fmla="*/ 68434 w 607639"/>
                <a:gd name="connsiteY72" fmla="*/ 94860 h 378301"/>
                <a:gd name="connsiteX73" fmla="*/ 60868 w 607639"/>
                <a:gd name="connsiteY73" fmla="*/ 111567 h 378301"/>
                <a:gd name="connsiteX74" fmla="*/ 56951 w 607639"/>
                <a:gd name="connsiteY74" fmla="*/ 138316 h 378301"/>
                <a:gd name="connsiteX75" fmla="*/ 59621 w 607639"/>
                <a:gd name="connsiteY75" fmla="*/ 156534 h 378301"/>
                <a:gd name="connsiteX76" fmla="*/ 70838 w 607639"/>
                <a:gd name="connsiteY76" fmla="*/ 181150 h 378301"/>
                <a:gd name="connsiteX77" fmla="*/ 82855 w 607639"/>
                <a:gd name="connsiteY77" fmla="*/ 195013 h 378301"/>
                <a:gd name="connsiteX78" fmla="*/ 105732 w 607639"/>
                <a:gd name="connsiteY78" fmla="*/ 209676 h 378301"/>
                <a:gd name="connsiteX79" fmla="*/ 123357 w 607639"/>
                <a:gd name="connsiteY79" fmla="*/ 214831 h 378301"/>
                <a:gd name="connsiteX80" fmla="*/ 136888 w 607639"/>
                <a:gd name="connsiteY80" fmla="*/ 211809 h 378301"/>
                <a:gd name="connsiteX81" fmla="*/ 150418 w 607639"/>
                <a:gd name="connsiteY81" fmla="*/ 214831 h 378301"/>
                <a:gd name="connsiteX82" fmla="*/ 168132 w 607639"/>
                <a:gd name="connsiteY82" fmla="*/ 209676 h 378301"/>
                <a:gd name="connsiteX83" fmla="*/ 190920 w 607639"/>
                <a:gd name="connsiteY83" fmla="*/ 195013 h 378301"/>
                <a:gd name="connsiteX84" fmla="*/ 202938 w 607639"/>
                <a:gd name="connsiteY84" fmla="*/ 181150 h 378301"/>
                <a:gd name="connsiteX85" fmla="*/ 214243 w 607639"/>
                <a:gd name="connsiteY85" fmla="*/ 156534 h 378301"/>
                <a:gd name="connsiteX86" fmla="*/ 216824 w 607639"/>
                <a:gd name="connsiteY86" fmla="*/ 138316 h 378301"/>
                <a:gd name="connsiteX87" fmla="*/ 212996 w 607639"/>
                <a:gd name="connsiteY87" fmla="*/ 111567 h 378301"/>
                <a:gd name="connsiteX88" fmla="*/ 205341 w 607639"/>
                <a:gd name="connsiteY88" fmla="*/ 94860 h 378301"/>
                <a:gd name="connsiteX89" fmla="*/ 187538 w 607639"/>
                <a:gd name="connsiteY89" fmla="*/ 74421 h 378301"/>
                <a:gd name="connsiteX90" fmla="*/ 172138 w 607639"/>
                <a:gd name="connsiteY90" fmla="*/ 64468 h 378301"/>
                <a:gd name="connsiteX91" fmla="*/ 146056 w 607639"/>
                <a:gd name="connsiteY91" fmla="*/ 56825 h 378301"/>
                <a:gd name="connsiteX92" fmla="*/ 127719 w 607639"/>
                <a:gd name="connsiteY92" fmla="*/ 56825 h 378301"/>
                <a:gd name="connsiteX93" fmla="*/ 136899 w 607639"/>
                <a:gd name="connsiteY93" fmla="*/ 35386 h 378301"/>
                <a:gd name="connsiteX94" fmla="*/ 158074 w 607639"/>
                <a:gd name="connsiteY94" fmla="*/ 43317 h 378301"/>
                <a:gd name="connsiteX95" fmla="*/ 169379 w 607639"/>
                <a:gd name="connsiteY95" fmla="*/ 46694 h 378301"/>
                <a:gd name="connsiteX96" fmla="*/ 204896 w 607639"/>
                <a:gd name="connsiteY96" fmla="*/ 69533 h 378301"/>
                <a:gd name="connsiteX97" fmla="*/ 212640 w 607639"/>
                <a:gd name="connsiteY97" fmla="*/ 78420 h 378301"/>
                <a:gd name="connsiteX98" fmla="*/ 230265 w 607639"/>
                <a:gd name="connsiteY98" fmla="*/ 116810 h 378301"/>
                <a:gd name="connsiteX99" fmla="*/ 231868 w 607639"/>
                <a:gd name="connsiteY99" fmla="*/ 128452 h 378301"/>
                <a:gd name="connsiteX100" fmla="*/ 225904 w 607639"/>
                <a:gd name="connsiteY100" fmla="*/ 170219 h 378301"/>
                <a:gd name="connsiteX101" fmla="*/ 221008 w 607639"/>
                <a:gd name="connsiteY101" fmla="*/ 180972 h 378301"/>
                <a:gd name="connsiteX102" fmla="*/ 206498 w 607639"/>
                <a:gd name="connsiteY102" fmla="*/ 207988 h 378301"/>
                <a:gd name="connsiteX103" fmla="*/ 206498 w 607639"/>
                <a:gd name="connsiteY103" fmla="*/ 324759 h 378301"/>
                <a:gd name="connsiteX104" fmla="*/ 202848 w 607639"/>
                <a:gd name="connsiteY104" fmla="*/ 332046 h 378301"/>
                <a:gd name="connsiteX105" fmla="*/ 197508 w 607639"/>
                <a:gd name="connsiteY105" fmla="*/ 333824 h 378301"/>
                <a:gd name="connsiteX106" fmla="*/ 194837 w 607639"/>
                <a:gd name="connsiteY106" fmla="*/ 333379 h 378301"/>
                <a:gd name="connsiteX107" fmla="*/ 136888 w 607639"/>
                <a:gd name="connsiteY107" fmla="*/ 315695 h 378301"/>
                <a:gd name="connsiteX108" fmla="*/ 116236 w 607639"/>
                <a:gd name="connsiteY108" fmla="*/ 322004 h 378301"/>
                <a:gd name="connsiteX109" fmla="*/ 116147 w 607639"/>
                <a:gd name="connsiteY109" fmla="*/ 322004 h 378301"/>
                <a:gd name="connsiteX110" fmla="*/ 78938 w 607639"/>
                <a:gd name="connsiteY110" fmla="*/ 333379 h 378301"/>
                <a:gd name="connsiteX111" fmla="*/ 70927 w 607639"/>
                <a:gd name="connsiteY111" fmla="*/ 332046 h 378301"/>
                <a:gd name="connsiteX112" fmla="*/ 67277 w 607639"/>
                <a:gd name="connsiteY112" fmla="*/ 324759 h 378301"/>
                <a:gd name="connsiteX113" fmla="*/ 67277 w 607639"/>
                <a:gd name="connsiteY113" fmla="*/ 207899 h 378301"/>
                <a:gd name="connsiteX114" fmla="*/ 52767 w 607639"/>
                <a:gd name="connsiteY114" fmla="*/ 180972 h 378301"/>
                <a:gd name="connsiteX115" fmla="*/ 47871 w 607639"/>
                <a:gd name="connsiteY115" fmla="*/ 170219 h 378301"/>
                <a:gd name="connsiteX116" fmla="*/ 41907 w 607639"/>
                <a:gd name="connsiteY116" fmla="*/ 128452 h 378301"/>
                <a:gd name="connsiteX117" fmla="*/ 43599 w 607639"/>
                <a:gd name="connsiteY117" fmla="*/ 116810 h 378301"/>
                <a:gd name="connsiteX118" fmla="*/ 61135 w 607639"/>
                <a:gd name="connsiteY118" fmla="*/ 78420 h 378301"/>
                <a:gd name="connsiteX119" fmla="*/ 68879 w 607639"/>
                <a:gd name="connsiteY119" fmla="*/ 69533 h 378301"/>
                <a:gd name="connsiteX120" fmla="*/ 104486 w 607639"/>
                <a:gd name="connsiteY120" fmla="*/ 46694 h 378301"/>
                <a:gd name="connsiteX121" fmla="*/ 115791 w 607639"/>
                <a:gd name="connsiteY121" fmla="*/ 43317 h 378301"/>
                <a:gd name="connsiteX122" fmla="*/ 136899 w 607639"/>
                <a:gd name="connsiteY122" fmla="*/ 35386 h 378301"/>
                <a:gd name="connsiteX123" fmla="*/ 28036 w 607639"/>
                <a:gd name="connsiteY123" fmla="*/ 18044 h 378301"/>
                <a:gd name="connsiteX124" fmla="*/ 18068 w 607639"/>
                <a:gd name="connsiteY124" fmla="*/ 27999 h 378301"/>
                <a:gd name="connsiteX125" fmla="*/ 18068 w 607639"/>
                <a:gd name="connsiteY125" fmla="*/ 350391 h 378301"/>
                <a:gd name="connsiteX126" fmla="*/ 28036 w 607639"/>
                <a:gd name="connsiteY126" fmla="*/ 360346 h 378301"/>
                <a:gd name="connsiteX127" fmla="*/ 579603 w 607639"/>
                <a:gd name="connsiteY127" fmla="*/ 360346 h 378301"/>
                <a:gd name="connsiteX128" fmla="*/ 589571 w 607639"/>
                <a:gd name="connsiteY128" fmla="*/ 350391 h 378301"/>
                <a:gd name="connsiteX129" fmla="*/ 589571 w 607639"/>
                <a:gd name="connsiteY129" fmla="*/ 27999 h 378301"/>
                <a:gd name="connsiteX130" fmla="*/ 579603 w 607639"/>
                <a:gd name="connsiteY130" fmla="*/ 18044 h 378301"/>
                <a:gd name="connsiteX131" fmla="*/ 28036 w 607639"/>
                <a:gd name="connsiteY131" fmla="*/ 0 h 378301"/>
                <a:gd name="connsiteX132" fmla="*/ 579603 w 607639"/>
                <a:gd name="connsiteY132" fmla="*/ 0 h 378301"/>
                <a:gd name="connsiteX133" fmla="*/ 607639 w 607639"/>
                <a:gd name="connsiteY133" fmla="*/ 27999 h 378301"/>
                <a:gd name="connsiteX134" fmla="*/ 607639 w 607639"/>
                <a:gd name="connsiteY134" fmla="*/ 350391 h 378301"/>
                <a:gd name="connsiteX135" fmla="*/ 579603 w 607639"/>
                <a:gd name="connsiteY135" fmla="*/ 378301 h 378301"/>
                <a:gd name="connsiteX136" fmla="*/ 28036 w 607639"/>
                <a:gd name="connsiteY136" fmla="*/ 378301 h 378301"/>
                <a:gd name="connsiteX137" fmla="*/ 0 w 607639"/>
                <a:gd name="connsiteY137" fmla="*/ 350391 h 378301"/>
                <a:gd name="connsiteX138" fmla="*/ 0 w 607639"/>
                <a:gd name="connsiteY138" fmla="*/ 27999 h 378301"/>
                <a:gd name="connsiteX139" fmla="*/ 28036 w 607639"/>
                <a:gd name="connsiteY139" fmla="*/ 0 h 37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7639" h="378301">
                  <a:moveTo>
                    <a:pt x="284157" y="258998"/>
                  </a:moveTo>
                  <a:cubicBezTo>
                    <a:pt x="278549" y="258998"/>
                    <a:pt x="274010" y="263618"/>
                    <a:pt x="274010" y="269127"/>
                  </a:cubicBezTo>
                  <a:cubicBezTo>
                    <a:pt x="274010" y="274725"/>
                    <a:pt x="278549" y="279345"/>
                    <a:pt x="284157" y="279345"/>
                  </a:cubicBezTo>
                  <a:lnTo>
                    <a:pt x="429684" y="279345"/>
                  </a:lnTo>
                  <a:cubicBezTo>
                    <a:pt x="435291" y="279345"/>
                    <a:pt x="439831" y="274725"/>
                    <a:pt x="439831" y="269127"/>
                  </a:cubicBezTo>
                  <a:cubicBezTo>
                    <a:pt x="439831" y="263618"/>
                    <a:pt x="435291" y="258998"/>
                    <a:pt x="429684" y="258998"/>
                  </a:cubicBezTo>
                  <a:close/>
                  <a:moveTo>
                    <a:pt x="284157" y="241051"/>
                  </a:moveTo>
                  <a:lnTo>
                    <a:pt x="429684" y="241051"/>
                  </a:lnTo>
                  <a:cubicBezTo>
                    <a:pt x="445260" y="241051"/>
                    <a:pt x="457899" y="253667"/>
                    <a:pt x="457899" y="269127"/>
                  </a:cubicBezTo>
                  <a:cubicBezTo>
                    <a:pt x="457899" y="284676"/>
                    <a:pt x="445260" y="297292"/>
                    <a:pt x="429684" y="297292"/>
                  </a:cubicBezTo>
                  <a:lnTo>
                    <a:pt x="284157" y="297292"/>
                  </a:lnTo>
                  <a:cubicBezTo>
                    <a:pt x="268580" y="297292"/>
                    <a:pt x="255941" y="284676"/>
                    <a:pt x="255941" y="269127"/>
                  </a:cubicBezTo>
                  <a:cubicBezTo>
                    <a:pt x="255941" y="253667"/>
                    <a:pt x="268580" y="241051"/>
                    <a:pt x="284157" y="241051"/>
                  </a:cubicBezTo>
                  <a:close/>
                  <a:moveTo>
                    <a:pt x="131013" y="231093"/>
                  </a:moveTo>
                  <a:cubicBezTo>
                    <a:pt x="128253" y="232426"/>
                    <a:pt x="125405" y="233226"/>
                    <a:pt x="122556" y="233759"/>
                  </a:cubicBezTo>
                  <a:lnTo>
                    <a:pt x="122556" y="301298"/>
                  </a:lnTo>
                  <a:lnTo>
                    <a:pt x="134217" y="297655"/>
                  </a:lnTo>
                  <a:cubicBezTo>
                    <a:pt x="135998" y="297210"/>
                    <a:pt x="137778" y="297210"/>
                    <a:pt x="139558" y="297655"/>
                  </a:cubicBezTo>
                  <a:lnTo>
                    <a:pt x="151575" y="301387"/>
                  </a:lnTo>
                  <a:lnTo>
                    <a:pt x="151575" y="233759"/>
                  </a:lnTo>
                  <a:cubicBezTo>
                    <a:pt x="148638" y="233315"/>
                    <a:pt x="145611" y="232426"/>
                    <a:pt x="142763" y="231093"/>
                  </a:cubicBezTo>
                  <a:cubicBezTo>
                    <a:pt x="139024" y="229405"/>
                    <a:pt x="134751" y="229405"/>
                    <a:pt x="131013" y="231093"/>
                  </a:cubicBezTo>
                  <a:close/>
                  <a:moveTo>
                    <a:pt x="188428" y="214475"/>
                  </a:moveTo>
                  <a:cubicBezTo>
                    <a:pt x="186381" y="215542"/>
                    <a:pt x="184689" y="217230"/>
                    <a:pt x="183354" y="219185"/>
                  </a:cubicBezTo>
                  <a:cubicBezTo>
                    <a:pt x="179971" y="224606"/>
                    <a:pt x="175165" y="228694"/>
                    <a:pt x="169646" y="231182"/>
                  </a:cubicBezTo>
                  <a:lnTo>
                    <a:pt x="169646" y="306897"/>
                  </a:lnTo>
                  <a:lnTo>
                    <a:pt x="188428" y="312584"/>
                  </a:lnTo>
                  <a:close/>
                  <a:moveTo>
                    <a:pt x="85348" y="214475"/>
                  </a:moveTo>
                  <a:lnTo>
                    <a:pt x="85348" y="312584"/>
                  </a:lnTo>
                  <a:lnTo>
                    <a:pt x="104486" y="306719"/>
                  </a:lnTo>
                  <a:lnTo>
                    <a:pt x="104486" y="231360"/>
                  </a:lnTo>
                  <a:cubicBezTo>
                    <a:pt x="98878" y="228872"/>
                    <a:pt x="93893" y="224784"/>
                    <a:pt x="90421" y="219185"/>
                  </a:cubicBezTo>
                  <a:cubicBezTo>
                    <a:pt x="89175" y="217230"/>
                    <a:pt x="87395" y="215542"/>
                    <a:pt x="85348" y="214475"/>
                  </a:cubicBezTo>
                  <a:close/>
                  <a:moveTo>
                    <a:pt x="284161" y="178566"/>
                  </a:moveTo>
                  <a:cubicBezTo>
                    <a:pt x="278553" y="178566"/>
                    <a:pt x="274013" y="183096"/>
                    <a:pt x="274013" y="188692"/>
                  </a:cubicBezTo>
                  <a:cubicBezTo>
                    <a:pt x="274013" y="194287"/>
                    <a:pt x="278553" y="198817"/>
                    <a:pt x="284161" y="198817"/>
                  </a:cubicBezTo>
                  <a:lnTo>
                    <a:pt x="514640" y="198817"/>
                  </a:lnTo>
                  <a:cubicBezTo>
                    <a:pt x="520249" y="198817"/>
                    <a:pt x="524789" y="194287"/>
                    <a:pt x="524789" y="188692"/>
                  </a:cubicBezTo>
                  <a:cubicBezTo>
                    <a:pt x="524789" y="183096"/>
                    <a:pt x="520249" y="178566"/>
                    <a:pt x="514640" y="178566"/>
                  </a:cubicBezTo>
                  <a:close/>
                  <a:moveTo>
                    <a:pt x="284161" y="160536"/>
                  </a:moveTo>
                  <a:lnTo>
                    <a:pt x="514640" y="160536"/>
                  </a:lnTo>
                  <a:cubicBezTo>
                    <a:pt x="530219" y="160536"/>
                    <a:pt x="542860" y="173237"/>
                    <a:pt x="542860" y="188692"/>
                  </a:cubicBezTo>
                  <a:cubicBezTo>
                    <a:pt x="542860" y="204235"/>
                    <a:pt x="530219" y="216847"/>
                    <a:pt x="514640" y="216847"/>
                  </a:cubicBezTo>
                  <a:lnTo>
                    <a:pt x="284161" y="216847"/>
                  </a:lnTo>
                  <a:cubicBezTo>
                    <a:pt x="268582" y="216847"/>
                    <a:pt x="255941" y="204235"/>
                    <a:pt x="255941" y="188692"/>
                  </a:cubicBezTo>
                  <a:cubicBezTo>
                    <a:pt x="255941" y="173237"/>
                    <a:pt x="268582" y="160536"/>
                    <a:pt x="284161" y="160536"/>
                  </a:cubicBezTo>
                  <a:close/>
                  <a:moveTo>
                    <a:pt x="284161" y="96804"/>
                  </a:moveTo>
                  <a:cubicBezTo>
                    <a:pt x="278553" y="96804"/>
                    <a:pt x="274013" y="101339"/>
                    <a:pt x="274013" y="106942"/>
                  </a:cubicBezTo>
                  <a:cubicBezTo>
                    <a:pt x="274013" y="112545"/>
                    <a:pt x="278553" y="117080"/>
                    <a:pt x="284161" y="117080"/>
                  </a:cubicBezTo>
                  <a:lnTo>
                    <a:pt x="514640" y="117080"/>
                  </a:lnTo>
                  <a:cubicBezTo>
                    <a:pt x="520249" y="117080"/>
                    <a:pt x="524789" y="112545"/>
                    <a:pt x="524789" y="106942"/>
                  </a:cubicBezTo>
                  <a:cubicBezTo>
                    <a:pt x="524789" y="101339"/>
                    <a:pt x="520249" y="96804"/>
                    <a:pt x="514640" y="96804"/>
                  </a:cubicBezTo>
                  <a:close/>
                  <a:moveTo>
                    <a:pt x="136898" y="85627"/>
                  </a:moveTo>
                  <a:cubicBezTo>
                    <a:pt x="109759" y="85627"/>
                    <a:pt x="87782" y="107670"/>
                    <a:pt x="87782" y="134780"/>
                  </a:cubicBezTo>
                  <a:cubicBezTo>
                    <a:pt x="87782" y="161889"/>
                    <a:pt x="109759" y="183844"/>
                    <a:pt x="136898" y="183844"/>
                  </a:cubicBezTo>
                  <a:cubicBezTo>
                    <a:pt x="164036" y="183844"/>
                    <a:pt x="186103" y="161889"/>
                    <a:pt x="186103" y="134780"/>
                  </a:cubicBezTo>
                  <a:cubicBezTo>
                    <a:pt x="186103" y="107670"/>
                    <a:pt x="164036" y="85627"/>
                    <a:pt x="136898" y="85627"/>
                  </a:cubicBezTo>
                  <a:close/>
                  <a:moveTo>
                    <a:pt x="284161" y="78751"/>
                  </a:moveTo>
                  <a:lnTo>
                    <a:pt x="514640" y="78751"/>
                  </a:lnTo>
                  <a:cubicBezTo>
                    <a:pt x="530219" y="78751"/>
                    <a:pt x="542860" y="91379"/>
                    <a:pt x="542860" y="106942"/>
                  </a:cubicBezTo>
                  <a:cubicBezTo>
                    <a:pt x="542860" y="122505"/>
                    <a:pt x="530219" y="135133"/>
                    <a:pt x="514640" y="135133"/>
                  </a:cubicBezTo>
                  <a:lnTo>
                    <a:pt x="284161" y="135133"/>
                  </a:lnTo>
                  <a:cubicBezTo>
                    <a:pt x="268582" y="135133"/>
                    <a:pt x="255941" y="122505"/>
                    <a:pt x="255941" y="106942"/>
                  </a:cubicBezTo>
                  <a:cubicBezTo>
                    <a:pt x="255941" y="91379"/>
                    <a:pt x="268582" y="78751"/>
                    <a:pt x="284161" y="78751"/>
                  </a:cubicBezTo>
                  <a:close/>
                  <a:moveTo>
                    <a:pt x="136898" y="67672"/>
                  </a:moveTo>
                  <a:cubicBezTo>
                    <a:pt x="174002" y="67672"/>
                    <a:pt x="204076" y="97715"/>
                    <a:pt x="204076" y="134780"/>
                  </a:cubicBezTo>
                  <a:cubicBezTo>
                    <a:pt x="204076" y="171755"/>
                    <a:pt x="174002" y="201887"/>
                    <a:pt x="136898" y="201887"/>
                  </a:cubicBezTo>
                  <a:cubicBezTo>
                    <a:pt x="99883" y="201887"/>
                    <a:pt x="69719" y="171755"/>
                    <a:pt x="69719" y="134780"/>
                  </a:cubicBezTo>
                  <a:cubicBezTo>
                    <a:pt x="69719" y="97715"/>
                    <a:pt x="99883" y="67672"/>
                    <a:pt x="136898" y="67672"/>
                  </a:cubicBezTo>
                  <a:close/>
                  <a:moveTo>
                    <a:pt x="127719" y="56825"/>
                  </a:moveTo>
                  <a:cubicBezTo>
                    <a:pt x="120598" y="63135"/>
                    <a:pt x="111073" y="65889"/>
                    <a:pt x="101726" y="64468"/>
                  </a:cubicBezTo>
                  <a:cubicBezTo>
                    <a:pt x="94783" y="63401"/>
                    <a:pt x="88107" y="67667"/>
                    <a:pt x="86238" y="74421"/>
                  </a:cubicBezTo>
                  <a:cubicBezTo>
                    <a:pt x="83656" y="83574"/>
                    <a:pt x="77158" y="91039"/>
                    <a:pt x="68434" y="94860"/>
                  </a:cubicBezTo>
                  <a:cubicBezTo>
                    <a:pt x="62114" y="97704"/>
                    <a:pt x="58820" y="104902"/>
                    <a:pt x="60868" y="111567"/>
                  </a:cubicBezTo>
                  <a:cubicBezTo>
                    <a:pt x="63627" y="120632"/>
                    <a:pt x="62203" y="130407"/>
                    <a:pt x="56951" y="138316"/>
                  </a:cubicBezTo>
                  <a:cubicBezTo>
                    <a:pt x="53123" y="144181"/>
                    <a:pt x="54281" y="152002"/>
                    <a:pt x="59621" y="156534"/>
                  </a:cubicBezTo>
                  <a:cubicBezTo>
                    <a:pt x="66832" y="162666"/>
                    <a:pt x="70927" y="171641"/>
                    <a:pt x="70838" y="181150"/>
                  </a:cubicBezTo>
                  <a:cubicBezTo>
                    <a:pt x="70749" y="188082"/>
                    <a:pt x="76001" y="194125"/>
                    <a:pt x="82855" y="195013"/>
                  </a:cubicBezTo>
                  <a:cubicBezTo>
                    <a:pt x="92291" y="196257"/>
                    <a:pt x="100658" y="201589"/>
                    <a:pt x="105732" y="209676"/>
                  </a:cubicBezTo>
                  <a:cubicBezTo>
                    <a:pt x="109382" y="215542"/>
                    <a:pt x="117037" y="217763"/>
                    <a:pt x="123357" y="214831"/>
                  </a:cubicBezTo>
                  <a:cubicBezTo>
                    <a:pt x="127630" y="212787"/>
                    <a:pt x="132259" y="211809"/>
                    <a:pt x="136888" y="211809"/>
                  </a:cubicBezTo>
                  <a:cubicBezTo>
                    <a:pt x="141517" y="211809"/>
                    <a:pt x="146145" y="212787"/>
                    <a:pt x="150418" y="214831"/>
                  </a:cubicBezTo>
                  <a:cubicBezTo>
                    <a:pt x="156827" y="217763"/>
                    <a:pt x="164394" y="215542"/>
                    <a:pt x="168132" y="209676"/>
                  </a:cubicBezTo>
                  <a:cubicBezTo>
                    <a:pt x="173117" y="201589"/>
                    <a:pt x="181485" y="196257"/>
                    <a:pt x="190920" y="195013"/>
                  </a:cubicBezTo>
                  <a:cubicBezTo>
                    <a:pt x="197864" y="194125"/>
                    <a:pt x="203027" y="188082"/>
                    <a:pt x="202938" y="181150"/>
                  </a:cubicBezTo>
                  <a:cubicBezTo>
                    <a:pt x="202848" y="171641"/>
                    <a:pt x="206943" y="162666"/>
                    <a:pt x="214243" y="156534"/>
                  </a:cubicBezTo>
                  <a:cubicBezTo>
                    <a:pt x="219494" y="152002"/>
                    <a:pt x="220652" y="144181"/>
                    <a:pt x="216824" y="138316"/>
                  </a:cubicBezTo>
                  <a:cubicBezTo>
                    <a:pt x="211572" y="130407"/>
                    <a:pt x="210148" y="120632"/>
                    <a:pt x="212996" y="111567"/>
                  </a:cubicBezTo>
                  <a:cubicBezTo>
                    <a:pt x="214955" y="104902"/>
                    <a:pt x="211750" y="97704"/>
                    <a:pt x="205341" y="94860"/>
                  </a:cubicBezTo>
                  <a:cubicBezTo>
                    <a:pt x="196617" y="91039"/>
                    <a:pt x="190119" y="83574"/>
                    <a:pt x="187538" y="74421"/>
                  </a:cubicBezTo>
                  <a:cubicBezTo>
                    <a:pt x="185668" y="67667"/>
                    <a:pt x="178992" y="63401"/>
                    <a:pt x="172138" y="64468"/>
                  </a:cubicBezTo>
                  <a:cubicBezTo>
                    <a:pt x="162702" y="65889"/>
                    <a:pt x="153178" y="63135"/>
                    <a:pt x="146056" y="56825"/>
                  </a:cubicBezTo>
                  <a:cubicBezTo>
                    <a:pt x="140804" y="52204"/>
                    <a:pt x="132971" y="52204"/>
                    <a:pt x="127719" y="56825"/>
                  </a:cubicBezTo>
                  <a:close/>
                  <a:moveTo>
                    <a:pt x="136899" y="35386"/>
                  </a:moveTo>
                  <a:cubicBezTo>
                    <a:pt x="144454" y="35386"/>
                    <a:pt x="152020" y="38030"/>
                    <a:pt x="158074" y="43317"/>
                  </a:cubicBezTo>
                  <a:cubicBezTo>
                    <a:pt x="161189" y="46072"/>
                    <a:pt x="165284" y="47316"/>
                    <a:pt x="169379" y="46694"/>
                  </a:cubicBezTo>
                  <a:cubicBezTo>
                    <a:pt x="185312" y="44206"/>
                    <a:pt x="200534" y="54070"/>
                    <a:pt x="204896" y="69533"/>
                  </a:cubicBezTo>
                  <a:cubicBezTo>
                    <a:pt x="206053" y="73443"/>
                    <a:pt x="208902" y="76731"/>
                    <a:pt x="212640" y="78420"/>
                  </a:cubicBezTo>
                  <a:cubicBezTo>
                    <a:pt x="227328" y="84907"/>
                    <a:pt x="234894" y="101436"/>
                    <a:pt x="230265" y="116810"/>
                  </a:cubicBezTo>
                  <a:cubicBezTo>
                    <a:pt x="229019" y="120720"/>
                    <a:pt x="229642" y="124986"/>
                    <a:pt x="231868" y="128452"/>
                  </a:cubicBezTo>
                  <a:cubicBezTo>
                    <a:pt x="240769" y="141871"/>
                    <a:pt x="238188" y="159822"/>
                    <a:pt x="225904" y="170219"/>
                  </a:cubicBezTo>
                  <a:cubicBezTo>
                    <a:pt x="222699" y="172885"/>
                    <a:pt x="220919" y="176796"/>
                    <a:pt x="221008" y="180972"/>
                  </a:cubicBezTo>
                  <a:cubicBezTo>
                    <a:pt x="221097" y="192081"/>
                    <a:pt x="215400" y="202123"/>
                    <a:pt x="206498" y="207988"/>
                  </a:cubicBezTo>
                  <a:lnTo>
                    <a:pt x="206498" y="324759"/>
                  </a:lnTo>
                  <a:cubicBezTo>
                    <a:pt x="206498" y="327603"/>
                    <a:pt x="205163" y="330358"/>
                    <a:pt x="202848" y="332046"/>
                  </a:cubicBezTo>
                  <a:cubicBezTo>
                    <a:pt x="201335" y="333202"/>
                    <a:pt x="199377" y="333824"/>
                    <a:pt x="197508" y="333824"/>
                  </a:cubicBezTo>
                  <a:cubicBezTo>
                    <a:pt x="196617" y="333824"/>
                    <a:pt x="195727" y="333646"/>
                    <a:pt x="194837" y="333379"/>
                  </a:cubicBezTo>
                  <a:lnTo>
                    <a:pt x="136888" y="315695"/>
                  </a:lnTo>
                  <a:lnTo>
                    <a:pt x="116236" y="322004"/>
                  </a:lnTo>
                  <a:cubicBezTo>
                    <a:pt x="116236" y="322004"/>
                    <a:pt x="116236" y="322004"/>
                    <a:pt x="116147" y="322004"/>
                  </a:cubicBezTo>
                  <a:lnTo>
                    <a:pt x="78938" y="333379"/>
                  </a:lnTo>
                  <a:cubicBezTo>
                    <a:pt x="76179" y="334268"/>
                    <a:pt x="73241" y="333735"/>
                    <a:pt x="70927" y="332046"/>
                  </a:cubicBezTo>
                  <a:cubicBezTo>
                    <a:pt x="68612" y="330358"/>
                    <a:pt x="67277" y="327603"/>
                    <a:pt x="67277" y="324759"/>
                  </a:cubicBezTo>
                  <a:lnTo>
                    <a:pt x="67277" y="207899"/>
                  </a:lnTo>
                  <a:cubicBezTo>
                    <a:pt x="58375" y="202123"/>
                    <a:pt x="52678" y="192081"/>
                    <a:pt x="52767" y="180972"/>
                  </a:cubicBezTo>
                  <a:cubicBezTo>
                    <a:pt x="52856" y="176796"/>
                    <a:pt x="51076" y="172885"/>
                    <a:pt x="47871" y="170219"/>
                  </a:cubicBezTo>
                  <a:cubicBezTo>
                    <a:pt x="35676" y="159822"/>
                    <a:pt x="33095" y="141871"/>
                    <a:pt x="41907" y="128452"/>
                  </a:cubicBezTo>
                  <a:cubicBezTo>
                    <a:pt x="44133" y="124986"/>
                    <a:pt x="44756" y="120720"/>
                    <a:pt x="43599" y="116810"/>
                  </a:cubicBezTo>
                  <a:cubicBezTo>
                    <a:pt x="38881" y="101436"/>
                    <a:pt x="46447" y="84907"/>
                    <a:pt x="61135" y="78420"/>
                  </a:cubicBezTo>
                  <a:cubicBezTo>
                    <a:pt x="64962" y="76731"/>
                    <a:pt x="67722" y="73443"/>
                    <a:pt x="68879" y="69533"/>
                  </a:cubicBezTo>
                  <a:cubicBezTo>
                    <a:pt x="73241" y="54070"/>
                    <a:pt x="88552" y="44206"/>
                    <a:pt x="104486" y="46694"/>
                  </a:cubicBezTo>
                  <a:cubicBezTo>
                    <a:pt x="108492" y="47316"/>
                    <a:pt x="112675" y="46072"/>
                    <a:pt x="115791" y="43317"/>
                  </a:cubicBezTo>
                  <a:cubicBezTo>
                    <a:pt x="121800" y="38030"/>
                    <a:pt x="129344" y="35386"/>
                    <a:pt x="136899" y="35386"/>
                  </a:cubicBezTo>
                  <a:close/>
                  <a:moveTo>
                    <a:pt x="28036" y="18044"/>
                  </a:moveTo>
                  <a:cubicBezTo>
                    <a:pt x="22518" y="18044"/>
                    <a:pt x="18068" y="22488"/>
                    <a:pt x="18068" y="27999"/>
                  </a:cubicBezTo>
                  <a:lnTo>
                    <a:pt x="18068" y="350391"/>
                  </a:lnTo>
                  <a:cubicBezTo>
                    <a:pt x="18068" y="355902"/>
                    <a:pt x="22518" y="360346"/>
                    <a:pt x="28036" y="360346"/>
                  </a:cubicBezTo>
                  <a:lnTo>
                    <a:pt x="579603" y="360346"/>
                  </a:lnTo>
                  <a:cubicBezTo>
                    <a:pt x="585121" y="360346"/>
                    <a:pt x="589571" y="355813"/>
                    <a:pt x="589571" y="350391"/>
                  </a:cubicBezTo>
                  <a:lnTo>
                    <a:pt x="589571" y="27999"/>
                  </a:lnTo>
                  <a:cubicBezTo>
                    <a:pt x="589571" y="22488"/>
                    <a:pt x="585121" y="18044"/>
                    <a:pt x="579603" y="18044"/>
                  </a:cubicBezTo>
                  <a:close/>
                  <a:moveTo>
                    <a:pt x="28036" y="0"/>
                  </a:moveTo>
                  <a:lnTo>
                    <a:pt x="579603" y="0"/>
                  </a:lnTo>
                  <a:cubicBezTo>
                    <a:pt x="595089" y="0"/>
                    <a:pt x="607639" y="12533"/>
                    <a:pt x="607639" y="27999"/>
                  </a:cubicBezTo>
                  <a:lnTo>
                    <a:pt x="607639" y="350391"/>
                  </a:lnTo>
                  <a:cubicBezTo>
                    <a:pt x="607639" y="365768"/>
                    <a:pt x="595089" y="378301"/>
                    <a:pt x="579603" y="378301"/>
                  </a:cubicBezTo>
                  <a:lnTo>
                    <a:pt x="28036" y="378301"/>
                  </a:lnTo>
                  <a:cubicBezTo>
                    <a:pt x="12549" y="378301"/>
                    <a:pt x="0" y="365768"/>
                    <a:pt x="0" y="350391"/>
                  </a:cubicBezTo>
                  <a:lnTo>
                    <a:pt x="0" y="27999"/>
                  </a:lnTo>
                  <a:cubicBezTo>
                    <a:pt x="0" y="12533"/>
                    <a:pt x="12549" y="0"/>
                    <a:pt x="2803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35" name="组合 34"/>
          <p:cNvGrpSpPr/>
          <p:nvPr/>
        </p:nvGrpSpPr>
        <p:grpSpPr>
          <a:xfrm>
            <a:off x="1897979" y="4701597"/>
            <a:ext cx="639518" cy="639518"/>
            <a:chOff x="2959100" y="1866900"/>
            <a:chExt cx="1536700" cy="1536700"/>
          </a:xfrm>
        </p:grpSpPr>
        <p:sp>
          <p:nvSpPr>
            <p:cNvPr id="36" name="椭圆 35"/>
            <p:cNvSpPr/>
            <p:nvPr/>
          </p:nvSpPr>
          <p:spPr>
            <a:xfrm>
              <a:off x="2959100" y="1866900"/>
              <a:ext cx="1536700" cy="15367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7" name="椭圆 2"/>
            <p:cNvSpPr/>
            <p:nvPr/>
          </p:nvSpPr>
          <p:spPr>
            <a:xfrm>
              <a:off x="3361590" y="2291067"/>
              <a:ext cx="731720" cy="688366"/>
            </a:xfrm>
            <a:custGeom>
              <a:avLst/>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0" name="组合 19"/>
          <p:cNvGrpSpPr/>
          <p:nvPr/>
        </p:nvGrpSpPr>
        <p:grpSpPr>
          <a:xfrm>
            <a:off x="2704999" y="1626923"/>
            <a:ext cx="2593169" cy="561445"/>
            <a:chOff x="7727479" y="3464575"/>
            <a:chExt cx="3952203" cy="561445"/>
          </a:xfrm>
        </p:grpSpPr>
        <p:sp>
          <p:nvSpPr>
            <p:cNvPr id="21" name="矩形 20"/>
            <p:cNvSpPr/>
            <p:nvPr/>
          </p:nvSpPr>
          <p:spPr>
            <a:xfrm>
              <a:off x="7727479" y="3747033"/>
              <a:ext cx="3952203" cy="278987"/>
            </a:xfrm>
            <a:prstGeom prst="rect">
              <a:avLst/>
            </a:prstGeom>
          </p:spPr>
          <p:txBody>
            <a:bodyPr wrap="square">
              <a:spAutoFit/>
              <a:scene3d>
                <a:camera prst="orthographicFront"/>
                <a:lightRig rig="threePt" dir="t"/>
              </a:scene3d>
              <a:sp3d contourW="12700"/>
            </a:bodyPr>
            <a:lstStyle/>
            <a:p>
              <a:pPr lvl="0">
                <a:lnSpc>
                  <a:spcPct val="125000"/>
                </a:lnSpc>
              </a:pPr>
              <a:r>
                <a:rPr lang="zh-CN" altLang="en-US" sz="1050" dirty="0">
                  <a:solidFill>
                    <a:srgbClr val="E7E6E6">
                      <a:lumMod val="10000"/>
                    </a:srgbClr>
                  </a:solidFill>
                  <a:latin typeface="微软雅黑" panose="020B0503020204020204" pitchFamily="34" charset="-122"/>
                  <a:ea typeface="微软雅黑" panose="020B0503020204020204" pitchFamily="34" charset="-122"/>
                </a:rPr>
                <a:t>请输入文字内容标题替换当前文字</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22" name="矩形 21"/>
            <p:cNvSpPr/>
            <p:nvPr/>
          </p:nvSpPr>
          <p:spPr>
            <a:xfrm>
              <a:off x="7727480" y="3464575"/>
              <a:ext cx="2050552" cy="36875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标题一</a:t>
              </a:r>
            </a:p>
          </p:txBody>
        </p:sp>
      </p:grpSp>
      <p:grpSp>
        <p:nvGrpSpPr>
          <p:cNvPr id="23" name="组合 22"/>
          <p:cNvGrpSpPr/>
          <p:nvPr/>
        </p:nvGrpSpPr>
        <p:grpSpPr>
          <a:xfrm>
            <a:off x="2705000" y="3129753"/>
            <a:ext cx="2258166" cy="561445"/>
            <a:chOff x="7727479" y="3464575"/>
            <a:chExt cx="3952203" cy="561445"/>
          </a:xfrm>
        </p:grpSpPr>
        <p:sp>
          <p:nvSpPr>
            <p:cNvPr id="24" name="矩形 23"/>
            <p:cNvSpPr/>
            <p:nvPr/>
          </p:nvSpPr>
          <p:spPr>
            <a:xfrm>
              <a:off x="7727479" y="3747033"/>
              <a:ext cx="3952203" cy="278987"/>
            </a:xfrm>
            <a:prstGeom prst="rect">
              <a:avLst/>
            </a:prstGeom>
          </p:spPr>
          <p:txBody>
            <a:bodyPr wrap="square">
              <a:spAutoFit/>
              <a:scene3d>
                <a:camera prst="orthographicFront"/>
                <a:lightRig rig="threePt" dir="t"/>
              </a:scene3d>
              <a:sp3d contourW="12700"/>
            </a:bodyPr>
            <a:lstStyle/>
            <a:p>
              <a:pPr lvl="0">
                <a:lnSpc>
                  <a:spcPct val="125000"/>
                </a:lnSpc>
              </a:pPr>
              <a:r>
                <a:rPr lang="zh-CN" altLang="en-US" sz="1050" dirty="0">
                  <a:solidFill>
                    <a:srgbClr val="E7E6E6">
                      <a:lumMod val="10000"/>
                    </a:srgbClr>
                  </a:solidFill>
                  <a:latin typeface="微软雅黑" panose="020B0503020204020204" pitchFamily="34" charset="-122"/>
                  <a:ea typeface="微软雅黑" panose="020B0503020204020204" pitchFamily="34" charset="-122"/>
                </a:rPr>
                <a:t>请输入文字内容标题替换当前文字</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25" name="矩形 24"/>
            <p:cNvSpPr/>
            <p:nvPr/>
          </p:nvSpPr>
          <p:spPr>
            <a:xfrm>
              <a:off x="7727480" y="3464575"/>
              <a:ext cx="2050552" cy="36875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标题二</a:t>
              </a:r>
            </a:p>
          </p:txBody>
        </p:sp>
      </p:grpSp>
      <p:grpSp>
        <p:nvGrpSpPr>
          <p:cNvPr id="26" name="组合 25"/>
          <p:cNvGrpSpPr/>
          <p:nvPr/>
        </p:nvGrpSpPr>
        <p:grpSpPr>
          <a:xfrm>
            <a:off x="2704999" y="4631982"/>
            <a:ext cx="2425667" cy="561445"/>
            <a:chOff x="7727479" y="3464575"/>
            <a:chExt cx="3952203" cy="561445"/>
          </a:xfrm>
        </p:grpSpPr>
        <p:sp>
          <p:nvSpPr>
            <p:cNvPr id="27" name="矩形 26"/>
            <p:cNvSpPr/>
            <p:nvPr/>
          </p:nvSpPr>
          <p:spPr>
            <a:xfrm>
              <a:off x="7727479" y="3747033"/>
              <a:ext cx="3952203" cy="278987"/>
            </a:xfrm>
            <a:prstGeom prst="rect">
              <a:avLst/>
            </a:prstGeom>
          </p:spPr>
          <p:txBody>
            <a:bodyPr wrap="square">
              <a:spAutoFit/>
              <a:scene3d>
                <a:camera prst="orthographicFront"/>
                <a:lightRig rig="threePt" dir="t"/>
              </a:scene3d>
              <a:sp3d contourW="12700"/>
            </a:bodyPr>
            <a:lstStyle/>
            <a:p>
              <a:pPr lvl="0">
                <a:lnSpc>
                  <a:spcPct val="125000"/>
                </a:lnSpc>
              </a:pPr>
              <a:r>
                <a:rPr lang="zh-CN" altLang="en-US" sz="1050" dirty="0">
                  <a:solidFill>
                    <a:srgbClr val="E7E6E6">
                      <a:lumMod val="10000"/>
                    </a:srgbClr>
                  </a:solidFill>
                  <a:latin typeface="微软雅黑" panose="020B0503020204020204" pitchFamily="34" charset="-122"/>
                  <a:ea typeface="微软雅黑" panose="020B0503020204020204" pitchFamily="34" charset="-122"/>
                </a:rPr>
                <a:t>请输入文字内容标题替换当前文字</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28" name="矩形 27"/>
            <p:cNvSpPr/>
            <p:nvPr/>
          </p:nvSpPr>
          <p:spPr>
            <a:xfrm>
              <a:off x="7727480" y="3464575"/>
              <a:ext cx="2050552" cy="36875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标题三</a:t>
              </a:r>
            </a:p>
          </p:txBody>
        </p:sp>
      </p:grpSp>
      <p:sp>
        <p:nvSpPr>
          <p:cNvPr id="38" name="矩形 37"/>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01</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工作概述</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9" name="矩形 38"/>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657225"/>
            <a:ext cx="24653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Picture Placeholder 17"/>
          <p:cNvSpPr txBox="1"/>
          <p:nvPr/>
        </p:nvSpPr>
        <p:spPr>
          <a:xfrm>
            <a:off x="7178674" y="1220788"/>
            <a:ext cx="2185416" cy="3813048"/>
          </a:xfrm>
          <a:prstGeom prst="rect">
            <a:avLst/>
          </a:prstGeom>
          <a:solidFill>
            <a:schemeClr val="bg1">
              <a:lumMod val="75000"/>
            </a:schemeClr>
          </a:solid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icon to add picture</a:t>
            </a:r>
          </a:p>
        </p:txBody>
      </p:sp>
      <p:grpSp>
        <p:nvGrpSpPr>
          <p:cNvPr id="97282" name="Group 30"/>
          <p:cNvGrpSpPr/>
          <p:nvPr/>
        </p:nvGrpSpPr>
        <p:grpSpPr bwMode="auto">
          <a:xfrm>
            <a:off x="5832475" y="4167977"/>
            <a:ext cx="438150" cy="439737"/>
            <a:chOff x="9798050" y="2004484"/>
            <a:chExt cx="438150" cy="440267"/>
          </a:xfrm>
        </p:grpSpPr>
        <p:sp>
          <p:nvSpPr>
            <p:cNvPr id="28" name="Rectangle 172"/>
            <p:cNvSpPr>
              <a:spLocks noChangeArrowheads="1"/>
            </p:cNvSpPr>
            <p:nvPr/>
          </p:nvSpPr>
          <p:spPr bwMode="auto">
            <a:xfrm>
              <a:off x="9798050" y="2004484"/>
              <a:ext cx="438150" cy="440267"/>
            </a:xfrm>
            <a:prstGeom prst="roundRect">
              <a:avLst/>
            </a:prstGeom>
            <a:solidFill>
              <a:schemeClr val="accent5"/>
            </a:solidFill>
            <a:ln w="9525">
              <a:noFill/>
              <a:miter lim="800000"/>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32363F"/>
                </a:solidFill>
                <a:effectLst/>
                <a:uLnTx/>
                <a:uFillTx/>
                <a:latin typeface="等线" panose="02010600030101010101" charset="-122"/>
                <a:ea typeface="+mn-ea"/>
                <a:cs typeface="+mn-cs"/>
              </a:endParaRPr>
            </a:p>
          </p:txBody>
        </p:sp>
        <p:sp>
          <p:nvSpPr>
            <p:cNvPr id="97306" name="Freeform 174"/>
            <p:cNvSpPr>
              <a:spLocks noEditPoints="1"/>
            </p:cNvSpPr>
            <p:nvPr/>
          </p:nvSpPr>
          <p:spPr bwMode="auto">
            <a:xfrm>
              <a:off x="9925050" y="2112434"/>
              <a:ext cx="220133" cy="222250"/>
            </a:xfrm>
            <a:custGeom>
              <a:avLst/>
              <a:gdLst>
                <a:gd name="T0" fmla="*/ 0 w 77"/>
                <a:gd name="T1" fmla="*/ 78 h 78"/>
                <a:gd name="T2" fmla="*/ 77 w 77"/>
                <a:gd name="T3" fmla="*/ 0 h 78"/>
                <a:gd name="T4" fmla="*/ 72 w 77"/>
                <a:gd name="T5" fmla="*/ 6 h 78"/>
                <a:gd name="T6" fmla="*/ 53 w 77"/>
                <a:gd name="T7" fmla="*/ 40 h 78"/>
                <a:gd name="T8" fmla="*/ 42 w 77"/>
                <a:gd name="T9" fmla="*/ 52 h 78"/>
                <a:gd name="T10" fmla="*/ 5 w 77"/>
                <a:gd name="T11" fmla="*/ 51 h 78"/>
                <a:gd name="T12" fmla="*/ 72 w 77"/>
                <a:gd name="T13" fmla="*/ 6 h 78"/>
                <a:gd name="T14" fmla="*/ 56 w 77"/>
                <a:gd name="T15" fmla="*/ 47 h 78"/>
                <a:gd name="T16" fmla="*/ 51 w 77"/>
                <a:gd name="T17" fmla="*/ 47 h 78"/>
                <a:gd name="T18" fmla="*/ 53 w 77"/>
                <a:gd name="T19" fmla="*/ 43 h 78"/>
                <a:gd name="T20" fmla="*/ 60 w 77"/>
                <a:gd name="T21" fmla="*/ 47 h 78"/>
                <a:gd name="T22" fmla="*/ 27 w 77"/>
                <a:gd name="T23" fmla="*/ 43 h 78"/>
                <a:gd name="T24" fmla="*/ 21 w 77"/>
                <a:gd name="T25" fmla="*/ 43 h 78"/>
                <a:gd name="T26" fmla="*/ 25 w 77"/>
                <a:gd name="T27" fmla="*/ 37 h 78"/>
                <a:gd name="T28" fmla="*/ 5 w 77"/>
                <a:gd name="T29" fmla="*/ 54 h 78"/>
                <a:gd name="T30" fmla="*/ 16 w 77"/>
                <a:gd name="T31" fmla="*/ 44 h 78"/>
                <a:gd name="T32" fmla="*/ 24 w 77"/>
                <a:gd name="T33" fmla="*/ 51 h 78"/>
                <a:gd name="T34" fmla="*/ 34 w 77"/>
                <a:gd name="T35" fmla="*/ 47 h 78"/>
                <a:gd name="T36" fmla="*/ 5 w 77"/>
                <a:gd name="T37" fmla="*/ 66 h 78"/>
                <a:gd name="T38" fmla="*/ 54 w 77"/>
                <a:gd name="T39" fmla="*/ 66 h 78"/>
                <a:gd name="T40" fmla="*/ 46 w 77"/>
                <a:gd name="T41" fmla="*/ 50 h 78"/>
                <a:gd name="T42" fmla="*/ 54 w 77"/>
                <a:gd name="T43" fmla="*/ 55 h 78"/>
                <a:gd name="T44" fmla="*/ 62 w 77"/>
                <a:gd name="T45" fmla="*/ 49 h 78"/>
                <a:gd name="T46" fmla="*/ 72 w 77"/>
                <a:gd name="T47" fmla="*/ 66 h 78"/>
                <a:gd name="T48" fmla="*/ 54 w 77"/>
                <a:gd name="T49" fmla="*/ 18 h 78"/>
                <a:gd name="T50" fmla="*/ 61 w 77"/>
                <a:gd name="T51" fmla="*/ 22 h 78"/>
                <a:gd name="T52" fmla="*/ 68 w 77"/>
                <a:gd name="T53" fmla="*/ 31 h 78"/>
                <a:gd name="T54" fmla="*/ 45 w 77"/>
                <a:gd name="T55" fmla="*/ 36 h 78"/>
                <a:gd name="T56" fmla="*/ 43 w 77"/>
                <a:gd name="T57" fmla="*/ 26 h 78"/>
                <a:gd name="T58" fmla="*/ 48 w 77"/>
                <a:gd name="T59" fmla="*/ 24 h 78"/>
                <a:gd name="T60" fmla="*/ 43 w 77"/>
                <a:gd name="T61" fmla="*/ 12 h 78"/>
                <a:gd name="T62" fmla="*/ 41 w 77"/>
                <a:gd name="T63" fmla="*/ 9 h 78"/>
                <a:gd name="T64" fmla="*/ 43 w 77"/>
                <a:gd name="T65" fmla="*/ 12 h 78"/>
                <a:gd name="T66" fmla="*/ 30 w 77"/>
                <a:gd name="T67" fmla="*/ 22 h 78"/>
                <a:gd name="T68" fmla="*/ 33 w 77"/>
                <a:gd name="T69" fmla="*/ 20 h 78"/>
                <a:gd name="T70" fmla="*/ 35 w 77"/>
                <a:gd name="T71" fmla="*/ 16 h 78"/>
                <a:gd name="T72" fmla="*/ 34 w 77"/>
                <a:gd name="T73" fmla="*/ 12 h 78"/>
                <a:gd name="T74" fmla="*/ 35 w 77"/>
                <a:gd name="T75" fmla="*/ 16 h 78"/>
                <a:gd name="T76" fmla="*/ 37 w 77"/>
                <a:gd name="T77" fmla="*/ 28 h 78"/>
                <a:gd name="T78" fmla="*/ 33 w 77"/>
                <a:gd name="T79" fmla="*/ 29 h 78"/>
                <a:gd name="T80" fmla="*/ 49 w 77"/>
                <a:gd name="T81" fmla="*/ 16 h 78"/>
                <a:gd name="T82" fmla="*/ 50 w 77"/>
                <a:gd name="T83" fmla="*/ 12 h 78"/>
                <a:gd name="T84" fmla="*/ 49 w 77"/>
                <a:gd name="T85" fmla="*/ 16 h 78"/>
                <a:gd name="T86" fmla="*/ 42 w 77"/>
                <a:gd name="T87" fmla="*/ 14 h 78"/>
                <a:gd name="T88" fmla="*/ 46 w 77"/>
                <a:gd name="T89" fmla="*/ 23 h 78"/>
                <a:gd name="T90" fmla="*/ 42 w 77"/>
                <a:gd name="T91" fmla="*/ 26 h 78"/>
                <a:gd name="T92" fmla="*/ 35 w 77"/>
                <a:gd name="T93" fmla="*/ 21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78">
                  <a:moveTo>
                    <a:pt x="0" y="0"/>
                  </a:moveTo>
                  <a:cubicBezTo>
                    <a:pt x="0" y="78"/>
                    <a:pt x="0" y="78"/>
                    <a:pt x="0" y="78"/>
                  </a:cubicBezTo>
                  <a:cubicBezTo>
                    <a:pt x="77" y="78"/>
                    <a:pt x="77" y="78"/>
                    <a:pt x="77" y="78"/>
                  </a:cubicBezTo>
                  <a:cubicBezTo>
                    <a:pt x="77" y="0"/>
                    <a:pt x="77" y="0"/>
                    <a:pt x="77" y="0"/>
                  </a:cubicBezTo>
                  <a:lnTo>
                    <a:pt x="0" y="0"/>
                  </a:lnTo>
                  <a:close/>
                  <a:moveTo>
                    <a:pt x="72" y="6"/>
                  </a:moveTo>
                  <a:cubicBezTo>
                    <a:pt x="72" y="54"/>
                    <a:pt x="72" y="54"/>
                    <a:pt x="72" y="54"/>
                  </a:cubicBezTo>
                  <a:cubicBezTo>
                    <a:pt x="66" y="48"/>
                    <a:pt x="57" y="40"/>
                    <a:pt x="53" y="40"/>
                  </a:cubicBezTo>
                  <a:cubicBezTo>
                    <a:pt x="53" y="40"/>
                    <a:pt x="53" y="40"/>
                    <a:pt x="53" y="40"/>
                  </a:cubicBezTo>
                  <a:cubicBezTo>
                    <a:pt x="50" y="41"/>
                    <a:pt x="45" y="48"/>
                    <a:pt x="42" y="52"/>
                  </a:cubicBezTo>
                  <a:cubicBezTo>
                    <a:pt x="35" y="43"/>
                    <a:pt x="27" y="35"/>
                    <a:pt x="25" y="35"/>
                  </a:cubicBezTo>
                  <a:cubicBezTo>
                    <a:pt x="22" y="34"/>
                    <a:pt x="11" y="45"/>
                    <a:pt x="5" y="51"/>
                  </a:cubicBezTo>
                  <a:cubicBezTo>
                    <a:pt x="5" y="6"/>
                    <a:pt x="5" y="6"/>
                    <a:pt x="5" y="6"/>
                  </a:cubicBezTo>
                  <a:lnTo>
                    <a:pt x="72" y="6"/>
                  </a:lnTo>
                  <a:close/>
                  <a:moveTo>
                    <a:pt x="60" y="47"/>
                  </a:moveTo>
                  <a:cubicBezTo>
                    <a:pt x="56" y="47"/>
                    <a:pt x="56" y="47"/>
                    <a:pt x="56" y="47"/>
                  </a:cubicBezTo>
                  <a:cubicBezTo>
                    <a:pt x="54" y="52"/>
                    <a:pt x="54" y="52"/>
                    <a:pt x="54" y="52"/>
                  </a:cubicBezTo>
                  <a:cubicBezTo>
                    <a:pt x="51" y="47"/>
                    <a:pt x="51" y="47"/>
                    <a:pt x="51" y="47"/>
                  </a:cubicBezTo>
                  <a:cubicBezTo>
                    <a:pt x="48" y="48"/>
                    <a:pt x="48" y="48"/>
                    <a:pt x="48" y="48"/>
                  </a:cubicBezTo>
                  <a:cubicBezTo>
                    <a:pt x="50" y="45"/>
                    <a:pt x="52" y="43"/>
                    <a:pt x="53" y="43"/>
                  </a:cubicBezTo>
                  <a:cubicBezTo>
                    <a:pt x="53" y="43"/>
                    <a:pt x="53" y="43"/>
                    <a:pt x="53" y="43"/>
                  </a:cubicBezTo>
                  <a:cubicBezTo>
                    <a:pt x="54" y="43"/>
                    <a:pt x="57" y="45"/>
                    <a:pt x="60" y="47"/>
                  </a:cubicBezTo>
                  <a:close/>
                  <a:moveTo>
                    <a:pt x="33" y="45"/>
                  </a:moveTo>
                  <a:cubicBezTo>
                    <a:pt x="27" y="43"/>
                    <a:pt x="27" y="43"/>
                    <a:pt x="27" y="43"/>
                  </a:cubicBezTo>
                  <a:cubicBezTo>
                    <a:pt x="24" y="49"/>
                    <a:pt x="24" y="49"/>
                    <a:pt x="24" y="49"/>
                  </a:cubicBezTo>
                  <a:cubicBezTo>
                    <a:pt x="21" y="43"/>
                    <a:pt x="21" y="43"/>
                    <a:pt x="21" y="43"/>
                  </a:cubicBezTo>
                  <a:cubicBezTo>
                    <a:pt x="17" y="43"/>
                    <a:pt x="17" y="43"/>
                    <a:pt x="17" y="43"/>
                  </a:cubicBezTo>
                  <a:cubicBezTo>
                    <a:pt x="21" y="39"/>
                    <a:pt x="24" y="37"/>
                    <a:pt x="25" y="37"/>
                  </a:cubicBezTo>
                  <a:cubicBezTo>
                    <a:pt x="26" y="37"/>
                    <a:pt x="29" y="40"/>
                    <a:pt x="33" y="45"/>
                  </a:cubicBezTo>
                  <a:close/>
                  <a:moveTo>
                    <a:pt x="5" y="54"/>
                  </a:moveTo>
                  <a:cubicBezTo>
                    <a:pt x="5" y="54"/>
                    <a:pt x="5" y="54"/>
                    <a:pt x="5" y="54"/>
                  </a:cubicBezTo>
                  <a:cubicBezTo>
                    <a:pt x="9" y="51"/>
                    <a:pt x="13" y="47"/>
                    <a:pt x="16" y="44"/>
                  </a:cubicBezTo>
                  <a:cubicBezTo>
                    <a:pt x="20" y="44"/>
                    <a:pt x="20" y="44"/>
                    <a:pt x="20" y="44"/>
                  </a:cubicBezTo>
                  <a:cubicBezTo>
                    <a:pt x="24" y="51"/>
                    <a:pt x="24" y="51"/>
                    <a:pt x="24" y="51"/>
                  </a:cubicBezTo>
                  <a:cubicBezTo>
                    <a:pt x="28" y="44"/>
                    <a:pt x="28" y="44"/>
                    <a:pt x="28" y="44"/>
                  </a:cubicBezTo>
                  <a:cubicBezTo>
                    <a:pt x="34" y="47"/>
                    <a:pt x="34" y="47"/>
                    <a:pt x="34" y="47"/>
                  </a:cubicBezTo>
                  <a:cubicBezTo>
                    <a:pt x="39" y="52"/>
                    <a:pt x="45" y="59"/>
                    <a:pt x="51" y="66"/>
                  </a:cubicBezTo>
                  <a:cubicBezTo>
                    <a:pt x="5" y="66"/>
                    <a:pt x="5" y="66"/>
                    <a:pt x="5" y="66"/>
                  </a:cubicBezTo>
                  <a:lnTo>
                    <a:pt x="5" y="54"/>
                  </a:lnTo>
                  <a:close/>
                  <a:moveTo>
                    <a:pt x="54" y="66"/>
                  </a:moveTo>
                  <a:cubicBezTo>
                    <a:pt x="51" y="63"/>
                    <a:pt x="48" y="58"/>
                    <a:pt x="44" y="54"/>
                  </a:cubicBezTo>
                  <a:cubicBezTo>
                    <a:pt x="45" y="52"/>
                    <a:pt x="46" y="51"/>
                    <a:pt x="46" y="50"/>
                  </a:cubicBezTo>
                  <a:cubicBezTo>
                    <a:pt x="50" y="49"/>
                    <a:pt x="50" y="49"/>
                    <a:pt x="50" y="49"/>
                  </a:cubicBezTo>
                  <a:cubicBezTo>
                    <a:pt x="54" y="55"/>
                    <a:pt x="54" y="55"/>
                    <a:pt x="54" y="55"/>
                  </a:cubicBezTo>
                  <a:cubicBezTo>
                    <a:pt x="57" y="48"/>
                    <a:pt x="57" y="48"/>
                    <a:pt x="57" y="48"/>
                  </a:cubicBezTo>
                  <a:cubicBezTo>
                    <a:pt x="62" y="49"/>
                    <a:pt x="62" y="49"/>
                    <a:pt x="62" y="49"/>
                  </a:cubicBezTo>
                  <a:cubicBezTo>
                    <a:pt x="65" y="51"/>
                    <a:pt x="69" y="54"/>
                    <a:pt x="72" y="57"/>
                  </a:cubicBezTo>
                  <a:cubicBezTo>
                    <a:pt x="72" y="66"/>
                    <a:pt x="72" y="66"/>
                    <a:pt x="72" y="66"/>
                  </a:cubicBezTo>
                  <a:lnTo>
                    <a:pt x="54" y="66"/>
                  </a:lnTo>
                  <a:close/>
                  <a:moveTo>
                    <a:pt x="54" y="18"/>
                  </a:moveTo>
                  <a:cubicBezTo>
                    <a:pt x="57" y="18"/>
                    <a:pt x="59" y="20"/>
                    <a:pt x="60" y="22"/>
                  </a:cubicBezTo>
                  <a:cubicBezTo>
                    <a:pt x="60" y="22"/>
                    <a:pt x="61" y="22"/>
                    <a:pt x="61" y="22"/>
                  </a:cubicBezTo>
                  <a:cubicBezTo>
                    <a:pt x="64" y="22"/>
                    <a:pt x="66" y="24"/>
                    <a:pt x="66" y="27"/>
                  </a:cubicBezTo>
                  <a:cubicBezTo>
                    <a:pt x="67" y="28"/>
                    <a:pt x="68" y="29"/>
                    <a:pt x="68" y="31"/>
                  </a:cubicBezTo>
                  <a:cubicBezTo>
                    <a:pt x="68" y="34"/>
                    <a:pt x="66" y="36"/>
                    <a:pt x="64" y="36"/>
                  </a:cubicBezTo>
                  <a:cubicBezTo>
                    <a:pt x="45" y="36"/>
                    <a:pt x="45" y="36"/>
                    <a:pt x="45" y="36"/>
                  </a:cubicBezTo>
                  <a:cubicBezTo>
                    <a:pt x="42" y="36"/>
                    <a:pt x="40" y="34"/>
                    <a:pt x="40" y="31"/>
                  </a:cubicBezTo>
                  <a:cubicBezTo>
                    <a:pt x="40" y="29"/>
                    <a:pt x="41" y="27"/>
                    <a:pt x="43" y="26"/>
                  </a:cubicBezTo>
                  <a:cubicBezTo>
                    <a:pt x="44" y="25"/>
                    <a:pt x="45" y="23"/>
                    <a:pt x="47" y="23"/>
                  </a:cubicBezTo>
                  <a:cubicBezTo>
                    <a:pt x="47" y="23"/>
                    <a:pt x="47" y="23"/>
                    <a:pt x="48" y="24"/>
                  </a:cubicBezTo>
                  <a:cubicBezTo>
                    <a:pt x="48" y="20"/>
                    <a:pt x="51" y="18"/>
                    <a:pt x="54" y="18"/>
                  </a:cubicBezTo>
                  <a:close/>
                  <a:moveTo>
                    <a:pt x="43" y="12"/>
                  </a:moveTo>
                  <a:cubicBezTo>
                    <a:pt x="41" y="12"/>
                    <a:pt x="41" y="12"/>
                    <a:pt x="41" y="12"/>
                  </a:cubicBezTo>
                  <a:cubicBezTo>
                    <a:pt x="41" y="9"/>
                    <a:pt x="41" y="9"/>
                    <a:pt x="41" y="9"/>
                  </a:cubicBezTo>
                  <a:cubicBezTo>
                    <a:pt x="43" y="9"/>
                    <a:pt x="43" y="9"/>
                    <a:pt x="43" y="9"/>
                  </a:cubicBezTo>
                  <a:lnTo>
                    <a:pt x="43" y="12"/>
                  </a:lnTo>
                  <a:close/>
                  <a:moveTo>
                    <a:pt x="33" y="22"/>
                  </a:moveTo>
                  <a:cubicBezTo>
                    <a:pt x="30" y="22"/>
                    <a:pt x="30" y="22"/>
                    <a:pt x="30" y="22"/>
                  </a:cubicBezTo>
                  <a:cubicBezTo>
                    <a:pt x="30" y="20"/>
                    <a:pt x="30" y="20"/>
                    <a:pt x="30" y="20"/>
                  </a:cubicBezTo>
                  <a:cubicBezTo>
                    <a:pt x="33" y="20"/>
                    <a:pt x="33" y="20"/>
                    <a:pt x="33" y="20"/>
                  </a:cubicBezTo>
                  <a:lnTo>
                    <a:pt x="33" y="22"/>
                  </a:lnTo>
                  <a:close/>
                  <a:moveTo>
                    <a:pt x="35" y="16"/>
                  </a:moveTo>
                  <a:cubicBezTo>
                    <a:pt x="33" y="13"/>
                    <a:pt x="33" y="13"/>
                    <a:pt x="33" y="13"/>
                  </a:cubicBezTo>
                  <a:cubicBezTo>
                    <a:pt x="34" y="12"/>
                    <a:pt x="34" y="12"/>
                    <a:pt x="34" y="12"/>
                  </a:cubicBezTo>
                  <a:cubicBezTo>
                    <a:pt x="37" y="14"/>
                    <a:pt x="37" y="14"/>
                    <a:pt x="37" y="14"/>
                  </a:cubicBezTo>
                  <a:lnTo>
                    <a:pt x="35" y="16"/>
                  </a:lnTo>
                  <a:close/>
                  <a:moveTo>
                    <a:pt x="35" y="27"/>
                  </a:moveTo>
                  <a:cubicBezTo>
                    <a:pt x="37" y="28"/>
                    <a:pt x="37" y="28"/>
                    <a:pt x="37" y="28"/>
                  </a:cubicBezTo>
                  <a:cubicBezTo>
                    <a:pt x="34" y="31"/>
                    <a:pt x="34" y="31"/>
                    <a:pt x="34" y="31"/>
                  </a:cubicBezTo>
                  <a:cubicBezTo>
                    <a:pt x="33" y="29"/>
                    <a:pt x="33" y="29"/>
                    <a:pt x="33" y="29"/>
                  </a:cubicBezTo>
                  <a:lnTo>
                    <a:pt x="35" y="27"/>
                  </a:lnTo>
                  <a:close/>
                  <a:moveTo>
                    <a:pt x="49" y="16"/>
                  </a:moveTo>
                  <a:cubicBezTo>
                    <a:pt x="48" y="14"/>
                    <a:pt x="48" y="14"/>
                    <a:pt x="48" y="14"/>
                  </a:cubicBezTo>
                  <a:cubicBezTo>
                    <a:pt x="50" y="12"/>
                    <a:pt x="50" y="12"/>
                    <a:pt x="50" y="12"/>
                  </a:cubicBezTo>
                  <a:cubicBezTo>
                    <a:pt x="52" y="13"/>
                    <a:pt x="52" y="13"/>
                    <a:pt x="52" y="13"/>
                  </a:cubicBezTo>
                  <a:lnTo>
                    <a:pt x="49" y="16"/>
                  </a:lnTo>
                  <a:close/>
                  <a:moveTo>
                    <a:pt x="35" y="21"/>
                  </a:moveTo>
                  <a:cubicBezTo>
                    <a:pt x="35" y="17"/>
                    <a:pt x="38" y="14"/>
                    <a:pt x="42" y="14"/>
                  </a:cubicBezTo>
                  <a:cubicBezTo>
                    <a:pt x="45" y="14"/>
                    <a:pt x="48" y="16"/>
                    <a:pt x="49" y="18"/>
                  </a:cubicBezTo>
                  <a:cubicBezTo>
                    <a:pt x="48" y="19"/>
                    <a:pt x="47" y="21"/>
                    <a:pt x="46" y="23"/>
                  </a:cubicBezTo>
                  <a:cubicBezTo>
                    <a:pt x="46" y="23"/>
                    <a:pt x="46" y="23"/>
                    <a:pt x="45" y="23"/>
                  </a:cubicBezTo>
                  <a:cubicBezTo>
                    <a:pt x="44" y="23"/>
                    <a:pt x="42" y="24"/>
                    <a:pt x="42" y="26"/>
                  </a:cubicBezTo>
                  <a:cubicBezTo>
                    <a:pt x="40" y="26"/>
                    <a:pt x="39" y="27"/>
                    <a:pt x="39" y="28"/>
                  </a:cubicBezTo>
                  <a:cubicBezTo>
                    <a:pt x="36" y="26"/>
                    <a:pt x="35" y="24"/>
                    <a:pt x="35"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grpSp>
      <p:grpSp>
        <p:nvGrpSpPr>
          <p:cNvPr id="97283" name="Group 7"/>
          <p:cNvGrpSpPr/>
          <p:nvPr/>
        </p:nvGrpSpPr>
        <p:grpSpPr bwMode="auto">
          <a:xfrm>
            <a:off x="3016250" y="4167977"/>
            <a:ext cx="434975" cy="439737"/>
            <a:chOff x="7351183" y="2004484"/>
            <a:chExt cx="436033" cy="440267"/>
          </a:xfrm>
        </p:grpSpPr>
        <p:sp>
          <p:nvSpPr>
            <p:cNvPr id="97303" name="Rectangle 52"/>
            <p:cNvSpPr>
              <a:spLocks noChangeArrowheads="1"/>
            </p:cNvSpPr>
            <p:nvPr/>
          </p:nvSpPr>
          <p:spPr bwMode="auto">
            <a:xfrm>
              <a:off x="7351183" y="2004484"/>
              <a:ext cx="436033" cy="44026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32363F"/>
                </a:solidFill>
                <a:effectLst/>
                <a:uLnTx/>
                <a:uFillTx/>
                <a:latin typeface="Calibri" panose="020F0502020204030204" pitchFamily="34" charset="0"/>
                <a:ea typeface="等线" panose="02010600030101010101" charset="-122"/>
                <a:cs typeface="+mn-cs"/>
              </a:endParaRPr>
            </a:p>
          </p:txBody>
        </p:sp>
        <p:sp>
          <p:nvSpPr>
            <p:cNvPr id="97304" name="Freeform 54"/>
            <p:cNvSpPr>
              <a:spLocks noEditPoints="1"/>
            </p:cNvSpPr>
            <p:nvPr/>
          </p:nvSpPr>
          <p:spPr bwMode="auto">
            <a:xfrm>
              <a:off x="7395633" y="2103968"/>
              <a:ext cx="338667" cy="230717"/>
            </a:xfrm>
            <a:custGeom>
              <a:avLst/>
              <a:gdLst>
                <a:gd name="T0" fmla="*/ 86 w 119"/>
                <a:gd name="T1" fmla="*/ 36 h 81"/>
                <a:gd name="T2" fmla="*/ 86 w 119"/>
                <a:gd name="T3" fmla="*/ 6 h 81"/>
                <a:gd name="T4" fmla="*/ 118 w 119"/>
                <a:gd name="T5" fmla="*/ 65 h 81"/>
                <a:gd name="T6" fmla="*/ 106 w 119"/>
                <a:gd name="T7" fmla="*/ 63 h 81"/>
                <a:gd name="T8" fmla="*/ 89 w 119"/>
                <a:gd name="T9" fmla="*/ 65 h 81"/>
                <a:gd name="T10" fmla="*/ 77 w 119"/>
                <a:gd name="T11" fmla="*/ 63 h 81"/>
                <a:gd name="T12" fmla="*/ 60 w 119"/>
                <a:gd name="T13" fmla="*/ 65 h 81"/>
                <a:gd name="T14" fmla="*/ 48 w 119"/>
                <a:gd name="T15" fmla="*/ 63 h 81"/>
                <a:gd name="T16" fmla="*/ 32 w 119"/>
                <a:gd name="T17" fmla="*/ 65 h 81"/>
                <a:gd name="T18" fmla="*/ 19 w 119"/>
                <a:gd name="T19" fmla="*/ 63 h 81"/>
                <a:gd name="T20" fmla="*/ 10 w 119"/>
                <a:gd name="T21" fmla="*/ 69 h 81"/>
                <a:gd name="T22" fmla="*/ 5 w 119"/>
                <a:gd name="T23" fmla="*/ 76 h 81"/>
                <a:gd name="T24" fmla="*/ 46 w 119"/>
                <a:gd name="T25" fmla="*/ 73 h 81"/>
                <a:gd name="T26" fmla="*/ 104 w 119"/>
                <a:gd name="T27" fmla="*/ 73 h 81"/>
                <a:gd name="T28" fmla="*/ 119 w 119"/>
                <a:gd name="T29" fmla="*/ 65 h 81"/>
                <a:gd name="T30" fmla="*/ 118 w 119"/>
                <a:gd name="T31" fmla="*/ 53 h 81"/>
                <a:gd name="T32" fmla="*/ 106 w 119"/>
                <a:gd name="T33" fmla="*/ 52 h 81"/>
                <a:gd name="T34" fmla="*/ 89 w 119"/>
                <a:gd name="T35" fmla="*/ 53 h 81"/>
                <a:gd name="T36" fmla="*/ 77 w 119"/>
                <a:gd name="T37" fmla="*/ 51 h 81"/>
                <a:gd name="T38" fmla="*/ 60 w 119"/>
                <a:gd name="T39" fmla="*/ 53 h 81"/>
                <a:gd name="T40" fmla="*/ 48 w 119"/>
                <a:gd name="T41" fmla="*/ 51 h 81"/>
                <a:gd name="T42" fmla="*/ 32 w 119"/>
                <a:gd name="T43" fmla="*/ 53 h 81"/>
                <a:gd name="T44" fmla="*/ 19 w 119"/>
                <a:gd name="T45" fmla="*/ 51 h 81"/>
                <a:gd name="T46" fmla="*/ 10 w 119"/>
                <a:gd name="T47" fmla="*/ 57 h 81"/>
                <a:gd name="T48" fmla="*/ 5 w 119"/>
                <a:gd name="T49" fmla="*/ 64 h 81"/>
                <a:gd name="T50" fmla="*/ 46 w 119"/>
                <a:gd name="T51" fmla="*/ 61 h 81"/>
                <a:gd name="T52" fmla="*/ 104 w 119"/>
                <a:gd name="T53" fmla="*/ 61 h 81"/>
                <a:gd name="T54" fmla="*/ 119 w 119"/>
                <a:gd name="T55" fmla="*/ 54 h 81"/>
                <a:gd name="T56" fmla="*/ 106 w 119"/>
                <a:gd name="T57" fmla="*/ 40 h 81"/>
                <a:gd name="T58" fmla="*/ 15 w 119"/>
                <a:gd name="T59" fmla="*/ 12 h 81"/>
                <a:gd name="T60" fmla="*/ 17 w 119"/>
                <a:gd name="T61" fmla="*/ 25 h 81"/>
                <a:gd name="T62" fmla="*/ 5 w 119"/>
                <a:gd name="T63" fmla="*/ 47 h 81"/>
                <a:gd name="T64" fmla="*/ 15 w 119"/>
                <a:gd name="T65" fmla="*/ 53 h 81"/>
                <a:gd name="T66" fmla="*/ 18 w 119"/>
                <a:gd name="T67" fmla="*/ 48 h 81"/>
                <a:gd name="T68" fmla="*/ 45 w 119"/>
                <a:gd name="T69" fmla="*/ 52 h 81"/>
                <a:gd name="T70" fmla="*/ 46 w 119"/>
                <a:gd name="T71" fmla="*/ 48 h 81"/>
                <a:gd name="T72" fmla="*/ 73 w 119"/>
                <a:gd name="T73" fmla="*/ 52 h 81"/>
                <a:gd name="T74" fmla="*/ 75 w 119"/>
                <a:gd name="T75" fmla="*/ 48 h 81"/>
                <a:gd name="T76" fmla="*/ 102 w 119"/>
                <a:gd name="T77" fmla="*/ 52 h 81"/>
                <a:gd name="T78" fmla="*/ 104 w 119"/>
                <a:gd name="T79" fmla="*/ 48 h 81"/>
                <a:gd name="T80" fmla="*/ 119 w 119"/>
                <a:gd name="T81" fmla="*/ 50 h 81"/>
                <a:gd name="T82" fmla="*/ 106 w 119"/>
                <a:gd name="T83" fmla="*/ 40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 h="81">
                  <a:moveTo>
                    <a:pt x="101" y="21"/>
                  </a:moveTo>
                  <a:cubicBezTo>
                    <a:pt x="101" y="29"/>
                    <a:pt x="94" y="36"/>
                    <a:pt x="86" y="36"/>
                  </a:cubicBezTo>
                  <a:cubicBezTo>
                    <a:pt x="78" y="36"/>
                    <a:pt x="71" y="29"/>
                    <a:pt x="71" y="21"/>
                  </a:cubicBezTo>
                  <a:cubicBezTo>
                    <a:pt x="71" y="12"/>
                    <a:pt x="78" y="6"/>
                    <a:pt x="86" y="6"/>
                  </a:cubicBezTo>
                  <a:cubicBezTo>
                    <a:pt x="94" y="6"/>
                    <a:pt x="101" y="12"/>
                    <a:pt x="101" y="21"/>
                  </a:cubicBezTo>
                  <a:close/>
                  <a:moveTo>
                    <a:pt x="118" y="65"/>
                  </a:moveTo>
                  <a:cubicBezTo>
                    <a:pt x="113" y="63"/>
                    <a:pt x="107" y="61"/>
                    <a:pt x="106" y="62"/>
                  </a:cubicBezTo>
                  <a:cubicBezTo>
                    <a:pt x="106" y="62"/>
                    <a:pt x="106" y="63"/>
                    <a:pt x="106" y="63"/>
                  </a:cubicBezTo>
                  <a:cubicBezTo>
                    <a:pt x="106" y="65"/>
                    <a:pt x="105" y="66"/>
                    <a:pt x="104" y="67"/>
                  </a:cubicBezTo>
                  <a:cubicBezTo>
                    <a:pt x="101" y="69"/>
                    <a:pt x="96" y="67"/>
                    <a:pt x="89" y="65"/>
                  </a:cubicBezTo>
                  <a:cubicBezTo>
                    <a:pt x="85" y="63"/>
                    <a:pt x="79" y="61"/>
                    <a:pt x="77" y="62"/>
                  </a:cubicBezTo>
                  <a:cubicBezTo>
                    <a:pt x="77" y="62"/>
                    <a:pt x="77" y="63"/>
                    <a:pt x="77" y="63"/>
                  </a:cubicBezTo>
                  <a:cubicBezTo>
                    <a:pt x="77" y="65"/>
                    <a:pt x="76" y="66"/>
                    <a:pt x="75" y="67"/>
                  </a:cubicBezTo>
                  <a:cubicBezTo>
                    <a:pt x="72" y="69"/>
                    <a:pt x="67" y="67"/>
                    <a:pt x="60" y="65"/>
                  </a:cubicBezTo>
                  <a:cubicBezTo>
                    <a:pt x="56" y="63"/>
                    <a:pt x="50" y="61"/>
                    <a:pt x="48" y="62"/>
                  </a:cubicBezTo>
                  <a:cubicBezTo>
                    <a:pt x="48" y="62"/>
                    <a:pt x="48" y="63"/>
                    <a:pt x="48" y="63"/>
                  </a:cubicBezTo>
                  <a:cubicBezTo>
                    <a:pt x="48" y="65"/>
                    <a:pt x="47" y="66"/>
                    <a:pt x="46" y="67"/>
                  </a:cubicBezTo>
                  <a:cubicBezTo>
                    <a:pt x="44" y="69"/>
                    <a:pt x="38" y="67"/>
                    <a:pt x="32" y="65"/>
                  </a:cubicBezTo>
                  <a:cubicBezTo>
                    <a:pt x="27" y="63"/>
                    <a:pt x="21" y="61"/>
                    <a:pt x="20" y="62"/>
                  </a:cubicBezTo>
                  <a:cubicBezTo>
                    <a:pt x="19" y="62"/>
                    <a:pt x="19" y="63"/>
                    <a:pt x="19" y="63"/>
                  </a:cubicBezTo>
                  <a:cubicBezTo>
                    <a:pt x="19" y="65"/>
                    <a:pt x="19" y="66"/>
                    <a:pt x="17" y="67"/>
                  </a:cubicBezTo>
                  <a:cubicBezTo>
                    <a:pt x="16" y="69"/>
                    <a:pt x="13" y="69"/>
                    <a:pt x="10" y="69"/>
                  </a:cubicBezTo>
                  <a:cubicBezTo>
                    <a:pt x="8" y="69"/>
                    <a:pt x="7" y="69"/>
                    <a:pt x="5" y="69"/>
                  </a:cubicBezTo>
                  <a:cubicBezTo>
                    <a:pt x="5" y="76"/>
                    <a:pt x="5" y="76"/>
                    <a:pt x="5" y="76"/>
                  </a:cubicBezTo>
                  <a:cubicBezTo>
                    <a:pt x="13" y="77"/>
                    <a:pt x="18" y="77"/>
                    <a:pt x="18" y="73"/>
                  </a:cubicBezTo>
                  <a:cubicBezTo>
                    <a:pt x="18" y="63"/>
                    <a:pt x="46" y="81"/>
                    <a:pt x="46" y="73"/>
                  </a:cubicBezTo>
                  <a:cubicBezTo>
                    <a:pt x="46" y="63"/>
                    <a:pt x="75" y="81"/>
                    <a:pt x="75" y="73"/>
                  </a:cubicBezTo>
                  <a:cubicBezTo>
                    <a:pt x="75" y="63"/>
                    <a:pt x="104" y="81"/>
                    <a:pt x="104" y="73"/>
                  </a:cubicBezTo>
                  <a:cubicBezTo>
                    <a:pt x="104" y="67"/>
                    <a:pt x="111" y="70"/>
                    <a:pt x="119" y="72"/>
                  </a:cubicBezTo>
                  <a:cubicBezTo>
                    <a:pt x="119" y="65"/>
                    <a:pt x="119" y="65"/>
                    <a:pt x="119" y="65"/>
                  </a:cubicBezTo>
                  <a:cubicBezTo>
                    <a:pt x="119" y="65"/>
                    <a:pt x="118" y="65"/>
                    <a:pt x="118" y="65"/>
                  </a:cubicBezTo>
                  <a:close/>
                  <a:moveTo>
                    <a:pt x="118" y="53"/>
                  </a:moveTo>
                  <a:cubicBezTo>
                    <a:pt x="113" y="52"/>
                    <a:pt x="107" y="50"/>
                    <a:pt x="106" y="51"/>
                  </a:cubicBezTo>
                  <a:cubicBezTo>
                    <a:pt x="106" y="51"/>
                    <a:pt x="106" y="51"/>
                    <a:pt x="106" y="52"/>
                  </a:cubicBezTo>
                  <a:cubicBezTo>
                    <a:pt x="106" y="53"/>
                    <a:pt x="105" y="54"/>
                    <a:pt x="104" y="55"/>
                  </a:cubicBezTo>
                  <a:cubicBezTo>
                    <a:pt x="101" y="57"/>
                    <a:pt x="96" y="55"/>
                    <a:pt x="89" y="53"/>
                  </a:cubicBezTo>
                  <a:cubicBezTo>
                    <a:pt x="85" y="52"/>
                    <a:pt x="79" y="50"/>
                    <a:pt x="77" y="51"/>
                  </a:cubicBezTo>
                  <a:cubicBezTo>
                    <a:pt x="77" y="51"/>
                    <a:pt x="77" y="51"/>
                    <a:pt x="77" y="51"/>
                  </a:cubicBezTo>
                  <a:cubicBezTo>
                    <a:pt x="77" y="53"/>
                    <a:pt x="76" y="54"/>
                    <a:pt x="75" y="55"/>
                  </a:cubicBezTo>
                  <a:cubicBezTo>
                    <a:pt x="72" y="57"/>
                    <a:pt x="67" y="55"/>
                    <a:pt x="60" y="53"/>
                  </a:cubicBezTo>
                  <a:cubicBezTo>
                    <a:pt x="56" y="52"/>
                    <a:pt x="50" y="50"/>
                    <a:pt x="48" y="51"/>
                  </a:cubicBezTo>
                  <a:cubicBezTo>
                    <a:pt x="48" y="51"/>
                    <a:pt x="48" y="51"/>
                    <a:pt x="48" y="51"/>
                  </a:cubicBezTo>
                  <a:cubicBezTo>
                    <a:pt x="48" y="53"/>
                    <a:pt x="47" y="54"/>
                    <a:pt x="46" y="55"/>
                  </a:cubicBezTo>
                  <a:cubicBezTo>
                    <a:pt x="44" y="57"/>
                    <a:pt x="38" y="55"/>
                    <a:pt x="32" y="53"/>
                  </a:cubicBezTo>
                  <a:cubicBezTo>
                    <a:pt x="27" y="52"/>
                    <a:pt x="21" y="50"/>
                    <a:pt x="20" y="51"/>
                  </a:cubicBezTo>
                  <a:cubicBezTo>
                    <a:pt x="19" y="51"/>
                    <a:pt x="19" y="51"/>
                    <a:pt x="19" y="51"/>
                  </a:cubicBezTo>
                  <a:cubicBezTo>
                    <a:pt x="19" y="53"/>
                    <a:pt x="19" y="55"/>
                    <a:pt x="17" y="56"/>
                  </a:cubicBezTo>
                  <a:cubicBezTo>
                    <a:pt x="16" y="57"/>
                    <a:pt x="13" y="57"/>
                    <a:pt x="10" y="57"/>
                  </a:cubicBezTo>
                  <a:cubicBezTo>
                    <a:pt x="8" y="57"/>
                    <a:pt x="7" y="57"/>
                    <a:pt x="5" y="57"/>
                  </a:cubicBezTo>
                  <a:cubicBezTo>
                    <a:pt x="5" y="64"/>
                    <a:pt x="5" y="64"/>
                    <a:pt x="5" y="64"/>
                  </a:cubicBezTo>
                  <a:cubicBezTo>
                    <a:pt x="13" y="65"/>
                    <a:pt x="18" y="65"/>
                    <a:pt x="18" y="61"/>
                  </a:cubicBezTo>
                  <a:cubicBezTo>
                    <a:pt x="18" y="51"/>
                    <a:pt x="46" y="71"/>
                    <a:pt x="46" y="61"/>
                  </a:cubicBezTo>
                  <a:cubicBezTo>
                    <a:pt x="46" y="51"/>
                    <a:pt x="75" y="71"/>
                    <a:pt x="75" y="61"/>
                  </a:cubicBezTo>
                  <a:cubicBezTo>
                    <a:pt x="75" y="51"/>
                    <a:pt x="104" y="71"/>
                    <a:pt x="104" y="61"/>
                  </a:cubicBezTo>
                  <a:cubicBezTo>
                    <a:pt x="104" y="55"/>
                    <a:pt x="111" y="58"/>
                    <a:pt x="119" y="60"/>
                  </a:cubicBezTo>
                  <a:cubicBezTo>
                    <a:pt x="119" y="54"/>
                    <a:pt x="119" y="54"/>
                    <a:pt x="119" y="54"/>
                  </a:cubicBezTo>
                  <a:cubicBezTo>
                    <a:pt x="119" y="54"/>
                    <a:pt x="118" y="53"/>
                    <a:pt x="118" y="53"/>
                  </a:cubicBezTo>
                  <a:close/>
                  <a:moveTo>
                    <a:pt x="106" y="40"/>
                  </a:moveTo>
                  <a:cubicBezTo>
                    <a:pt x="102" y="43"/>
                    <a:pt x="86" y="56"/>
                    <a:pt x="65" y="28"/>
                  </a:cubicBezTo>
                  <a:cubicBezTo>
                    <a:pt x="45" y="0"/>
                    <a:pt x="15" y="12"/>
                    <a:pt x="15" y="12"/>
                  </a:cubicBezTo>
                  <a:cubicBezTo>
                    <a:pt x="15" y="12"/>
                    <a:pt x="0" y="17"/>
                    <a:pt x="5" y="24"/>
                  </a:cubicBezTo>
                  <a:cubicBezTo>
                    <a:pt x="9" y="30"/>
                    <a:pt x="17" y="25"/>
                    <a:pt x="17" y="25"/>
                  </a:cubicBezTo>
                  <a:cubicBezTo>
                    <a:pt x="36" y="14"/>
                    <a:pt x="49" y="29"/>
                    <a:pt x="49" y="29"/>
                  </a:cubicBezTo>
                  <a:cubicBezTo>
                    <a:pt x="5" y="47"/>
                    <a:pt x="5" y="47"/>
                    <a:pt x="5" y="47"/>
                  </a:cubicBezTo>
                  <a:cubicBezTo>
                    <a:pt x="5" y="54"/>
                    <a:pt x="5" y="54"/>
                    <a:pt x="5" y="54"/>
                  </a:cubicBezTo>
                  <a:cubicBezTo>
                    <a:pt x="10" y="54"/>
                    <a:pt x="13" y="54"/>
                    <a:pt x="15" y="53"/>
                  </a:cubicBezTo>
                  <a:cubicBezTo>
                    <a:pt x="16" y="53"/>
                    <a:pt x="16" y="52"/>
                    <a:pt x="16" y="51"/>
                  </a:cubicBezTo>
                  <a:cubicBezTo>
                    <a:pt x="16" y="50"/>
                    <a:pt x="17" y="49"/>
                    <a:pt x="18" y="48"/>
                  </a:cubicBezTo>
                  <a:cubicBezTo>
                    <a:pt x="20" y="46"/>
                    <a:pt x="26" y="48"/>
                    <a:pt x="33" y="50"/>
                  </a:cubicBezTo>
                  <a:cubicBezTo>
                    <a:pt x="37" y="51"/>
                    <a:pt x="43" y="53"/>
                    <a:pt x="45" y="52"/>
                  </a:cubicBezTo>
                  <a:cubicBezTo>
                    <a:pt x="45" y="52"/>
                    <a:pt x="45" y="52"/>
                    <a:pt x="45" y="51"/>
                  </a:cubicBezTo>
                  <a:cubicBezTo>
                    <a:pt x="45" y="50"/>
                    <a:pt x="46" y="49"/>
                    <a:pt x="46" y="48"/>
                  </a:cubicBezTo>
                  <a:cubicBezTo>
                    <a:pt x="49" y="46"/>
                    <a:pt x="55" y="48"/>
                    <a:pt x="61" y="50"/>
                  </a:cubicBezTo>
                  <a:cubicBezTo>
                    <a:pt x="66" y="51"/>
                    <a:pt x="72" y="53"/>
                    <a:pt x="73" y="52"/>
                  </a:cubicBezTo>
                  <a:cubicBezTo>
                    <a:pt x="73" y="52"/>
                    <a:pt x="74" y="52"/>
                    <a:pt x="74" y="51"/>
                  </a:cubicBezTo>
                  <a:cubicBezTo>
                    <a:pt x="74" y="50"/>
                    <a:pt x="75" y="49"/>
                    <a:pt x="75" y="48"/>
                  </a:cubicBezTo>
                  <a:cubicBezTo>
                    <a:pt x="78" y="46"/>
                    <a:pt x="84" y="48"/>
                    <a:pt x="90" y="50"/>
                  </a:cubicBezTo>
                  <a:cubicBezTo>
                    <a:pt x="95" y="51"/>
                    <a:pt x="101" y="53"/>
                    <a:pt x="102" y="52"/>
                  </a:cubicBezTo>
                  <a:cubicBezTo>
                    <a:pt x="102" y="52"/>
                    <a:pt x="102" y="52"/>
                    <a:pt x="102" y="51"/>
                  </a:cubicBezTo>
                  <a:cubicBezTo>
                    <a:pt x="102" y="50"/>
                    <a:pt x="103" y="49"/>
                    <a:pt x="104" y="48"/>
                  </a:cubicBezTo>
                  <a:cubicBezTo>
                    <a:pt x="107" y="46"/>
                    <a:pt x="112" y="48"/>
                    <a:pt x="119" y="50"/>
                  </a:cubicBezTo>
                  <a:cubicBezTo>
                    <a:pt x="119" y="50"/>
                    <a:pt x="119" y="50"/>
                    <a:pt x="119" y="50"/>
                  </a:cubicBezTo>
                  <a:cubicBezTo>
                    <a:pt x="119" y="44"/>
                    <a:pt x="119" y="44"/>
                    <a:pt x="119" y="44"/>
                  </a:cubicBezTo>
                  <a:cubicBezTo>
                    <a:pt x="115" y="38"/>
                    <a:pt x="110" y="38"/>
                    <a:pt x="10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grpSp>
      <p:grpSp>
        <p:nvGrpSpPr>
          <p:cNvPr id="97284" name="Group 11"/>
          <p:cNvGrpSpPr/>
          <p:nvPr/>
        </p:nvGrpSpPr>
        <p:grpSpPr bwMode="auto">
          <a:xfrm>
            <a:off x="3717925" y="4167977"/>
            <a:ext cx="438150" cy="439737"/>
            <a:chOff x="5384800" y="2004484"/>
            <a:chExt cx="438150" cy="440267"/>
          </a:xfrm>
        </p:grpSpPr>
        <p:sp>
          <p:nvSpPr>
            <p:cNvPr id="97296" name="Rectangle 38"/>
            <p:cNvSpPr>
              <a:spLocks noChangeArrowheads="1"/>
            </p:cNvSpPr>
            <p:nvPr/>
          </p:nvSpPr>
          <p:spPr bwMode="auto">
            <a:xfrm>
              <a:off x="5384800" y="2004484"/>
              <a:ext cx="438150" cy="44026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32363F"/>
                </a:solidFill>
                <a:effectLst/>
                <a:uLnTx/>
                <a:uFillTx/>
                <a:latin typeface="Calibri" panose="020F0502020204030204" pitchFamily="34" charset="0"/>
                <a:ea typeface="等线" panose="02010600030101010101" charset="-122"/>
                <a:cs typeface="+mn-cs"/>
              </a:endParaRPr>
            </a:p>
          </p:txBody>
        </p:sp>
        <p:sp>
          <p:nvSpPr>
            <p:cNvPr id="97297" name="Freeform 40"/>
            <p:cNvSpPr/>
            <p:nvPr/>
          </p:nvSpPr>
          <p:spPr bwMode="auto">
            <a:xfrm>
              <a:off x="5463117" y="2106084"/>
              <a:ext cx="78317" cy="152400"/>
            </a:xfrm>
            <a:custGeom>
              <a:avLst/>
              <a:gdLst>
                <a:gd name="T0" fmla="*/ 25 w 28"/>
                <a:gd name="T1" fmla="*/ 0 h 53"/>
                <a:gd name="T2" fmla="*/ 9 w 28"/>
                <a:gd name="T3" fmla="*/ 53 h 53"/>
                <a:gd name="T4" fmla="*/ 28 w 28"/>
                <a:gd name="T5" fmla="*/ 44 h 53"/>
                <a:gd name="T6" fmla="*/ 25 w 28"/>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3">
                  <a:moveTo>
                    <a:pt x="25" y="0"/>
                  </a:moveTo>
                  <a:cubicBezTo>
                    <a:pt x="7" y="11"/>
                    <a:pt x="0" y="33"/>
                    <a:pt x="9" y="53"/>
                  </a:cubicBezTo>
                  <a:cubicBezTo>
                    <a:pt x="28" y="44"/>
                    <a:pt x="28" y="44"/>
                    <a:pt x="28" y="44"/>
                  </a:cubicBezTo>
                  <a:cubicBezTo>
                    <a:pt x="20" y="25"/>
                    <a:pt x="19" y="8"/>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sp>
          <p:nvSpPr>
            <p:cNvPr id="97298" name="Freeform 41"/>
            <p:cNvSpPr/>
            <p:nvPr/>
          </p:nvSpPr>
          <p:spPr bwMode="auto">
            <a:xfrm>
              <a:off x="5566833" y="2074334"/>
              <a:ext cx="139700" cy="103717"/>
            </a:xfrm>
            <a:custGeom>
              <a:avLst/>
              <a:gdLst>
                <a:gd name="T0" fmla="*/ 32 w 49"/>
                <a:gd name="T1" fmla="*/ 36 h 36"/>
                <a:gd name="T2" fmla="*/ 49 w 49"/>
                <a:gd name="T3" fmla="*/ 28 h 36"/>
                <a:gd name="T4" fmla="*/ 0 w 49"/>
                <a:gd name="T5" fmla="*/ 5 h 36"/>
                <a:gd name="T6" fmla="*/ 32 w 49"/>
                <a:gd name="T7" fmla="*/ 3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36">
                  <a:moveTo>
                    <a:pt x="32" y="36"/>
                  </a:moveTo>
                  <a:cubicBezTo>
                    <a:pt x="49" y="28"/>
                    <a:pt x="49" y="28"/>
                    <a:pt x="49" y="28"/>
                  </a:cubicBezTo>
                  <a:cubicBezTo>
                    <a:pt x="40" y="10"/>
                    <a:pt x="19" y="0"/>
                    <a:pt x="0" y="5"/>
                  </a:cubicBezTo>
                  <a:cubicBezTo>
                    <a:pt x="10" y="7"/>
                    <a:pt x="22" y="19"/>
                    <a:pt x="3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sp>
          <p:nvSpPr>
            <p:cNvPr id="97299" name="Freeform 42"/>
            <p:cNvSpPr/>
            <p:nvPr/>
          </p:nvSpPr>
          <p:spPr bwMode="auto">
            <a:xfrm>
              <a:off x="5524500" y="2101851"/>
              <a:ext cx="67733" cy="127000"/>
            </a:xfrm>
            <a:custGeom>
              <a:avLst/>
              <a:gdLst>
                <a:gd name="T0" fmla="*/ 9 w 24"/>
                <a:gd name="T1" fmla="*/ 45 h 45"/>
                <a:gd name="T2" fmla="*/ 24 w 24"/>
                <a:gd name="T3" fmla="*/ 38 h 45"/>
                <a:gd name="T4" fmla="*/ 6 w 24"/>
                <a:gd name="T5" fmla="*/ 0 h 45"/>
                <a:gd name="T6" fmla="*/ 9 w 24"/>
                <a:gd name="T7" fmla="*/ 4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5">
                  <a:moveTo>
                    <a:pt x="9" y="45"/>
                  </a:moveTo>
                  <a:cubicBezTo>
                    <a:pt x="24" y="38"/>
                    <a:pt x="24" y="38"/>
                    <a:pt x="24" y="38"/>
                  </a:cubicBezTo>
                  <a:cubicBezTo>
                    <a:pt x="6" y="0"/>
                    <a:pt x="6" y="0"/>
                    <a:pt x="6" y="0"/>
                  </a:cubicBezTo>
                  <a:cubicBezTo>
                    <a:pt x="0" y="7"/>
                    <a:pt x="2" y="26"/>
                    <a:pt x="9"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sp>
          <p:nvSpPr>
            <p:cNvPr id="97300" name="Freeform 43"/>
            <p:cNvSpPr/>
            <p:nvPr/>
          </p:nvSpPr>
          <p:spPr bwMode="auto">
            <a:xfrm>
              <a:off x="5549900" y="2089151"/>
              <a:ext cx="97367" cy="114300"/>
            </a:xfrm>
            <a:custGeom>
              <a:avLst/>
              <a:gdLst>
                <a:gd name="T0" fmla="*/ 34 w 34"/>
                <a:gd name="T1" fmla="*/ 33 h 40"/>
                <a:gd name="T2" fmla="*/ 0 w 34"/>
                <a:gd name="T3" fmla="*/ 3 h 40"/>
                <a:gd name="T4" fmla="*/ 18 w 34"/>
                <a:gd name="T5" fmla="*/ 40 h 40"/>
                <a:gd name="T6" fmla="*/ 34 w 34"/>
                <a:gd name="T7" fmla="*/ 33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0">
                  <a:moveTo>
                    <a:pt x="34" y="33"/>
                  </a:moveTo>
                  <a:cubicBezTo>
                    <a:pt x="24" y="14"/>
                    <a:pt x="9" y="0"/>
                    <a:pt x="0" y="3"/>
                  </a:cubicBezTo>
                  <a:cubicBezTo>
                    <a:pt x="18" y="40"/>
                    <a:pt x="18" y="40"/>
                    <a:pt x="18" y="40"/>
                  </a:cubicBezTo>
                  <a:lnTo>
                    <a:pt x="34"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sp>
          <p:nvSpPr>
            <p:cNvPr id="97301" name="Freeform 44"/>
            <p:cNvSpPr/>
            <p:nvPr/>
          </p:nvSpPr>
          <p:spPr bwMode="auto">
            <a:xfrm>
              <a:off x="5532967" y="2074334"/>
              <a:ext cx="16933" cy="27517"/>
            </a:xfrm>
            <a:custGeom>
              <a:avLst/>
              <a:gdLst>
                <a:gd name="T0" fmla="*/ 6 w 6"/>
                <a:gd name="T1" fmla="*/ 8 h 9"/>
                <a:gd name="T2" fmla="*/ 4 w 6"/>
                <a:gd name="T3" fmla="*/ 2 h 9"/>
                <a:gd name="T4" fmla="*/ 1 w 6"/>
                <a:gd name="T5" fmla="*/ 1 h 9"/>
                <a:gd name="T6" fmla="*/ 1 w 6"/>
                <a:gd name="T7" fmla="*/ 3 h 9"/>
                <a:gd name="T8" fmla="*/ 3 w 6"/>
                <a:gd name="T9" fmla="*/ 9 h 9"/>
                <a:gd name="T10" fmla="*/ 6 w 6"/>
                <a:gd name="T11" fmla="*/ 8 h 9"/>
                <a:gd name="T12" fmla="*/ 6 w 6"/>
                <a:gd name="T13" fmla="*/ 8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9">
                  <a:moveTo>
                    <a:pt x="6" y="8"/>
                  </a:moveTo>
                  <a:cubicBezTo>
                    <a:pt x="4" y="2"/>
                    <a:pt x="4" y="2"/>
                    <a:pt x="4" y="2"/>
                  </a:cubicBezTo>
                  <a:cubicBezTo>
                    <a:pt x="3" y="1"/>
                    <a:pt x="2" y="0"/>
                    <a:pt x="1" y="1"/>
                  </a:cubicBezTo>
                  <a:cubicBezTo>
                    <a:pt x="0" y="1"/>
                    <a:pt x="0" y="2"/>
                    <a:pt x="1" y="3"/>
                  </a:cubicBezTo>
                  <a:cubicBezTo>
                    <a:pt x="3" y="9"/>
                    <a:pt x="3" y="9"/>
                    <a:pt x="3" y="9"/>
                  </a:cubicBezTo>
                  <a:cubicBezTo>
                    <a:pt x="4" y="9"/>
                    <a:pt x="5" y="8"/>
                    <a:pt x="6" y="8"/>
                  </a:cubicBezTo>
                  <a:cubicBezTo>
                    <a:pt x="6" y="8"/>
                    <a:pt x="6" y="8"/>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sp>
          <p:nvSpPr>
            <p:cNvPr id="97302" name="Freeform 45"/>
            <p:cNvSpPr/>
            <p:nvPr/>
          </p:nvSpPr>
          <p:spPr bwMode="auto">
            <a:xfrm>
              <a:off x="5509683" y="2203451"/>
              <a:ext cx="230717" cy="160867"/>
            </a:xfrm>
            <a:custGeom>
              <a:avLst/>
              <a:gdLst>
                <a:gd name="T0" fmla="*/ 53 w 81"/>
                <a:gd name="T1" fmla="*/ 45 h 56"/>
                <a:gd name="T2" fmla="*/ 32 w 81"/>
                <a:gd name="T3" fmla="*/ 0 h 56"/>
                <a:gd name="T4" fmla="*/ 29 w 81"/>
                <a:gd name="T5" fmla="*/ 2 h 56"/>
                <a:gd name="T6" fmla="*/ 49 w 81"/>
                <a:gd name="T7" fmla="*/ 44 h 56"/>
                <a:gd name="T8" fmla="*/ 41 w 81"/>
                <a:gd name="T9" fmla="*/ 44 h 56"/>
                <a:gd name="T10" fmla="*/ 0 w 81"/>
                <a:gd name="T11" fmla="*/ 56 h 56"/>
                <a:gd name="T12" fmla="*/ 81 w 81"/>
                <a:gd name="T13" fmla="*/ 56 h 56"/>
                <a:gd name="T14" fmla="*/ 53 w 81"/>
                <a:gd name="T15" fmla="*/ 45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56">
                  <a:moveTo>
                    <a:pt x="53" y="45"/>
                  </a:moveTo>
                  <a:cubicBezTo>
                    <a:pt x="32" y="0"/>
                    <a:pt x="32" y="0"/>
                    <a:pt x="32" y="0"/>
                  </a:cubicBezTo>
                  <a:cubicBezTo>
                    <a:pt x="29" y="2"/>
                    <a:pt x="29" y="2"/>
                    <a:pt x="29" y="2"/>
                  </a:cubicBezTo>
                  <a:cubicBezTo>
                    <a:pt x="49" y="44"/>
                    <a:pt x="49" y="44"/>
                    <a:pt x="49" y="44"/>
                  </a:cubicBezTo>
                  <a:cubicBezTo>
                    <a:pt x="46" y="44"/>
                    <a:pt x="43" y="44"/>
                    <a:pt x="41" y="44"/>
                  </a:cubicBezTo>
                  <a:cubicBezTo>
                    <a:pt x="10" y="44"/>
                    <a:pt x="0" y="56"/>
                    <a:pt x="0" y="56"/>
                  </a:cubicBezTo>
                  <a:cubicBezTo>
                    <a:pt x="81" y="56"/>
                    <a:pt x="81" y="56"/>
                    <a:pt x="81" y="56"/>
                  </a:cubicBezTo>
                  <a:cubicBezTo>
                    <a:pt x="81" y="56"/>
                    <a:pt x="74" y="47"/>
                    <a:pt x="5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grpSp>
      <p:grpSp>
        <p:nvGrpSpPr>
          <p:cNvPr id="97285" name="Group 26"/>
          <p:cNvGrpSpPr/>
          <p:nvPr/>
        </p:nvGrpSpPr>
        <p:grpSpPr bwMode="auto">
          <a:xfrm>
            <a:off x="4424363" y="4169564"/>
            <a:ext cx="434975" cy="438150"/>
            <a:chOff x="2449992" y="3655782"/>
            <a:chExt cx="436033" cy="438150"/>
          </a:xfrm>
        </p:grpSpPr>
        <p:sp>
          <p:nvSpPr>
            <p:cNvPr id="21" name="Rectangle 125"/>
            <p:cNvSpPr>
              <a:spLocks noChangeArrowheads="1"/>
            </p:cNvSpPr>
            <p:nvPr/>
          </p:nvSpPr>
          <p:spPr bwMode="auto">
            <a:xfrm>
              <a:off x="2449992" y="3655782"/>
              <a:ext cx="436033" cy="438150"/>
            </a:xfrm>
            <a:prstGeom prst="roundRect">
              <a:avLst/>
            </a:prstGeom>
            <a:solidFill>
              <a:schemeClr val="accent3"/>
            </a:solidFill>
            <a:ln w="9525">
              <a:noFill/>
              <a:miter lim="800000"/>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32363F"/>
                </a:solidFill>
                <a:effectLst/>
                <a:uLnTx/>
                <a:uFillTx/>
                <a:latin typeface="等线" panose="02010600030101010101" charset="-122"/>
                <a:ea typeface="+mn-ea"/>
                <a:cs typeface="+mn-cs"/>
              </a:endParaRPr>
            </a:p>
          </p:txBody>
        </p:sp>
        <p:sp>
          <p:nvSpPr>
            <p:cNvPr id="97295" name="Freeform 127"/>
            <p:cNvSpPr>
              <a:spLocks noEditPoints="1"/>
            </p:cNvSpPr>
            <p:nvPr/>
          </p:nvSpPr>
          <p:spPr bwMode="auto">
            <a:xfrm>
              <a:off x="2528309" y="3767965"/>
              <a:ext cx="283633" cy="213783"/>
            </a:xfrm>
            <a:custGeom>
              <a:avLst/>
              <a:gdLst>
                <a:gd name="T0" fmla="*/ 92 w 100"/>
                <a:gd name="T1" fmla="*/ 5 h 75"/>
                <a:gd name="T2" fmla="*/ 70 w 100"/>
                <a:gd name="T3" fmla="*/ 5 h 75"/>
                <a:gd name="T4" fmla="*/ 64 w 100"/>
                <a:gd name="T5" fmla="*/ 0 h 75"/>
                <a:gd name="T6" fmla="*/ 39 w 100"/>
                <a:gd name="T7" fmla="*/ 0 h 75"/>
                <a:gd name="T8" fmla="*/ 32 w 100"/>
                <a:gd name="T9" fmla="*/ 5 h 75"/>
                <a:gd name="T10" fmla="*/ 9 w 100"/>
                <a:gd name="T11" fmla="*/ 5 h 75"/>
                <a:gd name="T12" fmla="*/ 0 w 100"/>
                <a:gd name="T13" fmla="*/ 14 h 75"/>
                <a:gd name="T14" fmla="*/ 0 w 100"/>
                <a:gd name="T15" fmla="*/ 67 h 75"/>
                <a:gd name="T16" fmla="*/ 9 w 100"/>
                <a:gd name="T17" fmla="*/ 75 h 75"/>
                <a:gd name="T18" fmla="*/ 92 w 100"/>
                <a:gd name="T19" fmla="*/ 75 h 75"/>
                <a:gd name="T20" fmla="*/ 100 w 100"/>
                <a:gd name="T21" fmla="*/ 67 h 75"/>
                <a:gd name="T22" fmla="*/ 100 w 100"/>
                <a:gd name="T23" fmla="*/ 14 h 75"/>
                <a:gd name="T24" fmla="*/ 92 w 100"/>
                <a:gd name="T25" fmla="*/ 5 h 75"/>
                <a:gd name="T26" fmla="*/ 51 w 100"/>
                <a:gd name="T27" fmla="*/ 70 h 75"/>
                <a:gd name="T28" fmla="*/ 23 w 100"/>
                <a:gd name="T29" fmla="*/ 43 h 75"/>
                <a:gd name="T30" fmla="*/ 51 w 100"/>
                <a:gd name="T31" fmla="*/ 16 h 75"/>
                <a:gd name="T32" fmla="*/ 78 w 100"/>
                <a:gd name="T33" fmla="*/ 43 h 75"/>
                <a:gd name="T34" fmla="*/ 51 w 100"/>
                <a:gd name="T35" fmla="*/ 70 h 75"/>
                <a:gd name="T36" fmla="*/ 91 w 100"/>
                <a:gd name="T37" fmla="*/ 18 h 75"/>
                <a:gd name="T38" fmla="*/ 78 w 100"/>
                <a:gd name="T39" fmla="*/ 18 h 75"/>
                <a:gd name="T40" fmla="*/ 75 w 100"/>
                <a:gd name="T41" fmla="*/ 15 h 75"/>
                <a:gd name="T42" fmla="*/ 78 w 100"/>
                <a:gd name="T43" fmla="*/ 11 h 75"/>
                <a:gd name="T44" fmla="*/ 91 w 100"/>
                <a:gd name="T45" fmla="*/ 11 h 75"/>
                <a:gd name="T46" fmla="*/ 94 w 100"/>
                <a:gd name="T47" fmla="*/ 15 h 75"/>
                <a:gd name="T48" fmla="*/ 91 w 100"/>
                <a:gd name="T49" fmla="*/ 18 h 75"/>
                <a:gd name="T50" fmla="*/ 25 w 100"/>
                <a:gd name="T51" fmla="*/ 3 h 75"/>
                <a:gd name="T52" fmla="*/ 5 w 100"/>
                <a:gd name="T53" fmla="*/ 3 h 75"/>
                <a:gd name="T54" fmla="*/ 5 w 100"/>
                <a:gd name="T55" fmla="*/ 0 h 75"/>
                <a:gd name="T56" fmla="*/ 25 w 100"/>
                <a:gd name="T57" fmla="*/ 0 h 75"/>
                <a:gd name="T58" fmla="*/ 25 w 100"/>
                <a:gd name="T59" fmla="*/ 3 h 75"/>
                <a:gd name="T60" fmla="*/ 51 w 100"/>
                <a:gd name="T61" fmla="*/ 21 h 75"/>
                <a:gd name="T62" fmla="*/ 29 w 100"/>
                <a:gd name="T63" fmla="*/ 43 h 75"/>
                <a:gd name="T64" fmla="*/ 51 w 100"/>
                <a:gd name="T65" fmla="*/ 65 h 75"/>
                <a:gd name="T66" fmla="*/ 72 w 100"/>
                <a:gd name="T67" fmla="*/ 43 h 75"/>
                <a:gd name="T68" fmla="*/ 51 w 100"/>
                <a:gd name="T69" fmla="*/ 21 h 75"/>
                <a:gd name="T70" fmla="*/ 60 w 100"/>
                <a:gd name="T71" fmla="*/ 33 h 75"/>
                <a:gd name="T72" fmla="*/ 42 w 100"/>
                <a:gd name="T73" fmla="*/ 51 h 75"/>
                <a:gd name="T74" fmla="*/ 44 w 100"/>
                <a:gd name="T75" fmla="*/ 60 h 75"/>
                <a:gd name="T76" fmla="*/ 32 w 100"/>
                <a:gd name="T77" fmla="*/ 43 h 75"/>
                <a:gd name="T78" fmla="*/ 51 w 100"/>
                <a:gd name="T79" fmla="*/ 25 h 75"/>
                <a:gd name="T80" fmla="*/ 67 w 100"/>
                <a:gd name="T81" fmla="*/ 34 h 75"/>
                <a:gd name="T82" fmla="*/ 60 w 100"/>
                <a:gd name="T83" fmla="*/ 3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 h="75">
                  <a:moveTo>
                    <a:pt x="92" y="5"/>
                  </a:moveTo>
                  <a:cubicBezTo>
                    <a:pt x="70" y="5"/>
                    <a:pt x="70" y="5"/>
                    <a:pt x="70" y="5"/>
                  </a:cubicBezTo>
                  <a:cubicBezTo>
                    <a:pt x="64" y="0"/>
                    <a:pt x="64" y="0"/>
                    <a:pt x="64" y="0"/>
                  </a:cubicBezTo>
                  <a:cubicBezTo>
                    <a:pt x="39" y="0"/>
                    <a:pt x="39" y="0"/>
                    <a:pt x="39" y="0"/>
                  </a:cubicBezTo>
                  <a:cubicBezTo>
                    <a:pt x="32" y="5"/>
                    <a:pt x="32" y="5"/>
                    <a:pt x="32" y="5"/>
                  </a:cubicBezTo>
                  <a:cubicBezTo>
                    <a:pt x="9" y="5"/>
                    <a:pt x="9" y="5"/>
                    <a:pt x="9" y="5"/>
                  </a:cubicBezTo>
                  <a:cubicBezTo>
                    <a:pt x="4" y="5"/>
                    <a:pt x="0" y="9"/>
                    <a:pt x="0" y="14"/>
                  </a:cubicBezTo>
                  <a:cubicBezTo>
                    <a:pt x="0" y="67"/>
                    <a:pt x="0" y="67"/>
                    <a:pt x="0" y="67"/>
                  </a:cubicBezTo>
                  <a:cubicBezTo>
                    <a:pt x="0" y="71"/>
                    <a:pt x="4" y="75"/>
                    <a:pt x="9" y="75"/>
                  </a:cubicBezTo>
                  <a:cubicBezTo>
                    <a:pt x="92" y="75"/>
                    <a:pt x="92" y="75"/>
                    <a:pt x="92" y="75"/>
                  </a:cubicBezTo>
                  <a:cubicBezTo>
                    <a:pt x="96" y="75"/>
                    <a:pt x="100" y="71"/>
                    <a:pt x="100" y="67"/>
                  </a:cubicBezTo>
                  <a:cubicBezTo>
                    <a:pt x="100" y="14"/>
                    <a:pt x="100" y="14"/>
                    <a:pt x="100" y="14"/>
                  </a:cubicBezTo>
                  <a:cubicBezTo>
                    <a:pt x="100" y="9"/>
                    <a:pt x="96" y="5"/>
                    <a:pt x="92" y="5"/>
                  </a:cubicBezTo>
                  <a:close/>
                  <a:moveTo>
                    <a:pt x="51" y="70"/>
                  </a:moveTo>
                  <a:cubicBezTo>
                    <a:pt x="35" y="70"/>
                    <a:pt x="23" y="58"/>
                    <a:pt x="23" y="43"/>
                  </a:cubicBezTo>
                  <a:cubicBezTo>
                    <a:pt x="23" y="28"/>
                    <a:pt x="35" y="16"/>
                    <a:pt x="51" y="16"/>
                  </a:cubicBezTo>
                  <a:cubicBezTo>
                    <a:pt x="66" y="16"/>
                    <a:pt x="78" y="28"/>
                    <a:pt x="78" y="43"/>
                  </a:cubicBezTo>
                  <a:cubicBezTo>
                    <a:pt x="78" y="58"/>
                    <a:pt x="66" y="70"/>
                    <a:pt x="51" y="70"/>
                  </a:cubicBezTo>
                  <a:close/>
                  <a:moveTo>
                    <a:pt x="91" y="18"/>
                  </a:moveTo>
                  <a:cubicBezTo>
                    <a:pt x="78" y="18"/>
                    <a:pt x="78" y="18"/>
                    <a:pt x="78" y="18"/>
                  </a:cubicBezTo>
                  <a:cubicBezTo>
                    <a:pt x="77" y="18"/>
                    <a:pt x="75" y="16"/>
                    <a:pt x="75" y="15"/>
                  </a:cubicBezTo>
                  <a:cubicBezTo>
                    <a:pt x="75" y="13"/>
                    <a:pt x="77" y="11"/>
                    <a:pt x="78" y="11"/>
                  </a:cubicBezTo>
                  <a:cubicBezTo>
                    <a:pt x="91" y="11"/>
                    <a:pt x="91" y="11"/>
                    <a:pt x="91" y="11"/>
                  </a:cubicBezTo>
                  <a:cubicBezTo>
                    <a:pt x="93" y="11"/>
                    <a:pt x="94" y="13"/>
                    <a:pt x="94" y="15"/>
                  </a:cubicBezTo>
                  <a:cubicBezTo>
                    <a:pt x="94" y="16"/>
                    <a:pt x="93" y="18"/>
                    <a:pt x="91" y="18"/>
                  </a:cubicBezTo>
                  <a:close/>
                  <a:moveTo>
                    <a:pt x="25" y="3"/>
                  </a:moveTo>
                  <a:cubicBezTo>
                    <a:pt x="5" y="3"/>
                    <a:pt x="5" y="3"/>
                    <a:pt x="5" y="3"/>
                  </a:cubicBezTo>
                  <a:cubicBezTo>
                    <a:pt x="5" y="0"/>
                    <a:pt x="5" y="0"/>
                    <a:pt x="5" y="0"/>
                  </a:cubicBezTo>
                  <a:cubicBezTo>
                    <a:pt x="25" y="0"/>
                    <a:pt x="25" y="0"/>
                    <a:pt x="25" y="0"/>
                  </a:cubicBezTo>
                  <a:lnTo>
                    <a:pt x="25" y="3"/>
                  </a:lnTo>
                  <a:close/>
                  <a:moveTo>
                    <a:pt x="51" y="21"/>
                  </a:moveTo>
                  <a:cubicBezTo>
                    <a:pt x="39" y="21"/>
                    <a:pt x="29" y="31"/>
                    <a:pt x="29" y="43"/>
                  </a:cubicBezTo>
                  <a:cubicBezTo>
                    <a:pt x="29" y="55"/>
                    <a:pt x="39" y="65"/>
                    <a:pt x="51" y="65"/>
                  </a:cubicBezTo>
                  <a:cubicBezTo>
                    <a:pt x="63" y="65"/>
                    <a:pt x="72" y="55"/>
                    <a:pt x="72" y="43"/>
                  </a:cubicBezTo>
                  <a:cubicBezTo>
                    <a:pt x="72" y="31"/>
                    <a:pt x="63" y="21"/>
                    <a:pt x="51" y="21"/>
                  </a:cubicBezTo>
                  <a:close/>
                  <a:moveTo>
                    <a:pt x="60" y="33"/>
                  </a:moveTo>
                  <a:cubicBezTo>
                    <a:pt x="50" y="33"/>
                    <a:pt x="42" y="41"/>
                    <a:pt x="42" y="51"/>
                  </a:cubicBezTo>
                  <a:cubicBezTo>
                    <a:pt x="42" y="55"/>
                    <a:pt x="43" y="58"/>
                    <a:pt x="44" y="60"/>
                  </a:cubicBezTo>
                  <a:cubicBezTo>
                    <a:pt x="37" y="58"/>
                    <a:pt x="32" y="51"/>
                    <a:pt x="32" y="43"/>
                  </a:cubicBezTo>
                  <a:cubicBezTo>
                    <a:pt x="32" y="33"/>
                    <a:pt x="40" y="25"/>
                    <a:pt x="51" y="25"/>
                  </a:cubicBezTo>
                  <a:cubicBezTo>
                    <a:pt x="57" y="25"/>
                    <a:pt x="63" y="29"/>
                    <a:pt x="67" y="34"/>
                  </a:cubicBezTo>
                  <a:cubicBezTo>
                    <a:pt x="65" y="33"/>
                    <a:pt x="63" y="33"/>
                    <a:pt x="6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grpSp>
      <p:grpSp>
        <p:nvGrpSpPr>
          <p:cNvPr id="97286" name="Group 3"/>
          <p:cNvGrpSpPr/>
          <p:nvPr/>
        </p:nvGrpSpPr>
        <p:grpSpPr bwMode="auto">
          <a:xfrm>
            <a:off x="5127625" y="4169564"/>
            <a:ext cx="438150" cy="438150"/>
            <a:chOff x="3800749" y="4551572"/>
            <a:chExt cx="438150" cy="438150"/>
          </a:xfrm>
        </p:grpSpPr>
        <p:sp>
          <p:nvSpPr>
            <p:cNvPr id="24" name="Rectangle 91"/>
            <p:cNvSpPr>
              <a:spLocks noChangeArrowheads="1"/>
            </p:cNvSpPr>
            <p:nvPr/>
          </p:nvSpPr>
          <p:spPr bwMode="auto">
            <a:xfrm>
              <a:off x="3800749" y="4551572"/>
              <a:ext cx="438150" cy="438150"/>
            </a:xfrm>
            <a:prstGeom prst="roundRect">
              <a:avLst/>
            </a:prstGeom>
            <a:solidFill>
              <a:schemeClr val="accent4"/>
            </a:solidFill>
            <a:ln w="9525">
              <a:noFill/>
              <a:miter lim="800000"/>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32363F"/>
                </a:solidFill>
                <a:effectLst/>
                <a:uLnTx/>
                <a:uFillTx/>
                <a:latin typeface="等线" panose="02010600030101010101" charset="-122"/>
                <a:ea typeface="+mn-ea"/>
                <a:cs typeface="+mn-cs"/>
              </a:endParaRPr>
            </a:p>
          </p:txBody>
        </p:sp>
        <p:sp>
          <p:nvSpPr>
            <p:cNvPr id="97293" name="Freeform 93"/>
            <p:cNvSpPr>
              <a:spLocks noEditPoints="1"/>
            </p:cNvSpPr>
            <p:nvPr/>
          </p:nvSpPr>
          <p:spPr bwMode="auto">
            <a:xfrm>
              <a:off x="3938332" y="4598139"/>
              <a:ext cx="167217" cy="311150"/>
            </a:xfrm>
            <a:custGeom>
              <a:avLst/>
              <a:gdLst>
                <a:gd name="T0" fmla="*/ 9 w 59"/>
                <a:gd name="T1" fmla="*/ 28 h 109"/>
                <a:gd name="T2" fmla="*/ 22 w 59"/>
                <a:gd name="T3" fmla="*/ 11 h 109"/>
                <a:gd name="T4" fmla="*/ 50 w 59"/>
                <a:gd name="T5" fmla="*/ 26 h 109"/>
                <a:gd name="T6" fmla="*/ 48 w 59"/>
                <a:gd name="T7" fmla="*/ 37 h 109"/>
                <a:gd name="T8" fmla="*/ 48 w 59"/>
                <a:gd name="T9" fmla="*/ 35 h 109"/>
                <a:gd name="T10" fmla="*/ 46 w 59"/>
                <a:gd name="T11" fmla="*/ 27 h 109"/>
                <a:gd name="T12" fmla="*/ 22 w 59"/>
                <a:gd name="T13" fmla="*/ 21 h 109"/>
                <a:gd name="T14" fmla="*/ 14 w 59"/>
                <a:gd name="T15" fmla="*/ 27 h 109"/>
                <a:gd name="T16" fmla="*/ 12 w 59"/>
                <a:gd name="T17" fmla="*/ 35 h 109"/>
                <a:gd name="T18" fmla="*/ 12 w 59"/>
                <a:gd name="T19" fmla="*/ 37 h 109"/>
                <a:gd name="T20" fmla="*/ 9 w 59"/>
                <a:gd name="T21" fmla="*/ 28 h 109"/>
                <a:gd name="T22" fmla="*/ 44 w 59"/>
                <a:gd name="T23" fmla="*/ 61 h 109"/>
                <a:gd name="T24" fmla="*/ 30 w 59"/>
                <a:gd name="T25" fmla="*/ 93 h 109"/>
                <a:gd name="T26" fmla="*/ 15 w 59"/>
                <a:gd name="T27" fmla="*/ 61 h 109"/>
                <a:gd name="T28" fmla="*/ 0 w 59"/>
                <a:gd name="T29" fmla="*/ 70 h 109"/>
                <a:gd name="T30" fmla="*/ 0 w 59"/>
                <a:gd name="T31" fmla="*/ 109 h 109"/>
                <a:gd name="T32" fmla="*/ 59 w 59"/>
                <a:gd name="T33" fmla="*/ 109 h 109"/>
                <a:gd name="T34" fmla="*/ 59 w 59"/>
                <a:gd name="T35" fmla="*/ 70 h 109"/>
                <a:gd name="T36" fmla="*/ 44 w 59"/>
                <a:gd name="T37" fmla="*/ 61 h 109"/>
                <a:gd name="T38" fmla="*/ 20 w 59"/>
                <a:gd name="T39" fmla="*/ 67 h 109"/>
                <a:gd name="T40" fmla="*/ 30 w 59"/>
                <a:gd name="T41" fmla="*/ 62 h 109"/>
                <a:gd name="T42" fmla="*/ 20 w 59"/>
                <a:gd name="T43" fmla="*/ 57 h 109"/>
                <a:gd name="T44" fmla="*/ 20 w 59"/>
                <a:gd name="T45" fmla="*/ 67 h 109"/>
                <a:gd name="T46" fmla="*/ 39 w 59"/>
                <a:gd name="T47" fmla="*/ 67 h 109"/>
                <a:gd name="T48" fmla="*/ 39 w 59"/>
                <a:gd name="T49" fmla="*/ 57 h 109"/>
                <a:gd name="T50" fmla="*/ 30 w 59"/>
                <a:gd name="T51" fmla="*/ 62 h 109"/>
                <a:gd name="T52" fmla="*/ 39 w 59"/>
                <a:gd name="T53" fmla="*/ 67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 h="109">
                  <a:moveTo>
                    <a:pt x="9" y="28"/>
                  </a:moveTo>
                  <a:cubicBezTo>
                    <a:pt x="9" y="28"/>
                    <a:pt x="6" y="10"/>
                    <a:pt x="22" y="11"/>
                  </a:cubicBezTo>
                  <a:cubicBezTo>
                    <a:pt x="22" y="11"/>
                    <a:pt x="49" y="0"/>
                    <a:pt x="50" y="26"/>
                  </a:cubicBezTo>
                  <a:cubicBezTo>
                    <a:pt x="50" y="26"/>
                    <a:pt x="49" y="35"/>
                    <a:pt x="48" y="37"/>
                  </a:cubicBezTo>
                  <a:cubicBezTo>
                    <a:pt x="48" y="37"/>
                    <a:pt x="48" y="36"/>
                    <a:pt x="48" y="35"/>
                  </a:cubicBezTo>
                  <a:cubicBezTo>
                    <a:pt x="48" y="32"/>
                    <a:pt x="47" y="29"/>
                    <a:pt x="46" y="27"/>
                  </a:cubicBezTo>
                  <a:cubicBezTo>
                    <a:pt x="39" y="28"/>
                    <a:pt x="28" y="29"/>
                    <a:pt x="22" y="21"/>
                  </a:cubicBezTo>
                  <a:cubicBezTo>
                    <a:pt x="22" y="21"/>
                    <a:pt x="19" y="25"/>
                    <a:pt x="14" y="27"/>
                  </a:cubicBezTo>
                  <a:cubicBezTo>
                    <a:pt x="12" y="29"/>
                    <a:pt x="12" y="32"/>
                    <a:pt x="12" y="35"/>
                  </a:cubicBezTo>
                  <a:cubicBezTo>
                    <a:pt x="12" y="36"/>
                    <a:pt x="12" y="37"/>
                    <a:pt x="12" y="37"/>
                  </a:cubicBezTo>
                  <a:cubicBezTo>
                    <a:pt x="11" y="35"/>
                    <a:pt x="10" y="28"/>
                    <a:pt x="9" y="28"/>
                  </a:cubicBezTo>
                  <a:close/>
                  <a:moveTo>
                    <a:pt x="44" y="61"/>
                  </a:moveTo>
                  <a:cubicBezTo>
                    <a:pt x="43" y="86"/>
                    <a:pt x="30" y="93"/>
                    <a:pt x="30" y="93"/>
                  </a:cubicBezTo>
                  <a:cubicBezTo>
                    <a:pt x="19" y="87"/>
                    <a:pt x="16" y="69"/>
                    <a:pt x="15" y="61"/>
                  </a:cubicBezTo>
                  <a:cubicBezTo>
                    <a:pt x="8" y="64"/>
                    <a:pt x="0" y="67"/>
                    <a:pt x="0" y="70"/>
                  </a:cubicBezTo>
                  <a:cubicBezTo>
                    <a:pt x="0" y="109"/>
                    <a:pt x="0" y="109"/>
                    <a:pt x="0" y="109"/>
                  </a:cubicBezTo>
                  <a:cubicBezTo>
                    <a:pt x="59" y="109"/>
                    <a:pt x="59" y="109"/>
                    <a:pt x="59" y="109"/>
                  </a:cubicBezTo>
                  <a:cubicBezTo>
                    <a:pt x="59" y="70"/>
                    <a:pt x="59" y="70"/>
                    <a:pt x="59" y="70"/>
                  </a:cubicBezTo>
                  <a:cubicBezTo>
                    <a:pt x="59" y="68"/>
                    <a:pt x="51" y="64"/>
                    <a:pt x="44" y="61"/>
                  </a:cubicBezTo>
                  <a:close/>
                  <a:moveTo>
                    <a:pt x="20" y="67"/>
                  </a:moveTo>
                  <a:cubicBezTo>
                    <a:pt x="30" y="62"/>
                    <a:pt x="30" y="62"/>
                    <a:pt x="30" y="62"/>
                  </a:cubicBezTo>
                  <a:cubicBezTo>
                    <a:pt x="20" y="57"/>
                    <a:pt x="20" y="57"/>
                    <a:pt x="20" y="57"/>
                  </a:cubicBezTo>
                  <a:lnTo>
                    <a:pt x="20" y="67"/>
                  </a:lnTo>
                  <a:close/>
                  <a:moveTo>
                    <a:pt x="39" y="67"/>
                  </a:moveTo>
                  <a:cubicBezTo>
                    <a:pt x="39" y="57"/>
                    <a:pt x="39" y="57"/>
                    <a:pt x="39" y="57"/>
                  </a:cubicBezTo>
                  <a:cubicBezTo>
                    <a:pt x="30" y="62"/>
                    <a:pt x="30" y="62"/>
                    <a:pt x="30" y="62"/>
                  </a:cubicBezTo>
                  <a:lnTo>
                    <a:pt x="39"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32363F"/>
                </a:solidFill>
                <a:effectLst/>
                <a:uLnTx/>
                <a:uFillTx/>
                <a:latin typeface="等线" panose="02010600030101010101" charset="-122"/>
                <a:ea typeface="等线" panose="02010600030101010101" charset="-122"/>
                <a:cs typeface="+mn-cs"/>
              </a:endParaRPr>
            </a:p>
          </p:txBody>
        </p:sp>
      </p:grpSp>
      <p:sp>
        <p:nvSpPr>
          <p:cNvPr id="2" name="TextBox 1"/>
          <p:cNvSpPr txBox="1"/>
          <p:nvPr/>
        </p:nvSpPr>
        <p:spPr>
          <a:xfrm>
            <a:off x="2955461" y="3022704"/>
            <a:ext cx="1415772" cy="4616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AAB2BD">
                    <a:lumMod val="50000"/>
                  </a:srgbClr>
                </a:solidFill>
                <a:effectLst/>
                <a:uLnTx/>
                <a:uFillTx/>
                <a:latin typeface="Abel" panose="02000506030000020004" pitchFamily="2" charset="0"/>
                <a:ea typeface="Open Sans" panose="020B0606030504020204" pitchFamily="34" charset="0"/>
                <a:cs typeface="Open Sans" panose="020B0606030504020204" pitchFamily="34" charset="0"/>
              </a:rPr>
              <a:t>输入标题</a:t>
            </a:r>
            <a:endParaRPr kumimoji="0" lang="en-US" sz="2400" b="0" i="0" u="none" strike="noStrike" kern="1200" cap="none" spc="0" normalizeH="0" baseline="0" noProof="0" dirty="0">
              <a:ln>
                <a:noFill/>
              </a:ln>
              <a:solidFill>
                <a:srgbClr val="AAB2BD">
                  <a:lumMod val="50000"/>
                </a:srgbClr>
              </a:solidFill>
              <a:effectLst/>
              <a:uLnTx/>
              <a:uFillTx/>
              <a:latin typeface="Abel" panose="02000506030000020004" pitchFamily="2" charset="0"/>
              <a:ea typeface="Open Sans" panose="020B0606030504020204" pitchFamily="34" charset="0"/>
              <a:cs typeface="Open Sans" panose="020B0606030504020204" pitchFamily="34" charset="0"/>
            </a:endParaRPr>
          </a:p>
        </p:txBody>
      </p:sp>
      <p:sp>
        <p:nvSpPr>
          <p:cNvPr id="3" name="Rectangle 2"/>
          <p:cNvSpPr/>
          <p:nvPr/>
        </p:nvSpPr>
        <p:spPr>
          <a:xfrm>
            <a:off x="2939256" y="2504632"/>
            <a:ext cx="4376737" cy="230187"/>
          </a:xfrm>
          <a:prstGeom prst="rect">
            <a:avLst/>
          </a:prstGeom>
        </p:spPr>
        <p:txBody>
          <a:bodyPr>
            <a:spAutoFit/>
          </a:bodyPr>
          <a:lstStyle/>
          <a:p>
            <a:pPr lvl="0">
              <a:defRPr/>
            </a:pPr>
            <a:r>
              <a:rPr lang="zh-CN" altLang="en-US" sz="9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请输入文字内容标题替换当前文字</a:t>
            </a:r>
            <a:endParaRPr kumimoji="0" lang="en-US" sz="900" b="0" i="0" u="none" strike="noStrike" kern="1200" cap="none" spc="0" normalizeH="0" baseline="0" noProof="0" dirty="0">
              <a:ln>
                <a:noFill/>
              </a:ln>
              <a:solidFill>
                <a:srgbClr val="AAB2BD">
                  <a:lumMod val="75000"/>
                </a:srgbClr>
              </a:solidFill>
              <a:effectLst/>
              <a:uLnTx/>
              <a:uFillTx/>
              <a:latin typeface="等线" panose="02010600030101010101" charset="-122"/>
              <a:ea typeface="+mn-ea"/>
              <a:cs typeface="+mn-cs"/>
            </a:endParaRPr>
          </a:p>
        </p:txBody>
      </p:sp>
      <p:sp>
        <p:nvSpPr>
          <p:cNvPr id="97289" name="TextBox 4"/>
          <p:cNvSpPr>
            <a:spLocks noChangeArrowheads="1"/>
          </p:cNvSpPr>
          <p:nvPr/>
        </p:nvSpPr>
        <p:spPr bwMode="auto">
          <a:xfrm>
            <a:off x="3044825" y="2115353"/>
            <a:ext cx="717868" cy="2383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Open Sans" panose="020B0606030504020204" pitchFamily="34" charset="0"/>
                <a:ea typeface="等线" panose="02010600030101010101" charset="-122"/>
                <a:cs typeface="Open Sans" panose="020B0606030504020204" pitchFamily="34" charset="0"/>
              </a:rPr>
              <a:t>标题内容一</a:t>
            </a:r>
            <a:endParaRPr kumimoji="0" lang="en-US" altLang="zh-CN" sz="800" b="0" i="0" u="none" strike="noStrike" kern="1200" cap="none" spc="0" normalizeH="0" baseline="0" noProof="0" dirty="0">
              <a:ln>
                <a:noFill/>
              </a:ln>
              <a:solidFill>
                <a:prstClr val="white"/>
              </a:solidFill>
              <a:effectLst/>
              <a:uLnTx/>
              <a:uFillTx/>
              <a:latin typeface="Open Sans" panose="020B0606030504020204" pitchFamily="34" charset="0"/>
              <a:ea typeface="等线" panose="02010600030101010101" charset="-122"/>
              <a:cs typeface="Open Sans" panose="020B0606030504020204" pitchFamily="34" charset="0"/>
            </a:endParaRPr>
          </a:p>
        </p:txBody>
      </p:sp>
      <p:sp>
        <p:nvSpPr>
          <p:cNvPr id="32" name="Rectangle 31"/>
          <p:cNvSpPr/>
          <p:nvPr/>
        </p:nvSpPr>
        <p:spPr>
          <a:xfrm>
            <a:off x="2955461" y="3519252"/>
            <a:ext cx="4115732" cy="434606"/>
          </a:xfrm>
          <a:prstGeom prst="rect">
            <a:avLst/>
          </a:prstGeom>
        </p:spPr>
        <p:txBody>
          <a:bodyPr wrap="square">
            <a:spAutoFit/>
          </a:bodyPr>
          <a:lstStyle/>
          <a:p>
            <a:pPr lvl="0">
              <a:lnSpc>
                <a:spcPct val="130000"/>
              </a:lnSpc>
              <a:defRPr/>
            </a:pPr>
            <a:r>
              <a:rPr lang="zh-CN" altLang="en-US" sz="9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输入文字内容替换当前的文字，请输入文字内容，以替换当前的文字内容</a:t>
            </a:r>
            <a:endParaRPr lang="en-US" altLang="zh-CN" sz="9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lnSpc>
                <a:spcPct val="130000"/>
              </a:lnSpc>
              <a:defRPr/>
            </a:pPr>
            <a:r>
              <a:rPr lang="zh-CN" altLang="en-US" sz="900" dirty="0">
                <a:solidFill>
                  <a:srgbClr val="AAB2BD">
                    <a:lumMod val="75000"/>
                  </a:srgbClr>
                </a:solidFill>
                <a:latin typeface="Open Sans" panose="020B0606030504020204" pitchFamily="34" charset="0"/>
                <a:ea typeface="Open Sans" panose="020B0606030504020204" pitchFamily="34" charset="0"/>
                <a:cs typeface="Open Sans" panose="020B0606030504020204" pitchFamily="34" charset="0"/>
              </a:rPr>
              <a:t>输入文字内容替换当前的页面文字排版。</a:t>
            </a:r>
            <a:endParaRPr kumimoji="0" lang="en-US" sz="900" b="0" i="0" u="none" strike="noStrike" kern="1200" cap="none" spc="0" normalizeH="0" baseline="0" noProof="0" dirty="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图片占位符 3"/>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30891" r="30891"/>
          <a:stretch>
            <a:fillRect/>
          </a:stretch>
        </p:blipFill>
        <p:spPr>
          <a:xfrm>
            <a:off x="7178675" y="1220788"/>
            <a:ext cx="2185987" cy="3813175"/>
          </a:xfrm>
        </p:spPr>
      </p:pic>
      <p:sp>
        <p:nvSpPr>
          <p:cNvPr id="35" name="矩形 34"/>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01</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工作概述</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36" name="矩形 35"/>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2000">
        <p:randomBar dir="vert"/>
      </p:transition>
    </mc:Choice>
    <mc:Fallback xmlns="">
      <p:transition spd="slow" advClick="0" advTm="2000">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墙壁, 物体, 室内&#10;&#10;自动生成的说明"/>
          <p:cNvPicPr>
            <a:picLocks noChangeAspect="1"/>
          </p:cNvPicPr>
          <p:nvPr/>
        </p:nvPicPr>
        <p:blipFill rotWithShape="1">
          <a:blip r:embed="rId5" cstate="screen"/>
          <a:srcRect t="408" b="15578"/>
          <a:stretch>
            <a:fillRect/>
          </a:stretch>
        </p:blipFill>
        <p:spPr>
          <a:xfrm>
            <a:off x="0" y="0"/>
            <a:ext cx="12192000" cy="6858000"/>
          </a:xfrm>
          <a:prstGeom prst="rect">
            <a:avLst/>
          </a:prstGeom>
        </p:spPr>
      </p:pic>
      <p:sp>
        <p:nvSpPr>
          <p:cNvPr id="2050" name="文本框 2"/>
          <p:cNvSpPr txBox="1">
            <a:spLocks noChangeArrowheads="1"/>
          </p:cNvSpPr>
          <p:nvPr>
            <p:custDataLst>
              <p:tags r:id="rId2"/>
            </p:custDataLst>
          </p:nvPr>
        </p:nvSpPr>
        <p:spPr bwMode="auto">
          <a:xfrm>
            <a:off x="2337095" y="2368213"/>
            <a:ext cx="1806244" cy="14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R="0" lvl="0" indent="0" algn="dist" fontAlgn="auto">
              <a:lnSpc>
                <a:spcPct val="100000"/>
              </a:lnSpc>
              <a:spcBef>
                <a:spcPts val="0"/>
              </a:spcBef>
              <a:spcAft>
                <a:spcPts val="0"/>
              </a:spcAft>
              <a:buClrTx/>
              <a:buSzTx/>
              <a:buFontTx/>
              <a:buNone/>
              <a:defRPr kumimoji="0" sz="9670" b="1" i="0" u="none" strike="noStrike" cap="none" spc="0" normalizeH="0" baseline="0">
                <a:ln>
                  <a:noFill/>
                </a:ln>
                <a:solidFill>
                  <a:srgbClr val="FFC000"/>
                </a:solidFill>
                <a:effectLst/>
                <a:uLnTx/>
                <a:uFillTx/>
                <a:latin typeface="Noto Sans S Chinese Regular" panose="020B0500000000000000" pitchFamily="34" charset="-122"/>
                <a:ea typeface="Noto Sans S Chinese Regular" panose="020B0500000000000000" pitchFamily="34" charset="-122"/>
                <a:cs typeface="Times New Roman" panose="02020603050405020304" pitchFamily="18"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en-US" altLang="zh-CN" dirty="0">
                <a:sym typeface="Arial" panose="020B0604020202020204" pitchFamily="34" charset="0"/>
              </a:rPr>
              <a:t>02</a:t>
            </a:r>
            <a:endParaRPr lang="zh-CN" altLang="en-US" dirty="0">
              <a:sym typeface="Arial" panose="020B0604020202020204" pitchFamily="34" charset="0"/>
            </a:endParaRPr>
          </a:p>
        </p:txBody>
      </p:sp>
      <p:sp>
        <p:nvSpPr>
          <p:cNvPr id="8" name="矩形 7"/>
          <p:cNvSpPr/>
          <p:nvPr/>
        </p:nvSpPr>
        <p:spPr>
          <a:xfrm>
            <a:off x="4260921" y="2907792"/>
            <a:ext cx="2539929"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lumMod val="85000"/>
                    <a:lumOff val="15000"/>
                  </a:prstClr>
                </a:solidFill>
                <a:effectLst/>
                <a:uLnTx/>
                <a:uFillTx/>
                <a:latin typeface="Noto Sans S Chinese Regular" panose="020B0500000000000000" pitchFamily="34" charset="-122"/>
                <a:ea typeface="Noto Sans S Chinese Regular" panose="020B0500000000000000" pitchFamily="34" charset="-122"/>
                <a:cs typeface="+mn-ea"/>
                <a:sym typeface="Arial" panose="020B0604020202020204" pitchFamily="34" charset="0"/>
              </a:rPr>
              <a:t>项目展示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 name="PA_形状 1590"/>
          <p:cNvSpPr/>
          <p:nvPr>
            <p:custDataLst>
              <p:tags r:id="rId1"/>
            </p:custDataLst>
          </p:nvPr>
        </p:nvSpPr>
        <p:spPr>
          <a:xfrm>
            <a:off x="1155457" y="1515105"/>
            <a:ext cx="3026470" cy="832920"/>
          </a:xfrm>
          <a:prstGeom prst="rect">
            <a:avLst/>
          </a:prstGeom>
          <a:ln w="12700">
            <a:miter lim="400000"/>
          </a:ln>
        </p:spPr>
        <p:txBody>
          <a:bodyPr wrap="none" lIns="0" tIns="0" rIns="0" bIns="0" anchor="ctr">
            <a:spAutoFit/>
          </a:bodyPr>
          <a:lstStyle/>
          <a:p>
            <a:pPr marL="0" marR="0" lvl="0" indent="0" algn="l" defTabSz="2286000" rtl="0" eaLnBrk="1" fontAlgn="auto" latinLnBrk="0" hangingPunct="1">
              <a:lnSpc>
                <a:spcPts val="6750"/>
              </a:lnSpc>
              <a:spcBef>
                <a:spcPts val="0"/>
              </a:spcBef>
              <a:spcAft>
                <a:spcPts val="0"/>
              </a:spcAft>
              <a:buClrTx/>
              <a:buSzTx/>
              <a:buFontTx/>
              <a:buNone/>
              <a:defRPr sz="12800" b="1" spc="500">
                <a:solidFill>
                  <a:srgbClr val="000000"/>
                </a:solidFill>
                <a:latin typeface="Montserrat Semi Bold"/>
                <a:ea typeface="Montserrat Semi Bold"/>
                <a:cs typeface="Montserrat Semi Bold"/>
                <a:sym typeface="Montserrat Semi Bold"/>
              </a:defRPr>
            </a:pPr>
            <a:r>
              <a:rPr lang="zh-CN" altLang="en-US" sz="5400" spc="500" dirty="0">
                <a:solidFill>
                  <a:srgbClr val="000000"/>
                </a:solidFill>
                <a:latin typeface="Noto Sans S Chinese Bold" panose="020B0800000000000000" pitchFamily="34" charset="-122"/>
                <a:ea typeface="Noto Sans S Chinese Bold" panose="020B0800000000000000" pitchFamily="34" charset="-122"/>
                <a:sym typeface="Montserrat Semi Bold"/>
              </a:rPr>
              <a:t>项目介绍</a:t>
            </a:r>
            <a:endParaRPr kumimoji="0" sz="5400" i="0" u="none" strike="noStrike" kern="1200" cap="none" spc="500" normalizeH="0" baseline="0" noProof="0" dirty="0">
              <a:ln>
                <a:noFill/>
              </a:ln>
              <a:solidFill>
                <a:srgbClr val="000000"/>
              </a:solidFill>
              <a:effectLst/>
              <a:uLnTx/>
              <a:uFillTx/>
              <a:latin typeface="Noto Sans S Chinese Bold" panose="020B0800000000000000" pitchFamily="34" charset="-122"/>
              <a:ea typeface="Noto Sans S Chinese Bold" panose="020B0800000000000000" pitchFamily="34" charset="-122"/>
              <a:sym typeface="Montserrat Semi Bold"/>
            </a:endParaRPr>
          </a:p>
        </p:txBody>
      </p:sp>
      <p:sp>
        <p:nvSpPr>
          <p:cNvPr id="1591" name="PA_形状 1591"/>
          <p:cNvSpPr/>
          <p:nvPr>
            <p:custDataLst>
              <p:tags r:id="rId2"/>
            </p:custDataLst>
          </p:nvPr>
        </p:nvSpPr>
        <p:spPr>
          <a:xfrm flipV="1">
            <a:off x="1155457" y="2514154"/>
            <a:ext cx="3700722" cy="2149"/>
          </a:xfrm>
          <a:prstGeom prst="line">
            <a:avLst/>
          </a:prstGeom>
          <a:ln>
            <a:solidFill>
              <a:srgbClr val="000000"/>
            </a:solidFill>
            <a:miter/>
          </a:ln>
        </p:spPr>
        <p:txBody>
          <a:bodyPr lIns="22860" r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2" name="PA_形状 1592"/>
          <p:cNvSpPr/>
          <p:nvPr>
            <p:custDataLst>
              <p:tags r:id="rId3"/>
            </p:custDataLst>
          </p:nvPr>
        </p:nvSpPr>
        <p:spPr>
          <a:xfrm>
            <a:off x="1120869" y="2604766"/>
            <a:ext cx="4500946" cy="2406332"/>
          </a:xfrm>
          <a:prstGeom prst="rect">
            <a:avLst/>
          </a:prstGeom>
          <a:ln w="12700">
            <a:miter lim="400000"/>
          </a:ln>
        </p:spPr>
        <p:txBody>
          <a:bodyPr lIns="54372" tIns="54372" rIns="54372" bIns="54372">
            <a:spAutoFit/>
          </a:bodyPr>
          <a:lstStyle>
            <a:lvl1pPr defTabSz="1087755">
              <a:lnSpc>
                <a:spcPts val="3700"/>
              </a:lnSpc>
              <a:spcBef>
                <a:spcPts val="600"/>
              </a:spcBef>
              <a:defRPr sz="2500"/>
            </a:lvl1pPr>
          </a:lstStyle>
          <a:p>
            <a:pPr lvl="0">
              <a:defRPr/>
            </a:pPr>
            <a:r>
              <a:rPr lang="zh-CN" altLang="en-US" sz="1250" dirty="0">
                <a:solidFill>
                  <a:prstClr val="black"/>
                </a:solidFill>
                <a:latin typeface="Playfair Display" panose="00000500000000000000" pitchFamily="50" charset="0"/>
              </a:rPr>
              <a:t>输入文字内容，以替换当前的文字内容，请输入文字内容替换当前的页面文字排版。请输入文字内容，以替换当前的文字内容，模板来自小巫师设计师，请输入文字内容替换当前的页面文字排版。请输入文字内容，以替换当前的文字内容，请输入文字内容替换当前的页面文字排版。</a:t>
            </a:r>
            <a:endParaRPr kumimoji="0" sz="1250" b="0" i="0" u="none" strike="noStrike" kern="1200" cap="none" spc="0" normalizeH="0" baseline="0" noProof="0" dirty="0">
              <a:ln>
                <a:noFill/>
              </a:ln>
              <a:solidFill>
                <a:prstClr val="black"/>
              </a:solidFill>
              <a:effectLst/>
              <a:uLnTx/>
              <a:uFillTx/>
              <a:latin typeface="Playfair Display" panose="00000500000000000000" pitchFamily="50" charset="0"/>
              <a:ea typeface="+mn-ea"/>
              <a:cs typeface="+mn-cs"/>
            </a:endParaRPr>
          </a:p>
        </p:txBody>
      </p:sp>
      <p:grpSp>
        <p:nvGrpSpPr>
          <p:cNvPr id="1627" name="PA_组合 1627"/>
          <p:cNvGrpSpPr/>
          <p:nvPr>
            <p:custDataLst>
              <p:tags r:id="rId4"/>
            </p:custDataLst>
          </p:nvPr>
        </p:nvGrpSpPr>
        <p:grpSpPr>
          <a:xfrm>
            <a:off x="5856321" y="1706875"/>
            <a:ext cx="5309434" cy="3817852"/>
            <a:chOff x="0" y="0"/>
            <a:chExt cx="10618867" cy="7635703"/>
          </a:xfrm>
        </p:grpSpPr>
        <p:sp>
          <p:nvSpPr>
            <p:cNvPr id="1593" name="Shape 1593"/>
            <p:cNvSpPr/>
            <p:nvPr/>
          </p:nvSpPr>
          <p:spPr>
            <a:xfrm>
              <a:off x="6793736" y="7200824"/>
              <a:ext cx="561916" cy="434880"/>
            </a:xfrm>
            <a:custGeom>
              <a:avLst/>
              <a:gdLst/>
              <a:ahLst/>
              <a:cxnLst>
                <a:cxn ang="0">
                  <a:pos x="wd2" y="hd2"/>
                </a:cxn>
                <a:cxn ang="5400000">
                  <a:pos x="wd2" y="hd2"/>
                </a:cxn>
                <a:cxn ang="10800000">
                  <a:pos x="wd2" y="hd2"/>
                </a:cxn>
                <a:cxn ang="16200000">
                  <a:pos x="wd2" y="hd2"/>
                </a:cxn>
              </a:cxnLst>
              <a:rect l="0" t="0" r="r" b="b"/>
              <a:pathLst>
                <a:path w="21099" h="20773" extrusionOk="0">
                  <a:moveTo>
                    <a:pt x="17306" y="158"/>
                  </a:moveTo>
                  <a:cubicBezTo>
                    <a:pt x="17306" y="158"/>
                    <a:pt x="16888" y="1964"/>
                    <a:pt x="16246" y="1689"/>
                  </a:cubicBezTo>
                  <a:cubicBezTo>
                    <a:pt x="15605" y="1375"/>
                    <a:pt x="14834" y="943"/>
                    <a:pt x="14128" y="1022"/>
                  </a:cubicBezTo>
                  <a:cubicBezTo>
                    <a:pt x="13454" y="1100"/>
                    <a:pt x="13230" y="1454"/>
                    <a:pt x="12748" y="2043"/>
                  </a:cubicBezTo>
                  <a:cubicBezTo>
                    <a:pt x="12235" y="2632"/>
                    <a:pt x="11689" y="2985"/>
                    <a:pt x="11047" y="2710"/>
                  </a:cubicBezTo>
                  <a:cubicBezTo>
                    <a:pt x="10437" y="2396"/>
                    <a:pt x="10148" y="2985"/>
                    <a:pt x="9795" y="2396"/>
                  </a:cubicBezTo>
                  <a:cubicBezTo>
                    <a:pt x="9442" y="1807"/>
                    <a:pt x="9089" y="1022"/>
                    <a:pt x="8672" y="1532"/>
                  </a:cubicBezTo>
                  <a:cubicBezTo>
                    <a:pt x="8255" y="2043"/>
                    <a:pt x="7838" y="2318"/>
                    <a:pt x="7902" y="3142"/>
                  </a:cubicBezTo>
                  <a:cubicBezTo>
                    <a:pt x="7966" y="3928"/>
                    <a:pt x="7420" y="4320"/>
                    <a:pt x="7003" y="4006"/>
                  </a:cubicBezTo>
                  <a:cubicBezTo>
                    <a:pt x="6586" y="3731"/>
                    <a:pt x="4756" y="2907"/>
                    <a:pt x="4692" y="3653"/>
                  </a:cubicBezTo>
                  <a:cubicBezTo>
                    <a:pt x="4596" y="4360"/>
                    <a:pt x="5783" y="4949"/>
                    <a:pt x="5174" y="5459"/>
                  </a:cubicBezTo>
                  <a:cubicBezTo>
                    <a:pt x="4532" y="5970"/>
                    <a:pt x="4050" y="6638"/>
                    <a:pt x="3408" y="6912"/>
                  </a:cubicBezTo>
                  <a:cubicBezTo>
                    <a:pt x="2799" y="7227"/>
                    <a:pt x="1868" y="8680"/>
                    <a:pt x="1258" y="9308"/>
                  </a:cubicBezTo>
                  <a:cubicBezTo>
                    <a:pt x="616" y="9976"/>
                    <a:pt x="-443" y="9897"/>
                    <a:pt x="199" y="10643"/>
                  </a:cubicBezTo>
                  <a:cubicBezTo>
                    <a:pt x="809" y="11350"/>
                    <a:pt x="969" y="11272"/>
                    <a:pt x="616" y="12096"/>
                  </a:cubicBezTo>
                  <a:cubicBezTo>
                    <a:pt x="263" y="12882"/>
                    <a:pt x="680" y="14217"/>
                    <a:pt x="616" y="14846"/>
                  </a:cubicBezTo>
                  <a:cubicBezTo>
                    <a:pt x="552" y="15513"/>
                    <a:pt x="1098" y="15867"/>
                    <a:pt x="1322" y="16809"/>
                  </a:cubicBezTo>
                  <a:cubicBezTo>
                    <a:pt x="1515" y="17752"/>
                    <a:pt x="1162" y="17673"/>
                    <a:pt x="2157" y="18341"/>
                  </a:cubicBezTo>
                  <a:cubicBezTo>
                    <a:pt x="3152" y="19008"/>
                    <a:pt x="2863" y="18655"/>
                    <a:pt x="3986" y="19205"/>
                  </a:cubicBezTo>
                  <a:cubicBezTo>
                    <a:pt x="5109" y="19794"/>
                    <a:pt x="5880" y="18773"/>
                    <a:pt x="6586" y="19283"/>
                  </a:cubicBezTo>
                  <a:cubicBezTo>
                    <a:pt x="7260" y="19794"/>
                    <a:pt x="10213" y="21247"/>
                    <a:pt x="10501" y="20619"/>
                  </a:cubicBezTo>
                  <a:cubicBezTo>
                    <a:pt x="10790" y="19951"/>
                    <a:pt x="10501" y="18341"/>
                    <a:pt x="11561" y="18341"/>
                  </a:cubicBezTo>
                  <a:cubicBezTo>
                    <a:pt x="12588" y="18341"/>
                    <a:pt x="14064" y="16966"/>
                    <a:pt x="14289" y="16377"/>
                  </a:cubicBezTo>
                  <a:cubicBezTo>
                    <a:pt x="14481" y="15788"/>
                    <a:pt x="15252" y="15160"/>
                    <a:pt x="15829" y="15160"/>
                  </a:cubicBezTo>
                  <a:cubicBezTo>
                    <a:pt x="16375" y="15160"/>
                    <a:pt x="18429" y="14217"/>
                    <a:pt x="17787" y="13628"/>
                  </a:cubicBezTo>
                  <a:cubicBezTo>
                    <a:pt x="17145" y="13039"/>
                    <a:pt x="16599" y="11782"/>
                    <a:pt x="17241" y="11664"/>
                  </a:cubicBezTo>
                  <a:cubicBezTo>
                    <a:pt x="17851" y="11507"/>
                    <a:pt x="19103" y="10761"/>
                    <a:pt x="18557" y="10329"/>
                  </a:cubicBezTo>
                  <a:cubicBezTo>
                    <a:pt x="18012" y="9897"/>
                    <a:pt x="16599" y="10133"/>
                    <a:pt x="17915" y="8601"/>
                  </a:cubicBezTo>
                  <a:cubicBezTo>
                    <a:pt x="19263" y="7070"/>
                    <a:pt x="19103" y="5891"/>
                    <a:pt x="19873" y="5774"/>
                  </a:cubicBezTo>
                  <a:cubicBezTo>
                    <a:pt x="20676" y="5616"/>
                    <a:pt x="21157" y="5774"/>
                    <a:pt x="21093" y="4517"/>
                  </a:cubicBezTo>
                  <a:cubicBezTo>
                    <a:pt x="20997" y="3299"/>
                    <a:pt x="20997" y="1689"/>
                    <a:pt x="20387" y="1336"/>
                  </a:cubicBezTo>
                  <a:cubicBezTo>
                    <a:pt x="19745" y="943"/>
                    <a:pt x="18782" y="1257"/>
                    <a:pt x="18493" y="864"/>
                  </a:cubicBezTo>
                  <a:cubicBezTo>
                    <a:pt x="18204" y="511"/>
                    <a:pt x="17370" y="-353"/>
                    <a:pt x="17306" y="158"/>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4" name="Shape 1594"/>
            <p:cNvSpPr/>
            <p:nvPr/>
          </p:nvSpPr>
          <p:spPr>
            <a:xfrm>
              <a:off x="-1" y="1113946"/>
              <a:ext cx="4233117" cy="2815028"/>
            </a:xfrm>
            <a:custGeom>
              <a:avLst/>
              <a:gdLst/>
              <a:ahLst/>
              <a:cxnLst>
                <a:cxn ang="0">
                  <a:pos x="wd2" y="hd2"/>
                </a:cxn>
                <a:cxn ang="5400000">
                  <a:pos x="wd2" y="hd2"/>
                </a:cxn>
                <a:cxn ang="10800000">
                  <a:pos x="wd2" y="hd2"/>
                </a:cxn>
                <a:cxn ang="16200000">
                  <a:pos x="wd2" y="hd2"/>
                </a:cxn>
              </a:cxnLst>
              <a:rect l="0" t="0" r="r" b="b"/>
              <a:pathLst>
                <a:path w="21496" h="21525" extrusionOk="0">
                  <a:moveTo>
                    <a:pt x="18742" y="16071"/>
                  </a:moveTo>
                  <a:cubicBezTo>
                    <a:pt x="18838" y="15889"/>
                    <a:pt x="18760" y="15606"/>
                    <a:pt x="18742" y="15374"/>
                  </a:cubicBezTo>
                  <a:cubicBezTo>
                    <a:pt x="18725" y="15142"/>
                    <a:pt x="18630" y="14721"/>
                    <a:pt x="18630" y="14306"/>
                  </a:cubicBezTo>
                  <a:cubicBezTo>
                    <a:pt x="18630" y="13886"/>
                    <a:pt x="18950" y="13748"/>
                    <a:pt x="19120" y="13722"/>
                  </a:cubicBezTo>
                  <a:cubicBezTo>
                    <a:pt x="19293" y="13697"/>
                    <a:pt x="19423" y="13653"/>
                    <a:pt x="19480" y="13421"/>
                  </a:cubicBezTo>
                  <a:cubicBezTo>
                    <a:pt x="19536" y="13189"/>
                    <a:pt x="19822" y="13120"/>
                    <a:pt x="19952" y="12906"/>
                  </a:cubicBezTo>
                  <a:cubicBezTo>
                    <a:pt x="20087" y="12699"/>
                    <a:pt x="20295" y="12743"/>
                    <a:pt x="20486" y="12561"/>
                  </a:cubicBezTo>
                  <a:cubicBezTo>
                    <a:pt x="20672" y="12372"/>
                    <a:pt x="20902" y="12442"/>
                    <a:pt x="21205" y="12303"/>
                  </a:cubicBezTo>
                  <a:cubicBezTo>
                    <a:pt x="21509" y="12165"/>
                    <a:pt x="21301" y="11864"/>
                    <a:pt x="21357" y="11581"/>
                  </a:cubicBezTo>
                  <a:cubicBezTo>
                    <a:pt x="21379" y="11462"/>
                    <a:pt x="21440" y="11343"/>
                    <a:pt x="21496" y="11248"/>
                  </a:cubicBezTo>
                  <a:cubicBezTo>
                    <a:pt x="21470" y="11217"/>
                    <a:pt x="21505" y="11167"/>
                    <a:pt x="21487" y="11048"/>
                  </a:cubicBezTo>
                  <a:cubicBezTo>
                    <a:pt x="21461" y="10853"/>
                    <a:pt x="21362" y="10752"/>
                    <a:pt x="21288" y="10595"/>
                  </a:cubicBezTo>
                  <a:cubicBezTo>
                    <a:pt x="21218" y="10438"/>
                    <a:pt x="21119" y="10520"/>
                    <a:pt x="21093" y="10206"/>
                  </a:cubicBezTo>
                  <a:cubicBezTo>
                    <a:pt x="21062" y="9892"/>
                    <a:pt x="20950" y="9704"/>
                    <a:pt x="20919" y="9528"/>
                  </a:cubicBezTo>
                  <a:cubicBezTo>
                    <a:pt x="20893" y="9352"/>
                    <a:pt x="20950" y="9352"/>
                    <a:pt x="20776" y="9195"/>
                  </a:cubicBezTo>
                  <a:cubicBezTo>
                    <a:pt x="20607" y="9038"/>
                    <a:pt x="20737" y="9019"/>
                    <a:pt x="20707" y="8812"/>
                  </a:cubicBezTo>
                  <a:cubicBezTo>
                    <a:pt x="20681" y="8605"/>
                    <a:pt x="20538" y="8674"/>
                    <a:pt x="20382" y="8655"/>
                  </a:cubicBezTo>
                  <a:cubicBezTo>
                    <a:pt x="20225" y="8636"/>
                    <a:pt x="20182" y="8517"/>
                    <a:pt x="20013" y="8392"/>
                  </a:cubicBezTo>
                  <a:cubicBezTo>
                    <a:pt x="19839" y="8272"/>
                    <a:pt x="19983" y="8304"/>
                    <a:pt x="19839" y="8134"/>
                  </a:cubicBezTo>
                  <a:cubicBezTo>
                    <a:pt x="19696" y="7958"/>
                    <a:pt x="19683" y="7990"/>
                    <a:pt x="19527" y="7977"/>
                  </a:cubicBezTo>
                  <a:cubicBezTo>
                    <a:pt x="19371" y="7958"/>
                    <a:pt x="19401" y="7820"/>
                    <a:pt x="19371" y="7676"/>
                  </a:cubicBezTo>
                  <a:cubicBezTo>
                    <a:pt x="19345" y="7538"/>
                    <a:pt x="19215" y="7538"/>
                    <a:pt x="19059" y="7399"/>
                  </a:cubicBezTo>
                  <a:cubicBezTo>
                    <a:pt x="18903" y="7261"/>
                    <a:pt x="18348" y="7293"/>
                    <a:pt x="18166" y="7274"/>
                  </a:cubicBezTo>
                  <a:cubicBezTo>
                    <a:pt x="17979" y="7261"/>
                    <a:pt x="17892" y="7155"/>
                    <a:pt x="17611" y="7104"/>
                  </a:cubicBezTo>
                  <a:cubicBezTo>
                    <a:pt x="17324" y="7048"/>
                    <a:pt x="17498" y="6998"/>
                    <a:pt x="17068" y="6841"/>
                  </a:cubicBezTo>
                  <a:cubicBezTo>
                    <a:pt x="16643" y="6684"/>
                    <a:pt x="16756" y="6439"/>
                    <a:pt x="16730" y="6263"/>
                  </a:cubicBezTo>
                  <a:cubicBezTo>
                    <a:pt x="16700" y="6087"/>
                    <a:pt x="16774" y="5842"/>
                    <a:pt x="16956" y="5654"/>
                  </a:cubicBezTo>
                  <a:cubicBezTo>
                    <a:pt x="17142" y="5459"/>
                    <a:pt x="17142" y="5302"/>
                    <a:pt x="17029" y="5076"/>
                  </a:cubicBezTo>
                  <a:cubicBezTo>
                    <a:pt x="16912" y="4850"/>
                    <a:pt x="17029" y="4869"/>
                    <a:pt x="17155" y="4693"/>
                  </a:cubicBezTo>
                  <a:cubicBezTo>
                    <a:pt x="17285" y="4517"/>
                    <a:pt x="17212" y="4448"/>
                    <a:pt x="17186" y="4260"/>
                  </a:cubicBezTo>
                  <a:cubicBezTo>
                    <a:pt x="17155" y="4065"/>
                    <a:pt x="17099" y="3889"/>
                    <a:pt x="16943" y="3701"/>
                  </a:cubicBezTo>
                  <a:cubicBezTo>
                    <a:pt x="16787" y="3506"/>
                    <a:pt x="16756" y="2985"/>
                    <a:pt x="16713" y="2753"/>
                  </a:cubicBezTo>
                  <a:cubicBezTo>
                    <a:pt x="16674" y="2527"/>
                    <a:pt x="16518" y="2527"/>
                    <a:pt x="16331" y="2527"/>
                  </a:cubicBezTo>
                  <a:cubicBezTo>
                    <a:pt x="16145" y="2527"/>
                    <a:pt x="16175" y="2282"/>
                    <a:pt x="16088" y="2144"/>
                  </a:cubicBezTo>
                  <a:cubicBezTo>
                    <a:pt x="16006" y="2006"/>
                    <a:pt x="15906" y="2125"/>
                    <a:pt x="15750" y="2251"/>
                  </a:cubicBezTo>
                  <a:cubicBezTo>
                    <a:pt x="15594" y="2370"/>
                    <a:pt x="15633" y="2213"/>
                    <a:pt x="15551" y="1937"/>
                  </a:cubicBezTo>
                  <a:cubicBezTo>
                    <a:pt x="15464" y="1654"/>
                    <a:pt x="15421" y="1742"/>
                    <a:pt x="15364" y="1466"/>
                  </a:cubicBezTo>
                  <a:cubicBezTo>
                    <a:pt x="15308" y="1183"/>
                    <a:pt x="15082" y="1240"/>
                    <a:pt x="14952" y="1152"/>
                  </a:cubicBezTo>
                  <a:cubicBezTo>
                    <a:pt x="14826" y="1064"/>
                    <a:pt x="14870" y="1064"/>
                    <a:pt x="14983" y="850"/>
                  </a:cubicBezTo>
                  <a:cubicBezTo>
                    <a:pt x="15095" y="643"/>
                    <a:pt x="14870" y="643"/>
                    <a:pt x="14783" y="536"/>
                  </a:cubicBezTo>
                  <a:cubicBezTo>
                    <a:pt x="14696" y="436"/>
                    <a:pt x="14727" y="417"/>
                    <a:pt x="14883" y="279"/>
                  </a:cubicBezTo>
                  <a:cubicBezTo>
                    <a:pt x="14944" y="222"/>
                    <a:pt x="14961" y="116"/>
                    <a:pt x="14965" y="9"/>
                  </a:cubicBezTo>
                  <a:cubicBezTo>
                    <a:pt x="14944" y="22"/>
                    <a:pt x="14922" y="22"/>
                    <a:pt x="14809" y="34"/>
                  </a:cubicBezTo>
                  <a:cubicBezTo>
                    <a:pt x="14614" y="53"/>
                    <a:pt x="14441" y="122"/>
                    <a:pt x="14397" y="53"/>
                  </a:cubicBezTo>
                  <a:cubicBezTo>
                    <a:pt x="14358" y="-22"/>
                    <a:pt x="13929" y="-35"/>
                    <a:pt x="13929" y="135"/>
                  </a:cubicBezTo>
                  <a:cubicBezTo>
                    <a:pt x="13929" y="310"/>
                    <a:pt x="14029" y="329"/>
                    <a:pt x="13903" y="536"/>
                  </a:cubicBezTo>
                  <a:cubicBezTo>
                    <a:pt x="13773" y="750"/>
                    <a:pt x="13790" y="769"/>
                    <a:pt x="13660" y="838"/>
                  </a:cubicBezTo>
                  <a:cubicBezTo>
                    <a:pt x="13534" y="907"/>
                    <a:pt x="13460" y="957"/>
                    <a:pt x="13335" y="938"/>
                  </a:cubicBezTo>
                  <a:cubicBezTo>
                    <a:pt x="13205" y="926"/>
                    <a:pt x="13148" y="769"/>
                    <a:pt x="13036" y="957"/>
                  </a:cubicBezTo>
                  <a:cubicBezTo>
                    <a:pt x="12923" y="1152"/>
                    <a:pt x="12767" y="1447"/>
                    <a:pt x="12767" y="1623"/>
                  </a:cubicBezTo>
                  <a:cubicBezTo>
                    <a:pt x="12767" y="1798"/>
                    <a:pt x="12767" y="1880"/>
                    <a:pt x="12767" y="2056"/>
                  </a:cubicBezTo>
                  <a:cubicBezTo>
                    <a:pt x="12767" y="2232"/>
                    <a:pt x="12723" y="2269"/>
                    <a:pt x="12780" y="2426"/>
                  </a:cubicBezTo>
                  <a:cubicBezTo>
                    <a:pt x="12836" y="2583"/>
                    <a:pt x="12836" y="2596"/>
                    <a:pt x="12767" y="2740"/>
                  </a:cubicBezTo>
                  <a:cubicBezTo>
                    <a:pt x="12693" y="2878"/>
                    <a:pt x="12454" y="3067"/>
                    <a:pt x="12381" y="3086"/>
                  </a:cubicBezTo>
                  <a:cubicBezTo>
                    <a:pt x="12311" y="3105"/>
                    <a:pt x="12155" y="3067"/>
                    <a:pt x="12112" y="3174"/>
                  </a:cubicBezTo>
                  <a:cubicBezTo>
                    <a:pt x="12068" y="3280"/>
                    <a:pt x="11956" y="3211"/>
                    <a:pt x="11912" y="3155"/>
                  </a:cubicBezTo>
                  <a:cubicBezTo>
                    <a:pt x="11869" y="3105"/>
                    <a:pt x="11886" y="2966"/>
                    <a:pt x="11730" y="2966"/>
                  </a:cubicBezTo>
                  <a:cubicBezTo>
                    <a:pt x="11574" y="2966"/>
                    <a:pt x="11275" y="3035"/>
                    <a:pt x="11132" y="2828"/>
                  </a:cubicBezTo>
                  <a:cubicBezTo>
                    <a:pt x="10989" y="2615"/>
                    <a:pt x="10577" y="2037"/>
                    <a:pt x="10507" y="2477"/>
                  </a:cubicBezTo>
                  <a:cubicBezTo>
                    <a:pt x="10434" y="2910"/>
                    <a:pt x="10238" y="3123"/>
                    <a:pt x="10139" y="3331"/>
                  </a:cubicBezTo>
                  <a:cubicBezTo>
                    <a:pt x="10039" y="3544"/>
                    <a:pt x="9965" y="3663"/>
                    <a:pt x="9853" y="3927"/>
                  </a:cubicBezTo>
                  <a:cubicBezTo>
                    <a:pt x="9740" y="4185"/>
                    <a:pt x="9840" y="4291"/>
                    <a:pt x="9709" y="4429"/>
                  </a:cubicBezTo>
                  <a:cubicBezTo>
                    <a:pt x="9584" y="4574"/>
                    <a:pt x="9354" y="4731"/>
                    <a:pt x="9553" y="4869"/>
                  </a:cubicBezTo>
                  <a:cubicBezTo>
                    <a:pt x="9753" y="5007"/>
                    <a:pt x="9853" y="5133"/>
                    <a:pt x="9766" y="5271"/>
                  </a:cubicBezTo>
                  <a:cubicBezTo>
                    <a:pt x="9683" y="5409"/>
                    <a:pt x="9653" y="5723"/>
                    <a:pt x="9553" y="5516"/>
                  </a:cubicBezTo>
                  <a:cubicBezTo>
                    <a:pt x="9454" y="5302"/>
                    <a:pt x="9471" y="5252"/>
                    <a:pt x="9341" y="5302"/>
                  </a:cubicBezTo>
                  <a:cubicBezTo>
                    <a:pt x="9215" y="5359"/>
                    <a:pt x="9072" y="5359"/>
                    <a:pt x="9042" y="5214"/>
                  </a:cubicBezTo>
                  <a:cubicBezTo>
                    <a:pt x="9016" y="5076"/>
                    <a:pt x="9072" y="4888"/>
                    <a:pt x="8916" y="4969"/>
                  </a:cubicBezTo>
                  <a:cubicBezTo>
                    <a:pt x="8760" y="5057"/>
                    <a:pt x="8747" y="5045"/>
                    <a:pt x="8617" y="5045"/>
                  </a:cubicBezTo>
                  <a:cubicBezTo>
                    <a:pt x="8491" y="5045"/>
                    <a:pt x="8361" y="5214"/>
                    <a:pt x="8205" y="5095"/>
                  </a:cubicBezTo>
                  <a:cubicBezTo>
                    <a:pt x="8049" y="4969"/>
                    <a:pt x="7949" y="5164"/>
                    <a:pt x="7823" y="5164"/>
                  </a:cubicBezTo>
                  <a:cubicBezTo>
                    <a:pt x="7693" y="5164"/>
                    <a:pt x="7337" y="5076"/>
                    <a:pt x="7324" y="5214"/>
                  </a:cubicBezTo>
                  <a:cubicBezTo>
                    <a:pt x="7311" y="5359"/>
                    <a:pt x="7255" y="5497"/>
                    <a:pt x="7424" y="5528"/>
                  </a:cubicBezTo>
                  <a:cubicBezTo>
                    <a:pt x="7593" y="5566"/>
                    <a:pt x="7806" y="5585"/>
                    <a:pt x="7706" y="5773"/>
                  </a:cubicBezTo>
                  <a:cubicBezTo>
                    <a:pt x="7606" y="5968"/>
                    <a:pt x="7524" y="6075"/>
                    <a:pt x="7537" y="6351"/>
                  </a:cubicBezTo>
                  <a:cubicBezTo>
                    <a:pt x="7550" y="6633"/>
                    <a:pt x="7480" y="6803"/>
                    <a:pt x="7567" y="7155"/>
                  </a:cubicBezTo>
                  <a:cubicBezTo>
                    <a:pt x="7650" y="7506"/>
                    <a:pt x="7637" y="7556"/>
                    <a:pt x="7637" y="7732"/>
                  </a:cubicBezTo>
                  <a:cubicBezTo>
                    <a:pt x="7637" y="7908"/>
                    <a:pt x="7537" y="7852"/>
                    <a:pt x="7606" y="8065"/>
                  </a:cubicBezTo>
                  <a:cubicBezTo>
                    <a:pt x="7680" y="8272"/>
                    <a:pt x="7624" y="8360"/>
                    <a:pt x="7537" y="8272"/>
                  </a:cubicBezTo>
                  <a:cubicBezTo>
                    <a:pt x="7450" y="8184"/>
                    <a:pt x="7350" y="8165"/>
                    <a:pt x="7311" y="8304"/>
                  </a:cubicBezTo>
                  <a:cubicBezTo>
                    <a:pt x="7268" y="8448"/>
                    <a:pt x="7311" y="8605"/>
                    <a:pt x="7168" y="8618"/>
                  </a:cubicBezTo>
                  <a:cubicBezTo>
                    <a:pt x="7025" y="8636"/>
                    <a:pt x="6938" y="8693"/>
                    <a:pt x="6956" y="8938"/>
                  </a:cubicBezTo>
                  <a:cubicBezTo>
                    <a:pt x="6969" y="9176"/>
                    <a:pt x="7056" y="9333"/>
                    <a:pt x="6956" y="9528"/>
                  </a:cubicBezTo>
                  <a:cubicBezTo>
                    <a:pt x="6856" y="9723"/>
                    <a:pt x="6856" y="9792"/>
                    <a:pt x="6670" y="9773"/>
                  </a:cubicBezTo>
                  <a:cubicBezTo>
                    <a:pt x="6487" y="9754"/>
                    <a:pt x="6470" y="9949"/>
                    <a:pt x="6331" y="9968"/>
                  </a:cubicBezTo>
                  <a:cubicBezTo>
                    <a:pt x="6188" y="9980"/>
                    <a:pt x="5958" y="9892"/>
                    <a:pt x="5846" y="9980"/>
                  </a:cubicBezTo>
                  <a:cubicBezTo>
                    <a:pt x="5733" y="10068"/>
                    <a:pt x="5646" y="10156"/>
                    <a:pt x="5490" y="10156"/>
                  </a:cubicBezTo>
                  <a:cubicBezTo>
                    <a:pt x="5334" y="10156"/>
                    <a:pt x="5291" y="10175"/>
                    <a:pt x="5152" y="10282"/>
                  </a:cubicBezTo>
                  <a:cubicBezTo>
                    <a:pt x="5009" y="10382"/>
                    <a:pt x="4896" y="10489"/>
                    <a:pt x="4783" y="10646"/>
                  </a:cubicBezTo>
                  <a:cubicBezTo>
                    <a:pt x="4666" y="10803"/>
                    <a:pt x="4566" y="10853"/>
                    <a:pt x="4467" y="10734"/>
                  </a:cubicBezTo>
                  <a:cubicBezTo>
                    <a:pt x="4367" y="10608"/>
                    <a:pt x="3955" y="10840"/>
                    <a:pt x="3899" y="10665"/>
                  </a:cubicBezTo>
                  <a:cubicBezTo>
                    <a:pt x="3842" y="10489"/>
                    <a:pt x="3673" y="10263"/>
                    <a:pt x="3530" y="10489"/>
                  </a:cubicBezTo>
                  <a:cubicBezTo>
                    <a:pt x="3387" y="10715"/>
                    <a:pt x="3274" y="10872"/>
                    <a:pt x="3205" y="11066"/>
                  </a:cubicBezTo>
                  <a:cubicBezTo>
                    <a:pt x="3131" y="11255"/>
                    <a:pt x="2906" y="11518"/>
                    <a:pt x="2819" y="11343"/>
                  </a:cubicBezTo>
                  <a:cubicBezTo>
                    <a:pt x="2736" y="11167"/>
                    <a:pt x="2762" y="11154"/>
                    <a:pt x="2650" y="11186"/>
                  </a:cubicBezTo>
                  <a:cubicBezTo>
                    <a:pt x="2537" y="11223"/>
                    <a:pt x="2394" y="11431"/>
                    <a:pt x="2350" y="11186"/>
                  </a:cubicBezTo>
                  <a:cubicBezTo>
                    <a:pt x="2307" y="10941"/>
                    <a:pt x="2350" y="10696"/>
                    <a:pt x="2238" y="10677"/>
                  </a:cubicBezTo>
                  <a:cubicBezTo>
                    <a:pt x="2125" y="10665"/>
                    <a:pt x="1969" y="10997"/>
                    <a:pt x="1882" y="10853"/>
                  </a:cubicBezTo>
                  <a:cubicBezTo>
                    <a:pt x="1800" y="10715"/>
                    <a:pt x="1557" y="10627"/>
                    <a:pt x="1513" y="10784"/>
                  </a:cubicBezTo>
                  <a:cubicBezTo>
                    <a:pt x="1470" y="10941"/>
                    <a:pt x="1401" y="10978"/>
                    <a:pt x="1301" y="10978"/>
                  </a:cubicBezTo>
                  <a:cubicBezTo>
                    <a:pt x="1201" y="10978"/>
                    <a:pt x="1214" y="11167"/>
                    <a:pt x="1071" y="11154"/>
                  </a:cubicBezTo>
                  <a:cubicBezTo>
                    <a:pt x="932" y="11135"/>
                    <a:pt x="833" y="10909"/>
                    <a:pt x="690" y="11066"/>
                  </a:cubicBezTo>
                  <a:cubicBezTo>
                    <a:pt x="546" y="11223"/>
                    <a:pt x="464" y="11223"/>
                    <a:pt x="464" y="11500"/>
                  </a:cubicBezTo>
                  <a:cubicBezTo>
                    <a:pt x="464" y="11782"/>
                    <a:pt x="546" y="11832"/>
                    <a:pt x="347" y="11870"/>
                  </a:cubicBezTo>
                  <a:cubicBezTo>
                    <a:pt x="148" y="11902"/>
                    <a:pt x="78" y="11920"/>
                    <a:pt x="91" y="12109"/>
                  </a:cubicBezTo>
                  <a:cubicBezTo>
                    <a:pt x="108" y="12303"/>
                    <a:pt x="-91" y="12303"/>
                    <a:pt x="52" y="12442"/>
                  </a:cubicBezTo>
                  <a:cubicBezTo>
                    <a:pt x="191" y="12580"/>
                    <a:pt x="234" y="12617"/>
                    <a:pt x="121" y="12755"/>
                  </a:cubicBezTo>
                  <a:cubicBezTo>
                    <a:pt x="9" y="12900"/>
                    <a:pt x="-9" y="12950"/>
                    <a:pt x="9" y="13107"/>
                  </a:cubicBezTo>
                  <a:cubicBezTo>
                    <a:pt x="22" y="13264"/>
                    <a:pt x="121" y="13559"/>
                    <a:pt x="221" y="13440"/>
                  </a:cubicBezTo>
                  <a:cubicBezTo>
                    <a:pt x="321" y="13314"/>
                    <a:pt x="291" y="13245"/>
                    <a:pt x="520" y="13352"/>
                  </a:cubicBezTo>
                  <a:cubicBezTo>
                    <a:pt x="746" y="13452"/>
                    <a:pt x="859" y="13578"/>
                    <a:pt x="915" y="13773"/>
                  </a:cubicBezTo>
                  <a:cubicBezTo>
                    <a:pt x="971" y="13961"/>
                    <a:pt x="789" y="13942"/>
                    <a:pt x="802" y="14187"/>
                  </a:cubicBezTo>
                  <a:cubicBezTo>
                    <a:pt x="815" y="14432"/>
                    <a:pt x="958" y="14627"/>
                    <a:pt x="846" y="14765"/>
                  </a:cubicBezTo>
                  <a:cubicBezTo>
                    <a:pt x="733" y="14903"/>
                    <a:pt x="690" y="14903"/>
                    <a:pt x="733" y="15129"/>
                  </a:cubicBezTo>
                  <a:cubicBezTo>
                    <a:pt x="776" y="15355"/>
                    <a:pt x="902" y="15531"/>
                    <a:pt x="759" y="15638"/>
                  </a:cubicBezTo>
                  <a:cubicBezTo>
                    <a:pt x="620" y="15744"/>
                    <a:pt x="559" y="15832"/>
                    <a:pt x="464" y="15656"/>
                  </a:cubicBezTo>
                  <a:cubicBezTo>
                    <a:pt x="403" y="15550"/>
                    <a:pt x="399" y="15449"/>
                    <a:pt x="364" y="15374"/>
                  </a:cubicBezTo>
                  <a:cubicBezTo>
                    <a:pt x="308" y="15386"/>
                    <a:pt x="256" y="15386"/>
                    <a:pt x="226" y="15386"/>
                  </a:cubicBezTo>
                  <a:cubicBezTo>
                    <a:pt x="148" y="15386"/>
                    <a:pt x="182" y="15531"/>
                    <a:pt x="134" y="15650"/>
                  </a:cubicBezTo>
                  <a:cubicBezTo>
                    <a:pt x="113" y="15700"/>
                    <a:pt x="121" y="15801"/>
                    <a:pt x="139" y="15882"/>
                  </a:cubicBezTo>
                  <a:cubicBezTo>
                    <a:pt x="152" y="15889"/>
                    <a:pt x="165" y="15889"/>
                    <a:pt x="178" y="15889"/>
                  </a:cubicBezTo>
                  <a:cubicBezTo>
                    <a:pt x="312" y="15889"/>
                    <a:pt x="369" y="15958"/>
                    <a:pt x="520" y="16071"/>
                  </a:cubicBezTo>
                  <a:cubicBezTo>
                    <a:pt x="672" y="16190"/>
                    <a:pt x="672" y="16165"/>
                    <a:pt x="859" y="16259"/>
                  </a:cubicBezTo>
                  <a:cubicBezTo>
                    <a:pt x="1049" y="16353"/>
                    <a:pt x="971" y="16630"/>
                    <a:pt x="1089" y="16655"/>
                  </a:cubicBezTo>
                  <a:cubicBezTo>
                    <a:pt x="1201" y="16680"/>
                    <a:pt x="1240" y="16774"/>
                    <a:pt x="1353" y="17050"/>
                  </a:cubicBezTo>
                  <a:cubicBezTo>
                    <a:pt x="1466" y="17333"/>
                    <a:pt x="1331" y="17446"/>
                    <a:pt x="1240" y="17584"/>
                  </a:cubicBezTo>
                  <a:cubicBezTo>
                    <a:pt x="1145" y="17728"/>
                    <a:pt x="1219" y="17772"/>
                    <a:pt x="1297" y="17936"/>
                  </a:cubicBezTo>
                  <a:cubicBezTo>
                    <a:pt x="1370" y="18099"/>
                    <a:pt x="1370" y="18262"/>
                    <a:pt x="1544" y="18262"/>
                  </a:cubicBezTo>
                  <a:cubicBezTo>
                    <a:pt x="1713" y="18262"/>
                    <a:pt x="1674" y="18287"/>
                    <a:pt x="1826" y="18564"/>
                  </a:cubicBezTo>
                  <a:cubicBezTo>
                    <a:pt x="1978" y="18846"/>
                    <a:pt x="2242" y="18959"/>
                    <a:pt x="2433" y="19148"/>
                  </a:cubicBezTo>
                  <a:cubicBezTo>
                    <a:pt x="2624" y="19330"/>
                    <a:pt x="2810" y="19261"/>
                    <a:pt x="3040" y="19261"/>
                  </a:cubicBezTo>
                  <a:cubicBezTo>
                    <a:pt x="3265" y="19261"/>
                    <a:pt x="3001" y="19612"/>
                    <a:pt x="3018" y="19706"/>
                  </a:cubicBezTo>
                  <a:cubicBezTo>
                    <a:pt x="3040" y="19794"/>
                    <a:pt x="3075" y="20146"/>
                    <a:pt x="3057" y="20403"/>
                  </a:cubicBezTo>
                  <a:cubicBezTo>
                    <a:pt x="3040" y="20661"/>
                    <a:pt x="3170" y="20749"/>
                    <a:pt x="3265" y="20893"/>
                  </a:cubicBezTo>
                  <a:cubicBezTo>
                    <a:pt x="3361" y="21031"/>
                    <a:pt x="3474" y="21075"/>
                    <a:pt x="3643" y="21220"/>
                  </a:cubicBezTo>
                  <a:cubicBezTo>
                    <a:pt x="3682" y="21245"/>
                    <a:pt x="3699" y="21276"/>
                    <a:pt x="3703" y="21308"/>
                  </a:cubicBezTo>
                  <a:cubicBezTo>
                    <a:pt x="3816" y="21339"/>
                    <a:pt x="3938" y="21377"/>
                    <a:pt x="4024" y="21427"/>
                  </a:cubicBezTo>
                  <a:cubicBezTo>
                    <a:pt x="4211" y="21540"/>
                    <a:pt x="4363" y="21565"/>
                    <a:pt x="4480" y="21452"/>
                  </a:cubicBezTo>
                  <a:cubicBezTo>
                    <a:pt x="4592" y="21333"/>
                    <a:pt x="4571" y="21289"/>
                    <a:pt x="4610" y="21100"/>
                  </a:cubicBezTo>
                  <a:cubicBezTo>
                    <a:pt x="4649" y="20912"/>
                    <a:pt x="4874" y="20705"/>
                    <a:pt x="5026" y="20498"/>
                  </a:cubicBezTo>
                  <a:cubicBezTo>
                    <a:pt x="5178" y="20284"/>
                    <a:pt x="5104" y="19775"/>
                    <a:pt x="5291" y="20033"/>
                  </a:cubicBezTo>
                  <a:cubicBezTo>
                    <a:pt x="5481" y="20284"/>
                    <a:pt x="5503" y="20378"/>
                    <a:pt x="5650" y="20403"/>
                  </a:cubicBezTo>
                  <a:cubicBezTo>
                    <a:pt x="5802" y="20428"/>
                    <a:pt x="6145" y="20353"/>
                    <a:pt x="6240" y="20567"/>
                  </a:cubicBezTo>
                  <a:cubicBezTo>
                    <a:pt x="6336" y="20774"/>
                    <a:pt x="6431" y="21006"/>
                    <a:pt x="6618" y="20843"/>
                  </a:cubicBezTo>
                  <a:cubicBezTo>
                    <a:pt x="6808" y="20680"/>
                    <a:pt x="6865" y="20353"/>
                    <a:pt x="7056" y="20334"/>
                  </a:cubicBezTo>
                  <a:cubicBezTo>
                    <a:pt x="7242" y="20309"/>
                    <a:pt x="7242" y="20121"/>
                    <a:pt x="7337" y="20284"/>
                  </a:cubicBezTo>
                  <a:cubicBezTo>
                    <a:pt x="7433" y="20447"/>
                    <a:pt x="7359" y="20309"/>
                    <a:pt x="7624" y="20353"/>
                  </a:cubicBezTo>
                  <a:cubicBezTo>
                    <a:pt x="7888" y="20403"/>
                    <a:pt x="8040" y="20403"/>
                    <a:pt x="8153" y="20516"/>
                  </a:cubicBezTo>
                  <a:cubicBezTo>
                    <a:pt x="8265" y="20636"/>
                    <a:pt x="8248" y="20843"/>
                    <a:pt x="8474" y="20893"/>
                  </a:cubicBezTo>
                  <a:cubicBezTo>
                    <a:pt x="8703" y="20937"/>
                    <a:pt x="8760" y="20843"/>
                    <a:pt x="8855" y="20987"/>
                  </a:cubicBezTo>
                  <a:cubicBezTo>
                    <a:pt x="8951" y="21125"/>
                    <a:pt x="9063" y="21195"/>
                    <a:pt x="9232" y="21006"/>
                  </a:cubicBezTo>
                  <a:cubicBezTo>
                    <a:pt x="9402" y="20824"/>
                    <a:pt x="9458" y="20824"/>
                    <a:pt x="9688" y="20824"/>
                  </a:cubicBezTo>
                  <a:cubicBezTo>
                    <a:pt x="9913" y="20824"/>
                    <a:pt x="9952" y="20799"/>
                    <a:pt x="10121" y="20843"/>
                  </a:cubicBezTo>
                  <a:cubicBezTo>
                    <a:pt x="10295" y="20893"/>
                    <a:pt x="10369" y="20912"/>
                    <a:pt x="10577" y="20730"/>
                  </a:cubicBezTo>
                  <a:cubicBezTo>
                    <a:pt x="10785" y="20542"/>
                    <a:pt x="10937" y="20265"/>
                    <a:pt x="11201" y="20284"/>
                  </a:cubicBezTo>
                  <a:cubicBezTo>
                    <a:pt x="11466" y="20309"/>
                    <a:pt x="11977" y="20353"/>
                    <a:pt x="12151" y="20190"/>
                  </a:cubicBezTo>
                  <a:cubicBezTo>
                    <a:pt x="12320" y="20033"/>
                    <a:pt x="12320" y="19939"/>
                    <a:pt x="12624" y="20008"/>
                  </a:cubicBezTo>
                  <a:cubicBezTo>
                    <a:pt x="12927" y="20077"/>
                    <a:pt x="13552" y="20353"/>
                    <a:pt x="13760" y="20516"/>
                  </a:cubicBezTo>
                  <a:cubicBezTo>
                    <a:pt x="13968" y="20680"/>
                    <a:pt x="14024" y="20824"/>
                    <a:pt x="14232" y="20774"/>
                  </a:cubicBezTo>
                  <a:cubicBezTo>
                    <a:pt x="14441" y="20730"/>
                    <a:pt x="14553" y="20636"/>
                    <a:pt x="14783" y="20774"/>
                  </a:cubicBezTo>
                  <a:cubicBezTo>
                    <a:pt x="15009" y="20912"/>
                    <a:pt x="15048" y="21075"/>
                    <a:pt x="15447" y="20937"/>
                  </a:cubicBezTo>
                  <a:cubicBezTo>
                    <a:pt x="15846" y="20799"/>
                    <a:pt x="15598" y="20749"/>
                    <a:pt x="15768" y="20749"/>
                  </a:cubicBezTo>
                  <a:cubicBezTo>
                    <a:pt x="15937" y="20749"/>
                    <a:pt x="16054" y="20636"/>
                    <a:pt x="15785" y="20542"/>
                  </a:cubicBezTo>
                  <a:cubicBezTo>
                    <a:pt x="15520" y="20447"/>
                    <a:pt x="15408" y="20334"/>
                    <a:pt x="15559" y="20102"/>
                  </a:cubicBezTo>
                  <a:cubicBezTo>
                    <a:pt x="15711" y="19870"/>
                    <a:pt x="15694" y="19939"/>
                    <a:pt x="15880" y="19819"/>
                  </a:cubicBezTo>
                  <a:cubicBezTo>
                    <a:pt x="16071" y="19706"/>
                    <a:pt x="15976" y="19612"/>
                    <a:pt x="16032" y="19493"/>
                  </a:cubicBezTo>
                  <a:cubicBezTo>
                    <a:pt x="16088" y="19380"/>
                    <a:pt x="16240" y="19330"/>
                    <a:pt x="16127" y="19122"/>
                  </a:cubicBezTo>
                  <a:cubicBezTo>
                    <a:pt x="16015" y="18915"/>
                    <a:pt x="15728" y="18915"/>
                    <a:pt x="15694" y="18727"/>
                  </a:cubicBezTo>
                  <a:cubicBezTo>
                    <a:pt x="15655" y="18538"/>
                    <a:pt x="15295" y="18608"/>
                    <a:pt x="15295" y="18306"/>
                  </a:cubicBezTo>
                  <a:cubicBezTo>
                    <a:pt x="15295" y="18005"/>
                    <a:pt x="15182" y="17634"/>
                    <a:pt x="15390" y="17446"/>
                  </a:cubicBezTo>
                  <a:cubicBezTo>
                    <a:pt x="15598" y="17258"/>
                    <a:pt x="15655" y="17006"/>
                    <a:pt x="15958" y="17050"/>
                  </a:cubicBezTo>
                  <a:cubicBezTo>
                    <a:pt x="16262" y="17101"/>
                    <a:pt x="16318" y="17025"/>
                    <a:pt x="16678" y="17006"/>
                  </a:cubicBezTo>
                  <a:cubicBezTo>
                    <a:pt x="17038" y="16981"/>
                    <a:pt x="17038" y="16774"/>
                    <a:pt x="17303" y="16749"/>
                  </a:cubicBezTo>
                  <a:cubicBezTo>
                    <a:pt x="17567" y="16724"/>
                    <a:pt x="17606" y="16586"/>
                    <a:pt x="17814" y="16611"/>
                  </a:cubicBezTo>
                  <a:cubicBezTo>
                    <a:pt x="18022" y="16630"/>
                    <a:pt x="18192" y="16774"/>
                    <a:pt x="18287" y="16586"/>
                  </a:cubicBezTo>
                  <a:cubicBezTo>
                    <a:pt x="18382" y="16397"/>
                    <a:pt x="18382" y="16215"/>
                    <a:pt x="18534" y="16397"/>
                  </a:cubicBezTo>
                  <a:cubicBezTo>
                    <a:pt x="18621" y="16504"/>
                    <a:pt x="18755" y="16498"/>
                    <a:pt x="18903" y="16479"/>
                  </a:cubicBezTo>
                  <a:cubicBezTo>
                    <a:pt x="18777" y="16083"/>
                    <a:pt x="18664" y="16228"/>
                    <a:pt x="18742" y="16071"/>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5" name="Shape 1595"/>
            <p:cNvSpPr/>
            <p:nvPr/>
          </p:nvSpPr>
          <p:spPr>
            <a:xfrm>
              <a:off x="506990" y="3724485"/>
              <a:ext cx="4123514" cy="1891816"/>
            </a:xfrm>
            <a:custGeom>
              <a:avLst/>
              <a:gdLst/>
              <a:ahLst/>
              <a:cxnLst>
                <a:cxn ang="0">
                  <a:pos x="wd2" y="hd2"/>
                </a:cxn>
                <a:cxn ang="5400000">
                  <a:pos x="wd2" y="hd2"/>
                </a:cxn>
                <a:cxn ang="10800000">
                  <a:pos x="wd2" y="hd2"/>
                </a:cxn>
                <a:cxn ang="16200000">
                  <a:pos x="wd2" y="hd2"/>
                </a:cxn>
              </a:cxnLst>
              <a:rect l="0" t="0" r="r" b="b"/>
              <a:pathLst>
                <a:path w="21479" h="21006" extrusionOk="0">
                  <a:moveTo>
                    <a:pt x="19603" y="10201"/>
                  </a:moveTo>
                  <a:cubicBezTo>
                    <a:pt x="19456" y="10246"/>
                    <a:pt x="19532" y="10556"/>
                    <a:pt x="19589" y="10657"/>
                  </a:cubicBezTo>
                  <a:cubicBezTo>
                    <a:pt x="19647" y="10757"/>
                    <a:pt x="19603" y="10912"/>
                    <a:pt x="19545" y="11186"/>
                  </a:cubicBezTo>
                  <a:cubicBezTo>
                    <a:pt x="19487" y="11469"/>
                    <a:pt x="19487" y="11642"/>
                    <a:pt x="19371" y="11797"/>
                  </a:cubicBezTo>
                  <a:cubicBezTo>
                    <a:pt x="19251" y="11952"/>
                    <a:pt x="19269" y="11952"/>
                    <a:pt x="19091" y="12454"/>
                  </a:cubicBezTo>
                  <a:cubicBezTo>
                    <a:pt x="18918" y="12964"/>
                    <a:pt x="18829" y="12654"/>
                    <a:pt x="18731" y="12536"/>
                  </a:cubicBezTo>
                  <a:cubicBezTo>
                    <a:pt x="18629" y="12408"/>
                    <a:pt x="18629" y="12381"/>
                    <a:pt x="18482" y="12581"/>
                  </a:cubicBezTo>
                  <a:cubicBezTo>
                    <a:pt x="18335" y="12782"/>
                    <a:pt x="18309" y="12682"/>
                    <a:pt x="18206" y="12536"/>
                  </a:cubicBezTo>
                  <a:cubicBezTo>
                    <a:pt x="18104" y="12381"/>
                    <a:pt x="18046" y="12353"/>
                    <a:pt x="17886" y="12326"/>
                  </a:cubicBezTo>
                  <a:cubicBezTo>
                    <a:pt x="17722" y="12308"/>
                    <a:pt x="17797" y="12125"/>
                    <a:pt x="17753" y="11724"/>
                  </a:cubicBezTo>
                  <a:cubicBezTo>
                    <a:pt x="17708" y="11313"/>
                    <a:pt x="17490" y="11368"/>
                    <a:pt x="17388" y="11240"/>
                  </a:cubicBezTo>
                  <a:cubicBezTo>
                    <a:pt x="17286" y="11113"/>
                    <a:pt x="17215" y="10912"/>
                    <a:pt x="17023" y="10584"/>
                  </a:cubicBezTo>
                  <a:cubicBezTo>
                    <a:pt x="16837" y="10246"/>
                    <a:pt x="16587" y="10429"/>
                    <a:pt x="16414" y="10356"/>
                  </a:cubicBezTo>
                  <a:cubicBezTo>
                    <a:pt x="16236" y="10274"/>
                    <a:pt x="16178" y="10246"/>
                    <a:pt x="16005" y="10274"/>
                  </a:cubicBezTo>
                  <a:cubicBezTo>
                    <a:pt x="15831" y="10301"/>
                    <a:pt x="15685" y="10228"/>
                    <a:pt x="15449" y="10146"/>
                  </a:cubicBezTo>
                  <a:cubicBezTo>
                    <a:pt x="15218" y="10073"/>
                    <a:pt x="15231" y="10119"/>
                    <a:pt x="15044" y="9818"/>
                  </a:cubicBezTo>
                  <a:cubicBezTo>
                    <a:pt x="14853" y="9517"/>
                    <a:pt x="14826" y="9845"/>
                    <a:pt x="14635" y="9945"/>
                  </a:cubicBezTo>
                  <a:cubicBezTo>
                    <a:pt x="14444" y="10046"/>
                    <a:pt x="14444" y="9818"/>
                    <a:pt x="14359" y="9617"/>
                  </a:cubicBezTo>
                  <a:cubicBezTo>
                    <a:pt x="14271" y="9416"/>
                    <a:pt x="14155" y="9334"/>
                    <a:pt x="14066" y="9133"/>
                  </a:cubicBezTo>
                  <a:cubicBezTo>
                    <a:pt x="13981" y="8933"/>
                    <a:pt x="13790" y="9033"/>
                    <a:pt x="13643" y="8960"/>
                  </a:cubicBezTo>
                  <a:cubicBezTo>
                    <a:pt x="13497" y="8878"/>
                    <a:pt x="13368" y="8878"/>
                    <a:pt x="13279" y="8705"/>
                  </a:cubicBezTo>
                  <a:cubicBezTo>
                    <a:pt x="13194" y="8522"/>
                    <a:pt x="12914" y="8623"/>
                    <a:pt x="12683" y="8550"/>
                  </a:cubicBezTo>
                  <a:cubicBezTo>
                    <a:pt x="12452" y="8477"/>
                    <a:pt x="12492" y="8249"/>
                    <a:pt x="12478" y="7993"/>
                  </a:cubicBezTo>
                  <a:cubicBezTo>
                    <a:pt x="12465" y="7738"/>
                    <a:pt x="12434" y="7710"/>
                    <a:pt x="12349" y="7537"/>
                  </a:cubicBezTo>
                  <a:cubicBezTo>
                    <a:pt x="12260" y="7355"/>
                    <a:pt x="12203" y="7026"/>
                    <a:pt x="12171" y="6780"/>
                  </a:cubicBezTo>
                  <a:cubicBezTo>
                    <a:pt x="12145" y="6525"/>
                    <a:pt x="12011" y="6196"/>
                    <a:pt x="11865" y="5968"/>
                  </a:cubicBezTo>
                  <a:cubicBezTo>
                    <a:pt x="11722" y="5740"/>
                    <a:pt x="11793" y="5612"/>
                    <a:pt x="11807" y="5384"/>
                  </a:cubicBezTo>
                  <a:cubicBezTo>
                    <a:pt x="11825" y="5156"/>
                    <a:pt x="11767" y="4874"/>
                    <a:pt x="11767" y="4673"/>
                  </a:cubicBezTo>
                  <a:cubicBezTo>
                    <a:pt x="11767" y="4472"/>
                    <a:pt x="11896" y="4518"/>
                    <a:pt x="11998" y="4591"/>
                  </a:cubicBezTo>
                  <a:cubicBezTo>
                    <a:pt x="12100" y="4673"/>
                    <a:pt x="12127" y="4573"/>
                    <a:pt x="12127" y="4418"/>
                  </a:cubicBezTo>
                  <a:cubicBezTo>
                    <a:pt x="12127" y="4262"/>
                    <a:pt x="12114" y="4117"/>
                    <a:pt x="12056" y="3888"/>
                  </a:cubicBezTo>
                  <a:cubicBezTo>
                    <a:pt x="11998" y="3660"/>
                    <a:pt x="12114" y="3560"/>
                    <a:pt x="12189" y="3277"/>
                  </a:cubicBezTo>
                  <a:cubicBezTo>
                    <a:pt x="12260" y="2995"/>
                    <a:pt x="12145" y="2995"/>
                    <a:pt x="12247" y="2821"/>
                  </a:cubicBezTo>
                  <a:cubicBezTo>
                    <a:pt x="12349" y="2639"/>
                    <a:pt x="12376" y="2493"/>
                    <a:pt x="12376" y="2310"/>
                  </a:cubicBezTo>
                  <a:cubicBezTo>
                    <a:pt x="12376" y="2137"/>
                    <a:pt x="12332" y="2064"/>
                    <a:pt x="12229" y="1982"/>
                  </a:cubicBezTo>
                  <a:cubicBezTo>
                    <a:pt x="12127" y="1909"/>
                    <a:pt x="12087" y="1982"/>
                    <a:pt x="12042" y="1781"/>
                  </a:cubicBezTo>
                  <a:cubicBezTo>
                    <a:pt x="11998" y="1581"/>
                    <a:pt x="12260" y="1681"/>
                    <a:pt x="12349" y="1426"/>
                  </a:cubicBezTo>
                  <a:cubicBezTo>
                    <a:pt x="12380" y="1334"/>
                    <a:pt x="12380" y="1207"/>
                    <a:pt x="12372" y="1088"/>
                  </a:cubicBezTo>
                  <a:cubicBezTo>
                    <a:pt x="12229" y="1043"/>
                    <a:pt x="12123" y="1134"/>
                    <a:pt x="11958" y="1179"/>
                  </a:cubicBezTo>
                  <a:cubicBezTo>
                    <a:pt x="11744" y="1252"/>
                    <a:pt x="11687" y="1043"/>
                    <a:pt x="11473" y="805"/>
                  </a:cubicBezTo>
                  <a:cubicBezTo>
                    <a:pt x="11260" y="568"/>
                    <a:pt x="10619" y="167"/>
                    <a:pt x="10308" y="67"/>
                  </a:cubicBezTo>
                  <a:cubicBezTo>
                    <a:pt x="9997" y="-34"/>
                    <a:pt x="9997" y="103"/>
                    <a:pt x="9823" y="331"/>
                  </a:cubicBezTo>
                  <a:cubicBezTo>
                    <a:pt x="9645" y="568"/>
                    <a:pt x="9121" y="504"/>
                    <a:pt x="8849" y="468"/>
                  </a:cubicBezTo>
                  <a:cubicBezTo>
                    <a:pt x="8578" y="440"/>
                    <a:pt x="8422" y="842"/>
                    <a:pt x="8209" y="1115"/>
                  </a:cubicBezTo>
                  <a:cubicBezTo>
                    <a:pt x="7996" y="1380"/>
                    <a:pt x="7920" y="1353"/>
                    <a:pt x="7742" y="1280"/>
                  </a:cubicBezTo>
                  <a:cubicBezTo>
                    <a:pt x="7569" y="1216"/>
                    <a:pt x="7529" y="1252"/>
                    <a:pt x="7297" y="1252"/>
                  </a:cubicBezTo>
                  <a:cubicBezTo>
                    <a:pt x="7062" y="1252"/>
                    <a:pt x="7004" y="1252"/>
                    <a:pt x="6830" y="1517"/>
                  </a:cubicBezTo>
                  <a:cubicBezTo>
                    <a:pt x="6657" y="1790"/>
                    <a:pt x="6541" y="1690"/>
                    <a:pt x="6443" y="1489"/>
                  </a:cubicBezTo>
                  <a:cubicBezTo>
                    <a:pt x="6346" y="1280"/>
                    <a:pt x="6288" y="1417"/>
                    <a:pt x="6052" y="1353"/>
                  </a:cubicBezTo>
                  <a:cubicBezTo>
                    <a:pt x="5821" y="1280"/>
                    <a:pt x="5839" y="979"/>
                    <a:pt x="5723" y="805"/>
                  </a:cubicBezTo>
                  <a:cubicBezTo>
                    <a:pt x="5607" y="641"/>
                    <a:pt x="5452" y="641"/>
                    <a:pt x="5180" y="568"/>
                  </a:cubicBezTo>
                  <a:cubicBezTo>
                    <a:pt x="4909" y="504"/>
                    <a:pt x="4985" y="705"/>
                    <a:pt x="4887" y="468"/>
                  </a:cubicBezTo>
                  <a:cubicBezTo>
                    <a:pt x="4789" y="231"/>
                    <a:pt x="4789" y="504"/>
                    <a:pt x="4598" y="541"/>
                  </a:cubicBezTo>
                  <a:cubicBezTo>
                    <a:pt x="4402" y="568"/>
                    <a:pt x="4344" y="1043"/>
                    <a:pt x="4149" y="1280"/>
                  </a:cubicBezTo>
                  <a:cubicBezTo>
                    <a:pt x="3957" y="1517"/>
                    <a:pt x="3860" y="1179"/>
                    <a:pt x="3762" y="878"/>
                  </a:cubicBezTo>
                  <a:cubicBezTo>
                    <a:pt x="3664" y="568"/>
                    <a:pt x="3313" y="678"/>
                    <a:pt x="3157" y="641"/>
                  </a:cubicBezTo>
                  <a:cubicBezTo>
                    <a:pt x="3006" y="605"/>
                    <a:pt x="2984" y="468"/>
                    <a:pt x="2788" y="103"/>
                  </a:cubicBezTo>
                  <a:cubicBezTo>
                    <a:pt x="2597" y="-271"/>
                    <a:pt x="2672" y="468"/>
                    <a:pt x="2517" y="778"/>
                  </a:cubicBezTo>
                  <a:cubicBezTo>
                    <a:pt x="2361" y="1079"/>
                    <a:pt x="2130" y="1380"/>
                    <a:pt x="2090" y="1654"/>
                  </a:cubicBezTo>
                  <a:cubicBezTo>
                    <a:pt x="2050" y="1927"/>
                    <a:pt x="2072" y="1991"/>
                    <a:pt x="1956" y="2164"/>
                  </a:cubicBezTo>
                  <a:cubicBezTo>
                    <a:pt x="1836" y="2329"/>
                    <a:pt x="1681" y="2292"/>
                    <a:pt x="1489" y="2128"/>
                  </a:cubicBezTo>
                  <a:cubicBezTo>
                    <a:pt x="1400" y="2055"/>
                    <a:pt x="1276" y="2000"/>
                    <a:pt x="1160" y="1955"/>
                  </a:cubicBezTo>
                  <a:cubicBezTo>
                    <a:pt x="1182" y="2128"/>
                    <a:pt x="1013" y="2310"/>
                    <a:pt x="849" y="2502"/>
                  </a:cubicBezTo>
                  <a:cubicBezTo>
                    <a:pt x="635" y="2739"/>
                    <a:pt x="907" y="2940"/>
                    <a:pt x="1005" y="3140"/>
                  </a:cubicBezTo>
                  <a:cubicBezTo>
                    <a:pt x="1098" y="3341"/>
                    <a:pt x="1005" y="3478"/>
                    <a:pt x="849" y="3578"/>
                  </a:cubicBezTo>
                  <a:cubicBezTo>
                    <a:pt x="693" y="3679"/>
                    <a:pt x="711" y="3989"/>
                    <a:pt x="867" y="4226"/>
                  </a:cubicBezTo>
                  <a:cubicBezTo>
                    <a:pt x="1022" y="4463"/>
                    <a:pt x="982" y="4563"/>
                    <a:pt x="1120" y="4700"/>
                  </a:cubicBezTo>
                  <a:cubicBezTo>
                    <a:pt x="1254" y="4828"/>
                    <a:pt x="1218" y="5001"/>
                    <a:pt x="1120" y="5175"/>
                  </a:cubicBezTo>
                  <a:cubicBezTo>
                    <a:pt x="1022" y="5339"/>
                    <a:pt x="1178" y="5576"/>
                    <a:pt x="1178" y="6014"/>
                  </a:cubicBezTo>
                  <a:cubicBezTo>
                    <a:pt x="1178" y="6452"/>
                    <a:pt x="965" y="6251"/>
                    <a:pt x="867" y="6187"/>
                  </a:cubicBezTo>
                  <a:cubicBezTo>
                    <a:pt x="769" y="6114"/>
                    <a:pt x="729" y="6324"/>
                    <a:pt x="595" y="6388"/>
                  </a:cubicBezTo>
                  <a:cubicBezTo>
                    <a:pt x="458" y="6452"/>
                    <a:pt x="422" y="6187"/>
                    <a:pt x="382" y="5913"/>
                  </a:cubicBezTo>
                  <a:cubicBezTo>
                    <a:pt x="342" y="5640"/>
                    <a:pt x="146" y="5676"/>
                    <a:pt x="53" y="5850"/>
                  </a:cubicBezTo>
                  <a:cubicBezTo>
                    <a:pt x="-45" y="6014"/>
                    <a:pt x="13" y="6388"/>
                    <a:pt x="71" y="6625"/>
                  </a:cubicBezTo>
                  <a:cubicBezTo>
                    <a:pt x="128" y="6862"/>
                    <a:pt x="244" y="7127"/>
                    <a:pt x="186" y="7364"/>
                  </a:cubicBezTo>
                  <a:cubicBezTo>
                    <a:pt x="128" y="7601"/>
                    <a:pt x="88" y="7637"/>
                    <a:pt x="186" y="7938"/>
                  </a:cubicBezTo>
                  <a:cubicBezTo>
                    <a:pt x="284" y="8249"/>
                    <a:pt x="111" y="8285"/>
                    <a:pt x="128" y="8486"/>
                  </a:cubicBezTo>
                  <a:cubicBezTo>
                    <a:pt x="146" y="8686"/>
                    <a:pt x="266" y="8750"/>
                    <a:pt x="302" y="8623"/>
                  </a:cubicBezTo>
                  <a:cubicBezTo>
                    <a:pt x="342" y="8486"/>
                    <a:pt x="440" y="8550"/>
                    <a:pt x="498" y="8650"/>
                  </a:cubicBezTo>
                  <a:cubicBezTo>
                    <a:pt x="555" y="8750"/>
                    <a:pt x="613" y="9298"/>
                    <a:pt x="635" y="9498"/>
                  </a:cubicBezTo>
                  <a:cubicBezTo>
                    <a:pt x="653" y="9699"/>
                    <a:pt x="791" y="9872"/>
                    <a:pt x="867" y="9735"/>
                  </a:cubicBezTo>
                  <a:cubicBezTo>
                    <a:pt x="942" y="9599"/>
                    <a:pt x="1040" y="9872"/>
                    <a:pt x="1138" y="10109"/>
                  </a:cubicBezTo>
                  <a:cubicBezTo>
                    <a:pt x="1236" y="10347"/>
                    <a:pt x="1409" y="10684"/>
                    <a:pt x="1467" y="10949"/>
                  </a:cubicBezTo>
                  <a:cubicBezTo>
                    <a:pt x="1529" y="11222"/>
                    <a:pt x="1761" y="11259"/>
                    <a:pt x="1761" y="11359"/>
                  </a:cubicBezTo>
                  <a:cubicBezTo>
                    <a:pt x="1761" y="11459"/>
                    <a:pt x="1934" y="11624"/>
                    <a:pt x="2032" y="11833"/>
                  </a:cubicBezTo>
                  <a:cubicBezTo>
                    <a:pt x="2130" y="12034"/>
                    <a:pt x="2147" y="11970"/>
                    <a:pt x="2147" y="12408"/>
                  </a:cubicBezTo>
                  <a:cubicBezTo>
                    <a:pt x="2147" y="12846"/>
                    <a:pt x="2361" y="12472"/>
                    <a:pt x="2401" y="12308"/>
                  </a:cubicBezTo>
                  <a:cubicBezTo>
                    <a:pt x="2441" y="12134"/>
                    <a:pt x="2672" y="11998"/>
                    <a:pt x="2788" y="11760"/>
                  </a:cubicBezTo>
                  <a:cubicBezTo>
                    <a:pt x="2908" y="11523"/>
                    <a:pt x="2944" y="12098"/>
                    <a:pt x="3041" y="12408"/>
                  </a:cubicBezTo>
                  <a:cubicBezTo>
                    <a:pt x="3139" y="12709"/>
                    <a:pt x="3197" y="12472"/>
                    <a:pt x="3370" y="12910"/>
                  </a:cubicBezTo>
                  <a:cubicBezTo>
                    <a:pt x="3548" y="13348"/>
                    <a:pt x="3566" y="13083"/>
                    <a:pt x="3762" y="13457"/>
                  </a:cubicBezTo>
                  <a:cubicBezTo>
                    <a:pt x="3957" y="13822"/>
                    <a:pt x="4131" y="13995"/>
                    <a:pt x="4287" y="14159"/>
                  </a:cubicBezTo>
                  <a:cubicBezTo>
                    <a:pt x="4442" y="14333"/>
                    <a:pt x="4478" y="15181"/>
                    <a:pt x="4576" y="15519"/>
                  </a:cubicBezTo>
                  <a:cubicBezTo>
                    <a:pt x="4673" y="15856"/>
                    <a:pt x="4887" y="15446"/>
                    <a:pt x="5003" y="15145"/>
                  </a:cubicBezTo>
                  <a:cubicBezTo>
                    <a:pt x="5123" y="14844"/>
                    <a:pt x="5158" y="15345"/>
                    <a:pt x="5158" y="15446"/>
                  </a:cubicBezTo>
                  <a:cubicBezTo>
                    <a:pt x="5158" y="15546"/>
                    <a:pt x="5180" y="15993"/>
                    <a:pt x="5180" y="16230"/>
                  </a:cubicBezTo>
                  <a:cubicBezTo>
                    <a:pt x="5180" y="16458"/>
                    <a:pt x="5452" y="16595"/>
                    <a:pt x="5607" y="16695"/>
                  </a:cubicBezTo>
                  <a:cubicBezTo>
                    <a:pt x="5763" y="16805"/>
                    <a:pt x="5781" y="17106"/>
                    <a:pt x="5994" y="17069"/>
                  </a:cubicBezTo>
                  <a:cubicBezTo>
                    <a:pt x="6208" y="17033"/>
                    <a:pt x="6132" y="17170"/>
                    <a:pt x="6092" y="17270"/>
                  </a:cubicBezTo>
                  <a:cubicBezTo>
                    <a:pt x="6052" y="17379"/>
                    <a:pt x="6172" y="17580"/>
                    <a:pt x="6172" y="17717"/>
                  </a:cubicBezTo>
                  <a:cubicBezTo>
                    <a:pt x="6172" y="17845"/>
                    <a:pt x="6363" y="17981"/>
                    <a:pt x="6443" y="17881"/>
                  </a:cubicBezTo>
                  <a:cubicBezTo>
                    <a:pt x="6519" y="17781"/>
                    <a:pt x="6599" y="17954"/>
                    <a:pt x="6675" y="18082"/>
                  </a:cubicBezTo>
                  <a:cubicBezTo>
                    <a:pt x="6755" y="18219"/>
                    <a:pt x="6888" y="18182"/>
                    <a:pt x="6870" y="18529"/>
                  </a:cubicBezTo>
                  <a:cubicBezTo>
                    <a:pt x="7044" y="19268"/>
                    <a:pt x="7062" y="18830"/>
                    <a:pt x="7124" y="18629"/>
                  </a:cubicBezTo>
                  <a:cubicBezTo>
                    <a:pt x="7182" y="18419"/>
                    <a:pt x="7217" y="18656"/>
                    <a:pt x="7297" y="18930"/>
                  </a:cubicBezTo>
                  <a:cubicBezTo>
                    <a:pt x="7373" y="19204"/>
                    <a:pt x="7626" y="18830"/>
                    <a:pt x="7724" y="18693"/>
                  </a:cubicBezTo>
                  <a:cubicBezTo>
                    <a:pt x="7822" y="18556"/>
                    <a:pt x="7880" y="18894"/>
                    <a:pt x="7898" y="19030"/>
                  </a:cubicBezTo>
                  <a:cubicBezTo>
                    <a:pt x="7920" y="19167"/>
                    <a:pt x="8151" y="19268"/>
                    <a:pt x="8209" y="19468"/>
                  </a:cubicBezTo>
                  <a:cubicBezTo>
                    <a:pt x="8267" y="19678"/>
                    <a:pt x="8382" y="19678"/>
                    <a:pt x="8618" y="19541"/>
                  </a:cubicBezTo>
                  <a:cubicBezTo>
                    <a:pt x="8849" y="19404"/>
                    <a:pt x="8814" y="19705"/>
                    <a:pt x="9027" y="19742"/>
                  </a:cubicBezTo>
                  <a:cubicBezTo>
                    <a:pt x="9241" y="19778"/>
                    <a:pt x="9201" y="19541"/>
                    <a:pt x="9432" y="19541"/>
                  </a:cubicBezTo>
                  <a:cubicBezTo>
                    <a:pt x="9668" y="19541"/>
                    <a:pt x="9645" y="19541"/>
                    <a:pt x="9801" y="19304"/>
                  </a:cubicBezTo>
                  <a:cubicBezTo>
                    <a:pt x="9957" y="19067"/>
                    <a:pt x="10037" y="19505"/>
                    <a:pt x="10112" y="19842"/>
                  </a:cubicBezTo>
                  <a:cubicBezTo>
                    <a:pt x="10192" y="20180"/>
                    <a:pt x="9921" y="20380"/>
                    <a:pt x="9939" y="20855"/>
                  </a:cubicBezTo>
                  <a:cubicBezTo>
                    <a:pt x="9957" y="21329"/>
                    <a:pt x="10348" y="20554"/>
                    <a:pt x="10406" y="20380"/>
                  </a:cubicBezTo>
                  <a:cubicBezTo>
                    <a:pt x="10464" y="20216"/>
                    <a:pt x="10717" y="19742"/>
                    <a:pt x="10833" y="19468"/>
                  </a:cubicBezTo>
                  <a:cubicBezTo>
                    <a:pt x="10948" y="19204"/>
                    <a:pt x="11260" y="19268"/>
                    <a:pt x="11455" y="19131"/>
                  </a:cubicBezTo>
                  <a:cubicBezTo>
                    <a:pt x="11647" y="18994"/>
                    <a:pt x="11727" y="19368"/>
                    <a:pt x="11785" y="19569"/>
                  </a:cubicBezTo>
                  <a:cubicBezTo>
                    <a:pt x="11842" y="19778"/>
                    <a:pt x="11802" y="19778"/>
                    <a:pt x="11980" y="19778"/>
                  </a:cubicBezTo>
                  <a:cubicBezTo>
                    <a:pt x="12154" y="19778"/>
                    <a:pt x="12287" y="19842"/>
                    <a:pt x="12385" y="20043"/>
                  </a:cubicBezTo>
                  <a:cubicBezTo>
                    <a:pt x="12483" y="20253"/>
                    <a:pt x="12678" y="20216"/>
                    <a:pt x="12736" y="20015"/>
                  </a:cubicBezTo>
                  <a:cubicBezTo>
                    <a:pt x="12794" y="19806"/>
                    <a:pt x="12950" y="20043"/>
                    <a:pt x="13145" y="20280"/>
                  </a:cubicBezTo>
                  <a:cubicBezTo>
                    <a:pt x="13337" y="20517"/>
                    <a:pt x="13181" y="20590"/>
                    <a:pt x="13221" y="20791"/>
                  </a:cubicBezTo>
                  <a:cubicBezTo>
                    <a:pt x="13261" y="20991"/>
                    <a:pt x="13550" y="21064"/>
                    <a:pt x="13612" y="20855"/>
                  </a:cubicBezTo>
                  <a:cubicBezTo>
                    <a:pt x="13670" y="20654"/>
                    <a:pt x="13804" y="20754"/>
                    <a:pt x="13919" y="20891"/>
                  </a:cubicBezTo>
                  <a:cubicBezTo>
                    <a:pt x="14039" y="21028"/>
                    <a:pt x="14288" y="20754"/>
                    <a:pt x="14368" y="20417"/>
                  </a:cubicBezTo>
                  <a:cubicBezTo>
                    <a:pt x="14444" y="20079"/>
                    <a:pt x="14351" y="20043"/>
                    <a:pt x="14564" y="19979"/>
                  </a:cubicBezTo>
                  <a:cubicBezTo>
                    <a:pt x="14777" y="19915"/>
                    <a:pt x="14813" y="19605"/>
                    <a:pt x="14969" y="19231"/>
                  </a:cubicBezTo>
                  <a:cubicBezTo>
                    <a:pt x="15124" y="18866"/>
                    <a:pt x="15436" y="18994"/>
                    <a:pt x="15689" y="18894"/>
                  </a:cubicBezTo>
                  <a:cubicBezTo>
                    <a:pt x="15943" y="18793"/>
                    <a:pt x="16098" y="18319"/>
                    <a:pt x="16410" y="17881"/>
                  </a:cubicBezTo>
                  <a:cubicBezTo>
                    <a:pt x="16716" y="17443"/>
                    <a:pt x="16837" y="18018"/>
                    <a:pt x="16912" y="18118"/>
                  </a:cubicBezTo>
                  <a:cubicBezTo>
                    <a:pt x="16992" y="18219"/>
                    <a:pt x="17241" y="18255"/>
                    <a:pt x="17361" y="18492"/>
                  </a:cubicBezTo>
                  <a:cubicBezTo>
                    <a:pt x="17477" y="18729"/>
                    <a:pt x="17517" y="18292"/>
                    <a:pt x="17633" y="18054"/>
                  </a:cubicBezTo>
                  <a:cubicBezTo>
                    <a:pt x="17748" y="17817"/>
                    <a:pt x="17846" y="17744"/>
                    <a:pt x="18002" y="17607"/>
                  </a:cubicBezTo>
                  <a:cubicBezTo>
                    <a:pt x="18157" y="17480"/>
                    <a:pt x="18331" y="17744"/>
                    <a:pt x="18429" y="17981"/>
                  </a:cubicBezTo>
                  <a:cubicBezTo>
                    <a:pt x="18526" y="18219"/>
                    <a:pt x="18331" y="18219"/>
                    <a:pt x="18273" y="18529"/>
                  </a:cubicBezTo>
                  <a:cubicBezTo>
                    <a:pt x="18215" y="18830"/>
                    <a:pt x="18429" y="18757"/>
                    <a:pt x="18486" y="18556"/>
                  </a:cubicBezTo>
                  <a:cubicBezTo>
                    <a:pt x="18544" y="18355"/>
                    <a:pt x="18642" y="18556"/>
                    <a:pt x="18682" y="18830"/>
                  </a:cubicBezTo>
                  <a:cubicBezTo>
                    <a:pt x="18718" y="19103"/>
                    <a:pt x="18758" y="19131"/>
                    <a:pt x="18660" y="19340"/>
                  </a:cubicBezTo>
                  <a:cubicBezTo>
                    <a:pt x="18562" y="19541"/>
                    <a:pt x="18486" y="19505"/>
                    <a:pt x="18446" y="19842"/>
                  </a:cubicBezTo>
                  <a:cubicBezTo>
                    <a:pt x="18406" y="20180"/>
                    <a:pt x="18758" y="19842"/>
                    <a:pt x="18838" y="19979"/>
                  </a:cubicBezTo>
                  <a:cubicBezTo>
                    <a:pt x="18913" y="20116"/>
                    <a:pt x="19011" y="20280"/>
                    <a:pt x="19167" y="20253"/>
                  </a:cubicBezTo>
                  <a:cubicBezTo>
                    <a:pt x="19323" y="20216"/>
                    <a:pt x="19282" y="20180"/>
                    <a:pt x="19456" y="20417"/>
                  </a:cubicBezTo>
                  <a:cubicBezTo>
                    <a:pt x="19634" y="20654"/>
                    <a:pt x="19634" y="20216"/>
                    <a:pt x="19732" y="19979"/>
                  </a:cubicBezTo>
                  <a:cubicBezTo>
                    <a:pt x="19825" y="19742"/>
                    <a:pt x="19945" y="19879"/>
                    <a:pt x="20003" y="20116"/>
                  </a:cubicBezTo>
                  <a:cubicBezTo>
                    <a:pt x="20061" y="20353"/>
                    <a:pt x="20101" y="20253"/>
                    <a:pt x="20252" y="20453"/>
                  </a:cubicBezTo>
                  <a:cubicBezTo>
                    <a:pt x="20345" y="20572"/>
                    <a:pt x="20368" y="20672"/>
                    <a:pt x="20385" y="20846"/>
                  </a:cubicBezTo>
                  <a:cubicBezTo>
                    <a:pt x="20408" y="20791"/>
                    <a:pt x="20434" y="20727"/>
                    <a:pt x="20470" y="20654"/>
                  </a:cubicBezTo>
                  <a:cubicBezTo>
                    <a:pt x="20661" y="20216"/>
                    <a:pt x="20586" y="20618"/>
                    <a:pt x="20741" y="20754"/>
                  </a:cubicBezTo>
                  <a:cubicBezTo>
                    <a:pt x="20897" y="20891"/>
                    <a:pt x="20932" y="20718"/>
                    <a:pt x="20955" y="20417"/>
                  </a:cubicBezTo>
                  <a:cubicBezTo>
                    <a:pt x="20972" y="20116"/>
                    <a:pt x="20915" y="19641"/>
                    <a:pt x="20915" y="19268"/>
                  </a:cubicBezTo>
                  <a:cubicBezTo>
                    <a:pt x="20915" y="18894"/>
                    <a:pt x="20972" y="19103"/>
                    <a:pt x="21168" y="18994"/>
                  </a:cubicBezTo>
                  <a:cubicBezTo>
                    <a:pt x="21359" y="18894"/>
                    <a:pt x="21168" y="18994"/>
                    <a:pt x="21168" y="18629"/>
                  </a:cubicBezTo>
                  <a:cubicBezTo>
                    <a:pt x="21168" y="18255"/>
                    <a:pt x="21284" y="18456"/>
                    <a:pt x="21422" y="18292"/>
                  </a:cubicBezTo>
                  <a:cubicBezTo>
                    <a:pt x="21555" y="18118"/>
                    <a:pt x="21422" y="17981"/>
                    <a:pt x="21382" y="17680"/>
                  </a:cubicBezTo>
                  <a:cubicBezTo>
                    <a:pt x="21342" y="17379"/>
                    <a:pt x="21422" y="16668"/>
                    <a:pt x="21399" y="16330"/>
                  </a:cubicBezTo>
                  <a:cubicBezTo>
                    <a:pt x="21382" y="15993"/>
                    <a:pt x="21399" y="15883"/>
                    <a:pt x="21382" y="15519"/>
                  </a:cubicBezTo>
                  <a:cubicBezTo>
                    <a:pt x="21359" y="15145"/>
                    <a:pt x="21284" y="14871"/>
                    <a:pt x="21266" y="14606"/>
                  </a:cubicBezTo>
                  <a:cubicBezTo>
                    <a:pt x="21244" y="14333"/>
                    <a:pt x="21088" y="14269"/>
                    <a:pt x="20990" y="13995"/>
                  </a:cubicBezTo>
                  <a:cubicBezTo>
                    <a:pt x="20897" y="13722"/>
                    <a:pt x="21052" y="13795"/>
                    <a:pt x="21266" y="13694"/>
                  </a:cubicBezTo>
                  <a:cubicBezTo>
                    <a:pt x="21479" y="13585"/>
                    <a:pt x="21186" y="13183"/>
                    <a:pt x="21052" y="12946"/>
                  </a:cubicBezTo>
                  <a:cubicBezTo>
                    <a:pt x="20915" y="12709"/>
                    <a:pt x="20897" y="12572"/>
                    <a:pt x="20875" y="12198"/>
                  </a:cubicBezTo>
                  <a:cubicBezTo>
                    <a:pt x="20857" y="11833"/>
                    <a:pt x="20661" y="11697"/>
                    <a:pt x="20621" y="11259"/>
                  </a:cubicBezTo>
                  <a:cubicBezTo>
                    <a:pt x="20586" y="10812"/>
                    <a:pt x="20448" y="10949"/>
                    <a:pt x="20332" y="10921"/>
                  </a:cubicBezTo>
                  <a:cubicBezTo>
                    <a:pt x="20216" y="10885"/>
                    <a:pt x="20039" y="10611"/>
                    <a:pt x="19883" y="10547"/>
                  </a:cubicBezTo>
                  <a:cubicBezTo>
                    <a:pt x="19763" y="10493"/>
                    <a:pt x="19798" y="10383"/>
                    <a:pt x="19870" y="10283"/>
                  </a:cubicBezTo>
                  <a:cubicBezTo>
                    <a:pt x="19789" y="10219"/>
                    <a:pt x="19701" y="10164"/>
                    <a:pt x="19603" y="10201"/>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6" name="Shape 1596"/>
            <p:cNvSpPr/>
            <p:nvPr/>
          </p:nvSpPr>
          <p:spPr>
            <a:xfrm>
              <a:off x="2765498" y="3249472"/>
              <a:ext cx="2663751" cy="1621875"/>
            </a:xfrm>
            <a:custGeom>
              <a:avLst/>
              <a:gdLst/>
              <a:ahLst/>
              <a:cxnLst>
                <a:cxn ang="0">
                  <a:pos x="wd2" y="hd2"/>
                </a:cxn>
                <a:cxn ang="5400000">
                  <a:pos x="wd2" y="hd2"/>
                </a:cxn>
                <a:cxn ang="10800000">
                  <a:pos x="wd2" y="hd2"/>
                </a:cxn>
                <a:cxn ang="16200000">
                  <a:pos x="wd2" y="hd2"/>
                </a:cxn>
              </a:cxnLst>
              <a:rect l="0" t="0" r="r" b="b"/>
              <a:pathLst>
                <a:path w="21447" h="21152" extrusionOk="0">
                  <a:moveTo>
                    <a:pt x="21139" y="8627"/>
                  </a:moveTo>
                  <a:cubicBezTo>
                    <a:pt x="20926" y="8349"/>
                    <a:pt x="20926" y="8263"/>
                    <a:pt x="20926" y="8071"/>
                  </a:cubicBezTo>
                  <a:cubicBezTo>
                    <a:pt x="20926" y="7867"/>
                    <a:pt x="20988" y="7589"/>
                    <a:pt x="20775" y="7396"/>
                  </a:cubicBezTo>
                  <a:cubicBezTo>
                    <a:pt x="20294" y="7118"/>
                    <a:pt x="20390" y="7075"/>
                    <a:pt x="20507" y="6840"/>
                  </a:cubicBezTo>
                  <a:cubicBezTo>
                    <a:pt x="20630" y="6593"/>
                    <a:pt x="20417" y="6283"/>
                    <a:pt x="20355" y="5962"/>
                  </a:cubicBezTo>
                  <a:cubicBezTo>
                    <a:pt x="20294" y="5651"/>
                    <a:pt x="19874" y="5491"/>
                    <a:pt x="19695" y="4934"/>
                  </a:cubicBezTo>
                  <a:cubicBezTo>
                    <a:pt x="19517" y="4378"/>
                    <a:pt x="19152" y="5052"/>
                    <a:pt x="18919" y="5127"/>
                  </a:cubicBezTo>
                  <a:cubicBezTo>
                    <a:pt x="18678" y="5213"/>
                    <a:pt x="18348" y="4378"/>
                    <a:pt x="18162" y="4057"/>
                  </a:cubicBezTo>
                  <a:cubicBezTo>
                    <a:pt x="17984" y="3746"/>
                    <a:pt x="17441" y="3543"/>
                    <a:pt x="17111" y="3350"/>
                  </a:cubicBezTo>
                  <a:cubicBezTo>
                    <a:pt x="16781" y="3147"/>
                    <a:pt x="16870" y="2430"/>
                    <a:pt x="16843" y="2002"/>
                  </a:cubicBezTo>
                  <a:cubicBezTo>
                    <a:pt x="16815" y="1563"/>
                    <a:pt x="16451" y="2034"/>
                    <a:pt x="16155" y="2237"/>
                  </a:cubicBezTo>
                  <a:cubicBezTo>
                    <a:pt x="15853" y="2430"/>
                    <a:pt x="15763" y="2269"/>
                    <a:pt x="15729" y="1959"/>
                  </a:cubicBezTo>
                  <a:cubicBezTo>
                    <a:pt x="15701" y="1638"/>
                    <a:pt x="15220" y="1638"/>
                    <a:pt x="14650" y="1167"/>
                  </a:cubicBezTo>
                  <a:cubicBezTo>
                    <a:pt x="14079" y="685"/>
                    <a:pt x="14024" y="1124"/>
                    <a:pt x="13838" y="1445"/>
                  </a:cubicBezTo>
                  <a:cubicBezTo>
                    <a:pt x="13660" y="1755"/>
                    <a:pt x="13061" y="1359"/>
                    <a:pt x="12608" y="1242"/>
                  </a:cubicBezTo>
                  <a:cubicBezTo>
                    <a:pt x="12161" y="1124"/>
                    <a:pt x="12099" y="1520"/>
                    <a:pt x="11618" y="1798"/>
                  </a:cubicBezTo>
                  <a:cubicBezTo>
                    <a:pt x="11137" y="2076"/>
                    <a:pt x="11198" y="2119"/>
                    <a:pt x="10896" y="2034"/>
                  </a:cubicBezTo>
                  <a:cubicBezTo>
                    <a:pt x="10600" y="1959"/>
                    <a:pt x="10360" y="1595"/>
                    <a:pt x="10119" y="1081"/>
                  </a:cubicBezTo>
                  <a:cubicBezTo>
                    <a:pt x="9879" y="567"/>
                    <a:pt x="9693" y="846"/>
                    <a:pt x="9335" y="803"/>
                  </a:cubicBezTo>
                  <a:cubicBezTo>
                    <a:pt x="8978" y="771"/>
                    <a:pt x="8614" y="332"/>
                    <a:pt x="8222" y="246"/>
                  </a:cubicBezTo>
                  <a:cubicBezTo>
                    <a:pt x="7837" y="171"/>
                    <a:pt x="7356" y="450"/>
                    <a:pt x="7115" y="128"/>
                  </a:cubicBezTo>
                  <a:cubicBezTo>
                    <a:pt x="6874" y="-182"/>
                    <a:pt x="6874" y="128"/>
                    <a:pt x="6723" y="450"/>
                  </a:cubicBezTo>
                  <a:cubicBezTo>
                    <a:pt x="6572" y="771"/>
                    <a:pt x="6304" y="524"/>
                    <a:pt x="5974" y="492"/>
                  </a:cubicBezTo>
                  <a:cubicBezTo>
                    <a:pt x="5644" y="450"/>
                    <a:pt x="5582" y="685"/>
                    <a:pt x="5163" y="728"/>
                  </a:cubicBezTo>
                  <a:cubicBezTo>
                    <a:pt x="4743" y="771"/>
                    <a:pt x="4743" y="1124"/>
                    <a:pt x="4173" y="1167"/>
                  </a:cubicBezTo>
                  <a:cubicBezTo>
                    <a:pt x="3602" y="1199"/>
                    <a:pt x="3513" y="1327"/>
                    <a:pt x="3031" y="1242"/>
                  </a:cubicBezTo>
                  <a:cubicBezTo>
                    <a:pt x="2550" y="1167"/>
                    <a:pt x="2461" y="1595"/>
                    <a:pt x="2131" y="1916"/>
                  </a:cubicBezTo>
                  <a:cubicBezTo>
                    <a:pt x="1801" y="2237"/>
                    <a:pt x="1980" y="2869"/>
                    <a:pt x="1980" y="3382"/>
                  </a:cubicBezTo>
                  <a:cubicBezTo>
                    <a:pt x="1980" y="3896"/>
                    <a:pt x="2550" y="3778"/>
                    <a:pt x="2612" y="4099"/>
                  </a:cubicBezTo>
                  <a:cubicBezTo>
                    <a:pt x="2667" y="4421"/>
                    <a:pt x="3121" y="4421"/>
                    <a:pt x="3300" y="4774"/>
                  </a:cubicBezTo>
                  <a:cubicBezTo>
                    <a:pt x="3478" y="5127"/>
                    <a:pt x="3238" y="5213"/>
                    <a:pt x="3148" y="5405"/>
                  </a:cubicBezTo>
                  <a:cubicBezTo>
                    <a:pt x="3059" y="5609"/>
                    <a:pt x="3210" y="5769"/>
                    <a:pt x="2908" y="5962"/>
                  </a:cubicBezTo>
                  <a:cubicBezTo>
                    <a:pt x="2612" y="6165"/>
                    <a:pt x="2640" y="6048"/>
                    <a:pt x="2399" y="6444"/>
                  </a:cubicBezTo>
                  <a:cubicBezTo>
                    <a:pt x="2158" y="6840"/>
                    <a:pt x="2337" y="7032"/>
                    <a:pt x="2756" y="7193"/>
                  </a:cubicBezTo>
                  <a:cubicBezTo>
                    <a:pt x="3183" y="7353"/>
                    <a:pt x="2997" y="7546"/>
                    <a:pt x="2729" y="7546"/>
                  </a:cubicBezTo>
                  <a:cubicBezTo>
                    <a:pt x="2461" y="7546"/>
                    <a:pt x="2853" y="7632"/>
                    <a:pt x="2220" y="7867"/>
                  </a:cubicBezTo>
                  <a:cubicBezTo>
                    <a:pt x="1588" y="8103"/>
                    <a:pt x="1526" y="7824"/>
                    <a:pt x="1168" y="7589"/>
                  </a:cubicBezTo>
                  <a:cubicBezTo>
                    <a:pt x="1079" y="7535"/>
                    <a:pt x="1003" y="7503"/>
                    <a:pt x="935" y="7482"/>
                  </a:cubicBezTo>
                  <a:cubicBezTo>
                    <a:pt x="948" y="7621"/>
                    <a:pt x="948" y="7771"/>
                    <a:pt x="900" y="7878"/>
                  </a:cubicBezTo>
                  <a:cubicBezTo>
                    <a:pt x="763" y="8178"/>
                    <a:pt x="357" y="8060"/>
                    <a:pt x="426" y="8295"/>
                  </a:cubicBezTo>
                  <a:cubicBezTo>
                    <a:pt x="495" y="8531"/>
                    <a:pt x="557" y="8445"/>
                    <a:pt x="715" y="8531"/>
                  </a:cubicBezTo>
                  <a:cubicBezTo>
                    <a:pt x="873" y="8627"/>
                    <a:pt x="942" y="8713"/>
                    <a:pt x="942" y="8916"/>
                  </a:cubicBezTo>
                  <a:cubicBezTo>
                    <a:pt x="942" y="9130"/>
                    <a:pt x="900" y="9301"/>
                    <a:pt x="742" y="9516"/>
                  </a:cubicBezTo>
                  <a:cubicBezTo>
                    <a:pt x="584" y="9719"/>
                    <a:pt x="763" y="9719"/>
                    <a:pt x="653" y="10051"/>
                  </a:cubicBezTo>
                  <a:cubicBezTo>
                    <a:pt x="536" y="10383"/>
                    <a:pt x="357" y="10500"/>
                    <a:pt x="447" y="10768"/>
                  </a:cubicBezTo>
                  <a:cubicBezTo>
                    <a:pt x="536" y="11035"/>
                    <a:pt x="557" y="11207"/>
                    <a:pt x="557" y="11389"/>
                  </a:cubicBezTo>
                  <a:cubicBezTo>
                    <a:pt x="557" y="11571"/>
                    <a:pt x="515" y="11688"/>
                    <a:pt x="357" y="11592"/>
                  </a:cubicBezTo>
                  <a:cubicBezTo>
                    <a:pt x="199" y="11506"/>
                    <a:pt x="0" y="11453"/>
                    <a:pt x="0" y="11688"/>
                  </a:cubicBezTo>
                  <a:cubicBezTo>
                    <a:pt x="0" y="11924"/>
                    <a:pt x="89" y="12256"/>
                    <a:pt x="62" y="12523"/>
                  </a:cubicBezTo>
                  <a:cubicBezTo>
                    <a:pt x="41" y="12791"/>
                    <a:pt x="-69" y="12941"/>
                    <a:pt x="151" y="13208"/>
                  </a:cubicBezTo>
                  <a:cubicBezTo>
                    <a:pt x="378" y="13476"/>
                    <a:pt x="584" y="13861"/>
                    <a:pt x="625" y="14161"/>
                  </a:cubicBezTo>
                  <a:cubicBezTo>
                    <a:pt x="673" y="14450"/>
                    <a:pt x="763" y="14835"/>
                    <a:pt x="900" y="15049"/>
                  </a:cubicBezTo>
                  <a:cubicBezTo>
                    <a:pt x="1031" y="15253"/>
                    <a:pt x="1079" y="15285"/>
                    <a:pt x="1100" y="15585"/>
                  </a:cubicBezTo>
                  <a:cubicBezTo>
                    <a:pt x="1120" y="15884"/>
                    <a:pt x="1058" y="16152"/>
                    <a:pt x="1416" y="16237"/>
                  </a:cubicBezTo>
                  <a:cubicBezTo>
                    <a:pt x="1773" y="16323"/>
                    <a:pt x="2206" y="16205"/>
                    <a:pt x="2337" y="16419"/>
                  </a:cubicBezTo>
                  <a:cubicBezTo>
                    <a:pt x="2475" y="16623"/>
                    <a:pt x="2674" y="16623"/>
                    <a:pt x="2901" y="16719"/>
                  </a:cubicBezTo>
                  <a:cubicBezTo>
                    <a:pt x="3128" y="16805"/>
                    <a:pt x="3423" y="16687"/>
                    <a:pt x="3554" y="16922"/>
                  </a:cubicBezTo>
                  <a:cubicBezTo>
                    <a:pt x="3691" y="17158"/>
                    <a:pt x="3870" y="17254"/>
                    <a:pt x="4008" y="17490"/>
                  </a:cubicBezTo>
                  <a:cubicBezTo>
                    <a:pt x="4138" y="17725"/>
                    <a:pt x="4138" y="17993"/>
                    <a:pt x="4434" y="17875"/>
                  </a:cubicBezTo>
                  <a:cubicBezTo>
                    <a:pt x="4729" y="17757"/>
                    <a:pt x="4771" y="17372"/>
                    <a:pt x="5066" y="17725"/>
                  </a:cubicBezTo>
                  <a:cubicBezTo>
                    <a:pt x="5355" y="18078"/>
                    <a:pt x="5334" y="18025"/>
                    <a:pt x="5692" y="18111"/>
                  </a:cubicBezTo>
                  <a:cubicBezTo>
                    <a:pt x="6056" y="18207"/>
                    <a:pt x="6283" y="18293"/>
                    <a:pt x="6551" y="18260"/>
                  </a:cubicBezTo>
                  <a:cubicBezTo>
                    <a:pt x="6819" y="18228"/>
                    <a:pt x="6909" y="18260"/>
                    <a:pt x="7184" y="18357"/>
                  </a:cubicBezTo>
                  <a:cubicBezTo>
                    <a:pt x="7452" y="18442"/>
                    <a:pt x="7837" y="18228"/>
                    <a:pt x="8126" y="18624"/>
                  </a:cubicBezTo>
                  <a:cubicBezTo>
                    <a:pt x="8421" y="19010"/>
                    <a:pt x="8531" y="19245"/>
                    <a:pt x="8689" y="19395"/>
                  </a:cubicBezTo>
                  <a:cubicBezTo>
                    <a:pt x="8847" y="19545"/>
                    <a:pt x="9184" y="19481"/>
                    <a:pt x="9253" y="19962"/>
                  </a:cubicBezTo>
                  <a:cubicBezTo>
                    <a:pt x="9322" y="20433"/>
                    <a:pt x="9205" y="20647"/>
                    <a:pt x="9459" y="20669"/>
                  </a:cubicBezTo>
                  <a:cubicBezTo>
                    <a:pt x="9707" y="20701"/>
                    <a:pt x="9796" y="20733"/>
                    <a:pt x="9954" y="20915"/>
                  </a:cubicBezTo>
                  <a:cubicBezTo>
                    <a:pt x="10112" y="21086"/>
                    <a:pt x="10154" y="21204"/>
                    <a:pt x="10380" y="20968"/>
                  </a:cubicBezTo>
                  <a:cubicBezTo>
                    <a:pt x="10607" y="20733"/>
                    <a:pt x="10607" y="20765"/>
                    <a:pt x="10765" y="20915"/>
                  </a:cubicBezTo>
                  <a:cubicBezTo>
                    <a:pt x="10917" y="21054"/>
                    <a:pt x="11054" y="21418"/>
                    <a:pt x="11322" y="20819"/>
                  </a:cubicBezTo>
                  <a:cubicBezTo>
                    <a:pt x="11597" y="20230"/>
                    <a:pt x="11570" y="20230"/>
                    <a:pt x="11755" y="20048"/>
                  </a:cubicBezTo>
                  <a:cubicBezTo>
                    <a:pt x="11934" y="19866"/>
                    <a:pt x="11934" y="19663"/>
                    <a:pt x="12023" y="19331"/>
                  </a:cubicBezTo>
                  <a:cubicBezTo>
                    <a:pt x="12113" y="19010"/>
                    <a:pt x="12182" y="18828"/>
                    <a:pt x="12092" y="18710"/>
                  </a:cubicBezTo>
                  <a:cubicBezTo>
                    <a:pt x="12003" y="18592"/>
                    <a:pt x="11886" y="18228"/>
                    <a:pt x="12113" y="18175"/>
                  </a:cubicBezTo>
                  <a:cubicBezTo>
                    <a:pt x="12264" y="18132"/>
                    <a:pt x="12402" y="18196"/>
                    <a:pt x="12525" y="18271"/>
                  </a:cubicBezTo>
                  <a:cubicBezTo>
                    <a:pt x="12560" y="18239"/>
                    <a:pt x="12601" y="18207"/>
                    <a:pt x="12642" y="18185"/>
                  </a:cubicBezTo>
                  <a:cubicBezTo>
                    <a:pt x="12821" y="18068"/>
                    <a:pt x="12580" y="17426"/>
                    <a:pt x="12670" y="17276"/>
                  </a:cubicBezTo>
                  <a:cubicBezTo>
                    <a:pt x="12759" y="17115"/>
                    <a:pt x="12848" y="16997"/>
                    <a:pt x="13116" y="16794"/>
                  </a:cubicBezTo>
                  <a:cubicBezTo>
                    <a:pt x="13391" y="16601"/>
                    <a:pt x="13783" y="16794"/>
                    <a:pt x="13928" y="16794"/>
                  </a:cubicBezTo>
                  <a:cubicBezTo>
                    <a:pt x="14079" y="16794"/>
                    <a:pt x="14381" y="16837"/>
                    <a:pt x="14533" y="16633"/>
                  </a:cubicBezTo>
                  <a:cubicBezTo>
                    <a:pt x="14684" y="16441"/>
                    <a:pt x="14801" y="16633"/>
                    <a:pt x="14980" y="16912"/>
                  </a:cubicBezTo>
                  <a:cubicBezTo>
                    <a:pt x="15158" y="17190"/>
                    <a:pt x="15282" y="16997"/>
                    <a:pt x="15495" y="17276"/>
                  </a:cubicBezTo>
                  <a:cubicBezTo>
                    <a:pt x="15701" y="17543"/>
                    <a:pt x="15853" y="17115"/>
                    <a:pt x="16066" y="16912"/>
                  </a:cubicBezTo>
                  <a:cubicBezTo>
                    <a:pt x="16272" y="16719"/>
                    <a:pt x="16423" y="17029"/>
                    <a:pt x="16513" y="17351"/>
                  </a:cubicBezTo>
                  <a:cubicBezTo>
                    <a:pt x="16602" y="17672"/>
                    <a:pt x="16904" y="18068"/>
                    <a:pt x="17111" y="18421"/>
                  </a:cubicBezTo>
                  <a:cubicBezTo>
                    <a:pt x="17324" y="18774"/>
                    <a:pt x="17626" y="18742"/>
                    <a:pt x="17984" y="18742"/>
                  </a:cubicBezTo>
                  <a:cubicBezTo>
                    <a:pt x="18348" y="18742"/>
                    <a:pt x="18224" y="18185"/>
                    <a:pt x="18224" y="17864"/>
                  </a:cubicBezTo>
                  <a:cubicBezTo>
                    <a:pt x="18224" y="17543"/>
                    <a:pt x="18527" y="17276"/>
                    <a:pt x="18733" y="17029"/>
                  </a:cubicBezTo>
                  <a:cubicBezTo>
                    <a:pt x="18946" y="16794"/>
                    <a:pt x="19036" y="17115"/>
                    <a:pt x="19214" y="17468"/>
                  </a:cubicBezTo>
                  <a:cubicBezTo>
                    <a:pt x="19393" y="17822"/>
                    <a:pt x="19606" y="17543"/>
                    <a:pt x="19785" y="17233"/>
                  </a:cubicBezTo>
                  <a:cubicBezTo>
                    <a:pt x="19964" y="16912"/>
                    <a:pt x="20087" y="17276"/>
                    <a:pt x="20204" y="17543"/>
                  </a:cubicBezTo>
                  <a:cubicBezTo>
                    <a:pt x="20328" y="17822"/>
                    <a:pt x="20534" y="17468"/>
                    <a:pt x="20534" y="17147"/>
                  </a:cubicBezTo>
                  <a:cubicBezTo>
                    <a:pt x="20534" y="16837"/>
                    <a:pt x="20658" y="16676"/>
                    <a:pt x="20630" y="16195"/>
                  </a:cubicBezTo>
                  <a:cubicBezTo>
                    <a:pt x="20596" y="15724"/>
                    <a:pt x="20355" y="15916"/>
                    <a:pt x="20060" y="15884"/>
                  </a:cubicBezTo>
                  <a:cubicBezTo>
                    <a:pt x="19757" y="15841"/>
                    <a:pt x="19544" y="15606"/>
                    <a:pt x="19393" y="15242"/>
                  </a:cubicBezTo>
                  <a:cubicBezTo>
                    <a:pt x="19249" y="14889"/>
                    <a:pt x="18857" y="15049"/>
                    <a:pt x="18465" y="14974"/>
                  </a:cubicBezTo>
                  <a:cubicBezTo>
                    <a:pt x="18073" y="14889"/>
                    <a:pt x="18107" y="14450"/>
                    <a:pt x="18224" y="13979"/>
                  </a:cubicBezTo>
                  <a:cubicBezTo>
                    <a:pt x="18348" y="13497"/>
                    <a:pt x="18437" y="13936"/>
                    <a:pt x="18644" y="14300"/>
                  </a:cubicBezTo>
                  <a:cubicBezTo>
                    <a:pt x="18857" y="14653"/>
                    <a:pt x="19036" y="14493"/>
                    <a:pt x="19304" y="14610"/>
                  </a:cubicBezTo>
                  <a:cubicBezTo>
                    <a:pt x="19579" y="14728"/>
                    <a:pt x="19634" y="14536"/>
                    <a:pt x="19695" y="14172"/>
                  </a:cubicBezTo>
                  <a:cubicBezTo>
                    <a:pt x="19757" y="13818"/>
                    <a:pt x="19785" y="13540"/>
                    <a:pt x="19757" y="13026"/>
                  </a:cubicBezTo>
                  <a:cubicBezTo>
                    <a:pt x="19723" y="12513"/>
                    <a:pt x="20087" y="12748"/>
                    <a:pt x="20266" y="12470"/>
                  </a:cubicBezTo>
                  <a:cubicBezTo>
                    <a:pt x="20445" y="12191"/>
                    <a:pt x="20534" y="11956"/>
                    <a:pt x="20390" y="11753"/>
                  </a:cubicBezTo>
                  <a:cubicBezTo>
                    <a:pt x="20239" y="11560"/>
                    <a:pt x="20390" y="11196"/>
                    <a:pt x="20507" y="11239"/>
                  </a:cubicBezTo>
                  <a:cubicBezTo>
                    <a:pt x="20630" y="11282"/>
                    <a:pt x="20720" y="11164"/>
                    <a:pt x="20775" y="10800"/>
                  </a:cubicBezTo>
                  <a:cubicBezTo>
                    <a:pt x="20837" y="10447"/>
                    <a:pt x="20775" y="10800"/>
                    <a:pt x="20960" y="11003"/>
                  </a:cubicBezTo>
                  <a:cubicBezTo>
                    <a:pt x="21139" y="11196"/>
                    <a:pt x="21167" y="10650"/>
                    <a:pt x="21167" y="10490"/>
                  </a:cubicBezTo>
                  <a:cubicBezTo>
                    <a:pt x="21167" y="10329"/>
                    <a:pt x="21290" y="10168"/>
                    <a:pt x="21407" y="9730"/>
                  </a:cubicBezTo>
                  <a:cubicBezTo>
                    <a:pt x="21531" y="9301"/>
                    <a:pt x="21345" y="8895"/>
                    <a:pt x="21139" y="8627"/>
                  </a:cubicBezTo>
                  <a:close/>
                </a:path>
              </a:pathLst>
            </a:custGeom>
            <a:solidFill>
              <a:schemeClr val="accent2"/>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7" name="Shape 1597"/>
            <p:cNvSpPr/>
            <p:nvPr/>
          </p:nvSpPr>
          <p:spPr>
            <a:xfrm>
              <a:off x="8173390" y="0"/>
              <a:ext cx="2445478" cy="1880328"/>
            </a:xfrm>
            <a:custGeom>
              <a:avLst/>
              <a:gdLst/>
              <a:ahLst/>
              <a:cxnLst>
                <a:cxn ang="0">
                  <a:pos x="wd2" y="hd2"/>
                </a:cxn>
                <a:cxn ang="5400000">
                  <a:pos x="wd2" y="hd2"/>
                </a:cxn>
                <a:cxn ang="10800000">
                  <a:pos x="wd2" y="hd2"/>
                </a:cxn>
                <a:cxn ang="16200000">
                  <a:pos x="wd2" y="hd2"/>
                </a:cxn>
              </a:cxnLst>
              <a:rect l="0" t="0" r="r" b="b"/>
              <a:pathLst>
                <a:path w="21332" h="21526" extrusionOk="0">
                  <a:moveTo>
                    <a:pt x="21079" y="8952"/>
                  </a:moveTo>
                  <a:cubicBezTo>
                    <a:pt x="20833" y="8764"/>
                    <a:pt x="20692" y="8792"/>
                    <a:pt x="20721" y="8454"/>
                  </a:cubicBezTo>
                  <a:cubicBezTo>
                    <a:pt x="20759" y="8116"/>
                    <a:pt x="20885" y="7683"/>
                    <a:pt x="20699" y="7683"/>
                  </a:cubicBezTo>
                  <a:cubicBezTo>
                    <a:pt x="20520" y="7683"/>
                    <a:pt x="20237" y="7843"/>
                    <a:pt x="20044" y="8022"/>
                  </a:cubicBezTo>
                  <a:cubicBezTo>
                    <a:pt x="19843" y="8210"/>
                    <a:pt x="19575" y="8360"/>
                    <a:pt x="19441" y="8585"/>
                  </a:cubicBezTo>
                  <a:cubicBezTo>
                    <a:pt x="19307" y="8801"/>
                    <a:pt x="19270" y="9027"/>
                    <a:pt x="19054" y="9027"/>
                  </a:cubicBezTo>
                  <a:cubicBezTo>
                    <a:pt x="18838" y="9027"/>
                    <a:pt x="18629" y="9121"/>
                    <a:pt x="18532" y="9328"/>
                  </a:cubicBezTo>
                  <a:cubicBezTo>
                    <a:pt x="18428" y="9534"/>
                    <a:pt x="18160" y="9873"/>
                    <a:pt x="18190" y="10070"/>
                  </a:cubicBezTo>
                  <a:cubicBezTo>
                    <a:pt x="18212" y="10267"/>
                    <a:pt x="18235" y="10201"/>
                    <a:pt x="18041" y="10295"/>
                  </a:cubicBezTo>
                  <a:cubicBezTo>
                    <a:pt x="17847" y="10389"/>
                    <a:pt x="17430" y="10540"/>
                    <a:pt x="17237" y="10662"/>
                  </a:cubicBezTo>
                  <a:cubicBezTo>
                    <a:pt x="17043" y="10774"/>
                    <a:pt x="16544" y="10643"/>
                    <a:pt x="16395" y="10878"/>
                  </a:cubicBezTo>
                  <a:cubicBezTo>
                    <a:pt x="16247" y="11122"/>
                    <a:pt x="16068" y="11225"/>
                    <a:pt x="15904" y="10991"/>
                  </a:cubicBezTo>
                  <a:cubicBezTo>
                    <a:pt x="15748" y="10756"/>
                    <a:pt x="15666" y="10493"/>
                    <a:pt x="15465" y="10370"/>
                  </a:cubicBezTo>
                  <a:cubicBezTo>
                    <a:pt x="15271" y="10258"/>
                    <a:pt x="15189" y="10267"/>
                    <a:pt x="15294" y="10098"/>
                  </a:cubicBezTo>
                  <a:cubicBezTo>
                    <a:pt x="15405" y="9929"/>
                    <a:pt x="15465" y="9788"/>
                    <a:pt x="15331" y="9628"/>
                  </a:cubicBezTo>
                  <a:cubicBezTo>
                    <a:pt x="15197" y="9469"/>
                    <a:pt x="14884" y="9365"/>
                    <a:pt x="14884" y="9130"/>
                  </a:cubicBezTo>
                  <a:cubicBezTo>
                    <a:pt x="14884" y="8895"/>
                    <a:pt x="14891" y="8651"/>
                    <a:pt x="14787" y="8557"/>
                  </a:cubicBezTo>
                  <a:cubicBezTo>
                    <a:pt x="14676" y="8463"/>
                    <a:pt x="14467" y="8360"/>
                    <a:pt x="14407" y="8548"/>
                  </a:cubicBezTo>
                  <a:cubicBezTo>
                    <a:pt x="14348" y="8726"/>
                    <a:pt x="14355" y="8726"/>
                    <a:pt x="14087" y="8585"/>
                  </a:cubicBezTo>
                  <a:cubicBezTo>
                    <a:pt x="13819" y="8444"/>
                    <a:pt x="13685" y="8388"/>
                    <a:pt x="13603" y="8294"/>
                  </a:cubicBezTo>
                  <a:cubicBezTo>
                    <a:pt x="13514" y="8210"/>
                    <a:pt x="13343" y="8078"/>
                    <a:pt x="13306" y="7984"/>
                  </a:cubicBezTo>
                  <a:cubicBezTo>
                    <a:pt x="13276" y="7890"/>
                    <a:pt x="13030" y="7580"/>
                    <a:pt x="12859" y="7740"/>
                  </a:cubicBezTo>
                  <a:cubicBezTo>
                    <a:pt x="12688" y="7890"/>
                    <a:pt x="12501" y="8059"/>
                    <a:pt x="12271" y="7946"/>
                  </a:cubicBezTo>
                  <a:cubicBezTo>
                    <a:pt x="12040" y="7824"/>
                    <a:pt x="11734" y="7486"/>
                    <a:pt x="11563" y="7627"/>
                  </a:cubicBezTo>
                  <a:cubicBezTo>
                    <a:pt x="11392" y="7777"/>
                    <a:pt x="10744" y="8153"/>
                    <a:pt x="10543" y="7956"/>
                  </a:cubicBezTo>
                  <a:cubicBezTo>
                    <a:pt x="10335" y="7759"/>
                    <a:pt x="9873" y="7777"/>
                    <a:pt x="9873" y="7392"/>
                  </a:cubicBezTo>
                  <a:cubicBezTo>
                    <a:pt x="9873" y="7016"/>
                    <a:pt x="9992" y="6838"/>
                    <a:pt x="9739" y="6650"/>
                  </a:cubicBezTo>
                  <a:cubicBezTo>
                    <a:pt x="9478" y="6471"/>
                    <a:pt x="9359" y="6312"/>
                    <a:pt x="9344" y="6105"/>
                  </a:cubicBezTo>
                  <a:cubicBezTo>
                    <a:pt x="9330" y="5898"/>
                    <a:pt x="9233" y="5551"/>
                    <a:pt x="9099" y="5438"/>
                  </a:cubicBezTo>
                  <a:cubicBezTo>
                    <a:pt x="8965" y="5316"/>
                    <a:pt x="8287" y="4714"/>
                    <a:pt x="8324" y="4564"/>
                  </a:cubicBezTo>
                  <a:cubicBezTo>
                    <a:pt x="8354" y="4404"/>
                    <a:pt x="8488" y="4292"/>
                    <a:pt x="8309" y="4123"/>
                  </a:cubicBezTo>
                  <a:cubicBezTo>
                    <a:pt x="8123" y="3944"/>
                    <a:pt x="7870" y="3869"/>
                    <a:pt x="7870" y="3700"/>
                  </a:cubicBezTo>
                  <a:cubicBezTo>
                    <a:pt x="7870" y="3531"/>
                    <a:pt x="7945" y="3390"/>
                    <a:pt x="7721" y="3258"/>
                  </a:cubicBezTo>
                  <a:cubicBezTo>
                    <a:pt x="7505" y="3127"/>
                    <a:pt x="7394" y="3033"/>
                    <a:pt x="7394" y="2751"/>
                  </a:cubicBezTo>
                  <a:cubicBezTo>
                    <a:pt x="7394" y="2460"/>
                    <a:pt x="7207" y="2356"/>
                    <a:pt x="7111" y="2253"/>
                  </a:cubicBezTo>
                  <a:cubicBezTo>
                    <a:pt x="7014" y="2150"/>
                    <a:pt x="7066" y="1868"/>
                    <a:pt x="6835" y="1717"/>
                  </a:cubicBezTo>
                  <a:cubicBezTo>
                    <a:pt x="6604" y="1558"/>
                    <a:pt x="6403" y="1652"/>
                    <a:pt x="6403" y="1445"/>
                  </a:cubicBezTo>
                  <a:cubicBezTo>
                    <a:pt x="6403" y="1229"/>
                    <a:pt x="6433" y="1088"/>
                    <a:pt x="6210" y="994"/>
                  </a:cubicBezTo>
                  <a:cubicBezTo>
                    <a:pt x="5994" y="909"/>
                    <a:pt x="5882" y="862"/>
                    <a:pt x="5793" y="721"/>
                  </a:cubicBezTo>
                  <a:cubicBezTo>
                    <a:pt x="5711" y="580"/>
                    <a:pt x="5488" y="477"/>
                    <a:pt x="5383" y="411"/>
                  </a:cubicBezTo>
                  <a:cubicBezTo>
                    <a:pt x="5272" y="346"/>
                    <a:pt x="5123" y="252"/>
                    <a:pt x="5026" y="317"/>
                  </a:cubicBezTo>
                  <a:cubicBezTo>
                    <a:pt x="4929" y="383"/>
                    <a:pt x="4713" y="627"/>
                    <a:pt x="4505" y="656"/>
                  </a:cubicBezTo>
                  <a:cubicBezTo>
                    <a:pt x="4296" y="684"/>
                    <a:pt x="3969" y="477"/>
                    <a:pt x="3745" y="346"/>
                  </a:cubicBezTo>
                  <a:cubicBezTo>
                    <a:pt x="3529" y="214"/>
                    <a:pt x="3060" y="-49"/>
                    <a:pt x="2904" y="7"/>
                  </a:cubicBezTo>
                  <a:cubicBezTo>
                    <a:pt x="2748" y="54"/>
                    <a:pt x="2293" y="111"/>
                    <a:pt x="2189" y="252"/>
                  </a:cubicBezTo>
                  <a:cubicBezTo>
                    <a:pt x="2077" y="393"/>
                    <a:pt x="1854" y="580"/>
                    <a:pt x="1564" y="590"/>
                  </a:cubicBezTo>
                  <a:cubicBezTo>
                    <a:pt x="1273" y="609"/>
                    <a:pt x="953" y="590"/>
                    <a:pt x="760" y="778"/>
                  </a:cubicBezTo>
                  <a:cubicBezTo>
                    <a:pt x="566" y="956"/>
                    <a:pt x="454" y="1078"/>
                    <a:pt x="209" y="1182"/>
                  </a:cubicBezTo>
                  <a:cubicBezTo>
                    <a:pt x="149" y="1210"/>
                    <a:pt x="75" y="1229"/>
                    <a:pt x="0" y="1238"/>
                  </a:cubicBezTo>
                  <a:cubicBezTo>
                    <a:pt x="67" y="1360"/>
                    <a:pt x="142" y="1473"/>
                    <a:pt x="223" y="1548"/>
                  </a:cubicBezTo>
                  <a:cubicBezTo>
                    <a:pt x="514" y="1811"/>
                    <a:pt x="707" y="1915"/>
                    <a:pt x="469" y="2281"/>
                  </a:cubicBezTo>
                  <a:cubicBezTo>
                    <a:pt x="223" y="2638"/>
                    <a:pt x="-268" y="3164"/>
                    <a:pt x="223" y="3268"/>
                  </a:cubicBezTo>
                  <a:cubicBezTo>
                    <a:pt x="707" y="3371"/>
                    <a:pt x="760" y="3268"/>
                    <a:pt x="953" y="3587"/>
                  </a:cubicBezTo>
                  <a:cubicBezTo>
                    <a:pt x="1147" y="3897"/>
                    <a:pt x="1296" y="3737"/>
                    <a:pt x="1296" y="3427"/>
                  </a:cubicBezTo>
                  <a:cubicBezTo>
                    <a:pt x="1296" y="3108"/>
                    <a:pt x="1489" y="2854"/>
                    <a:pt x="1638" y="3108"/>
                  </a:cubicBezTo>
                  <a:cubicBezTo>
                    <a:pt x="1780" y="3371"/>
                    <a:pt x="1832" y="3474"/>
                    <a:pt x="2025" y="3474"/>
                  </a:cubicBezTo>
                  <a:cubicBezTo>
                    <a:pt x="2219" y="3474"/>
                    <a:pt x="2323" y="3268"/>
                    <a:pt x="2323" y="3737"/>
                  </a:cubicBezTo>
                  <a:cubicBezTo>
                    <a:pt x="2323" y="4207"/>
                    <a:pt x="2420" y="4574"/>
                    <a:pt x="2465" y="4893"/>
                  </a:cubicBezTo>
                  <a:cubicBezTo>
                    <a:pt x="2517" y="5203"/>
                    <a:pt x="2710" y="5569"/>
                    <a:pt x="3097" y="5616"/>
                  </a:cubicBezTo>
                  <a:cubicBezTo>
                    <a:pt x="3492" y="5673"/>
                    <a:pt x="3976" y="5466"/>
                    <a:pt x="4371" y="5363"/>
                  </a:cubicBezTo>
                  <a:cubicBezTo>
                    <a:pt x="4758" y="5250"/>
                    <a:pt x="4951" y="5410"/>
                    <a:pt x="5249" y="5043"/>
                  </a:cubicBezTo>
                  <a:cubicBezTo>
                    <a:pt x="5540" y="4677"/>
                    <a:pt x="5488" y="4160"/>
                    <a:pt x="5979" y="4207"/>
                  </a:cubicBezTo>
                  <a:cubicBezTo>
                    <a:pt x="6470" y="4263"/>
                    <a:pt x="6269" y="4404"/>
                    <a:pt x="6582" y="4696"/>
                  </a:cubicBezTo>
                  <a:cubicBezTo>
                    <a:pt x="6887" y="4996"/>
                    <a:pt x="7230" y="5081"/>
                    <a:pt x="7245" y="5344"/>
                  </a:cubicBezTo>
                  <a:cubicBezTo>
                    <a:pt x="7267" y="5607"/>
                    <a:pt x="6902" y="5776"/>
                    <a:pt x="7036" y="6039"/>
                  </a:cubicBezTo>
                  <a:cubicBezTo>
                    <a:pt x="7163" y="6302"/>
                    <a:pt x="7051" y="6575"/>
                    <a:pt x="6954" y="6753"/>
                  </a:cubicBezTo>
                  <a:cubicBezTo>
                    <a:pt x="6858" y="6922"/>
                    <a:pt x="6679" y="7364"/>
                    <a:pt x="6709" y="7759"/>
                  </a:cubicBezTo>
                  <a:cubicBezTo>
                    <a:pt x="6746" y="8163"/>
                    <a:pt x="6664" y="8595"/>
                    <a:pt x="6843" y="8858"/>
                  </a:cubicBezTo>
                  <a:cubicBezTo>
                    <a:pt x="7021" y="9121"/>
                    <a:pt x="7103" y="9816"/>
                    <a:pt x="6887" y="9995"/>
                  </a:cubicBezTo>
                  <a:cubicBezTo>
                    <a:pt x="6679" y="10164"/>
                    <a:pt x="6515" y="10230"/>
                    <a:pt x="6515" y="10464"/>
                  </a:cubicBezTo>
                  <a:cubicBezTo>
                    <a:pt x="6515" y="10690"/>
                    <a:pt x="6366" y="10981"/>
                    <a:pt x="6403" y="11263"/>
                  </a:cubicBezTo>
                  <a:cubicBezTo>
                    <a:pt x="6433" y="11536"/>
                    <a:pt x="6403" y="11874"/>
                    <a:pt x="6515" y="12062"/>
                  </a:cubicBezTo>
                  <a:cubicBezTo>
                    <a:pt x="6627" y="12250"/>
                    <a:pt x="6679" y="12794"/>
                    <a:pt x="6515" y="12691"/>
                  </a:cubicBezTo>
                  <a:cubicBezTo>
                    <a:pt x="6351" y="12588"/>
                    <a:pt x="6187" y="12494"/>
                    <a:pt x="6143" y="12250"/>
                  </a:cubicBezTo>
                  <a:cubicBezTo>
                    <a:pt x="6091" y="12005"/>
                    <a:pt x="6143" y="11592"/>
                    <a:pt x="5949" y="11874"/>
                  </a:cubicBezTo>
                  <a:cubicBezTo>
                    <a:pt x="5748" y="12146"/>
                    <a:pt x="5733" y="12409"/>
                    <a:pt x="5473" y="12776"/>
                  </a:cubicBezTo>
                  <a:cubicBezTo>
                    <a:pt x="5212" y="13142"/>
                    <a:pt x="4840" y="13593"/>
                    <a:pt x="4691" y="13894"/>
                  </a:cubicBezTo>
                  <a:cubicBezTo>
                    <a:pt x="4549" y="14185"/>
                    <a:pt x="4415" y="14467"/>
                    <a:pt x="4237" y="14636"/>
                  </a:cubicBezTo>
                  <a:cubicBezTo>
                    <a:pt x="4058" y="14815"/>
                    <a:pt x="3916" y="15209"/>
                    <a:pt x="4043" y="15406"/>
                  </a:cubicBezTo>
                  <a:cubicBezTo>
                    <a:pt x="4177" y="15594"/>
                    <a:pt x="4497" y="15773"/>
                    <a:pt x="4631" y="15914"/>
                  </a:cubicBezTo>
                  <a:cubicBezTo>
                    <a:pt x="4758" y="16045"/>
                    <a:pt x="4743" y="16120"/>
                    <a:pt x="5100" y="16205"/>
                  </a:cubicBezTo>
                  <a:cubicBezTo>
                    <a:pt x="5458" y="16290"/>
                    <a:pt x="5510" y="16393"/>
                    <a:pt x="5733" y="16224"/>
                  </a:cubicBezTo>
                  <a:cubicBezTo>
                    <a:pt x="5964" y="16045"/>
                    <a:pt x="6009" y="16036"/>
                    <a:pt x="6009" y="16186"/>
                  </a:cubicBezTo>
                  <a:cubicBezTo>
                    <a:pt x="6009" y="16346"/>
                    <a:pt x="5949" y="16553"/>
                    <a:pt x="5785" y="16628"/>
                  </a:cubicBezTo>
                  <a:cubicBezTo>
                    <a:pt x="5622" y="16694"/>
                    <a:pt x="5212" y="16637"/>
                    <a:pt x="5167" y="16853"/>
                  </a:cubicBezTo>
                  <a:cubicBezTo>
                    <a:pt x="5115" y="17060"/>
                    <a:pt x="5033" y="17323"/>
                    <a:pt x="5152" y="17464"/>
                  </a:cubicBezTo>
                  <a:cubicBezTo>
                    <a:pt x="5234" y="17567"/>
                    <a:pt x="5413" y="17596"/>
                    <a:pt x="5435" y="17699"/>
                  </a:cubicBezTo>
                  <a:cubicBezTo>
                    <a:pt x="5510" y="17680"/>
                    <a:pt x="5607" y="17643"/>
                    <a:pt x="5733" y="17605"/>
                  </a:cubicBezTo>
                  <a:cubicBezTo>
                    <a:pt x="6076" y="17502"/>
                    <a:pt x="6053" y="17370"/>
                    <a:pt x="6269" y="17370"/>
                  </a:cubicBezTo>
                  <a:cubicBezTo>
                    <a:pt x="6493" y="17370"/>
                    <a:pt x="6567" y="17220"/>
                    <a:pt x="6686" y="17473"/>
                  </a:cubicBezTo>
                  <a:cubicBezTo>
                    <a:pt x="6805" y="17736"/>
                    <a:pt x="6709" y="18103"/>
                    <a:pt x="6954" y="18263"/>
                  </a:cubicBezTo>
                  <a:cubicBezTo>
                    <a:pt x="7200" y="18413"/>
                    <a:pt x="7178" y="18544"/>
                    <a:pt x="7468" y="18808"/>
                  </a:cubicBezTo>
                  <a:cubicBezTo>
                    <a:pt x="7758" y="19071"/>
                    <a:pt x="7811" y="19127"/>
                    <a:pt x="8027" y="18995"/>
                  </a:cubicBezTo>
                  <a:cubicBezTo>
                    <a:pt x="8250" y="18864"/>
                    <a:pt x="8250" y="18629"/>
                    <a:pt x="8488" y="18732"/>
                  </a:cubicBezTo>
                  <a:cubicBezTo>
                    <a:pt x="8734" y="18836"/>
                    <a:pt x="8756" y="18939"/>
                    <a:pt x="8980" y="18779"/>
                  </a:cubicBezTo>
                  <a:cubicBezTo>
                    <a:pt x="9195" y="18629"/>
                    <a:pt x="9441" y="18291"/>
                    <a:pt x="9635" y="18573"/>
                  </a:cubicBezTo>
                  <a:cubicBezTo>
                    <a:pt x="9836" y="18864"/>
                    <a:pt x="9665" y="18939"/>
                    <a:pt x="10029" y="18967"/>
                  </a:cubicBezTo>
                  <a:cubicBezTo>
                    <a:pt x="10394" y="18995"/>
                    <a:pt x="10417" y="19099"/>
                    <a:pt x="10566" y="18911"/>
                  </a:cubicBezTo>
                  <a:cubicBezTo>
                    <a:pt x="10714" y="18732"/>
                    <a:pt x="10714" y="18601"/>
                    <a:pt x="11049" y="18648"/>
                  </a:cubicBezTo>
                  <a:cubicBezTo>
                    <a:pt x="11392" y="18704"/>
                    <a:pt x="11712" y="18864"/>
                    <a:pt x="11831" y="18995"/>
                  </a:cubicBezTo>
                  <a:cubicBezTo>
                    <a:pt x="11958" y="19127"/>
                    <a:pt x="11883" y="19249"/>
                    <a:pt x="11787" y="19465"/>
                  </a:cubicBezTo>
                  <a:cubicBezTo>
                    <a:pt x="11690" y="19672"/>
                    <a:pt x="11787" y="19832"/>
                    <a:pt x="12025" y="19850"/>
                  </a:cubicBezTo>
                  <a:cubicBezTo>
                    <a:pt x="12271" y="19879"/>
                    <a:pt x="12665" y="19465"/>
                    <a:pt x="12732" y="19747"/>
                  </a:cubicBezTo>
                  <a:cubicBezTo>
                    <a:pt x="12807" y="20038"/>
                    <a:pt x="12881" y="20301"/>
                    <a:pt x="13104" y="20508"/>
                  </a:cubicBezTo>
                  <a:cubicBezTo>
                    <a:pt x="13320" y="20715"/>
                    <a:pt x="13514" y="20715"/>
                    <a:pt x="13641" y="20715"/>
                  </a:cubicBezTo>
                  <a:cubicBezTo>
                    <a:pt x="13760" y="20715"/>
                    <a:pt x="13931" y="20611"/>
                    <a:pt x="13812" y="20433"/>
                  </a:cubicBezTo>
                  <a:cubicBezTo>
                    <a:pt x="13685" y="20245"/>
                    <a:pt x="13514" y="20142"/>
                    <a:pt x="13544" y="19850"/>
                  </a:cubicBezTo>
                  <a:cubicBezTo>
                    <a:pt x="13566" y="19569"/>
                    <a:pt x="13685" y="19381"/>
                    <a:pt x="13983" y="19409"/>
                  </a:cubicBezTo>
                  <a:cubicBezTo>
                    <a:pt x="14273" y="19437"/>
                    <a:pt x="14199" y="19512"/>
                    <a:pt x="14199" y="19747"/>
                  </a:cubicBezTo>
                  <a:cubicBezTo>
                    <a:pt x="14199" y="19982"/>
                    <a:pt x="14050" y="20142"/>
                    <a:pt x="14221" y="20301"/>
                  </a:cubicBezTo>
                  <a:cubicBezTo>
                    <a:pt x="14393" y="20452"/>
                    <a:pt x="14445" y="20480"/>
                    <a:pt x="14445" y="20668"/>
                  </a:cubicBezTo>
                  <a:cubicBezTo>
                    <a:pt x="14445" y="20846"/>
                    <a:pt x="14929" y="20818"/>
                    <a:pt x="15025" y="21109"/>
                  </a:cubicBezTo>
                  <a:cubicBezTo>
                    <a:pt x="15130" y="21391"/>
                    <a:pt x="15227" y="21551"/>
                    <a:pt x="15442" y="21523"/>
                  </a:cubicBezTo>
                  <a:cubicBezTo>
                    <a:pt x="15666" y="21495"/>
                    <a:pt x="15807" y="21448"/>
                    <a:pt x="15785" y="21138"/>
                  </a:cubicBezTo>
                  <a:cubicBezTo>
                    <a:pt x="15763" y="20818"/>
                    <a:pt x="15636" y="20687"/>
                    <a:pt x="15882" y="20611"/>
                  </a:cubicBezTo>
                  <a:cubicBezTo>
                    <a:pt x="16127" y="20536"/>
                    <a:pt x="16321" y="20583"/>
                    <a:pt x="16418" y="20320"/>
                  </a:cubicBezTo>
                  <a:cubicBezTo>
                    <a:pt x="16515" y="20067"/>
                    <a:pt x="16664" y="19775"/>
                    <a:pt x="16738" y="20038"/>
                  </a:cubicBezTo>
                  <a:cubicBezTo>
                    <a:pt x="16812" y="20301"/>
                    <a:pt x="16835" y="20405"/>
                    <a:pt x="17080" y="20170"/>
                  </a:cubicBezTo>
                  <a:cubicBezTo>
                    <a:pt x="17319" y="19935"/>
                    <a:pt x="17125" y="19644"/>
                    <a:pt x="17423" y="20170"/>
                  </a:cubicBezTo>
                  <a:cubicBezTo>
                    <a:pt x="17713" y="20687"/>
                    <a:pt x="17564" y="20640"/>
                    <a:pt x="17833" y="20668"/>
                  </a:cubicBezTo>
                  <a:cubicBezTo>
                    <a:pt x="18048" y="20687"/>
                    <a:pt x="18473" y="20752"/>
                    <a:pt x="18994" y="20668"/>
                  </a:cubicBezTo>
                  <a:cubicBezTo>
                    <a:pt x="18920" y="20377"/>
                    <a:pt x="18733" y="20226"/>
                    <a:pt x="18733" y="19944"/>
                  </a:cubicBezTo>
                  <a:cubicBezTo>
                    <a:pt x="18733" y="19634"/>
                    <a:pt x="18637" y="18911"/>
                    <a:pt x="18398" y="18629"/>
                  </a:cubicBezTo>
                  <a:cubicBezTo>
                    <a:pt x="18153" y="18338"/>
                    <a:pt x="18026" y="18056"/>
                    <a:pt x="17885" y="17877"/>
                  </a:cubicBezTo>
                  <a:cubicBezTo>
                    <a:pt x="17736" y="17708"/>
                    <a:pt x="17639" y="17455"/>
                    <a:pt x="17870" y="17370"/>
                  </a:cubicBezTo>
                  <a:cubicBezTo>
                    <a:pt x="18101" y="17295"/>
                    <a:pt x="18421" y="17192"/>
                    <a:pt x="18458" y="16938"/>
                  </a:cubicBezTo>
                  <a:cubicBezTo>
                    <a:pt x="18495" y="16694"/>
                    <a:pt x="18592" y="16064"/>
                    <a:pt x="18786" y="16092"/>
                  </a:cubicBezTo>
                  <a:cubicBezTo>
                    <a:pt x="18979" y="16120"/>
                    <a:pt x="19247" y="16261"/>
                    <a:pt x="19545" y="16252"/>
                  </a:cubicBezTo>
                  <a:cubicBezTo>
                    <a:pt x="19835" y="16233"/>
                    <a:pt x="19969" y="16280"/>
                    <a:pt x="20081" y="16186"/>
                  </a:cubicBezTo>
                  <a:cubicBezTo>
                    <a:pt x="20185" y="16092"/>
                    <a:pt x="20215" y="16130"/>
                    <a:pt x="20282" y="16167"/>
                  </a:cubicBezTo>
                  <a:cubicBezTo>
                    <a:pt x="20357" y="16214"/>
                    <a:pt x="20625" y="16252"/>
                    <a:pt x="20654" y="16130"/>
                  </a:cubicBezTo>
                  <a:cubicBezTo>
                    <a:pt x="20677" y="16017"/>
                    <a:pt x="20662" y="15660"/>
                    <a:pt x="20580" y="15519"/>
                  </a:cubicBezTo>
                  <a:cubicBezTo>
                    <a:pt x="20491" y="15378"/>
                    <a:pt x="20394" y="15143"/>
                    <a:pt x="20543" y="15012"/>
                  </a:cubicBezTo>
                  <a:cubicBezTo>
                    <a:pt x="20692" y="14880"/>
                    <a:pt x="20930" y="14608"/>
                    <a:pt x="20811" y="14439"/>
                  </a:cubicBezTo>
                  <a:cubicBezTo>
                    <a:pt x="20692" y="14260"/>
                    <a:pt x="20617" y="14157"/>
                    <a:pt x="20759" y="14053"/>
                  </a:cubicBezTo>
                  <a:cubicBezTo>
                    <a:pt x="20908" y="13950"/>
                    <a:pt x="21004" y="13875"/>
                    <a:pt x="20960" y="13715"/>
                  </a:cubicBezTo>
                  <a:cubicBezTo>
                    <a:pt x="20908" y="13556"/>
                    <a:pt x="20677" y="13386"/>
                    <a:pt x="20870" y="13245"/>
                  </a:cubicBezTo>
                  <a:cubicBezTo>
                    <a:pt x="21064" y="13105"/>
                    <a:pt x="21153" y="12917"/>
                    <a:pt x="21004" y="12701"/>
                  </a:cubicBezTo>
                  <a:cubicBezTo>
                    <a:pt x="20855" y="12475"/>
                    <a:pt x="20662" y="12409"/>
                    <a:pt x="20848" y="12240"/>
                  </a:cubicBezTo>
                  <a:cubicBezTo>
                    <a:pt x="21027" y="12071"/>
                    <a:pt x="20960" y="11846"/>
                    <a:pt x="20848" y="11667"/>
                  </a:cubicBezTo>
                  <a:cubicBezTo>
                    <a:pt x="20736" y="11479"/>
                    <a:pt x="20774" y="11329"/>
                    <a:pt x="20833" y="11160"/>
                  </a:cubicBezTo>
                  <a:cubicBezTo>
                    <a:pt x="20893" y="10991"/>
                    <a:pt x="21019" y="10878"/>
                    <a:pt x="20885" y="10737"/>
                  </a:cubicBezTo>
                  <a:cubicBezTo>
                    <a:pt x="20751" y="10596"/>
                    <a:pt x="20654" y="10324"/>
                    <a:pt x="20788" y="10173"/>
                  </a:cubicBezTo>
                  <a:cubicBezTo>
                    <a:pt x="20922" y="10032"/>
                    <a:pt x="20982" y="9957"/>
                    <a:pt x="21101" y="9938"/>
                  </a:cubicBezTo>
                  <a:cubicBezTo>
                    <a:pt x="21228" y="9929"/>
                    <a:pt x="21332" y="9685"/>
                    <a:pt x="21332" y="9469"/>
                  </a:cubicBezTo>
                  <a:cubicBezTo>
                    <a:pt x="21332" y="9262"/>
                    <a:pt x="21325" y="9130"/>
                    <a:pt x="21079" y="895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8" name="Shape 1598"/>
            <p:cNvSpPr/>
            <p:nvPr/>
          </p:nvSpPr>
          <p:spPr>
            <a:xfrm>
              <a:off x="8294052" y="2077473"/>
              <a:ext cx="1233295" cy="1055608"/>
            </a:xfrm>
            <a:custGeom>
              <a:avLst/>
              <a:gdLst/>
              <a:ahLst/>
              <a:cxnLst>
                <a:cxn ang="0">
                  <a:pos x="wd2" y="hd2"/>
                </a:cxn>
                <a:cxn ang="5400000">
                  <a:pos x="wd2" y="hd2"/>
                </a:cxn>
                <a:cxn ang="10800000">
                  <a:pos x="wd2" y="hd2"/>
                </a:cxn>
                <a:cxn ang="16200000">
                  <a:pos x="wd2" y="hd2"/>
                </a:cxn>
              </a:cxnLst>
              <a:rect l="0" t="0" r="r" b="b"/>
              <a:pathLst>
                <a:path w="21341" h="21218" extrusionOk="0">
                  <a:moveTo>
                    <a:pt x="20573" y="7343"/>
                  </a:moveTo>
                  <a:cubicBezTo>
                    <a:pt x="20041" y="6881"/>
                    <a:pt x="19258" y="6156"/>
                    <a:pt x="19258" y="5232"/>
                  </a:cubicBezTo>
                  <a:cubicBezTo>
                    <a:pt x="19258" y="4325"/>
                    <a:pt x="19302" y="4358"/>
                    <a:pt x="18770" y="3814"/>
                  </a:cubicBezTo>
                  <a:cubicBezTo>
                    <a:pt x="18238" y="3270"/>
                    <a:pt x="17662" y="3039"/>
                    <a:pt x="17278" y="2264"/>
                  </a:cubicBezTo>
                  <a:cubicBezTo>
                    <a:pt x="16894" y="1473"/>
                    <a:pt x="16643" y="1110"/>
                    <a:pt x="16362" y="1110"/>
                  </a:cubicBezTo>
                  <a:cubicBezTo>
                    <a:pt x="16067" y="1110"/>
                    <a:pt x="15963" y="2677"/>
                    <a:pt x="15343" y="1753"/>
                  </a:cubicBezTo>
                  <a:cubicBezTo>
                    <a:pt x="14707" y="830"/>
                    <a:pt x="15343" y="929"/>
                    <a:pt x="14707" y="830"/>
                  </a:cubicBezTo>
                  <a:cubicBezTo>
                    <a:pt x="14087" y="747"/>
                    <a:pt x="13880" y="599"/>
                    <a:pt x="13555" y="335"/>
                  </a:cubicBezTo>
                  <a:cubicBezTo>
                    <a:pt x="13215" y="55"/>
                    <a:pt x="13156" y="-176"/>
                    <a:pt x="12964" y="187"/>
                  </a:cubicBezTo>
                  <a:cubicBezTo>
                    <a:pt x="12890" y="335"/>
                    <a:pt x="12861" y="484"/>
                    <a:pt x="12831" y="599"/>
                  </a:cubicBezTo>
                  <a:cubicBezTo>
                    <a:pt x="12861" y="632"/>
                    <a:pt x="12890" y="681"/>
                    <a:pt x="12905" y="764"/>
                  </a:cubicBezTo>
                  <a:cubicBezTo>
                    <a:pt x="12964" y="1160"/>
                    <a:pt x="13156" y="1555"/>
                    <a:pt x="12639" y="1918"/>
                  </a:cubicBezTo>
                  <a:cubicBezTo>
                    <a:pt x="12122" y="2281"/>
                    <a:pt x="11812" y="2132"/>
                    <a:pt x="11812" y="2660"/>
                  </a:cubicBezTo>
                  <a:cubicBezTo>
                    <a:pt x="11812" y="3171"/>
                    <a:pt x="11516" y="3484"/>
                    <a:pt x="11191" y="3567"/>
                  </a:cubicBezTo>
                  <a:cubicBezTo>
                    <a:pt x="10866" y="3666"/>
                    <a:pt x="10585" y="3880"/>
                    <a:pt x="10349" y="3715"/>
                  </a:cubicBezTo>
                  <a:cubicBezTo>
                    <a:pt x="10127" y="3567"/>
                    <a:pt x="9714" y="3303"/>
                    <a:pt x="9610" y="3567"/>
                  </a:cubicBezTo>
                  <a:cubicBezTo>
                    <a:pt x="9522" y="3847"/>
                    <a:pt x="9802" y="5282"/>
                    <a:pt x="9197" y="5216"/>
                  </a:cubicBezTo>
                  <a:cubicBezTo>
                    <a:pt x="8576" y="5166"/>
                    <a:pt x="8251" y="4523"/>
                    <a:pt x="7970" y="5034"/>
                  </a:cubicBezTo>
                  <a:cubicBezTo>
                    <a:pt x="7675" y="5562"/>
                    <a:pt x="7320" y="5397"/>
                    <a:pt x="7025" y="5397"/>
                  </a:cubicBezTo>
                  <a:cubicBezTo>
                    <a:pt x="6744" y="5397"/>
                    <a:pt x="6508" y="5282"/>
                    <a:pt x="6449" y="5677"/>
                  </a:cubicBezTo>
                  <a:cubicBezTo>
                    <a:pt x="6389" y="6073"/>
                    <a:pt x="6256" y="6436"/>
                    <a:pt x="5843" y="6650"/>
                  </a:cubicBezTo>
                  <a:cubicBezTo>
                    <a:pt x="5414" y="6865"/>
                    <a:pt x="5252" y="6815"/>
                    <a:pt x="5001" y="7145"/>
                  </a:cubicBezTo>
                  <a:cubicBezTo>
                    <a:pt x="4735" y="7475"/>
                    <a:pt x="4129" y="7969"/>
                    <a:pt x="4026" y="8398"/>
                  </a:cubicBezTo>
                  <a:cubicBezTo>
                    <a:pt x="3937" y="8827"/>
                    <a:pt x="3582" y="10047"/>
                    <a:pt x="3183" y="9437"/>
                  </a:cubicBezTo>
                  <a:cubicBezTo>
                    <a:pt x="2799" y="8827"/>
                    <a:pt x="2829" y="8645"/>
                    <a:pt x="2386" y="8151"/>
                  </a:cubicBezTo>
                  <a:cubicBezTo>
                    <a:pt x="1928" y="7673"/>
                    <a:pt x="1573" y="7854"/>
                    <a:pt x="1322" y="7425"/>
                  </a:cubicBezTo>
                  <a:cubicBezTo>
                    <a:pt x="1056" y="6997"/>
                    <a:pt x="805" y="7293"/>
                    <a:pt x="701" y="7541"/>
                  </a:cubicBezTo>
                  <a:cubicBezTo>
                    <a:pt x="613" y="7788"/>
                    <a:pt x="258" y="8118"/>
                    <a:pt x="642" y="8332"/>
                  </a:cubicBezTo>
                  <a:cubicBezTo>
                    <a:pt x="1026" y="8546"/>
                    <a:pt x="893" y="8711"/>
                    <a:pt x="893" y="8975"/>
                  </a:cubicBezTo>
                  <a:cubicBezTo>
                    <a:pt x="893" y="9255"/>
                    <a:pt x="775" y="9717"/>
                    <a:pt x="1130" y="10261"/>
                  </a:cubicBezTo>
                  <a:cubicBezTo>
                    <a:pt x="1484" y="10805"/>
                    <a:pt x="1647" y="11053"/>
                    <a:pt x="1322" y="11448"/>
                  </a:cubicBezTo>
                  <a:cubicBezTo>
                    <a:pt x="997" y="11844"/>
                    <a:pt x="613" y="12405"/>
                    <a:pt x="539" y="12866"/>
                  </a:cubicBezTo>
                  <a:cubicBezTo>
                    <a:pt x="480" y="13312"/>
                    <a:pt x="-259" y="13312"/>
                    <a:pt x="96" y="13905"/>
                  </a:cubicBezTo>
                  <a:cubicBezTo>
                    <a:pt x="450" y="14482"/>
                    <a:pt x="672" y="14515"/>
                    <a:pt x="1130" y="14565"/>
                  </a:cubicBezTo>
                  <a:cubicBezTo>
                    <a:pt x="1573" y="14631"/>
                    <a:pt x="2548" y="14779"/>
                    <a:pt x="2666" y="15158"/>
                  </a:cubicBezTo>
                  <a:cubicBezTo>
                    <a:pt x="2785" y="15472"/>
                    <a:pt x="3641" y="16461"/>
                    <a:pt x="4099" y="17170"/>
                  </a:cubicBezTo>
                  <a:cubicBezTo>
                    <a:pt x="4617" y="16758"/>
                    <a:pt x="5193" y="16164"/>
                    <a:pt x="5872" y="15125"/>
                  </a:cubicBezTo>
                  <a:cubicBezTo>
                    <a:pt x="6907" y="13526"/>
                    <a:pt x="6316" y="12256"/>
                    <a:pt x="7867" y="12306"/>
                  </a:cubicBezTo>
                  <a:cubicBezTo>
                    <a:pt x="9418" y="12372"/>
                    <a:pt x="9994" y="12372"/>
                    <a:pt x="10319" y="12866"/>
                  </a:cubicBezTo>
                  <a:cubicBezTo>
                    <a:pt x="10644" y="13345"/>
                    <a:pt x="11679" y="13295"/>
                    <a:pt x="11029" y="14202"/>
                  </a:cubicBezTo>
                  <a:cubicBezTo>
                    <a:pt x="10378" y="15125"/>
                    <a:pt x="9994" y="15851"/>
                    <a:pt x="9669" y="16164"/>
                  </a:cubicBezTo>
                  <a:cubicBezTo>
                    <a:pt x="9359" y="16461"/>
                    <a:pt x="8517" y="17384"/>
                    <a:pt x="9093" y="17813"/>
                  </a:cubicBezTo>
                  <a:cubicBezTo>
                    <a:pt x="9669" y="18242"/>
                    <a:pt x="9418" y="18539"/>
                    <a:pt x="10068" y="18604"/>
                  </a:cubicBezTo>
                  <a:cubicBezTo>
                    <a:pt x="10704" y="18670"/>
                    <a:pt x="10644" y="18242"/>
                    <a:pt x="10452" y="18967"/>
                  </a:cubicBezTo>
                  <a:cubicBezTo>
                    <a:pt x="10260" y="19709"/>
                    <a:pt x="10378" y="19825"/>
                    <a:pt x="9551" y="20072"/>
                  </a:cubicBezTo>
                  <a:cubicBezTo>
                    <a:pt x="8709" y="20319"/>
                    <a:pt x="8842" y="20567"/>
                    <a:pt x="8901" y="20995"/>
                  </a:cubicBezTo>
                  <a:cubicBezTo>
                    <a:pt x="8960" y="21424"/>
                    <a:pt x="9610" y="21177"/>
                    <a:pt x="10260" y="20748"/>
                  </a:cubicBezTo>
                  <a:cubicBezTo>
                    <a:pt x="10896" y="20319"/>
                    <a:pt x="11605" y="19709"/>
                    <a:pt x="12004" y="18967"/>
                  </a:cubicBezTo>
                  <a:cubicBezTo>
                    <a:pt x="12388" y="18242"/>
                    <a:pt x="12964" y="17252"/>
                    <a:pt x="13865" y="16774"/>
                  </a:cubicBezTo>
                  <a:cubicBezTo>
                    <a:pt x="14781" y="16280"/>
                    <a:pt x="14648" y="16098"/>
                    <a:pt x="15417" y="15735"/>
                  </a:cubicBezTo>
                  <a:cubicBezTo>
                    <a:pt x="16200" y="15373"/>
                    <a:pt x="16392" y="15241"/>
                    <a:pt x="17027" y="14993"/>
                  </a:cubicBezTo>
                  <a:cubicBezTo>
                    <a:pt x="17500" y="14812"/>
                    <a:pt x="17707" y="14416"/>
                    <a:pt x="18046" y="14400"/>
                  </a:cubicBezTo>
                  <a:cubicBezTo>
                    <a:pt x="18061" y="13872"/>
                    <a:pt x="18135" y="13213"/>
                    <a:pt x="18386" y="13048"/>
                  </a:cubicBezTo>
                  <a:cubicBezTo>
                    <a:pt x="18844" y="12735"/>
                    <a:pt x="19804" y="11086"/>
                    <a:pt x="20588" y="10657"/>
                  </a:cubicBezTo>
                  <a:cubicBezTo>
                    <a:pt x="20794" y="10542"/>
                    <a:pt x="21060" y="10377"/>
                    <a:pt x="21311" y="10212"/>
                  </a:cubicBezTo>
                  <a:cubicBezTo>
                    <a:pt x="21326" y="9585"/>
                    <a:pt x="21341" y="8777"/>
                    <a:pt x="21341" y="8530"/>
                  </a:cubicBezTo>
                  <a:cubicBezTo>
                    <a:pt x="21341" y="8118"/>
                    <a:pt x="21105" y="7804"/>
                    <a:pt x="20573" y="7343"/>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599" name="Shape 1599"/>
            <p:cNvSpPr/>
            <p:nvPr/>
          </p:nvSpPr>
          <p:spPr>
            <a:xfrm>
              <a:off x="8568335" y="1514071"/>
              <a:ext cx="1796091" cy="1070651"/>
            </a:xfrm>
            <a:custGeom>
              <a:avLst/>
              <a:gdLst/>
              <a:ahLst/>
              <a:cxnLst>
                <a:cxn ang="0">
                  <a:pos x="wd2" y="hd2"/>
                </a:cxn>
                <a:cxn ang="5400000">
                  <a:pos x="wd2" y="hd2"/>
                </a:cxn>
                <a:cxn ang="10800000">
                  <a:pos x="wd2" y="hd2"/>
                </a:cxn>
                <a:cxn ang="16200000">
                  <a:pos x="wd2" y="hd2"/>
                </a:cxn>
              </a:cxnLst>
              <a:rect l="0" t="0" r="r" b="b"/>
              <a:pathLst>
                <a:path w="21362" h="21415" extrusionOk="0">
                  <a:moveTo>
                    <a:pt x="21230" y="5986"/>
                  </a:moveTo>
                  <a:cubicBezTo>
                    <a:pt x="21220" y="5937"/>
                    <a:pt x="21210" y="5888"/>
                    <a:pt x="21200" y="5839"/>
                  </a:cubicBezTo>
                  <a:cubicBezTo>
                    <a:pt x="20489" y="5986"/>
                    <a:pt x="19910" y="5872"/>
                    <a:pt x="19615" y="5839"/>
                  </a:cubicBezTo>
                  <a:cubicBezTo>
                    <a:pt x="19250" y="5789"/>
                    <a:pt x="19453" y="5872"/>
                    <a:pt x="19057" y="4969"/>
                  </a:cubicBezTo>
                  <a:cubicBezTo>
                    <a:pt x="18651" y="4050"/>
                    <a:pt x="18915" y="4558"/>
                    <a:pt x="18590" y="4969"/>
                  </a:cubicBezTo>
                  <a:cubicBezTo>
                    <a:pt x="18255" y="5379"/>
                    <a:pt x="18224" y="5199"/>
                    <a:pt x="18123" y="4739"/>
                  </a:cubicBezTo>
                  <a:cubicBezTo>
                    <a:pt x="18021" y="4279"/>
                    <a:pt x="17818" y="4788"/>
                    <a:pt x="17686" y="5231"/>
                  </a:cubicBezTo>
                  <a:cubicBezTo>
                    <a:pt x="17554" y="5691"/>
                    <a:pt x="17290" y="5609"/>
                    <a:pt x="16955" y="5740"/>
                  </a:cubicBezTo>
                  <a:cubicBezTo>
                    <a:pt x="16620" y="5872"/>
                    <a:pt x="16792" y="6101"/>
                    <a:pt x="16823" y="6659"/>
                  </a:cubicBezTo>
                  <a:cubicBezTo>
                    <a:pt x="16853" y="7201"/>
                    <a:pt x="16660" y="7283"/>
                    <a:pt x="16356" y="7332"/>
                  </a:cubicBezTo>
                  <a:cubicBezTo>
                    <a:pt x="16061" y="7382"/>
                    <a:pt x="15929" y="7103"/>
                    <a:pt x="15787" y="6610"/>
                  </a:cubicBezTo>
                  <a:cubicBezTo>
                    <a:pt x="15655" y="6101"/>
                    <a:pt x="14995" y="6151"/>
                    <a:pt x="14995" y="5839"/>
                  </a:cubicBezTo>
                  <a:cubicBezTo>
                    <a:pt x="14995" y="5510"/>
                    <a:pt x="14924" y="5461"/>
                    <a:pt x="14690" y="5199"/>
                  </a:cubicBezTo>
                  <a:cubicBezTo>
                    <a:pt x="14456" y="4920"/>
                    <a:pt x="14660" y="4641"/>
                    <a:pt x="14660" y="4230"/>
                  </a:cubicBezTo>
                  <a:cubicBezTo>
                    <a:pt x="14660" y="3820"/>
                    <a:pt x="14761" y="3689"/>
                    <a:pt x="14365" y="3639"/>
                  </a:cubicBezTo>
                  <a:cubicBezTo>
                    <a:pt x="13959" y="3590"/>
                    <a:pt x="13796" y="3918"/>
                    <a:pt x="13766" y="4411"/>
                  </a:cubicBezTo>
                  <a:cubicBezTo>
                    <a:pt x="13725" y="4920"/>
                    <a:pt x="13959" y="5100"/>
                    <a:pt x="14132" y="5428"/>
                  </a:cubicBezTo>
                  <a:cubicBezTo>
                    <a:pt x="14294" y="5740"/>
                    <a:pt x="14060" y="5921"/>
                    <a:pt x="13898" y="5921"/>
                  </a:cubicBezTo>
                  <a:cubicBezTo>
                    <a:pt x="13725" y="5921"/>
                    <a:pt x="13461" y="5921"/>
                    <a:pt x="13167" y="5560"/>
                  </a:cubicBezTo>
                  <a:cubicBezTo>
                    <a:pt x="12862" y="5199"/>
                    <a:pt x="12761" y="4739"/>
                    <a:pt x="12659" y="4230"/>
                  </a:cubicBezTo>
                  <a:cubicBezTo>
                    <a:pt x="12568" y="3738"/>
                    <a:pt x="12029" y="4460"/>
                    <a:pt x="11694" y="4411"/>
                  </a:cubicBezTo>
                  <a:cubicBezTo>
                    <a:pt x="11369" y="4378"/>
                    <a:pt x="11237" y="4099"/>
                    <a:pt x="11369" y="3738"/>
                  </a:cubicBezTo>
                  <a:cubicBezTo>
                    <a:pt x="11501" y="3360"/>
                    <a:pt x="11603" y="3147"/>
                    <a:pt x="11430" y="2917"/>
                  </a:cubicBezTo>
                  <a:cubicBezTo>
                    <a:pt x="11268" y="2687"/>
                    <a:pt x="10831" y="2408"/>
                    <a:pt x="10364" y="2310"/>
                  </a:cubicBezTo>
                  <a:cubicBezTo>
                    <a:pt x="9907" y="2228"/>
                    <a:pt x="9907" y="2458"/>
                    <a:pt x="9704" y="2769"/>
                  </a:cubicBezTo>
                  <a:cubicBezTo>
                    <a:pt x="9501" y="3098"/>
                    <a:pt x="9470" y="2917"/>
                    <a:pt x="8973" y="2868"/>
                  </a:cubicBezTo>
                  <a:cubicBezTo>
                    <a:pt x="8475" y="2819"/>
                    <a:pt x="8709" y="2687"/>
                    <a:pt x="8434" y="2179"/>
                  </a:cubicBezTo>
                  <a:cubicBezTo>
                    <a:pt x="8170" y="1686"/>
                    <a:pt x="7835" y="2277"/>
                    <a:pt x="7541" y="2540"/>
                  </a:cubicBezTo>
                  <a:cubicBezTo>
                    <a:pt x="7236" y="2819"/>
                    <a:pt x="7206" y="2638"/>
                    <a:pt x="6871" y="2458"/>
                  </a:cubicBezTo>
                  <a:cubicBezTo>
                    <a:pt x="6546" y="2277"/>
                    <a:pt x="6546" y="2687"/>
                    <a:pt x="6241" y="2917"/>
                  </a:cubicBezTo>
                  <a:cubicBezTo>
                    <a:pt x="5946" y="3147"/>
                    <a:pt x="5875" y="3048"/>
                    <a:pt x="5479" y="2589"/>
                  </a:cubicBezTo>
                  <a:cubicBezTo>
                    <a:pt x="5083" y="2129"/>
                    <a:pt x="5114" y="1899"/>
                    <a:pt x="4779" y="1637"/>
                  </a:cubicBezTo>
                  <a:cubicBezTo>
                    <a:pt x="4444" y="1358"/>
                    <a:pt x="4576" y="718"/>
                    <a:pt x="4413" y="258"/>
                  </a:cubicBezTo>
                  <a:cubicBezTo>
                    <a:pt x="4251" y="-185"/>
                    <a:pt x="4149" y="78"/>
                    <a:pt x="3844" y="78"/>
                  </a:cubicBezTo>
                  <a:cubicBezTo>
                    <a:pt x="3550" y="78"/>
                    <a:pt x="3580" y="307"/>
                    <a:pt x="3113" y="488"/>
                  </a:cubicBezTo>
                  <a:cubicBezTo>
                    <a:pt x="2941" y="554"/>
                    <a:pt x="2809" y="619"/>
                    <a:pt x="2707" y="652"/>
                  </a:cubicBezTo>
                  <a:cubicBezTo>
                    <a:pt x="2717" y="718"/>
                    <a:pt x="2707" y="783"/>
                    <a:pt x="2677" y="865"/>
                  </a:cubicBezTo>
                  <a:cubicBezTo>
                    <a:pt x="2514" y="1276"/>
                    <a:pt x="2230" y="1144"/>
                    <a:pt x="2250" y="1686"/>
                  </a:cubicBezTo>
                  <a:cubicBezTo>
                    <a:pt x="2270" y="2244"/>
                    <a:pt x="2453" y="3311"/>
                    <a:pt x="2006" y="2917"/>
                  </a:cubicBezTo>
                  <a:cubicBezTo>
                    <a:pt x="1559" y="2523"/>
                    <a:pt x="1590" y="2096"/>
                    <a:pt x="1387" y="2392"/>
                  </a:cubicBezTo>
                  <a:cubicBezTo>
                    <a:pt x="1184" y="2704"/>
                    <a:pt x="1204" y="2819"/>
                    <a:pt x="940" y="2605"/>
                  </a:cubicBezTo>
                  <a:cubicBezTo>
                    <a:pt x="676" y="2392"/>
                    <a:pt x="503" y="1965"/>
                    <a:pt x="412" y="2211"/>
                  </a:cubicBezTo>
                  <a:cubicBezTo>
                    <a:pt x="321" y="2458"/>
                    <a:pt x="-238" y="3344"/>
                    <a:pt x="117" y="3524"/>
                  </a:cubicBezTo>
                  <a:cubicBezTo>
                    <a:pt x="473" y="3705"/>
                    <a:pt x="767" y="3278"/>
                    <a:pt x="808" y="3738"/>
                  </a:cubicBezTo>
                  <a:cubicBezTo>
                    <a:pt x="849" y="4181"/>
                    <a:pt x="879" y="4181"/>
                    <a:pt x="1123" y="4378"/>
                  </a:cubicBezTo>
                  <a:cubicBezTo>
                    <a:pt x="1367" y="4558"/>
                    <a:pt x="1590" y="4608"/>
                    <a:pt x="1559" y="5002"/>
                  </a:cubicBezTo>
                  <a:cubicBezTo>
                    <a:pt x="1539" y="5412"/>
                    <a:pt x="1143" y="6249"/>
                    <a:pt x="1255" y="6709"/>
                  </a:cubicBezTo>
                  <a:cubicBezTo>
                    <a:pt x="1367" y="7168"/>
                    <a:pt x="1478" y="7316"/>
                    <a:pt x="1590" y="7661"/>
                  </a:cubicBezTo>
                  <a:cubicBezTo>
                    <a:pt x="1691" y="7989"/>
                    <a:pt x="1986" y="8055"/>
                    <a:pt x="2047" y="8596"/>
                  </a:cubicBezTo>
                  <a:cubicBezTo>
                    <a:pt x="2118" y="9154"/>
                    <a:pt x="2159" y="9548"/>
                    <a:pt x="2514" y="9154"/>
                  </a:cubicBezTo>
                  <a:cubicBezTo>
                    <a:pt x="2869" y="8744"/>
                    <a:pt x="3225" y="8629"/>
                    <a:pt x="3337" y="8268"/>
                  </a:cubicBezTo>
                  <a:cubicBezTo>
                    <a:pt x="3448" y="7907"/>
                    <a:pt x="3804" y="7414"/>
                    <a:pt x="3865" y="7907"/>
                  </a:cubicBezTo>
                  <a:cubicBezTo>
                    <a:pt x="3936" y="8383"/>
                    <a:pt x="4464" y="8531"/>
                    <a:pt x="4515" y="9121"/>
                  </a:cubicBezTo>
                  <a:cubicBezTo>
                    <a:pt x="4555" y="9696"/>
                    <a:pt x="4819" y="9778"/>
                    <a:pt x="4961" y="10270"/>
                  </a:cubicBezTo>
                  <a:cubicBezTo>
                    <a:pt x="5093" y="10763"/>
                    <a:pt x="4870" y="11649"/>
                    <a:pt x="5063" y="11797"/>
                  </a:cubicBezTo>
                  <a:cubicBezTo>
                    <a:pt x="5225" y="11912"/>
                    <a:pt x="5449" y="11731"/>
                    <a:pt x="5550" y="11846"/>
                  </a:cubicBezTo>
                  <a:cubicBezTo>
                    <a:pt x="5571" y="11731"/>
                    <a:pt x="5591" y="11583"/>
                    <a:pt x="5642" y="11436"/>
                  </a:cubicBezTo>
                  <a:cubicBezTo>
                    <a:pt x="5774" y="11075"/>
                    <a:pt x="5814" y="11304"/>
                    <a:pt x="6048" y="11583"/>
                  </a:cubicBezTo>
                  <a:cubicBezTo>
                    <a:pt x="6271" y="11846"/>
                    <a:pt x="6414" y="11994"/>
                    <a:pt x="6840" y="12076"/>
                  </a:cubicBezTo>
                  <a:cubicBezTo>
                    <a:pt x="7277" y="12174"/>
                    <a:pt x="6840" y="12076"/>
                    <a:pt x="7277" y="12995"/>
                  </a:cubicBezTo>
                  <a:cubicBezTo>
                    <a:pt x="7703" y="13914"/>
                    <a:pt x="7774" y="12355"/>
                    <a:pt x="7978" y="12355"/>
                  </a:cubicBezTo>
                  <a:cubicBezTo>
                    <a:pt x="8170" y="12355"/>
                    <a:pt x="8343" y="12716"/>
                    <a:pt x="8607" y="13504"/>
                  </a:cubicBezTo>
                  <a:cubicBezTo>
                    <a:pt x="8871" y="14275"/>
                    <a:pt x="9267" y="14505"/>
                    <a:pt x="9633" y="15047"/>
                  </a:cubicBezTo>
                  <a:cubicBezTo>
                    <a:pt x="9998" y="15588"/>
                    <a:pt x="9968" y="15555"/>
                    <a:pt x="9968" y="16458"/>
                  </a:cubicBezTo>
                  <a:cubicBezTo>
                    <a:pt x="9968" y="17377"/>
                    <a:pt x="10506" y="18099"/>
                    <a:pt x="10872" y="18559"/>
                  </a:cubicBezTo>
                  <a:cubicBezTo>
                    <a:pt x="11237" y="19019"/>
                    <a:pt x="11400" y="19331"/>
                    <a:pt x="11400" y="19741"/>
                  </a:cubicBezTo>
                  <a:cubicBezTo>
                    <a:pt x="11400" y="19987"/>
                    <a:pt x="11390" y="20791"/>
                    <a:pt x="11379" y="21415"/>
                  </a:cubicBezTo>
                  <a:cubicBezTo>
                    <a:pt x="11826" y="20972"/>
                    <a:pt x="12293" y="20414"/>
                    <a:pt x="12385" y="19971"/>
                  </a:cubicBezTo>
                  <a:cubicBezTo>
                    <a:pt x="12517" y="19363"/>
                    <a:pt x="12923" y="18510"/>
                    <a:pt x="12964" y="17968"/>
                  </a:cubicBezTo>
                  <a:cubicBezTo>
                    <a:pt x="13004" y="17427"/>
                    <a:pt x="13096" y="16146"/>
                    <a:pt x="13360" y="16146"/>
                  </a:cubicBezTo>
                  <a:cubicBezTo>
                    <a:pt x="13624" y="16146"/>
                    <a:pt x="13898" y="16261"/>
                    <a:pt x="14071" y="16573"/>
                  </a:cubicBezTo>
                  <a:cubicBezTo>
                    <a:pt x="14253" y="16868"/>
                    <a:pt x="14385" y="16934"/>
                    <a:pt x="14690" y="16868"/>
                  </a:cubicBezTo>
                  <a:cubicBezTo>
                    <a:pt x="15005" y="16819"/>
                    <a:pt x="14913" y="16622"/>
                    <a:pt x="15147" y="16868"/>
                  </a:cubicBezTo>
                  <a:cubicBezTo>
                    <a:pt x="15370" y="17131"/>
                    <a:pt x="15442" y="17016"/>
                    <a:pt x="15523" y="16868"/>
                  </a:cubicBezTo>
                  <a:cubicBezTo>
                    <a:pt x="15604" y="16737"/>
                    <a:pt x="15807" y="16393"/>
                    <a:pt x="15959" y="16573"/>
                  </a:cubicBezTo>
                  <a:cubicBezTo>
                    <a:pt x="16112" y="16754"/>
                    <a:pt x="16406" y="16934"/>
                    <a:pt x="16488" y="16507"/>
                  </a:cubicBezTo>
                  <a:cubicBezTo>
                    <a:pt x="16569" y="16081"/>
                    <a:pt x="16741" y="15818"/>
                    <a:pt x="16508" y="15572"/>
                  </a:cubicBezTo>
                  <a:cubicBezTo>
                    <a:pt x="16274" y="15326"/>
                    <a:pt x="15878" y="15178"/>
                    <a:pt x="15878" y="14768"/>
                  </a:cubicBezTo>
                  <a:cubicBezTo>
                    <a:pt x="15878" y="14357"/>
                    <a:pt x="15858" y="13816"/>
                    <a:pt x="16142" y="13832"/>
                  </a:cubicBezTo>
                  <a:cubicBezTo>
                    <a:pt x="16427" y="13865"/>
                    <a:pt x="16589" y="13980"/>
                    <a:pt x="16955" y="13701"/>
                  </a:cubicBezTo>
                  <a:cubicBezTo>
                    <a:pt x="17320" y="13422"/>
                    <a:pt x="17554" y="13635"/>
                    <a:pt x="17767" y="12979"/>
                  </a:cubicBezTo>
                  <a:cubicBezTo>
                    <a:pt x="17990" y="12306"/>
                    <a:pt x="17808" y="11665"/>
                    <a:pt x="18153" y="11534"/>
                  </a:cubicBezTo>
                  <a:cubicBezTo>
                    <a:pt x="18498" y="11403"/>
                    <a:pt x="18955" y="11189"/>
                    <a:pt x="18864" y="10763"/>
                  </a:cubicBezTo>
                  <a:cubicBezTo>
                    <a:pt x="18783" y="10320"/>
                    <a:pt x="18640" y="9729"/>
                    <a:pt x="18671" y="9466"/>
                  </a:cubicBezTo>
                  <a:cubicBezTo>
                    <a:pt x="18701" y="9187"/>
                    <a:pt x="18884" y="8383"/>
                    <a:pt x="19280" y="8777"/>
                  </a:cubicBezTo>
                  <a:cubicBezTo>
                    <a:pt x="19686" y="9154"/>
                    <a:pt x="19433" y="9433"/>
                    <a:pt x="19849" y="9597"/>
                  </a:cubicBezTo>
                  <a:cubicBezTo>
                    <a:pt x="20265" y="9762"/>
                    <a:pt x="20052" y="9203"/>
                    <a:pt x="20418" y="8892"/>
                  </a:cubicBezTo>
                  <a:cubicBezTo>
                    <a:pt x="20783" y="8563"/>
                    <a:pt x="21362" y="8448"/>
                    <a:pt x="21362" y="7841"/>
                  </a:cubicBezTo>
                  <a:cubicBezTo>
                    <a:pt x="21362" y="7217"/>
                    <a:pt x="21311" y="6610"/>
                    <a:pt x="21230" y="5986"/>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0" name="Shape 1600"/>
            <p:cNvSpPr/>
            <p:nvPr/>
          </p:nvSpPr>
          <p:spPr>
            <a:xfrm>
              <a:off x="4388737" y="107472"/>
              <a:ext cx="4655098" cy="3594843"/>
            </a:xfrm>
            <a:custGeom>
              <a:avLst/>
              <a:gdLst/>
              <a:ahLst/>
              <a:cxnLst>
                <a:cxn ang="0">
                  <a:pos x="wd2" y="hd2"/>
                </a:cxn>
                <a:cxn ang="5400000">
                  <a:pos x="wd2" y="hd2"/>
                </a:cxn>
                <a:cxn ang="10800000">
                  <a:pos x="wd2" y="hd2"/>
                </a:cxn>
                <a:cxn ang="16200000">
                  <a:pos x="wd2" y="hd2"/>
                </a:cxn>
              </a:cxnLst>
              <a:rect l="0" t="0" r="r" b="b"/>
              <a:pathLst>
                <a:path w="21504" h="21571" extrusionOk="0">
                  <a:moveTo>
                    <a:pt x="52" y="16119"/>
                  </a:moveTo>
                  <a:cubicBezTo>
                    <a:pt x="-51" y="16267"/>
                    <a:pt x="32" y="16375"/>
                    <a:pt x="32" y="16543"/>
                  </a:cubicBezTo>
                  <a:cubicBezTo>
                    <a:pt x="32" y="16705"/>
                    <a:pt x="190" y="16868"/>
                    <a:pt x="257" y="17050"/>
                  </a:cubicBezTo>
                  <a:cubicBezTo>
                    <a:pt x="328" y="17233"/>
                    <a:pt x="481" y="17346"/>
                    <a:pt x="686" y="17597"/>
                  </a:cubicBezTo>
                  <a:cubicBezTo>
                    <a:pt x="896" y="17854"/>
                    <a:pt x="1101" y="17617"/>
                    <a:pt x="1203" y="17454"/>
                  </a:cubicBezTo>
                  <a:cubicBezTo>
                    <a:pt x="1310" y="17287"/>
                    <a:pt x="1325" y="17252"/>
                    <a:pt x="1428" y="17218"/>
                  </a:cubicBezTo>
                  <a:cubicBezTo>
                    <a:pt x="1530" y="17178"/>
                    <a:pt x="2102" y="17178"/>
                    <a:pt x="2343" y="17287"/>
                  </a:cubicBezTo>
                  <a:cubicBezTo>
                    <a:pt x="2583" y="17400"/>
                    <a:pt x="2548" y="17583"/>
                    <a:pt x="2532" y="17785"/>
                  </a:cubicBezTo>
                  <a:cubicBezTo>
                    <a:pt x="2512" y="17982"/>
                    <a:pt x="2343" y="18021"/>
                    <a:pt x="2205" y="18076"/>
                  </a:cubicBezTo>
                  <a:cubicBezTo>
                    <a:pt x="2067" y="18130"/>
                    <a:pt x="1929" y="18440"/>
                    <a:pt x="1913" y="18534"/>
                  </a:cubicBezTo>
                  <a:cubicBezTo>
                    <a:pt x="1893" y="18623"/>
                    <a:pt x="2240" y="18677"/>
                    <a:pt x="2378" y="18859"/>
                  </a:cubicBezTo>
                  <a:cubicBezTo>
                    <a:pt x="2512" y="19042"/>
                    <a:pt x="2599" y="18968"/>
                    <a:pt x="2789" y="18968"/>
                  </a:cubicBezTo>
                  <a:cubicBezTo>
                    <a:pt x="2978" y="18968"/>
                    <a:pt x="2840" y="19352"/>
                    <a:pt x="2962" y="19535"/>
                  </a:cubicBezTo>
                  <a:cubicBezTo>
                    <a:pt x="3084" y="19717"/>
                    <a:pt x="3222" y="19628"/>
                    <a:pt x="3463" y="19776"/>
                  </a:cubicBezTo>
                  <a:cubicBezTo>
                    <a:pt x="3703" y="19919"/>
                    <a:pt x="3995" y="19791"/>
                    <a:pt x="4271" y="19717"/>
                  </a:cubicBezTo>
                  <a:cubicBezTo>
                    <a:pt x="4547" y="19648"/>
                    <a:pt x="4804" y="19244"/>
                    <a:pt x="4962" y="19081"/>
                  </a:cubicBezTo>
                  <a:cubicBezTo>
                    <a:pt x="5115" y="18914"/>
                    <a:pt x="5443" y="19096"/>
                    <a:pt x="5616" y="19244"/>
                  </a:cubicBezTo>
                  <a:cubicBezTo>
                    <a:pt x="5786" y="19392"/>
                    <a:pt x="5786" y="19589"/>
                    <a:pt x="5770" y="19885"/>
                  </a:cubicBezTo>
                  <a:cubicBezTo>
                    <a:pt x="5754" y="20175"/>
                    <a:pt x="5581" y="20304"/>
                    <a:pt x="5391" y="20378"/>
                  </a:cubicBezTo>
                  <a:cubicBezTo>
                    <a:pt x="5202" y="20451"/>
                    <a:pt x="5320" y="20708"/>
                    <a:pt x="5269" y="20925"/>
                  </a:cubicBezTo>
                  <a:cubicBezTo>
                    <a:pt x="5218" y="21147"/>
                    <a:pt x="5391" y="21161"/>
                    <a:pt x="5545" y="21309"/>
                  </a:cubicBezTo>
                  <a:cubicBezTo>
                    <a:pt x="5703" y="21457"/>
                    <a:pt x="5703" y="21600"/>
                    <a:pt x="5873" y="21565"/>
                  </a:cubicBezTo>
                  <a:cubicBezTo>
                    <a:pt x="6046" y="21526"/>
                    <a:pt x="5975" y="21344"/>
                    <a:pt x="6184" y="21418"/>
                  </a:cubicBezTo>
                  <a:cubicBezTo>
                    <a:pt x="6389" y="21492"/>
                    <a:pt x="6614" y="21270"/>
                    <a:pt x="6685" y="21107"/>
                  </a:cubicBezTo>
                  <a:cubicBezTo>
                    <a:pt x="6752" y="20944"/>
                    <a:pt x="6906" y="21107"/>
                    <a:pt x="7115" y="21087"/>
                  </a:cubicBezTo>
                  <a:cubicBezTo>
                    <a:pt x="7320" y="21073"/>
                    <a:pt x="7253" y="20742"/>
                    <a:pt x="7166" y="20688"/>
                  </a:cubicBezTo>
                  <a:cubicBezTo>
                    <a:pt x="7079" y="20634"/>
                    <a:pt x="7166" y="20397"/>
                    <a:pt x="7269" y="20269"/>
                  </a:cubicBezTo>
                  <a:cubicBezTo>
                    <a:pt x="7371" y="20141"/>
                    <a:pt x="7284" y="19899"/>
                    <a:pt x="7269" y="19737"/>
                  </a:cubicBezTo>
                  <a:cubicBezTo>
                    <a:pt x="7253" y="19574"/>
                    <a:pt x="7391" y="19520"/>
                    <a:pt x="7493" y="19337"/>
                  </a:cubicBezTo>
                  <a:cubicBezTo>
                    <a:pt x="7596" y="19155"/>
                    <a:pt x="7734" y="19170"/>
                    <a:pt x="7837" y="19081"/>
                  </a:cubicBezTo>
                  <a:cubicBezTo>
                    <a:pt x="7939" y="18987"/>
                    <a:pt x="8010" y="19170"/>
                    <a:pt x="8077" y="19244"/>
                  </a:cubicBezTo>
                  <a:cubicBezTo>
                    <a:pt x="8148" y="19318"/>
                    <a:pt x="8235" y="19466"/>
                    <a:pt x="8184" y="19609"/>
                  </a:cubicBezTo>
                  <a:cubicBezTo>
                    <a:pt x="8132" y="19756"/>
                    <a:pt x="8026" y="19830"/>
                    <a:pt x="7923" y="19959"/>
                  </a:cubicBezTo>
                  <a:cubicBezTo>
                    <a:pt x="7821" y="20087"/>
                    <a:pt x="7837" y="20378"/>
                    <a:pt x="7994" y="20506"/>
                  </a:cubicBezTo>
                  <a:cubicBezTo>
                    <a:pt x="8148" y="20634"/>
                    <a:pt x="8199" y="20506"/>
                    <a:pt x="8491" y="20614"/>
                  </a:cubicBezTo>
                  <a:cubicBezTo>
                    <a:pt x="8783" y="20723"/>
                    <a:pt x="8716" y="20959"/>
                    <a:pt x="8819" y="20959"/>
                  </a:cubicBezTo>
                  <a:cubicBezTo>
                    <a:pt x="8921" y="20959"/>
                    <a:pt x="9110" y="21018"/>
                    <a:pt x="9181" y="20905"/>
                  </a:cubicBezTo>
                  <a:cubicBezTo>
                    <a:pt x="9248" y="20797"/>
                    <a:pt x="9371" y="20959"/>
                    <a:pt x="9473" y="21087"/>
                  </a:cubicBezTo>
                  <a:cubicBezTo>
                    <a:pt x="9576" y="21216"/>
                    <a:pt x="9662" y="20979"/>
                    <a:pt x="9785" y="20979"/>
                  </a:cubicBezTo>
                  <a:cubicBezTo>
                    <a:pt x="9903" y="20979"/>
                    <a:pt x="9872" y="20905"/>
                    <a:pt x="9872" y="20723"/>
                  </a:cubicBezTo>
                  <a:cubicBezTo>
                    <a:pt x="9872" y="20540"/>
                    <a:pt x="9990" y="20486"/>
                    <a:pt x="10061" y="20358"/>
                  </a:cubicBezTo>
                  <a:cubicBezTo>
                    <a:pt x="10128" y="20230"/>
                    <a:pt x="10266" y="20121"/>
                    <a:pt x="10317" y="19973"/>
                  </a:cubicBezTo>
                  <a:cubicBezTo>
                    <a:pt x="10368" y="19830"/>
                    <a:pt x="10317" y="19830"/>
                    <a:pt x="10593" y="19791"/>
                  </a:cubicBezTo>
                  <a:cubicBezTo>
                    <a:pt x="10869" y="19756"/>
                    <a:pt x="10644" y="19520"/>
                    <a:pt x="10629" y="19337"/>
                  </a:cubicBezTo>
                  <a:cubicBezTo>
                    <a:pt x="10613" y="19155"/>
                    <a:pt x="10747" y="19135"/>
                    <a:pt x="10854" y="19027"/>
                  </a:cubicBezTo>
                  <a:cubicBezTo>
                    <a:pt x="10956" y="18914"/>
                    <a:pt x="10921" y="18845"/>
                    <a:pt x="10921" y="18716"/>
                  </a:cubicBezTo>
                  <a:cubicBezTo>
                    <a:pt x="10921" y="18588"/>
                    <a:pt x="11145" y="18785"/>
                    <a:pt x="11232" y="18859"/>
                  </a:cubicBezTo>
                  <a:cubicBezTo>
                    <a:pt x="11319" y="18933"/>
                    <a:pt x="11402" y="18879"/>
                    <a:pt x="11540" y="18603"/>
                  </a:cubicBezTo>
                  <a:cubicBezTo>
                    <a:pt x="11678" y="18332"/>
                    <a:pt x="11678" y="18603"/>
                    <a:pt x="11851" y="18697"/>
                  </a:cubicBezTo>
                  <a:cubicBezTo>
                    <a:pt x="12025" y="18785"/>
                    <a:pt x="12005" y="18603"/>
                    <a:pt x="12005" y="18421"/>
                  </a:cubicBezTo>
                  <a:cubicBezTo>
                    <a:pt x="12005" y="18238"/>
                    <a:pt x="12163" y="18366"/>
                    <a:pt x="12214" y="18406"/>
                  </a:cubicBezTo>
                  <a:cubicBezTo>
                    <a:pt x="12265" y="18440"/>
                    <a:pt x="12384" y="18347"/>
                    <a:pt x="12419" y="18223"/>
                  </a:cubicBezTo>
                  <a:cubicBezTo>
                    <a:pt x="12455" y="18095"/>
                    <a:pt x="12557" y="17691"/>
                    <a:pt x="12628" y="17563"/>
                  </a:cubicBezTo>
                  <a:cubicBezTo>
                    <a:pt x="12695" y="17435"/>
                    <a:pt x="12900" y="17489"/>
                    <a:pt x="13038" y="17563"/>
                  </a:cubicBezTo>
                  <a:cubicBezTo>
                    <a:pt x="13176" y="17637"/>
                    <a:pt x="13247" y="17400"/>
                    <a:pt x="13299" y="17272"/>
                  </a:cubicBezTo>
                  <a:cubicBezTo>
                    <a:pt x="13350" y="17144"/>
                    <a:pt x="13437" y="17252"/>
                    <a:pt x="13523" y="17346"/>
                  </a:cubicBezTo>
                  <a:cubicBezTo>
                    <a:pt x="13610" y="17435"/>
                    <a:pt x="13748" y="17326"/>
                    <a:pt x="13764" y="17198"/>
                  </a:cubicBezTo>
                  <a:cubicBezTo>
                    <a:pt x="13780" y="17070"/>
                    <a:pt x="13918" y="17144"/>
                    <a:pt x="14056" y="17105"/>
                  </a:cubicBezTo>
                  <a:cubicBezTo>
                    <a:pt x="14194" y="17070"/>
                    <a:pt x="14107" y="16814"/>
                    <a:pt x="14127" y="16740"/>
                  </a:cubicBezTo>
                  <a:cubicBezTo>
                    <a:pt x="14143" y="16666"/>
                    <a:pt x="14005" y="16666"/>
                    <a:pt x="13938" y="16523"/>
                  </a:cubicBezTo>
                  <a:cubicBezTo>
                    <a:pt x="13867" y="16375"/>
                    <a:pt x="13815" y="16321"/>
                    <a:pt x="13902" y="16267"/>
                  </a:cubicBezTo>
                  <a:cubicBezTo>
                    <a:pt x="13989" y="16212"/>
                    <a:pt x="13882" y="16119"/>
                    <a:pt x="13902" y="15936"/>
                  </a:cubicBezTo>
                  <a:cubicBezTo>
                    <a:pt x="13918" y="15754"/>
                    <a:pt x="13902" y="15719"/>
                    <a:pt x="13969" y="15700"/>
                  </a:cubicBezTo>
                  <a:cubicBezTo>
                    <a:pt x="14040" y="15680"/>
                    <a:pt x="14107" y="15572"/>
                    <a:pt x="14107" y="15424"/>
                  </a:cubicBezTo>
                  <a:cubicBezTo>
                    <a:pt x="14107" y="15281"/>
                    <a:pt x="14127" y="15226"/>
                    <a:pt x="14245" y="15079"/>
                  </a:cubicBezTo>
                  <a:cubicBezTo>
                    <a:pt x="14367" y="14931"/>
                    <a:pt x="14454" y="14916"/>
                    <a:pt x="14572" y="15024"/>
                  </a:cubicBezTo>
                  <a:cubicBezTo>
                    <a:pt x="14695" y="15133"/>
                    <a:pt x="14537" y="15424"/>
                    <a:pt x="14695" y="15606"/>
                  </a:cubicBezTo>
                  <a:cubicBezTo>
                    <a:pt x="14849" y="15793"/>
                    <a:pt x="15038" y="15369"/>
                    <a:pt x="15160" y="15207"/>
                  </a:cubicBezTo>
                  <a:cubicBezTo>
                    <a:pt x="15278" y="15044"/>
                    <a:pt x="15365" y="15024"/>
                    <a:pt x="15468" y="15133"/>
                  </a:cubicBezTo>
                  <a:cubicBezTo>
                    <a:pt x="15574" y="15241"/>
                    <a:pt x="15641" y="15113"/>
                    <a:pt x="15744" y="14931"/>
                  </a:cubicBezTo>
                  <a:cubicBezTo>
                    <a:pt x="15846" y="14748"/>
                    <a:pt x="15953" y="14876"/>
                    <a:pt x="16055" y="14950"/>
                  </a:cubicBezTo>
                  <a:cubicBezTo>
                    <a:pt x="16158" y="15024"/>
                    <a:pt x="16209" y="14876"/>
                    <a:pt x="16193" y="14768"/>
                  </a:cubicBezTo>
                  <a:cubicBezTo>
                    <a:pt x="16174" y="14660"/>
                    <a:pt x="16107" y="14586"/>
                    <a:pt x="16091" y="14438"/>
                  </a:cubicBezTo>
                  <a:cubicBezTo>
                    <a:pt x="16071" y="14295"/>
                    <a:pt x="16193" y="14221"/>
                    <a:pt x="16450" y="14147"/>
                  </a:cubicBezTo>
                  <a:cubicBezTo>
                    <a:pt x="16710" y="14073"/>
                    <a:pt x="16450" y="14147"/>
                    <a:pt x="16659" y="13984"/>
                  </a:cubicBezTo>
                  <a:cubicBezTo>
                    <a:pt x="16864" y="13817"/>
                    <a:pt x="16951" y="14073"/>
                    <a:pt x="16951" y="14073"/>
                  </a:cubicBezTo>
                  <a:cubicBezTo>
                    <a:pt x="16951" y="14073"/>
                    <a:pt x="17104" y="14364"/>
                    <a:pt x="17211" y="14438"/>
                  </a:cubicBezTo>
                  <a:cubicBezTo>
                    <a:pt x="17313" y="14512"/>
                    <a:pt x="17278" y="14586"/>
                    <a:pt x="17278" y="14748"/>
                  </a:cubicBezTo>
                  <a:cubicBezTo>
                    <a:pt x="17278" y="14916"/>
                    <a:pt x="17278" y="14970"/>
                    <a:pt x="17400" y="15044"/>
                  </a:cubicBezTo>
                  <a:cubicBezTo>
                    <a:pt x="17518" y="15113"/>
                    <a:pt x="17467" y="15295"/>
                    <a:pt x="17605" y="15424"/>
                  </a:cubicBezTo>
                  <a:cubicBezTo>
                    <a:pt x="17743" y="15552"/>
                    <a:pt x="17866" y="15424"/>
                    <a:pt x="18019" y="15424"/>
                  </a:cubicBezTo>
                  <a:cubicBezTo>
                    <a:pt x="18086" y="15424"/>
                    <a:pt x="18197" y="15409"/>
                    <a:pt x="18295" y="15389"/>
                  </a:cubicBezTo>
                  <a:cubicBezTo>
                    <a:pt x="18323" y="15335"/>
                    <a:pt x="18358" y="15286"/>
                    <a:pt x="18390" y="15241"/>
                  </a:cubicBezTo>
                  <a:cubicBezTo>
                    <a:pt x="18477" y="15123"/>
                    <a:pt x="18433" y="15049"/>
                    <a:pt x="18339" y="14886"/>
                  </a:cubicBezTo>
                  <a:cubicBezTo>
                    <a:pt x="18244" y="14724"/>
                    <a:pt x="18276" y="14586"/>
                    <a:pt x="18276" y="14502"/>
                  </a:cubicBezTo>
                  <a:cubicBezTo>
                    <a:pt x="18276" y="14423"/>
                    <a:pt x="18311" y="14374"/>
                    <a:pt x="18209" y="14310"/>
                  </a:cubicBezTo>
                  <a:cubicBezTo>
                    <a:pt x="18106" y="14246"/>
                    <a:pt x="18201" y="14147"/>
                    <a:pt x="18224" y="14073"/>
                  </a:cubicBezTo>
                  <a:cubicBezTo>
                    <a:pt x="18252" y="13999"/>
                    <a:pt x="18319" y="13910"/>
                    <a:pt x="18390" y="14039"/>
                  </a:cubicBezTo>
                  <a:cubicBezTo>
                    <a:pt x="18457" y="14167"/>
                    <a:pt x="18552" y="14112"/>
                    <a:pt x="18674" y="14255"/>
                  </a:cubicBezTo>
                  <a:cubicBezTo>
                    <a:pt x="18792" y="14403"/>
                    <a:pt x="18784" y="14458"/>
                    <a:pt x="18887" y="14640"/>
                  </a:cubicBezTo>
                  <a:cubicBezTo>
                    <a:pt x="18993" y="14822"/>
                    <a:pt x="19088" y="14458"/>
                    <a:pt x="19112" y="14329"/>
                  </a:cubicBezTo>
                  <a:cubicBezTo>
                    <a:pt x="19139" y="14201"/>
                    <a:pt x="19301" y="14053"/>
                    <a:pt x="19372" y="13955"/>
                  </a:cubicBezTo>
                  <a:cubicBezTo>
                    <a:pt x="19439" y="13856"/>
                    <a:pt x="19482" y="13871"/>
                    <a:pt x="19597" y="13807"/>
                  </a:cubicBezTo>
                  <a:cubicBezTo>
                    <a:pt x="19707" y="13743"/>
                    <a:pt x="19743" y="13634"/>
                    <a:pt x="19759" y="13516"/>
                  </a:cubicBezTo>
                  <a:cubicBezTo>
                    <a:pt x="19774" y="13398"/>
                    <a:pt x="19837" y="13432"/>
                    <a:pt x="19912" y="13432"/>
                  </a:cubicBezTo>
                  <a:cubicBezTo>
                    <a:pt x="19991" y="13432"/>
                    <a:pt x="20086" y="13482"/>
                    <a:pt x="20165" y="13324"/>
                  </a:cubicBezTo>
                  <a:cubicBezTo>
                    <a:pt x="20240" y="13171"/>
                    <a:pt x="20326" y="13363"/>
                    <a:pt x="20492" y="13378"/>
                  </a:cubicBezTo>
                  <a:cubicBezTo>
                    <a:pt x="20654" y="13398"/>
                    <a:pt x="20579" y="12969"/>
                    <a:pt x="20602" y="12885"/>
                  </a:cubicBezTo>
                  <a:cubicBezTo>
                    <a:pt x="20630" y="12806"/>
                    <a:pt x="20741" y="12885"/>
                    <a:pt x="20800" y="12929"/>
                  </a:cubicBezTo>
                  <a:cubicBezTo>
                    <a:pt x="20863" y="12979"/>
                    <a:pt x="20938" y="12915"/>
                    <a:pt x="21024" y="12885"/>
                  </a:cubicBezTo>
                  <a:cubicBezTo>
                    <a:pt x="21111" y="12860"/>
                    <a:pt x="21190" y="12767"/>
                    <a:pt x="21190" y="12614"/>
                  </a:cubicBezTo>
                  <a:cubicBezTo>
                    <a:pt x="21190" y="12456"/>
                    <a:pt x="21273" y="12501"/>
                    <a:pt x="21411" y="12392"/>
                  </a:cubicBezTo>
                  <a:cubicBezTo>
                    <a:pt x="21549" y="12284"/>
                    <a:pt x="21498" y="12165"/>
                    <a:pt x="21482" y="12047"/>
                  </a:cubicBezTo>
                  <a:cubicBezTo>
                    <a:pt x="21462" y="11929"/>
                    <a:pt x="21352" y="12027"/>
                    <a:pt x="21273" y="11983"/>
                  </a:cubicBezTo>
                  <a:cubicBezTo>
                    <a:pt x="21198" y="11939"/>
                    <a:pt x="21285" y="11672"/>
                    <a:pt x="21233" y="11525"/>
                  </a:cubicBezTo>
                  <a:cubicBezTo>
                    <a:pt x="21178" y="11377"/>
                    <a:pt x="21076" y="11352"/>
                    <a:pt x="21060" y="11180"/>
                  </a:cubicBezTo>
                  <a:cubicBezTo>
                    <a:pt x="21040" y="11002"/>
                    <a:pt x="20835" y="10958"/>
                    <a:pt x="20808" y="10815"/>
                  </a:cubicBezTo>
                  <a:cubicBezTo>
                    <a:pt x="20784" y="10667"/>
                    <a:pt x="20646" y="10815"/>
                    <a:pt x="20602" y="10923"/>
                  </a:cubicBezTo>
                  <a:cubicBezTo>
                    <a:pt x="20559" y="11032"/>
                    <a:pt x="20421" y="11066"/>
                    <a:pt x="20283" y="11189"/>
                  </a:cubicBezTo>
                  <a:cubicBezTo>
                    <a:pt x="20145" y="11308"/>
                    <a:pt x="20129" y="11189"/>
                    <a:pt x="20102" y="11022"/>
                  </a:cubicBezTo>
                  <a:cubicBezTo>
                    <a:pt x="20078" y="10859"/>
                    <a:pt x="19964" y="10839"/>
                    <a:pt x="19924" y="10741"/>
                  </a:cubicBezTo>
                  <a:cubicBezTo>
                    <a:pt x="19881" y="10637"/>
                    <a:pt x="19837" y="10593"/>
                    <a:pt x="19794" y="10455"/>
                  </a:cubicBezTo>
                  <a:cubicBezTo>
                    <a:pt x="19751" y="10317"/>
                    <a:pt x="19904" y="10066"/>
                    <a:pt x="19912" y="9942"/>
                  </a:cubicBezTo>
                  <a:cubicBezTo>
                    <a:pt x="19924" y="9824"/>
                    <a:pt x="19837" y="9809"/>
                    <a:pt x="19743" y="9755"/>
                  </a:cubicBezTo>
                  <a:cubicBezTo>
                    <a:pt x="19648" y="9696"/>
                    <a:pt x="19636" y="9696"/>
                    <a:pt x="19620" y="9563"/>
                  </a:cubicBezTo>
                  <a:cubicBezTo>
                    <a:pt x="19605" y="9425"/>
                    <a:pt x="19490" y="9553"/>
                    <a:pt x="19352" y="9499"/>
                  </a:cubicBezTo>
                  <a:cubicBezTo>
                    <a:pt x="19214" y="9444"/>
                    <a:pt x="19431" y="9178"/>
                    <a:pt x="19467" y="9104"/>
                  </a:cubicBezTo>
                  <a:cubicBezTo>
                    <a:pt x="19502" y="9030"/>
                    <a:pt x="19569" y="9159"/>
                    <a:pt x="19672" y="9223"/>
                  </a:cubicBezTo>
                  <a:cubicBezTo>
                    <a:pt x="19774" y="9287"/>
                    <a:pt x="19766" y="9252"/>
                    <a:pt x="19845" y="9159"/>
                  </a:cubicBezTo>
                  <a:cubicBezTo>
                    <a:pt x="19924" y="9070"/>
                    <a:pt x="19912" y="9198"/>
                    <a:pt x="20086" y="9316"/>
                  </a:cubicBezTo>
                  <a:cubicBezTo>
                    <a:pt x="20259" y="9435"/>
                    <a:pt x="20188" y="9114"/>
                    <a:pt x="20181" y="8947"/>
                  </a:cubicBezTo>
                  <a:cubicBezTo>
                    <a:pt x="20173" y="8784"/>
                    <a:pt x="20283" y="8823"/>
                    <a:pt x="20346" y="8700"/>
                  </a:cubicBezTo>
                  <a:cubicBezTo>
                    <a:pt x="20405" y="8582"/>
                    <a:pt x="20267" y="8582"/>
                    <a:pt x="20208" y="8513"/>
                  </a:cubicBezTo>
                  <a:cubicBezTo>
                    <a:pt x="20145" y="8439"/>
                    <a:pt x="20188" y="8301"/>
                    <a:pt x="20216" y="8192"/>
                  </a:cubicBezTo>
                  <a:cubicBezTo>
                    <a:pt x="20240" y="8079"/>
                    <a:pt x="20457" y="8109"/>
                    <a:pt x="20543" y="8074"/>
                  </a:cubicBezTo>
                  <a:cubicBezTo>
                    <a:pt x="20630" y="8035"/>
                    <a:pt x="20662" y="7926"/>
                    <a:pt x="20662" y="7842"/>
                  </a:cubicBezTo>
                  <a:cubicBezTo>
                    <a:pt x="20662" y="7764"/>
                    <a:pt x="20638" y="7769"/>
                    <a:pt x="20516" y="7862"/>
                  </a:cubicBezTo>
                  <a:cubicBezTo>
                    <a:pt x="20397" y="7951"/>
                    <a:pt x="20370" y="7897"/>
                    <a:pt x="20181" y="7852"/>
                  </a:cubicBezTo>
                  <a:cubicBezTo>
                    <a:pt x="19991" y="7808"/>
                    <a:pt x="19999" y="7769"/>
                    <a:pt x="19932" y="7699"/>
                  </a:cubicBezTo>
                  <a:cubicBezTo>
                    <a:pt x="19861" y="7626"/>
                    <a:pt x="19691" y="7532"/>
                    <a:pt x="19620" y="7433"/>
                  </a:cubicBezTo>
                  <a:cubicBezTo>
                    <a:pt x="19553" y="7330"/>
                    <a:pt x="19628" y="7123"/>
                    <a:pt x="19723" y="7029"/>
                  </a:cubicBezTo>
                  <a:cubicBezTo>
                    <a:pt x="19818" y="6940"/>
                    <a:pt x="19889" y="6793"/>
                    <a:pt x="19964" y="6640"/>
                  </a:cubicBezTo>
                  <a:cubicBezTo>
                    <a:pt x="20042" y="6482"/>
                    <a:pt x="20240" y="6245"/>
                    <a:pt x="20378" y="6053"/>
                  </a:cubicBezTo>
                  <a:cubicBezTo>
                    <a:pt x="20516" y="5861"/>
                    <a:pt x="20524" y="5723"/>
                    <a:pt x="20630" y="5580"/>
                  </a:cubicBezTo>
                  <a:cubicBezTo>
                    <a:pt x="20733" y="5432"/>
                    <a:pt x="20705" y="5649"/>
                    <a:pt x="20733" y="5777"/>
                  </a:cubicBezTo>
                  <a:cubicBezTo>
                    <a:pt x="20756" y="5905"/>
                    <a:pt x="20843" y="5955"/>
                    <a:pt x="20930" y="6009"/>
                  </a:cubicBezTo>
                  <a:cubicBezTo>
                    <a:pt x="21017" y="6063"/>
                    <a:pt x="20989" y="5777"/>
                    <a:pt x="20930" y="5679"/>
                  </a:cubicBezTo>
                  <a:cubicBezTo>
                    <a:pt x="20871" y="5580"/>
                    <a:pt x="20886" y="5402"/>
                    <a:pt x="20871" y="5260"/>
                  </a:cubicBezTo>
                  <a:cubicBezTo>
                    <a:pt x="20851" y="5112"/>
                    <a:pt x="20930" y="4959"/>
                    <a:pt x="20930" y="4841"/>
                  </a:cubicBezTo>
                  <a:cubicBezTo>
                    <a:pt x="20930" y="4717"/>
                    <a:pt x="21017" y="4683"/>
                    <a:pt x="21127" y="4594"/>
                  </a:cubicBezTo>
                  <a:cubicBezTo>
                    <a:pt x="21241" y="4500"/>
                    <a:pt x="21198" y="4136"/>
                    <a:pt x="21103" y="3998"/>
                  </a:cubicBezTo>
                  <a:cubicBezTo>
                    <a:pt x="21009" y="3860"/>
                    <a:pt x="21052" y="3633"/>
                    <a:pt x="21032" y="3421"/>
                  </a:cubicBezTo>
                  <a:cubicBezTo>
                    <a:pt x="21017" y="3214"/>
                    <a:pt x="21111" y="2982"/>
                    <a:pt x="21163" y="2893"/>
                  </a:cubicBezTo>
                  <a:cubicBezTo>
                    <a:pt x="21214" y="2800"/>
                    <a:pt x="21273" y="2657"/>
                    <a:pt x="21206" y="2519"/>
                  </a:cubicBezTo>
                  <a:cubicBezTo>
                    <a:pt x="21135" y="2381"/>
                    <a:pt x="21328" y="2292"/>
                    <a:pt x="21316" y="2154"/>
                  </a:cubicBezTo>
                  <a:cubicBezTo>
                    <a:pt x="21308" y="2016"/>
                    <a:pt x="21127" y="1972"/>
                    <a:pt x="20965" y="1814"/>
                  </a:cubicBezTo>
                  <a:cubicBezTo>
                    <a:pt x="20800" y="1661"/>
                    <a:pt x="20906" y="1587"/>
                    <a:pt x="20646" y="1558"/>
                  </a:cubicBezTo>
                  <a:cubicBezTo>
                    <a:pt x="20386" y="1533"/>
                    <a:pt x="20413" y="1804"/>
                    <a:pt x="20259" y="1996"/>
                  </a:cubicBezTo>
                  <a:cubicBezTo>
                    <a:pt x="20102" y="2189"/>
                    <a:pt x="19999" y="2105"/>
                    <a:pt x="19794" y="2164"/>
                  </a:cubicBezTo>
                  <a:cubicBezTo>
                    <a:pt x="19585" y="2218"/>
                    <a:pt x="19329" y="2327"/>
                    <a:pt x="19120" y="2297"/>
                  </a:cubicBezTo>
                  <a:cubicBezTo>
                    <a:pt x="18915" y="2272"/>
                    <a:pt x="18812" y="2080"/>
                    <a:pt x="18784" y="1917"/>
                  </a:cubicBezTo>
                  <a:cubicBezTo>
                    <a:pt x="18761" y="1750"/>
                    <a:pt x="18709" y="1558"/>
                    <a:pt x="18709" y="1311"/>
                  </a:cubicBezTo>
                  <a:cubicBezTo>
                    <a:pt x="18709" y="1065"/>
                    <a:pt x="18654" y="1173"/>
                    <a:pt x="18552" y="1173"/>
                  </a:cubicBezTo>
                  <a:cubicBezTo>
                    <a:pt x="18449" y="1173"/>
                    <a:pt x="18422" y="1119"/>
                    <a:pt x="18347" y="981"/>
                  </a:cubicBezTo>
                  <a:cubicBezTo>
                    <a:pt x="18268" y="848"/>
                    <a:pt x="18165" y="981"/>
                    <a:pt x="18165" y="1149"/>
                  </a:cubicBezTo>
                  <a:cubicBezTo>
                    <a:pt x="18165" y="1311"/>
                    <a:pt x="18086" y="1395"/>
                    <a:pt x="17984" y="1232"/>
                  </a:cubicBezTo>
                  <a:cubicBezTo>
                    <a:pt x="17881" y="1065"/>
                    <a:pt x="17854" y="1119"/>
                    <a:pt x="17597" y="1065"/>
                  </a:cubicBezTo>
                  <a:cubicBezTo>
                    <a:pt x="17337" y="1010"/>
                    <a:pt x="17597" y="734"/>
                    <a:pt x="17727" y="547"/>
                  </a:cubicBezTo>
                  <a:cubicBezTo>
                    <a:pt x="17854" y="355"/>
                    <a:pt x="17751" y="301"/>
                    <a:pt x="17597" y="163"/>
                  </a:cubicBezTo>
                  <a:cubicBezTo>
                    <a:pt x="17554" y="123"/>
                    <a:pt x="17515" y="64"/>
                    <a:pt x="17479" y="0"/>
                  </a:cubicBezTo>
                  <a:cubicBezTo>
                    <a:pt x="17373" y="20"/>
                    <a:pt x="17258" y="25"/>
                    <a:pt x="17203" y="108"/>
                  </a:cubicBezTo>
                  <a:cubicBezTo>
                    <a:pt x="17124" y="217"/>
                    <a:pt x="16911" y="621"/>
                    <a:pt x="16828" y="725"/>
                  </a:cubicBezTo>
                  <a:cubicBezTo>
                    <a:pt x="16745" y="828"/>
                    <a:pt x="16635" y="882"/>
                    <a:pt x="16678" y="991"/>
                  </a:cubicBezTo>
                  <a:cubicBezTo>
                    <a:pt x="16726" y="1099"/>
                    <a:pt x="16789" y="1188"/>
                    <a:pt x="16872" y="1114"/>
                  </a:cubicBezTo>
                  <a:cubicBezTo>
                    <a:pt x="16958" y="1040"/>
                    <a:pt x="17144" y="976"/>
                    <a:pt x="17183" y="1114"/>
                  </a:cubicBezTo>
                  <a:cubicBezTo>
                    <a:pt x="17223" y="1252"/>
                    <a:pt x="17183" y="1222"/>
                    <a:pt x="17191" y="1326"/>
                  </a:cubicBezTo>
                  <a:cubicBezTo>
                    <a:pt x="17195" y="1429"/>
                    <a:pt x="17298" y="1434"/>
                    <a:pt x="17333" y="1553"/>
                  </a:cubicBezTo>
                  <a:cubicBezTo>
                    <a:pt x="17365" y="1666"/>
                    <a:pt x="17337" y="1853"/>
                    <a:pt x="17286" y="1937"/>
                  </a:cubicBezTo>
                  <a:cubicBezTo>
                    <a:pt x="17235" y="2016"/>
                    <a:pt x="17033" y="2154"/>
                    <a:pt x="16982" y="2292"/>
                  </a:cubicBezTo>
                  <a:cubicBezTo>
                    <a:pt x="16931" y="2430"/>
                    <a:pt x="16911" y="2603"/>
                    <a:pt x="16919" y="2667"/>
                  </a:cubicBezTo>
                  <a:cubicBezTo>
                    <a:pt x="16923" y="2736"/>
                    <a:pt x="16919" y="2785"/>
                    <a:pt x="16860" y="2824"/>
                  </a:cubicBezTo>
                  <a:cubicBezTo>
                    <a:pt x="16801" y="2869"/>
                    <a:pt x="16789" y="2928"/>
                    <a:pt x="16816" y="3031"/>
                  </a:cubicBezTo>
                  <a:cubicBezTo>
                    <a:pt x="16840" y="3135"/>
                    <a:pt x="16816" y="3174"/>
                    <a:pt x="16765" y="3229"/>
                  </a:cubicBezTo>
                  <a:cubicBezTo>
                    <a:pt x="16710" y="3288"/>
                    <a:pt x="16706" y="3317"/>
                    <a:pt x="16726" y="3431"/>
                  </a:cubicBezTo>
                  <a:cubicBezTo>
                    <a:pt x="16745" y="3539"/>
                    <a:pt x="16726" y="3598"/>
                    <a:pt x="16667" y="3682"/>
                  </a:cubicBezTo>
                  <a:cubicBezTo>
                    <a:pt x="16607" y="3766"/>
                    <a:pt x="16548" y="3845"/>
                    <a:pt x="16556" y="3938"/>
                  </a:cubicBezTo>
                  <a:cubicBezTo>
                    <a:pt x="16564" y="4027"/>
                    <a:pt x="16533" y="4072"/>
                    <a:pt x="16584" y="4126"/>
                  </a:cubicBezTo>
                  <a:cubicBezTo>
                    <a:pt x="16635" y="4185"/>
                    <a:pt x="16706" y="4141"/>
                    <a:pt x="16718" y="4274"/>
                  </a:cubicBezTo>
                  <a:cubicBezTo>
                    <a:pt x="16730" y="4402"/>
                    <a:pt x="16698" y="4525"/>
                    <a:pt x="16604" y="4574"/>
                  </a:cubicBezTo>
                  <a:cubicBezTo>
                    <a:pt x="16505" y="4624"/>
                    <a:pt x="16363" y="4624"/>
                    <a:pt x="16292" y="4717"/>
                  </a:cubicBezTo>
                  <a:cubicBezTo>
                    <a:pt x="16221" y="4811"/>
                    <a:pt x="15996" y="5048"/>
                    <a:pt x="15909" y="5161"/>
                  </a:cubicBezTo>
                  <a:cubicBezTo>
                    <a:pt x="15827" y="5279"/>
                    <a:pt x="15767" y="5476"/>
                    <a:pt x="15554" y="5373"/>
                  </a:cubicBezTo>
                  <a:cubicBezTo>
                    <a:pt x="15342" y="5274"/>
                    <a:pt x="15480" y="5205"/>
                    <a:pt x="15282" y="5215"/>
                  </a:cubicBezTo>
                  <a:cubicBezTo>
                    <a:pt x="15132" y="5230"/>
                    <a:pt x="14959" y="5191"/>
                    <a:pt x="14845" y="5107"/>
                  </a:cubicBezTo>
                  <a:cubicBezTo>
                    <a:pt x="14821" y="5230"/>
                    <a:pt x="14797" y="5353"/>
                    <a:pt x="14793" y="5422"/>
                  </a:cubicBezTo>
                  <a:cubicBezTo>
                    <a:pt x="14781" y="5590"/>
                    <a:pt x="14691" y="5821"/>
                    <a:pt x="14640" y="6038"/>
                  </a:cubicBezTo>
                  <a:cubicBezTo>
                    <a:pt x="14584" y="6260"/>
                    <a:pt x="14561" y="6398"/>
                    <a:pt x="14521" y="6600"/>
                  </a:cubicBezTo>
                  <a:cubicBezTo>
                    <a:pt x="14482" y="6807"/>
                    <a:pt x="14442" y="6822"/>
                    <a:pt x="14442" y="7014"/>
                  </a:cubicBezTo>
                  <a:cubicBezTo>
                    <a:pt x="14442" y="7207"/>
                    <a:pt x="14407" y="7207"/>
                    <a:pt x="14289" y="7192"/>
                  </a:cubicBezTo>
                  <a:cubicBezTo>
                    <a:pt x="14174" y="7177"/>
                    <a:pt x="14237" y="7330"/>
                    <a:pt x="14265" y="7423"/>
                  </a:cubicBezTo>
                  <a:cubicBezTo>
                    <a:pt x="14289" y="7517"/>
                    <a:pt x="14340" y="7640"/>
                    <a:pt x="14470" y="7793"/>
                  </a:cubicBezTo>
                  <a:cubicBezTo>
                    <a:pt x="14600" y="7946"/>
                    <a:pt x="14640" y="7808"/>
                    <a:pt x="14742" y="7685"/>
                  </a:cubicBezTo>
                  <a:cubicBezTo>
                    <a:pt x="14845" y="7561"/>
                    <a:pt x="14884" y="7576"/>
                    <a:pt x="14975" y="7616"/>
                  </a:cubicBezTo>
                  <a:cubicBezTo>
                    <a:pt x="15065" y="7655"/>
                    <a:pt x="15219" y="7507"/>
                    <a:pt x="15298" y="7492"/>
                  </a:cubicBezTo>
                  <a:cubicBezTo>
                    <a:pt x="15373" y="7478"/>
                    <a:pt x="15531" y="7616"/>
                    <a:pt x="15606" y="7709"/>
                  </a:cubicBezTo>
                  <a:cubicBezTo>
                    <a:pt x="15685" y="7808"/>
                    <a:pt x="15787" y="7709"/>
                    <a:pt x="15787" y="7655"/>
                  </a:cubicBezTo>
                  <a:cubicBezTo>
                    <a:pt x="15787" y="7601"/>
                    <a:pt x="15890" y="7354"/>
                    <a:pt x="15941" y="7231"/>
                  </a:cubicBezTo>
                  <a:cubicBezTo>
                    <a:pt x="15996" y="7108"/>
                    <a:pt x="16122" y="7162"/>
                    <a:pt x="16253" y="7123"/>
                  </a:cubicBezTo>
                  <a:cubicBezTo>
                    <a:pt x="16383" y="7083"/>
                    <a:pt x="16564" y="7147"/>
                    <a:pt x="16604" y="7231"/>
                  </a:cubicBezTo>
                  <a:cubicBezTo>
                    <a:pt x="16639" y="7315"/>
                    <a:pt x="16872" y="7394"/>
                    <a:pt x="16962" y="7384"/>
                  </a:cubicBezTo>
                  <a:cubicBezTo>
                    <a:pt x="17053" y="7369"/>
                    <a:pt x="17081" y="7507"/>
                    <a:pt x="17081" y="7601"/>
                  </a:cubicBezTo>
                  <a:cubicBezTo>
                    <a:pt x="17081" y="7699"/>
                    <a:pt x="17298" y="7709"/>
                    <a:pt x="17455" y="7847"/>
                  </a:cubicBezTo>
                  <a:cubicBezTo>
                    <a:pt x="17609" y="7985"/>
                    <a:pt x="17621" y="8069"/>
                    <a:pt x="17739" y="8178"/>
                  </a:cubicBezTo>
                  <a:cubicBezTo>
                    <a:pt x="17854" y="8286"/>
                    <a:pt x="17869" y="8464"/>
                    <a:pt x="17802" y="8616"/>
                  </a:cubicBezTo>
                  <a:cubicBezTo>
                    <a:pt x="17739" y="8764"/>
                    <a:pt x="17660" y="8764"/>
                    <a:pt x="17416" y="8764"/>
                  </a:cubicBezTo>
                  <a:cubicBezTo>
                    <a:pt x="17171" y="8764"/>
                    <a:pt x="17195" y="8764"/>
                    <a:pt x="17144" y="8685"/>
                  </a:cubicBezTo>
                  <a:cubicBezTo>
                    <a:pt x="17093" y="8602"/>
                    <a:pt x="16951" y="8740"/>
                    <a:pt x="16951" y="8740"/>
                  </a:cubicBezTo>
                  <a:cubicBezTo>
                    <a:pt x="16951" y="8740"/>
                    <a:pt x="16836" y="8754"/>
                    <a:pt x="16627" y="8710"/>
                  </a:cubicBezTo>
                  <a:cubicBezTo>
                    <a:pt x="16422" y="8671"/>
                    <a:pt x="16446" y="8848"/>
                    <a:pt x="16304" y="9001"/>
                  </a:cubicBezTo>
                  <a:cubicBezTo>
                    <a:pt x="16162" y="9149"/>
                    <a:pt x="16174" y="9134"/>
                    <a:pt x="16150" y="9025"/>
                  </a:cubicBezTo>
                  <a:cubicBezTo>
                    <a:pt x="16122" y="8917"/>
                    <a:pt x="15941" y="9070"/>
                    <a:pt x="15929" y="9262"/>
                  </a:cubicBezTo>
                  <a:cubicBezTo>
                    <a:pt x="15917" y="9449"/>
                    <a:pt x="15866" y="9356"/>
                    <a:pt x="15645" y="9356"/>
                  </a:cubicBezTo>
                  <a:cubicBezTo>
                    <a:pt x="15424" y="9356"/>
                    <a:pt x="15633" y="9464"/>
                    <a:pt x="15401" y="9632"/>
                  </a:cubicBezTo>
                  <a:cubicBezTo>
                    <a:pt x="15168" y="9794"/>
                    <a:pt x="15140" y="9972"/>
                    <a:pt x="15192" y="10110"/>
                  </a:cubicBezTo>
                  <a:cubicBezTo>
                    <a:pt x="15247" y="10248"/>
                    <a:pt x="15271" y="10258"/>
                    <a:pt x="15105" y="10342"/>
                  </a:cubicBezTo>
                  <a:cubicBezTo>
                    <a:pt x="14935" y="10425"/>
                    <a:pt x="14987" y="10563"/>
                    <a:pt x="14730" y="10741"/>
                  </a:cubicBezTo>
                  <a:cubicBezTo>
                    <a:pt x="14470" y="10918"/>
                    <a:pt x="14328" y="10849"/>
                    <a:pt x="14123" y="10835"/>
                  </a:cubicBezTo>
                  <a:cubicBezTo>
                    <a:pt x="13914" y="10820"/>
                    <a:pt x="13953" y="11012"/>
                    <a:pt x="13823" y="11180"/>
                  </a:cubicBezTo>
                  <a:cubicBezTo>
                    <a:pt x="13693" y="11342"/>
                    <a:pt x="13772" y="11411"/>
                    <a:pt x="13567" y="11495"/>
                  </a:cubicBezTo>
                  <a:cubicBezTo>
                    <a:pt x="13358" y="11574"/>
                    <a:pt x="13397" y="11672"/>
                    <a:pt x="13204" y="11766"/>
                  </a:cubicBezTo>
                  <a:cubicBezTo>
                    <a:pt x="13011" y="11865"/>
                    <a:pt x="12829" y="11820"/>
                    <a:pt x="12676" y="11796"/>
                  </a:cubicBezTo>
                  <a:cubicBezTo>
                    <a:pt x="12518" y="11766"/>
                    <a:pt x="12467" y="11766"/>
                    <a:pt x="12364" y="11618"/>
                  </a:cubicBezTo>
                  <a:cubicBezTo>
                    <a:pt x="12261" y="11465"/>
                    <a:pt x="12194" y="11549"/>
                    <a:pt x="12017" y="11549"/>
                  </a:cubicBezTo>
                  <a:cubicBezTo>
                    <a:pt x="11836" y="11549"/>
                    <a:pt x="11745" y="11697"/>
                    <a:pt x="11705" y="11835"/>
                  </a:cubicBezTo>
                  <a:cubicBezTo>
                    <a:pt x="11666" y="11973"/>
                    <a:pt x="11642" y="12111"/>
                    <a:pt x="11563" y="12313"/>
                  </a:cubicBezTo>
                  <a:cubicBezTo>
                    <a:pt x="11485" y="12520"/>
                    <a:pt x="11563" y="12466"/>
                    <a:pt x="11626" y="12673"/>
                  </a:cubicBezTo>
                  <a:cubicBezTo>
                    <a:pt x="11694" y="12875"/>
                    <a:pt x="11796" y="12821"/>
                    <a:pt x="11926" y="12929"/>
                  </a:cubicBezTo>
                  <a:cubicBezTo>
                    <a:pt x="12052" y="13043"/>
                    <a:pt x="12068" y="13082"/>
                    <a:pt x="12029" y="13220"/>
                  </a:cubicBezTo>
                  <a:cubicBezTo>
                    <a:pt x="11989" y="13358"/>
                    <a:pt x="11808" y="13452"/>
                    <a:pt x="11678" y="13551"/>
                  </a:cubicBezTo>
                  <a:cubicBezTo>
                    <a:pt x="11552" y="13644"/>
                    <a:pt x="11445" y="13728"/>
                    <a:pt x="11319" y="13836"/>
                  </a:cubicBezTo>
                  <a:cubicBezTo>
                    <a:pt x="11189" y="13945"/>
                    <a:pt x="11189" y="14122"/>
                    <a:pt x="11007" y="14398"/>
                  </a:cubicBezTo>
                  <a:cubicBezTo>
                    <a:pt x="10826" y="14674"/>
                    <a:pt x="10826" y="14699"/>
                    <a:pt x="10605" y="14753"/>
                  </a:cubicBezTo>
                  <a:cubicBezTo>
                    <a:pt x="10388" y="14807"/>
                    <a:pt x="10428" y="14822"/>
                    <a:pt x="10258" y="14975"/>
                  </a:cubicBezTo>
                  <a:cubicBezTo>
                    <a:pt x="10088" y="15123"/>
                    <a:pt x="9923" y="15029"/>
                    <a:pt x="9741" y="15123"/>
                  </a:cubicBezTo>
                  <a:cubicBezTo>
                    <a:pt x="9560" y="15222"/>
                    <a:pt x="9469" y="15177"/>
                    <a:pt x="9339" y="15123"/>
                  </a:cubicBezTo>
                  <a:cubicBezTo>
                    <a:pt x="9213" y="15069"/>
                    <a:pt x="9146" y="15138"/>
                    <a:pt x="9043" y="15177"/>
                  </a:cubicBezTo>
                  <a:cubicBezTo>
                    <a:pt x="8941" y="15222"/>
                    <a:pt x="8759" y="15236"/>
                    <a:pt x="8539" y="15177"/>
                  </a:cubicBezTo>
                  <a:cubicBezTo>
                    <a:pt x="8322" y="15123"/>
                    <a:pt x="8424" y="15192"/>
                    <a:pt x="8294" y="15300"/>
                  </a:cubicBezTo>
                  <a:cubicBezTo>
                    <a:pt x="8164" y="15414"/>
                    <a:pt x="8113" y="15399"/>
                    <a:pt x="7805" y="15453"/>
                  </a:cubicBezTo>
                  <a:cubicBezTo>
                    <a:pt x="7493" y="15507"/>
                    <a:pt x="7142" y="15838"/>
                    <a:pt x="6874" y="15976"/>
                  </a:cubicBezTo>
                  <a:cubicBezTo>
                    <a:pt x="6602" y="16109"/>
                    <a:pt x="6705" y="16168"/>
                    <a:pt x="6500" y="16400"/>
                  </a:cubicBezTo>
                  <a:cubicBezTo>
                    <a:pt x="6291" y="16631"/>
                    <a:pt x="6227" y="16424"/>
                    <a:pt x="6074" y="16385"/>
                  </a:cubicBezTo>
                  <a:cubicBezTo>
                    <a:pt x="5916" y="16345"/>
                    <a:pt x="6034" y="16262"/>
                    <a:pt x="6007" y="16069"/>
                  </a:cubicBezTo>
                  <a:cubicBezTo>
                    <a:pt x="5983" y="15877"/>
                    <a:pt x="5841" y="16055"/>
                    <a:pt x="5735" y="16124"/>
                  </a:cubicBezTo>
                  <a:cubicBezTo>
                    <a:pt x="5632" y="16193"/>
                    <a:pt x="5490" y="16168"/>
                    <a:pt x="5360" y="16168"/>
                  </a:cubicBezTo>
                  <a:cubicBezTo>
                    <a:pt x="5234" y="16168"/>
                    <a:pt x="4859" y="15986"/>
                    <a:pt x="4741" y="15917"/>
                  </a:cubicBezTo>
                  <a:cubicBezTo>
                    <a:pt x="4626" y="15852"/>
                    <a:pt x="4378" y="15823"/>
                    <a:pt x="4094" y="15729"/>
                  </a:cubicBezTo>
                  <a:cubicBezTo>
                    <a:pt x="3810" y="15631"/>
                    <a:pt x="3991" y="15537"/>
                    <a:pt x="3849" y="15369"/>
                  </a:cubicBezTo>
                  <a:cubicBezTo>
                    <a:pt x="3707" y="15207"/>
                    <a:pt x="3526" y="15261"/>
                    <a:pt x="3345" y="15246"/>
                  </a:cubicBezTo>
                  <a:cubicBezTo>
                    <a:pt x="3163" y="15236"/>
                    <a:pt x="3100" y="15236"/>
                    <a:pt x="2919" y="15207"/>
                  </a:cubicBezTo>
                  <a:cubicBezTo>
                    <a:pt x="2737" y="15177"/>
                    <a:pt x="2737" y="15153"/>
                    <a:pt x="2505" y="15069"/>
                  </a:cubicBezTo>
                  <a:cubicBezTo>
                    <a:pt x="2272" y="14985"/>
                    <a:pt x="2090" y="15138"/>
                    <a:pt x="1885" y="15222"/>
                  </a:cubicBezTo>
                  <a:cubicBezTo>
                    <a:pt x="1680" y="15300"/>
                    <a:pt x="1665" y="15207"/>
                    <a:pt x="1448" y="15192"/>
                  </a:cubicBezTo>
                  <a:cubicBezTo>
                    <a:pt x="1227" y="15177"/>
                    <a:pt x="1108" y="15167"/>
                    <a:pt x="915" y="15138"/>
                  </a:cubicBezTo>
                  <a:cubicBezTo>
                    <a:pt x="722" y="15108"/>
                    <a:pt x="631" y="15138"/>
                    <a:pt x="489" y="15000"/>
                  </a:cubicBezTo>
                  <a:cubicBezTo>
                    <a:pt x="347" y="14862"/>
                    <a:pt x="272" y="15029"/>
                    <a:pt x="182" y="15054"/>
                  </a:cubicBezTo>
                  <a:cubicBezTo>
                    <a:pt x="126" y="15074"/>
                    <a:pt x="83" y="15069"/>
                    <a:pt x="20" y="15034"/>
                  </a:cubicBezTo>
                  <a:cubicBezTo>
                    <a:pt x="24" y="15281"/>
                    <a:pt x="83" y="15596"/>
                    <a:pt x="119" y="15719"/>
                  </a:cubicBezTo>
                  <a:cubicBezTo>
                    <a:pt x="170" y="15882"/>
                    <a:pt x="154" y="15976"/>
                    <a:pt x="52" y="16119"/>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1" name="Shape 1601"/>
            <p:cNvSpPr/>
            <p:nvPr/>
          </p:nvSpPr>
          <p:spPr>
            <a:xfrm>
              <a:off x="7002794" y="6030862"/>
              <a:ext cx="1608190" cy="1151851"/>
            </a:xfrm>
            <a:custGeom>
              <a:avLst/>
              <a:gdLst/>
              <a:ahLst/>
              <a:cxnLst>
                <a:cxn ang="0">
                  <a:pos x="wd2" y="hd2"/>
                </a:cxn>
                <a:cxn ang="5400000">
                  <a:pos x="wd2" y="hd2"/>
                </a:cxn>
                <a:cxn ang="10800000">
                  <a:pos x="wd2" y="hd2"/>
                </a:cxn>
                <a:cxn ang="16200000">
                  <a:pos x="wd2" y="hd2"/>
                </a:cxn>
              </a:cxnLst>
              <a:rect l="0" t="0" r="r" b="b"/>
              <a:pathLst>
                <a:path w="21531" h="21291" extrusionOk="0">
                  <a:moveTo>
                    <a:pt x="20959" y="4007"/>
                  </a:moveTo>
                  <a:cubicBezTo>
                    <a:pt x="21016" y="3157"/>
                    <a:pt x="20365" y="2717"/>
                    <a:pt x="20262" y="2261"/>
                  </a:cubicBezTo>
                  <a:cubicBezTo>
                    <a:pt x="20170" y="1821"/>
                    <a:pt x="20113" y="1472"/>
                    <a:pt x="19862" y="1760"/>
                  </a:cubicBezTo>
                  <a:cubicBezTo>
                    <a:pt x="19621" y="2034"/>
                    <a:pt x="19221" y="1988"/>
                    <a:pt x="19061" y="1700"/>
                  </a:cubicBezTo>
                  <a:cubicBezTo>
                    <a:pt x="18912" y="1426"/>
                    <a:pt x="18672" y="1138"/>
                    <a:pt x="18421" y="1199"/>
                  </a:cubicBezTo>
                  <a:cubicBezTo>
                    <a:pt x="18169" y="1244"/>
                    <a:pt x="17323" y="743"/>
                    <a:pt x="17163" y="1199"/>
                  </a:cubicBezTo>
                  <a:cubicBezTo>
                    <a:pt x="17014" y="1639"/>
                    <a:pt x="17323" y="2823"/>
                    <a:pt x="16923" y="2595"/>
                  </a:cubicBezTo>
                  <a:cubicBezTo>
                    <a:pt x="16523" y="2383"/>
                    <a:pt x="16168" y="1533"/>
                    <a:pt x="15768" y="1988"/>
                  </a:cubicBezTo>
                  <a:cubicBezTo>
                    <a:pt x="15368" y="2428"/>
                    <a:pt x="14773" y="2261"/>
                    <a:pt x="14270" y="2777"/>
                  </a:cubicBezTo>
                  <a:cubicBezTo>
                    <a:pt x="13767" y="3278"/>
                    <a:pt x="13218" y="3673"/>
                    <a:pt x="12818" y="3218"/>
                  </a:cubicBezTo>
                  <a:cubicBezTo>
                    <a:pt x="12429" y="2777"/>
                    <a:pt x="12326" y="2261"/>
                    <a:pt x="12875" y="1867"/>
                  </a:cubicBezTo>
                  <a:cubicBezTo>
                    <a:pt x="13424" y="1472"/>
                    <a:pt x="13721" y="1199"/>
                    <a:pt x="13767" y="850"/>
                  </a:cubicBezTo>
                  <a:cubicBezTo>
                    <a:pt x="13824" y="516"/>
                    <a:pt x="13721" y="288"/>
                    <a:pt x="13527" y="121"/>
                  </a:cubicBezTo>
                  <a:cubicBezTo>
                    <a:pt x="13321" y="-46"/>
                    <a:pt x="13275" y="-46"/>
                    <a:pt x="12818" y="288"/>
                  </a:cubicBezTo>
                  <a:cubicBezTo>
                    <a:pt x="12372" y="637"/>
                    <a:pt x="11869" y="743"/>
                    <a:pt x="11720" y="409"/>
                  </a:cubicBezTo>
                  <a:cubicBezTo>
                    <a:pt x="11663" y="288"/>
                    <a:pt x="11583" y="151"/>
                    <a:pt x="11503" y="0"/>
                  </a:cubicBezTo>
                  <a:cubicBezTo>
                    <a:pt x="11171" y="318"/>
                    <a:pt x="10885" y="470"/>
                    <a:pt x="10554" y="637"/>
                  </a:cubicBezTo>
                  <a:cubicBezTo>
                    <a:pt x="10131" y="834"/>
                    <a:pt x="10074" y="576"/>
                    <a:pt x="9776" y="379"/>
                  </a:cubicBezTo>
                  <a:cubicBezTo>
                    <a:pt x="9479" y="182"/>
                    <a:pt x="9525" y="45"/>
                    <a:pt x="9296" y="75"/>
                  </a:cubicBezTo>
                  <a:cubicBezTo>
                    <a:pt x="9079" y="91"/>
                    <a:pt x="8976" y="576"/>
                    <a:pt x="8598" y="804"/>
                  </a:cubicBezTo>
                  <a:cubicBezTo>
                    <a:pt x="8233" y="1032"/>
                    <a:pt x="8850" y="1168"/>
                    <a:pt x="8678" y="1958"/>
                  </a:cubicBezTo>
                  <a:cubicBezTo>
                    <a:pt x="8507" y="2747"/>
                    <a:pt x="8404" y="2261"/>
                    <a:pt x="7775" y="1867"/>
                  </a:cubicBezTo>
                  <a:cubicBezTo>
                    <a:pt x="7158" y="1472"/>
                    <a:pt x="6906" y="1760"/>
                    <a:pt x="6506" y="1958"/>
                  </a:cubicBezTo>
                  <a:cubicBezTo>
                    <a:pt x="6106" y="2155"/>
                    <a:pt x="6334" y="2428"/>
                    <a:pt x="6449" y="2884"/>
                  </a:cubicBezTo>
                  <a:cubicBezTo>
                    <a:pt x="6575" y="3339"/>
                    <a:pt x="6483" y="3309"/>
                    <a:pt x="6254" y="3339"/>
                  </a:cubicBezTo>
                  <a:cubicBezTo>
                    <a:pt x="5683" y="3384"/>
                    <a:pt x="5980" y="3506"/>
                    <a:pt x="5877" y="3946"/>
                  </a:cubicBezTo>
                  <a:cubicBezTo>
                    <a:pt x="5786" y="4402"/>
                    <a:pt x="6083" y="4341"/>
                    <a:pt x="6209" y="4705"/>
                  </a:cubicBezTo>
                  <a:cubicBezTo>
                    <a:pt x="6334" y="5069"/>
                    <a:pt x="6300" y="5160"/>
                    <a:pt x="6060" y="5358"/>
                  </a:cubicBezTo>
                  <a:cubicBezTo>
                    <a:pt x="5808" y="5555"/>
                    <a:pt x="5900" y="5889"/>
                    <a:pt x="5877" y="6511"/>
                  </a:cubicBezTo>
                  <a:cubicBezTo>
                    <a:pt x="5854" y="7134"/>
                    <a:pt x="5625" y="6967"/>
                    <a:pt x="5008" y="7756"/>
                  </a:cubicBezTo>
                  <a:cubicBezTo>
                    <a:pt x="4379" y="8530"/>
                    <a:pt x="4631" y="9608"/>
                    <a:pt x="4756" y="10109"/>
                  </a:cubicBezTo>
                  <a:cubicBezTo>
                    <a:pt x="4882" y="10625"/>
                    <a:pt x="4585" y="10792"/>
                    <a:pt x="4310" y="11232"/>
                  </a:cubicBezTo>
                  <a:cubicBezTo>
                    <a:pt x="4036" y="11688"/>
                    <a:pt x="3327" y="12052"/>
                    <a:pt x="3087" y="12158"/>
                  </a:cubicBezTo>
                  <a:cubicBezTo>
                    <a:pt x="2835" y="12280"/>
                    <a:pt x="2813" y="12553"/>
                    <a:pt x="2984" y="12902"/>
                  </a:cubicBezTo>
                  <a:cubicBezTo>
                    <a:pt x="3156" y="13236"/>
                    <a:pt x="2984" y="13236"/>
                    <a:pt x="2858" y="13600"/>
                  </a:cubicBezTo>
                  <a:cubicBezTo>
                    <a:pt x="2732" y="13964"/>
                    <a:pt x="2481" y="14055"/>
                    <a:pt x="2104" y="13797"/>
                  </a:cubicBezTo>
                  <a:cubicBezTo>
                    <a:pt x="1738" y="13539"/>
                    <a:pt x="1909" y="13995"/>
                    <a:pt x="1909" y="14647"/>
                  </a:cubicBezTo>
                  <a:cubicBezTo>
                    <a:pt x="1909" y="15285"/>
                    <a:pt x="1235" y="15088"/>
                    <a:pt x="880" y="15088"/>
                  </a:cubicBezTo>
                  <a:cubicBezTo>
                    <a:pt x="537" y="15088"/>
                    <a:pt x="709" y="15224"/>
                    <a:pt x="709" y="15543"/>
                  </a:cubicBezTo>
                  <a:cubicBezTo>
                    <a:pt x="709" y="15847"/>
                    <a:pt x="514" y="15968"/>
                    <a:pt x="263" y="16105"/>
                  </a:cubicBezTo>
                  <a:cubicBezTo>
                    <a:pt x="148" y="16165"/>
                    <a:pt x="68" y="16348"/>
                    <a:pt x="0" y="16530"/>
                  </a:cubicBezTo>
                  <a:cubicBezTo>
                    <a:pt x="57" y="16894"/>
                    <a:pt x="171" y="16894"/>
                    <a:pt x="434" y="16894"/>
                  </a:cubicBezTo>
                  <a:cubicBezTo>
                    <a:pt x="731" y="16894"/>
                    <a:pt x="983" y="16773"/>
                    <a:pt x="583" y="17334"/>
                  </a:cubicBezTo>
                  <a:cubicBezTo>
                    <a:pt x="183" y="17911"/>
                    <a:pt x="137" y="18017"/>
                    <a:pt x="183" y="18518"/>
                  </a:cubicBezTo>
                  <a:cubicBezTo>
                    <a:pt x="240" y="19034"/>
                    <a:pt x="-69" y="19368"/>
                    <a:pt x="434" y="19702"/>
                  </a:cubicBezTo>
                  <a:cubicBezTo>
                    <a:pt x="937" y="20036"/>
                    <a:pt x="434" y="19824"/>
                    <a:pt x="731" y="20491"/>
                  </a:cubicBezTo>
                  <a:cubicBezTo>
                    <a:pt x="1040" y="21175"/>
                    <a:pt x="388" y="21114"/>
                    <a:pt x="1337" y="21175"/>
                  </a:cubicBezTo>
                  <a:cubicBezTo>
                    <a:pt x="2287" y="21220"/>
                    <a:pt x="2687" y="21554"/>
                    <a:pt x="2835" y="20825"/>
                  </a:cubicBezTo>
                  <a:cubicBezTo>
                    <a:pt x="2984" y="20097"/>
                    <a:pt x="2184" y="19763"/>
                    <a:pt x="2332" y="19474"/>
                  </a:cubicBezTo>
                  <a:cubicBezTo>
                    <a:pt x="2481" y="19201"/>
                    <a:pt x="2732" y="18867"/>
                    <a:pt x="2229" y="18913"/>
                  </a:cubicBezTo>
                  <a:cubicBezTo>
                    <a:pt x="1738" y="18974"/>
                    <a:pt x="1440" y="18807"/>
                    <a:pt x="1783" y="18412"/>
                  </a:cubicBezTo>
                  <a:cubicBezTo>
                    <a:pt x="2138" y="18017"/>
                    <a:pt x="2138" y="17456"/>
                    <a:pt x="2584" y="17516"/>
                  </a:cubicBezTo>
                  <a:cubicBezTo>
                    <a:pt x="3030" y="17562"/>
                    <a:pt x="2984" y="17456"/>
                    <a:pt x="3178" y="17122"/>
                  </a:cubicBezTo>
                  <a:cubicBezTo>
                    <a:pt x="3384" y="16773"/>
                    <a:pt x="3533" y="16606"/>
                    <a:pt x="3887" y="16606"/>
                  </a:cubicBezTo>
                  <a:cubicBezTo>
                    <a:pt x="4230" y="16606"/>
                    <a:pt x="5077" y="16044"/>
                    <a:pt x="5431" y="15998"/>
                  </a:cubicBezTo>
                  <a:cubicBezTo>
                    <a:pt x="5786" y="15938"/>
                    <a:pt x="6231" y="16044"/>
                    <a:pt x="6380" y="15422"/>
                  </a:cubicBezTo>
                  <a:cubicBezTo>
                    <a:pt x="6529" y="14814"/>
                    <a:pt x="7078" y="14359"/>
                    <a:pt x="7375" y="14587"/>
                  </a:cubicBezTo>
                  <a:cubicBezTo>
                    <a:pt x="7684" y="14814"/>
                    <a:pt x="8324" y="15255"/>
                    <a:pt x="8427" y="14693"/>
                  </a:cubicBezTo>
                  <a:cubicBezTo>
                    <a:pt x="8530" y="14131"/>
                    <a:pt x="8930" y="14693"/>
                    <a:pt x="9330" y="14253"/>
                  </a:cubicBezTo>
                  <a:cubicBezTo>
                    <a:pt x="9730" y="13797"/>
                    <a:pt x="9971" y="14192"/>
                    <a:pt x="10028" y="13570"/>
                  </a:cubicBezTo>
                  <a:cubicBezTo>
                    <a:pt x="10074" y="12947"/>
                    <a:pt x="10474" y="12902"/>
                    <a:pt x="10622" y="13069"/>
                  </a:cubicBezTo>
                  <a:cubicBezTo>
                    <a:pt x="10771" y="13236"/>
                    <a:pt x="11274" y="12841"/>
                    <a:pt x="11526" y="12507"/>
                  </a:cubicBezTo>
                  <a:cubicBezTo>
                    <a:pt x="11777" y="12158"/>
                    <a:pt x="12269" y="12158"/>
                    <a:pt x="11823" y="11551"/>
                  </a:cubicBezTo>
                  <a:cubicBezTo>
                    <a:pt x="11377" y="10929"/>
                    <a:pt x="11320" y="11035"/>
                    <a:pt x="11125" y="10473"/>
                  </a:cubicBezTo>
                  <a:cubicBezTo>
                    <a:pt x="10920" y="9912"/>
                    <a:pt x="10680" y="9289"/>
                    <a:pt x="11320" y="9684"/>
                  </a:cubicBezTo>
                  <a:cubicBezTo>
                    <a:pt x="11972" y="10079"/>
                    <a:pt x="12223" y="10595"/>
                    <a:pt x="12372" y="11035"/>
                  </a:cubicBezTo>
                  <a:cubicBezTo>
                    <a:pt x="12521" y="11490"/>
                    <a:pt x="13367" y="11946"/>
                    <a:pt x="13721" y="11551"/>
                  </a:cubicBezTo>
                  <a:cubicBezTo>
                    <a:pt x="14076" y="11156"/>
                    <a:pt x="13618" y="11323"/>
                    <a:pt x="14076" y="11156"/>
                  </a:cubicBezTo>
                  <a:cubicBezTo>
                    <a:pt x="14522" y="10989"/>
                    <a:pt x="14624" y="10822"/>
                    <a:pt x="14670" y="10367"/>
                  </a:cubicBezTo>
                  <a:cubicBezTo>
                    <a:pt x="14716" y="9912"/>
                    <a:pt x="14773" y="10079"/>
                    <a:pt x="15116" y="10367"/>
                  </a:cubicBezTo>
                  <a:cubicBezTo>
                    <a:pt x="15471" y="10640"/>
                    <a:pt x="15516" y="10367"/>
                    <a:pt x="15768" y="10033"/>
                  </a:cubicBezTo>
                  <a:cubicBezTo>
                    <a:pt x="16020" y="9684"/>
                    <a:pt x="16717" y="9289"/>
                    <a:pt x="16774" y="9578"/>
                  </a:cubicBezTo>
                  <a:cubicBezTo>
                    <a:pt x="16820" y="9866"/>
                    <a:pt x="17769" y="9972"/>
                    <a:pt x="17517" y="9684"/>
                  </a:cubicBezTo>
                  <a:cubicBezTo>
                    <a:pt x="17266" y="9411"/>
                    <a:pt x="17163" y="8788"/>
                    <a:pt x="17517" y="9016"/>
                  </a:cubicBezTo>
                  <a:cubicBezTo>
                    <a:pt x="17872" y="9244"/>
                    <a:pt x="18066" y="9638"/>
                    <a:pt x="18764" y="9122"/>
                  </a:cubicBezTo>
                  <a:cubicBezTo>
                    <a:pt x="19461" y="8621"/>
                    <a:pt x="19770" y="8394"/>
                    <a:pt x="19919" y="8394"/>
                  </a:cubicBezTo>
                  <a:cubicBezTo>
                    <a:pt x="20067" y="8394"/>
                    <a:pt x="20262" y="7938"/>
                    <a:pt x="20262" y="7604"/>
                  </a:cubicBezTo>
                  <a:cubicBezTo>
                    <a:pt x="20262" y="7270"/>
                    <a:pt x="20811" y="6936"/>
                    <a:pt x="20914" y="6375"/>
                  </a:cubicBezTo>
                  <a:cubicBezTo>
                    <a:pt x="20982" y="5995"/>
                    <a:pt x="21211" y="5646"/>
                    <a:pt x="21531" y="5327"/>
                  </a:cubicBezTo>
                  <a:cubicBezTo>
                    <a:pt x="21245" y="4978"/>
                    <a:pt x="20936" y="4477"/>
                    <a:pt x="20959" y="4007"/>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2" name="Shape 1602"/>
            <p:cNvSpPr/>
            <p:nvPr/>
          </p:nvSpPr>
          <p:spPr>
            <a:xfrm>
              <a:off x="6700673" y="5134674"/>
              <a:ext cx="1199215" cy="1116650"/>
            </a:xfrm>
            <a:custGeom>
              <a:avLst/>
              <a:gdLst/>
              <a:ahLst/>
              <a:cxnLst>
                <a:cxn ang="0">
                  <a:pos x="wd2" y="hd2"/>
                </a:cxn>
                <a:cxn ang="5400000">
                  <a:pos x="wd2" y="hd2"/>
                </a:cxn>
                <a:cxn ang="10800000">
                  <a:pos x="wd2" y="hd2"/>
                </a:cxn>
                <a:cxn ang="16200000">
                  <a:pos x="wd2" y="hd2"/>
                </a:cxn>
              </a:cxnLst>
              <a:rect l="0" t="0" r="r" b="b"/>
              <a:pathLst>
                <a:path w="21126" h="21220" extrusionOk="0">
                  <a:moveTo>
                    <a:pt x="20887" y="13812"/>
                  </a:moveTo>
                  <a:cubicBezTo>
                    <a:pt x="20496" y="13469"/>
                    <a:pt x="20556" y="13125"/>
                    <a:pt x="20226" y="12782"/>
                  </a:cubicBezTo>
                  <a:cubicBezTo>
                    <a:pt x="19910" y="12423"/>
                    <a:pt x="19249" y="12376"/>
                    <a:pt x="19249" y="11799"/>
                  </a:cubicBezTo>
                  <a:cubicBezTo>
                    <a:pt x="19249" y="11221"/>
                    <a:pt x="19053" y="11097"/>
                    <a:pt x="19053" y="10582"/>
                  </a:cubicBezTo>
                  <a:cubicBezTo>
                    <a:pt x="19053" y="10051"/>
                    <a:pt x="18783" y="10238"/>
                    <a:pt x="18332" y="9598"/>
                  </a:cubicBezTo>
                  <a:cubicBezTo>
                    <a:pt x="17866" y="8958"/>
                    <a:pt x="17610" y="8272"/>
                    <a:pt x="18257" y="7679"/>
                  </a:cubicBezTo>
                  <a:cubicBezTo>
                    <a:pt x="18918" y="7101"/>
                    <a:pt x="19700" y="6695"/>
                    <a:pt x="19775" y="5946"/>
                  </a:cubicBezTo>
                  <a:cubicBezTo>
                    <a:pt x="19835" y="5197"/>
                    <a:pt x="19189" y="4620"/>
                    <a:pt x="19309" y="4323"/>
                  </a:cubicBezTo>
                  <a:cubicBezTo>
                    <a:pt x="19444" y="4042"/>
                    <a:pt x="19249" y="3574"/>
                    <a:pt x="18858" y="3231"/>
                  </a:cubicBezTo>
                  <a:cubicBezTo>
                    <a:pt x="18452" y="2887"/>
                    <a:pt x="17340" y="3168"/>
                    <a:pt x="17340" y="2310"/>
                  </a:cubicBezTo>
                  <a:cubicBezTo>
                    <a:pt x="17340" y="1436"/>
                    <a:pt x="17806" y="1030"/>
                    <a:pt x="17205" y="687"/>
                  </a:cubicBezTo>
                  <a:cubicBezTo>
                    <a:pt x="16618" y="343"/>
                    <a:pt x="16558" y="218"/>
                    <a:pt x="16092" y="749"/>
                  </a:cubicBezTo>
                  <a:cubicBezTo>
                    <a:pt x="15641" y="1264"/>
                    <a:pt x="15837" y="2076"/>
                    <a:pt x="15175" y="1732"/>
                  </a:cubicBezTo>
                  <a:cubicBezTo>
                    <a:pt x="14514" y="1373"/>
                    <a:pt x="14319" y="1092"/>
                    <a:pt x="14589" y="921"/>
                  </a:cubicBezTo>
                  <a:cubicBezTo>
                    <a:pt x="14845" y="749"/>
                    <a:pt x="14709" y="218"/>
                    <a:pt x="14258" y="390"/>
                  </a:cubicBezTo>
                  <a:cubicBezTo>
                    <a:pt x="13792" y="577"/>
                    <a:pt x="13928" y="921"/>
                    <a:pt x="13206" y="1202"/>
                  </a:cubicBezTo>
                  <a:cubicBezTo>
                    <a:pt x="12485" y="1498"/>
                    <a:pt x="12019" y="1732"/>
                    <a:pt x="11568" y="1264"/>
                  </a:cubicBezTo>
                  <a:cubicBezTo>
                    <a:pt x="11102" y="796"/>
                    <a:pt x="11372" y="281"/>
                    <a:pt x="10320" y="453"/>
                  </a:cubicBezTo>
                  <a:cubicBezTo>
                    <a:pt x="9268" y="624"/>
                    <a:pt x="8742" y="577"/>
                    <a:pt x="8351" y="343"/>
                  </a:cubicBezTo>
                  <a:cubicBezTo>
                    <a:pt x="7960" y="109"/>
                    <a:pt x="7359" y="0"/>
                    <a:pt x="6773" y="0"/>
                  </a:cubicBezTo>
                  <a:cubicBezTo>
                    <a:pt x="6187" y="0"/>
                    <a:pt x="4939" y="172"/>
                    <a:pt x="5390" y="624"/>
                  </a:cubicBezTo>
                  <a:cubicBezTo>
                    <a:pt x="5856" y="1092"/>
                    <a:pt x="6382" y="2138"/>
                    <a:pt x="5660" y="2076"/>
                  </a:cubicBezTo>
                  <a:cubicBezTo>
                    <a:pt x="4939" y="2013"/>
                    <a:pt x="4744" y="1670"/>
                    <a:pt x="4413" y="1966"/>
                  </a:cubicBezTo>
                  <a:cubicBezTo>
                    <a:pt x="4082" y="2247"/>
                    <a:pt x="3812" y="1264"/>
                    <a:pt x="3225" y="1561"/>
                  </a:cubicBezTo>
                  <a:cubicBezTo>
                    <a:pt x="2639" y="1842"/>
                    <a:pt x="1843" y="2138"/>
                    <a:pt x="1587" y="2716"/>
                  </a:cubicBezTo>
                  <a:cubicBezTo>
                    <a:pt x="1316" y="3293"/>
                    <a:pt x="1121" y="3574"/>
                    <a:pt x="1121" y="4386"/>
                  </a:cubicBezTo>
                  <a:cubicBezTo>
                    <a:pt x="1121" y="5197"/>
                    <a:pt x="1256" y="6009"/>
                    <a:pt x="1512" y="6414"/>
                  </a:cubicBezTo>
                  <a:cubicBezTo>
                    <a:pt x="1782" y="6820"/>
                    <a:pt x="1061" y="6883"/>
                    <a:pt x="1452" y="7335"/>
                  </a:cubicBezTo>
                  <a:cubicBezTo>
                    <a:pt x="1843" y="7803"/>
                    <a:pt x="1978" y="7741"/>
                    <a:pt x="1782" y="8318"/>
                  </a:cubicBezTo>
                  <a:cubicBezTo>
                    <a:pt x="1587" y="8896"/>
                    <a:pt x="1647" y="9068"/>
                    <a:pt x="1978" y="9598"/>
                  </a:cubicBezTo>
                  <a:cubicBezTo>
                    <a:pt x="2308" y="10113"/>
                    <a:pt x="2699" y="10628"/>
                    <a:pt x="2173" y="10753"/>
                  </a:cubicBezTo>
                  <a:cubicBezTo>
                    <a:pt x="1647" y="10862"/>
                    <a:pt x="865" y="11393"/>
                    <a:pt x="535" y="11799"/>
                  </a:cubicBezTo>
                  <a:cubicBezTo>
                    <a:pt x="204" y="12205"/>
                    <a:pt x="-322" y="12314"/>
                    <a:pt x="264" y="12548"/>
                  </a:cubicBezTo>
                  <a:cubicBezTo>
                    <a:pt x="865" y="12782"/>
                    <a:pt x="670" y="12080"/>
                    <a:pt x="1316" y="12205"/>
                  </a:cubicBezTo>
                  <a:cubicBezTo>
                    <a:pt x="1978" y="12314"/>
                    <a:pt x="2639" y="11736"/>
                    <a:pt x="2699" y="12423"/>
                  </a:cubicBezTo>
                  <a:cubicBezTo>
                    <a:pt x="2759" y="13125"/>
                    <a:pt x="2835" y="13297"/>
                    <a:pt x="2504" y="13469"/>
                  </a:cubicBezTo>
                  <a:cubicBezTo>
                    <a:pt x="2173" y="13640"/>
                    <a:pt x="2444" y="13875"/>
                    <a:pt x="2639" y="14171"/>
                  </a:cubicBezTo>
                  <a:cubicBezTo>
                    <a:pt x="2835" y="14452"/>
                    <a:pt x="2699" y="14343"/>
                    <a:pt x="2444" y="14686"/>
                  </a:cubicBezTo>
                  <a:cubicBezTo>
                    <a:pt x="2173" y="15029"/>
                    <a:pt x="2564" y="15669"/>
                    <a:pt x="2699" y="15841"/>
                  </a:cubicBezTo>
                  <a:cubicBezTo>
                    <a:pt x="2759" y="15919"/>
                    <a:pt x="2850" y="16075"/>
                    <a:pt x="2895" y="16262"/>
                  </a:cubicBezTo>
                  <a:cubicBezTo>
                    <a:pt x="3255" y="16278"/>
                    <a:pt x="3616" y="16325"/>
                    <a:pt x="3721" y="16528"/>
                  </a:cubicBezTo>
                  <a:cubicBezTo>
                    <a:pt x="3917" y="16918"/>
                    <a:pt x="4413" y="16699"/>
                    <a:pt x="4458" y="16262"/>
                  </a:cubicBezTo>
                  <a:cubicBezTo>
                    <a:pt x="4503" y="15825"/>
                    <a:pt x="4894" y="14749"/>
                    <a:pt x="5345" y="15482"/>
                  </a:cubicBezTo>
                  <a:cubicBezTo>
                    <a:pt x="5781" y="16216"/>
                    <a:pt x="5044" y="16387"/>
                    <a:pt x="6322" y="16169"/>
                  </a:cubicBezTo>
                  <a:cubicBezTo>
                    <a:pt x="6863" y="15560"/>
                    <a:pt x="6923" y="15779"/>
                    <a:pt x="7013" y="15357"/>
                  </a:cubicBezTo>
                  <a:cubicBezTo>
                    <a:pt x="7119" y="14920"/>
                    <a:pt x="7269" y="14873"/>
                    <a:pt x="7660" y="14967"/>
                  </a:cubicBezTo>
                  <a:cubicBezTo>
                    <a:pt x="8050" y="15045"/>
                    <a:pt x="8201" y="15092"/>
                    <a:pt x="8396" y="14920"/>
                  </a:cubicBezTo>
                  <a:cubicBezTo>
                    <a:pt x="8592" y="14749"/>
                    <a:pt x="8637" y="14390"/>
                    <a:pt x="9133" y="14577"/>
                  </a:cubicBezTo>
                  <a:cubicBezTo>
                    <a:pt x="9629" y="14749"/>
                    <a:pt x="10020" y="14702"/>
                    <a:pt x="9779" y="15170"/>
                  </a:cubicBezTo>
                  <a:cubicBezTo>
                    <a:pt x="9524" y="15654"/>
                    <a:pt x="9238" y="16216"/>
                    <a:pt x="9719" y="16216"/>
                  </a:cubicBezTo>
                  <a:cubicBezTo>
                    <a:pt x="10215" y="16216"/>
                    <a:pt x="10410" y="16138"/>
                    <a:pt x="10365" y="16653"/>
                  </a:cubicBezTo>
                  <a:cubicBezTo>
                    <a:pt x="10320" y="17168"/>
                    <a:pt x="10666" y="17870"/>
                    <a:pt x="9779" y="18557"/>
                  </a:cubicBezTo>
                  <a:cubicBezTo>
                    <a:pt x="8892" y="19259"/>
                    <a:pt x="8892" y="19555"/>
                    <a:pt x="9584" y="19555"/>
                  </a:cubicBezTo>
                  <a:cubicBezTo>
                    <a:pt x="10275" y="19555"/>
                    <a:pt x="10756" y="19306"/>
                    <a:pt x="10906" y="19774"/>
                  </a:cubicBezTo>
                  <a:cubicBezTo>
                    <a:pt x="11057" y="20258"/>
                    <a:pt x="11012" y="21600"/>
                    <a:pt x="11598" y="21116"/>
                  </a:cubicBezTo>
                  <a:cubicBezTo>
                    <a:pt x="12184" y="20648"/>
                    <a:pt x="12034" y="20508"/>
                    <a:pt x="12440" y="20601"/>
                  </a:cubicBezTo>
                  <a:cubicBezTo>
                    <a:pt x="12725" y="20664"/>
                    <a:pt x="12695" y="20492"/>
                    <a:pt x="13086" y="20632"/>
                  </a:cubicBezTo>
                  <a:cubicBezTo>
                    <a:pt x="13101" y="20539"/>
                    <a:pt x="13206" y="20492"/>
                    <a:pt x="13567" y="20476"/>
                  </a:cubicBezTo>
                  <a:cubicBezTo>
                    <a:pt x="13868" y="20445"/>
                    <a:pt x="13988" y="20476"/>
                    <a:pt x="13822" y="20008"/>
                  </a:cubicBezTo>
                  <a:cubicBezTo>
                    <a:pt x="13672" y="19540"/>
                    <a:pt x="13372" y="19259"/>
                    <a:pt x="13898" y="19056"/>
                  </a:cubicBezTo>
                  <a:cubicBezTo>
                    <a:pt x="14424" y="18853"/>
                    <a:pt x="14754" y="18557"/>
                    <a:pt x="15566" y="18962"/>
                  </a:cubicBezTo>
                  <a:cubicBezTo>
                    <a:pt x="16393" y="19368"/>
                    <a:pt x="16528" y="19868"/>
                    <a:pt x="16754" y="19056"/>
                  </a:cubicBezTo>
                  <a:cubicBezTo>
                    <a:pt x="16979" y="18245"/>
                    <a:pt x="16167" y="18104"/>
                    <a:pt x="16648" y="17870"/>
                  </a:cubicBezTo>
                  <a:cubicBezTo>
                    <a:pt x="17144" y="17636"/>
                    <a:pt x="17280" y="17136"/>
                    <a:pt x="17565" y="17121"/>
                  </a:cubicBezTo>
                  <a:cubicBezTo>
                    <a:pt x="17866" y="17090"/>
                    <a:pt x="17806" y="17230"/>
                    <a:pt x="18197" y="17433"/>
                  </a:cubicBezTo>
                  <a:cubicBezTo>
                    <a:pt x="18587" y="17636"/>
                    <a:pt x="18663" y="17901"/>
                    <a:pt x="19219" y="17698"/>
                  </a:cubicBezTo>
                  <a:cubicBezTo>
                    <a:pt x="19655" y="17527"/>
                    <a:pt x="20030" y="17371"/>
                    <a:pt x="20466" y="17043"/>
                  </a:cubicBezTo>
                  <a:cubicBezTo>
                    <a:pt x="20286" y="16777"/>
                    <a:pt x="20121" y="16465"/>
                    <a:pt x="20166" y="16075"/>
                  </a:cubicBezTo>
                  <a:cubicBezTo>
                    <a:pt x="20226" y="15435"/>
                    <a:pt x="19775" y="15154"/>
                    <a:pt x="20496" y="14624"/>
                  </a:cubicBezTo>
                  <a:cubicBezTo>
                    <a:pt x="21218" y="14109"/>
                    <a:pt x="21278" y="14171"/>
                    <a:pt x="20887" y="1381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3" name="Shape 1603"/>
            <p:cNvSpPr/>
            <p:nvPr/>
          </p:nvSpPr>
          <p:spPr>
            <a:xfrm>
              <a:off x="4254999" y="5366972"/>
              <a:ext cx="1920050" cy="1700128"/>
            </a:xfrm>
            <a:custGeom>
              <a:avLst/>
              <a:gdLst/>
              <a:ahLst/>
              <a:cxnLst>
                <a:cxn ang="0">
                  <a:pos x="wd2" y="hd2"/>
                </a:cxn>
                <a:cxn ang="5400000">
                  <a:pos x="wd2" y="hd2"/>
                </a:cxn>
                <a:cxn ang="10800000">
                  <a:pos x="wd2" y="hd2"/>
                </a:cxn>
                <a:cxn ang="16200000">
                  <a:pos x="wd2" y="hd2"/>
                </a:cxn>
              </a:cxnLst>
              <a:rect l="0" t="0" r="r" b="b"/>
              <a:pathLst>
                <a:path w="21443" h="21416" extrusionOk="0">
                  <a:moveTo>
                    <a:pt x="21219" y="15031"/>
                  </a:moveTo>
                  <a:cubicBezTo>
                    <a:pt x="21467" y="14917"/>
                    <a:pt x="21448" y="14690"/>
                    <a:pt x="21438" y="14359"/>
                  </a:cubicBezTo>
                  <a:cubicBezTo>
                    <a:pt x="21419" y="14028"/>
                    <a:pt x="21324" y="13883"/>
                    <a:pt x="21105" y="13583"/>
                  </a:cubicBezTo>
                  <a:cubicBezTo>
                    <a:pt x="20886" y="13272"/>
                    <a:pt x="20762" y="13603"/>
                    <a:pt x="20495" y="13666"/>
                  </a:cubicBezTo>
                  <a:cubicBezTo>
                    <a:pt x="20228" y="13717"/>
                    <a:pt x="20180" y="13593"/>
                    <a:pt x="20028" y="13407"/>
                  </a:cubicBezTo>
                  <a:cubicBezTo>
                    <a:pt x="19875" y="13221"/>
                    <a:pt x="19856" y="13314"/>
                    <a:pt x="19627" y="13562"/>
                  </a:cubicBezTo>
                  <a:cubicBezTo>
                    <a:pt x="19389" y="13810"/>
                    <a:pt x="18970" y="13407"/>
                    <a:pt x="18893" y="13272"/>
                  </a:cubicBezTo>
                  <a:cubicBezTo>
                    <a:pt x="18808" y="13148"/>
                    <a:pt x="18760" y="13045"/>
                    <a:pt x="18703" y="12776"/>
                  </a:cubicBezTo>
                  <a:cubicBezTo>
                    <a:pt x="18636" y="12497"/>
                    <a:pt x="18121" y="12610"/>
                    <a:pt x="17892" y="12600"/>
                  </a:cubicBezTo>
                  <a:cubicBezTo>
                    <a:pt x="17654" y="12590"/>
                    <a:pt x="17721" y="12600"/>
                    <a:pt x="17654" y="12817"/>
                  </a:cubicBezTo>
                  <a:cubicBezTo>
                    <a:pt x="17597" y="13034"/>
                    <a:pt x="17387" y="12931"/>
                    <a:pt x="17206" y="12466"/>
                  </a:cubicBezTo>
                  <a:cubicBezTo>
                    <a:pt x="17120" y="12269"/>
                    <a:pt x="17187" y="12083"/>
                    <a:pt x="17292" y="11938"/>
                  </a:cubicBezTo>
                  <a:cubicBezTo>
                    <a:pt x="17149" y="11845"/>
                    <a:pt x="17111" y="11700"/>
                    <a:pt x="17320" y="11514"/>
                  </a:cubicBezTo>
                  <a:cubicBezTo>
                    <a:pt x="17692" y="11162"/>
                    <a:pt x="17816" y="10707"/>
                    <a:pt x="17568" y="10479"/>
                  </a:cubicBezTo>
                  <a:cubicBezTo>
                    <a:pt x="17320" y="10252"/>
                    <a:pt x="16777" y="9983"/>
                    <a:pt x="16777" y="9714"/>
                  </a:cubicBezTo>
                  <a:cubicBezTo>
                    <a:pt x="16777" y="9445"/>
                    <a:pt x="16444" y="9176"/>
                    <a:pt x="16777" y="8710"/>
                  </a:cubicBezTo>
                  <a:cubicBezTo>
                    <a:pt x="17111" y="8255"/>
                    <a:pt x="17149" y="8255"/>
                    <a:pt x="17320" y="8028"/>
                  </a:cubicBezTo>
                  <a:cubicBezTo>
                    <a:pt x="17483" y="7790"/>
                    <a:pt x="17483" y="7490"/>
                    <a:pt x="17320" y="7334"/>
                  </a:cubicBezTo>
                  <a:cubicBezTo>
                    <a:pt x="17149" y="7179"/>
                    <a:pt x="17111" y="6910"/>
                    <a:pt x="16863" y="6869"/>
                  </a:cubicBezTo>
                  <a:cubicBezTo>
                    <a:pt x="16606" y="6838"/>
                    <a:pt x="16444" y="7221"/>
                    <a:pt x="16320" y="7107"/>
                  </a:cubicBezTo>
                  <a:cubicBezTo>
                    <a:pt x="16196" y="6983"/>
                    <a:pt x="15938" y="6910"/>
                    <a:pt x="15938" y="7138"/>
                  </a:cubicBezTo>
                  <a:cubicBezTo>
                    <a:pt x="15938" y="7376"/>
                    <a:pt x="15614" y="7334"/>
                    <a:pt x="15357" y="7138"/>
                  </a:cubicBezTo>
                  <a:cubicBezTo>
                    <a:pt x="15109" y="6952"/>
                    <a:pt x="14947" y="6486"/>
                    <a:pt x="15147" y="6372"/>
                  </a:cubicBezTo>
                  <a:cubicBezTo>
                    <a:pt x="15357" y="6259"/>
                    <a:pt x="15443" y="6217"/>
                    <a:pt x="15195" y="5990"/>
                  </a:cubicBezTo>
                  <a:cubicBezTo>
                    <a:pt x="14947" y="5762"/>
                    <a:pt x="14861" y="5990"/>
                    <a:pt x="15195" y="5534"/>
                  </a:cubicBezTo>
                  <a:cubicBezTo>
                    <a:pt x="15528" y="5069"/>
                    <a:pt x="15614" y="4614"/>
                    <a:pt x="15776" y="4955"/>
                  </a:cubicBezTo>
                  <a:cubicBezTo>
                    <a:pt x="15938" y="5297"/>
                    <a:pt x="15938" y="5566"/>
                    <a:pt x="16234" y="5266"/>
                  </a:cubicBezTo>
                  <a:cubicBezTo>
                    <a:pt x="16529" y="4955"/>
                    <a:pt x="15900" y="4800"/>
                    <a:pt x="16529" y="4955"/>
                  </a:cubicBezTo>
                  <a:cubicBezTo>
                    <a:pt x="17149" y="5110"/>
                    <a:pt x="17197" y="5152"/>
                    <a:pt x="17654" y="5069"/>
                  </a:cubicBezTo>
                  <a:cubicBezTo>
                    <a:pt x="18112" y="4997"/>
                    <a:pt x="18274" y="4955"/>
                    <a:pt x="18522" y="4914"/>
                  </a:cubicBezTo>
                  <a:cubicBezTo>
                    <a:pt x="18779" y="4883"/>
                    <a:pt x="18817" y="4231"/>
                    <a:pt x="18855" y="3921"/>
                  </a:cubicBezTo>
                  <a:cubicBezTo>
                    <a:pt x="18903" y="3610"/>
                    <a:pt x="18779" y="3310"/>
                    <a:pt x="18607" y="3228"/>
                  </a:cubicBezTo>
                  <a:cubicBezTo>
                    <a:pt x="18445" y="3155"/>
                    <a:pt x="18188" y="3000"/>
                    <a:pt x="18064" y="3228"/>
                  </a:cubicBezTo>
                  <a:cubicBezTo>
                    <a:pt x="17940" y="3455"/>
                    <a:pt x="17568" y="3807"/>
                    <a:pt x="17197" y="3724"/>
                  </a:cubicBezTo>
                  <a:cubicBezTo>
                    <a:pt x="16815" y="3652"/>
                    <a:pt x="16405" y="3455"/>
                    <a:pt x="16606" y="3269"/>
                  </a:cubicBezTo>
                  <a:cubicBezTo>
                    <a:pt x="16815" y="3072"/>
                    <a:pt x="16691" y="2772"/>
                    <a:pt x="16482" y="2576"/>
                  </a:cubicBezTo>
                  <a:cubicBezTo>
                    <a:pt x="16272" y="2390"/>
                    <a:pt x="16272" y="2193"/>
                    <a:pt x="16358" y="2079"/>
                  </a:cubicBezTo>
                  <a:cubicBezTo>
                    <a:pt x="16444" y="1966"/>
                    <a:pt x="16653" y="1655"/>
                    <a:pt x="16234" y="1697"/>
                  </a:cubicBezTo>
                  <a:cubicBezTo>
                    <a:pt x="15814" y="1738"/>
                    <a:pt x="14899" y="1852"/>
                    <a:pt x="15281" y="2121"/>
                  </a:cubicBezTo>
                  <a:cubicBezTo>
                    <a:pt x="15652" y="2390"/>
                    <a:pt x="15528" y="2659"/>
                    <a:pt x="15195" y="2731"/>
                  </a:cubicBezTo>
                  <a:cubicBezTo>
                    <a:pt x="14861" y="2803"/>
                    <a:pt x="14194" y="3000"/>
                    <a:pt x="14404" y="3269"/>
                  </a:cubicBezTo>
                  <a:cubicBezTo>
                    <a:pt x="14613" y="3538"/>
                    <a:pt x="14566" y="3921"/>
                    <a:pt x="14318" y="4190"/>
                  </a:cubicBezTo>
                  <a:cubicBezTo>
                    <a:pt x="14070" y="4459"/>
                    <a:pt x="13946" y="5028"/>
                    <a:pt x="13565" y="5069"/>
                  </a:cubicBezTo>
                  <a:cubicBezTo>
                    <a:pt x="13193" y="5110"/>
                    <a:pt x="13107" y="5338"/>
                    <a:pt x="13155" y="5679"/>
                  </a:cubicBezTo>
                  <a:cubicBezTo>
                    <a:pt x="13193" y="6031"/>
                    <a:pt x="13069" y="6145"/>
                    <a:pt x="13317" y="6569"/>
                  </a:cubicBezTo>
                  <a:cubicBezTo>
                    <a:pt x="13565" y="6983"/>
                    <a:pt x="13612" y="7521"/>
                    <a:pt x="13317" y="7790"/>
                  </a:cubicBezTo>
                  <a:cubicBezTo>
                    <a:pt x="13031" y="8059"/>
                    <a:pt x="12612" y="8141"/>
                    <a:pt x="12573" y="8028"/>
                  </a:cubicBezTo>
                  <a:cubicBezTo>
                    <a:pt x="12526" y="7903"/>
                    <a:pt x="12402" y="7448"/>
                    <a:pt x="12068" y="7831"/>
                  </a:cubicBezTo>
                  <a:cubicBezTo>
                    <a:pt x="11735" y="8214"/>
                    <a:pt x="11277" y="8555"/>
                    <a:pt x="10905" y="8524"/>
                  </a:cubicBezTo>
                  <a:cubicBezTo>
                    <a:pt x="10534" y="8483"/>
                    <a:pt x="10076" y="8172"/>
                    <a:pt x="10028" y="8059"/>
                  </a:cubicBezTo>
                  <a:cubicBezTo>
                    <a:pt x="9990" y="7945"/>
                    <a:pt x="10114" y="7562"/>
                    <a:pt x="9742" y="7334"/>
                  </a:cubicBezTo>
                  <a:cubicBezTo>
                    <a:pt x="9361" y="7107"/>
                    <a:pt x="9781" y="6641"/>
                    <a:pt x="9361" y="6331"/>
                  </a:cubicBezTo>
                  <a:cubicBezTo>
                    <a:pt x="8951" y="6031"/>
                    <a:pt x="9027" y="5876"/>
                    <a:pt x="8904" y="5452"/>
                  </a:cubicBezTo>
                  <a:cubicBezTo>
                    <a:pt x="8780" y="5028"/>
                    <a:pt x="8236" y="4417"/>
                    <a:pt x="7950" y="4107"/>
                  </a:cubicBezTo>
                  <a:cubicBezTo>
                    <a:pt x="7655" y="3807"/>
                    <a:pt x="6826" y="3879"/>
                    <a:pt x="6578" y="3424"/>
                  </a:cubicBezTo>
                  <a:cubicBezTo>
                    <a:pt x="6320" y="2959"/>
                    <a:pt x="6158" y="2772"/>
                    <a:pt x="6406" y="2503"/>
                  </a:cubicBezTo>
                  <a:cubicBezTo>
                    <a:pt x="6654" y="2234"/>
                    <a:pt x="6530" y="2079"/>
                    <a:pt x="6282" y="1966"/>
                  </a:cubicBezTo>
                  <a:cubicBezTo>
                    <a:pt x="6034" y="1852"/>
                    <a:pt x="5739" y="2079"/>
                    <a:pt x="5663" y="2307"/>
                  </a:cubicBezTo>
                  <a:cubicBezTo>
                    <a:pt x="5577" y="2545"/>
                    <a:pt x="5281" y="2659"/>
                    <a:pt x="5033" y="2772"/>
                  </a:cubicBezTo>
                  <a:cubicBezTo>
                    <a:pt x="4786" y="2886"/>
                    <a:pt x="4452" y="3072"/>
                    <a:pt x="4366" y="2307"/>
                  </a:cubicBezTo>
                  <a:cubicBezTo>
                    <a:pt x="4280" y="1541"/>
                    <a:pt x="4328" y="1086"/>
                    <a:pt x="4328" y="703"/>
                  </a:cubicBezTo>
                  <a:cubicBezTo>
                    <a:pt x="4328" y="445"/>
                    <a:pt x="4328" y="238"/>
                    <a:pt x="4137" y="0"/>
                  </a:cubicBezTo>
                  <a:cubicBezTo>
                    <a:pt x="4118" y="21"/>
                    <a:pt x="4099" y="31"/>
                    <a:pt x="4080" y="52"/>
                  </a:cubicBezTo>
                  <a:cubicBezTo>
                    <a:pt x="3785" y="238"/>
                    <a:pt x="3537" y="10"/>
                    <a:pt x="3537" y="434"/>
                  </a:cubicBezTo>
                  <a:cubicBezTo>
                    <a:pt x="3537" y="848"/>
                    <a:pt x="3947" y="734"/>
                    <a:pt x="3537" y="848"/>
                  </a:cubicBezTo>
                  <a:cubicBezTo>
                    <a:pt x="3117" y="972"/>
                    <a:pt x="2994" y="734"/>
                    <a:pt x="2994" y="1159"/>
                  </a:cubicBezTo>
                  <a:cubicBezTo>
                    <a:pt x="2994" y="1583"/>
                    <a:pt x="3117" y="2121"/>
                    <a:pt x="3079" y="2462"/>
                  </a:cubicBezTo>
                  <a:cubicBezTo>
                    <a:pt x="3032" y="2803"/>
                    <a:pt x="2955" y="3000"/>
                    <a:pt x="2622" y="2845"/>
                  </a:cubicBezTo>
                  <a:cubicBezTo>
                    <a:pt x="2288" y="2690"/>
                    <a:pt x="2450" y="2234"/>
                    <a:pt x="2040" y="2731"/>
                  </a:cubicBezTo>
                  <a:cubicBezTo>
                    <a:pt x="1964" y="2814"/>
                    <a:pt x="1907" y="2886"/>
                    <a:pt x="1859" y="2948"/>
                  </a:cubicBezTo>
                  <a:cubicBezTo>
                    <a:pt x="1888" y="3083"/>
                    <a:pt x="1897" y="3259"/>
                    <a:pt x="1955" y="3497"/>
                  </a:cubicBezTo>
                  <a:cubicBezTo>
                    <a:pt x="2078" y="4076"/>
                    <a:pt x="2078" y="3962"/>
                    <a:pt x="2164" y="4231"/>
                  </a:cubicBezTo>
                  <a:cubicBezTo>
                    <a:pt x="2241" y="4500"/>
                    <a:pt x="2288" y="4459"/>
                    <a:pt x="2660" y="4107"/>
                  </a:cubicBezTo>
                  <a:cubicBezTo>
                    <a:pt x="3032" y="3766"/>
                    <a:pt x="2832" y="4303"/>
                    <a:pt x="3117" y="4531"/>
                  </a:cubicBezTo>
                  <a:cubicBezTo>
                    <a:pt x="3413" y="4769"/>
                    <a:pt x="3156" y="5152"/>
                    <a:pt x="3241" y="5648"/>
                  </a:cubicBezTo>
                  <a:cubicBezTo>
                    <a:pt x="3327" y="6145"/>
                    <a:pt x="3365" y="6300"/>
                    <a:pt x="3327" y="6724"/>
                  </a:cubicBezTo>
                  <a:cubicBezTo>
                    <a:pt x="3289" y="7138"/>
                    <a:pt x="3079" y="7759"/>
                    <a:pt x="3079" y="8141"/>
                  </a:cubicBezTo>
                  <a:cubicBezTo>
                    <a:pt x="3079" y="8524"/>
                    <a:pt x="2832" y="8524"/>
                    <a:pt x="3079" y="8907"/>
                  </a:cubicBezTo>
                  <a:cubicBezTo>
                    <a:pt x="3327" y="9290"/>
                    <a:pt x="2450" y="9021"/>
                    <a:pt x="2412" y="9290"/>
                  </a:cubicBezTo>
                  <a:cubicBezTo>
                    <a:pt x="2364" y="9559"/>
                    <a:pt x="2241" y="9672"/>
                    <a:pt x="1869" y="9631"/>
                  </a:cubicBezTo>
                  <a:cubicBezTo>
                    <a:pt x="1497" y="9600"/>
                    <a:pt x="1621" y="10210"/>
                    <a:pt x="1373" y="10397"/>
                  </a:cubicBezTo>
                  <a:cubicBezTo>
                    <a:pt x="1116" y="10593"/>
                    <a:pt x="620" y="10779"/>
                    <a:pt x="620" y="11245"/>
                  </a:cubicBezTo>
                  <a:cubicBezTo>
                    <a:pt x="620" y="11700"/>
                    <a:pt x="372" y="11700"/>
                    <a:pt x="124" y="11855"/>
                  </a:cubicBezTo>
                  <a:cubicBezTo>
                    <a:pt x="-133" y="12010"/>
                    <a:pt x="77" y="12321"/>
                    <a:pt x="162" y="12548"/>
                  </a:cubicBezTo>
                  <a:cubicBezTo>
                    <a:pt x="248" y="12776"/>
                    <a:pt x="582" y="12972"/>
                    <a:pt x="534" y="13241"/>
                  </a:cubicBezTo>
                  <a:cubicBezTo>
                    <a:pt x="496" y="13510"/>
                    <a:pt x="77" y="13428"/>
                    <a:pt x="124" y="13893"/>
                  </a:cubicBezTo>
                  <a:cubicBezTo>
                    <a:pt x="162" y="14348"/>
                    <a:pt x="868" y="13738"/>
                    <a:pt x="1163" y="13469"/>
                  </a:cubicBezTo>
                  <a:cubicBezTo>
                    <a:pt x="1449" y="13200"/>
                    <a:pt x="1783" y="13386"/>
                    <a:pt x="2117" y="13469"/>
                  </a:cubicBezTo>
                  <a:cubicBezTo>
                    <a:pt x="2450" y="13541"/>
                    <a:pt x="2832" y="13510"/>
                    <a:pt x="3117" y="13314"/>
                  </a:cubicBezTo>
                  <a:cubicBezTo>
                    <a:pt x="3413" y="13117"/>
                    <a:pt x="3241" y="13655"/>
                    <a:pt x="3032" y="13893"/>
                  </a:cubicBezTo>
                  <a:cubicBezTo>
                    <a:pt x="2832" y="14121"/>
                    <a:pt x="2994" y="14348"/>
                    <a:pt x="3203" y="14617"/>
                  </a:cubicBezTo>
                  <a:cubicBezTo>
                    <a:pt x="3413" y="14886"/>
                    <a:pt x="3117" y="15155"/>
                    <a:pt x="3413" y="15310"/>
                  </a:cubicBezTo>
                  <a:cubicBezTo>
                    <a:pt x="3699" y="15466"/>
                    <a:pt x="3327" y="15693"/>
                    <a:pt x="3451" y="15879"/>
                  </a:cubicBezTo>
                  <a:cubicBezTo>
                    <a:pt x="3575" y="16076"/>
                    <a:pt x="3909" y="16190"/>
                    <a:pt x="4080" y="16117"/>
                  </a:cubicBezTo>
                  <a:cubicBezTo>
                    <a:pt x="4242" y="16034"/>
                    <a:pt x="4538" y="15993"/>
                    <a:pt x="4824" y="16262"/>
                  </a:cubicBezTo>
                  <a:cubicBezTo>
                    <a:pt x="5119" y="16531"/>
                    <a:pt x="4910" y="16686"/>
                    <a:pt x="4662" y="16914"/>
                  </a:cubicBezTo>
                  <a:cubicBezTo>
                    <a:pt x="4404" y="17152"/>
                    <a:pt x="4452" y="17266"/>
                    <a:pt x="4490" y="17566"/>
                  </a:cubicBezTo>
                  <a:cubicBezTo>
                    <a:pt x="4538" y="17876"/>
                    <a:pt x="4080" y="18414"/>
                    <a:pt x="4033" y="18683"/>
                  </a:cubicBezTo>
                  <a:cubicBezTo>
                    <a:pt x="3994" y="18952"/>
                    <a:pt x="4700" y="18683"/>
                    <a:pt x="4948" y="18838"/>
                  </a:cubicBezTo>
                  <a:cubicBezTo>
                    <a:pt x="5196" y="18993"/>
                    <a:pt x="5491" y="19024"/>
                    <a:pt x="5787" y="19024"/>
                  </a:cubicBezTo>
                  <a:cubicBezTo>
                    <a:pt x="6072" y="19024"/>
                    <a:pt x="6034" y="19334"/>
                    <a:pt x="5863" y="19603"/>
                  </a:cubicBezTo>
                  <a:cubicBezTo>
                    <a:pt x="5701" y="19872"/>
                    <a:pt x="5863" y="19945"/>
                    <a:pt x="6158" y="19986"/>
                  </a:cubicBezTo>
                  <a:cubicBezTo>
                    <a:pt x="6454" y="20028"/>
                    <a:pt x="6454" y="20214"/>
                    <a:pt x="6454" y="20441"/>
                  </a:cubicBezTo>
                  <a:cubicBezTo>
                    <a:pt x="6454" y="20679"/>
                    <a:pt x="6702" y="20679"/>
                    <a:pt x="6826" y="20410"/>
                  </a:cubicBezTo>
                  <a:cubicBezTo>
                    <a:pt x="6949" y="20141"/>
                    <a:pt x="7073" y="20369"/>
                    <a:pt x="7369" y="20597"/>
                  </a:cubicBezTo>
                  <a:cubicBezTo>
                    <a:pt x="7655" y="20824"/>
                    <a:pt x="8036" y="20255"/>
                    <a:pt x="8408" y="19986"/>
                  </a:cubicBezTo>
                  <a:cubicBezTo>
                    <a:pt x="8780" y="19717"/>
                    <a:pt x="8989" y="19945"/>
                    <a:pt x="8951" y="20059"/>
                  </a:cubicBezTo>
                  <a:cubicBezTo>
                    <a:pt x="8904" y="20172"/>
                    <a:pt x="9075" y="20752"/>
                    <a:pt x="9285" y="21176"/>
                  </a:cubicBezTo>
                  <a:cubicBezTo>
                    <a:pt x="9485" y="21600"/>
                    <a:pt x="9571" y="21362"/>
                    <a:pt x="9819" y="21217"/>
                  </a:cubicBezTo>
                  <a:cubicBezTo>
                    <a:pt x="10076" y="21062"/>
                    <a:pt x="10238" y="21362"/>
                    <a:pt x="10572" y="21331"/>
                  </a:cubicBezTo>
                  <a:cubicBezTo>
                    <a:pt x="10905" y="21290"/>
                    <a:pt x="10657" y="21021"/>
                    <a:pt x="10486" y="20638"/>
                  </a:cubicBezTo>
                  <a:cubicBezTo>
                    <a:pt x="10324" y="20255"/>
                    <a:pt x="10534" y="20328"/>
                    <a:pt x="10572" y="20059"/>
                  </a:cubicBezTo>
                  <a:cubicBezTo>
                    <a:pt x="10610" y="19790"/>
                    <a:pt x="10152" y="19179"/>
                    <a:pt x="10076" y="18952"/>
                  </a:cubicBezTo>
                  <a:cubicBezTo>
                    <a:pt x="9990" y="18724"/>
                    <a:pt x="9904" y="18341"/>
                    <a:pt x="10114" y="18031"/>
                  </a:cubicBezTo>
                  <a:cubicBezTo>
                    <a:pt x="10324" y="17721"/>
                    <a:pt x="10486" y="17762"/>
                    <a:pt x="10572" y="17917"/>
                  </a:cubicBezTo>
                  <a:cubicBezTo>
                    <a:pt x="10657" y="18072"/>
                    <a:pt x="10657" y="18145"/>
                    <a:pt x="10781" y="18031"/>
                  </a:cubicBezTo>
                  <a:cubicBezTo>
                    <a:pt x="10905" y="17917"/>
                    <a:pt x="10991" y="17990"/>
                    <a:pt x="11363" y="18103"/>
                  </a:cubicBezTo>
                  <a:cubicBezTo>
                    <a:pt x="11735" y="18217"/>
                    <a:pt x="11573" y="17990"/>
                    <a:pt x="11944" y="17534"/>
                  </a:cubicBezTo>
                  <a:cubicBezTo>
                    <a:pt x="12316" y="17069"/>
                    <a:pt x="12488" y="17152"/>
                    <a:pt x="12735" y="17266"/>
                  </a:cubicBezTo>
                  <a:cubicBezTo>
                    <a:pt x="12983" y="17379"/>
                    <a:pt x="13241" y="17690"/>
                    <a:pt x="13527" y="17876"/>
                  </a:cubicBezTo>
                  <a:cubicBezTo>
                    <a:pt x="13822" y="18072"/>
                    <a:pt x="14108" y="17648"/>
                    <a:pt x="14280" y="17224"/>
                  </a:cubicBezTo>
                  <a:cubicBezTo>
                    <a:pt x="14442" y="16800"/>
                    <a:pt x="14613" y="17183"/>
                    <a:pt x="14737" y="17379"/>
                  </a:cubicBezTo>
                  <a:cubicBezTo>
                    <a:pt x="14861" y="17566"/>
                    <a:pt x="15071" y="17421"/>
                    <a:pt x="15147" y="17069"/>
                  </a:cubicBezTo>
                  <a:cubicBezTo>
                    <a:pt x="15233" y="16728"/>
                    <a:pt x="15652" y="17452"/>
                    <a:pt x="15938" y="17648"/>
                  </a:cubicBezTo>
                  <a:cubicBezTo>
                    <a:pt x="16234" y="17834"/>
                    <a:pt x="16148" y="17183"/>
                    <a:pt x="16272" y="16997"/>
                  </a:cubicBezTo>
                  <a:cubicBezTo>
                    <a:pt x="16405" y="16800"/>
                    <a:pt x="16729" y="17038"/>
                    <a:pt x="16863" y="17152"/>
                  </a:cubicBezTo>
                  <a:cubicBezTo>
                    <a:pt x="16987" y="17266"/>
                    <a:pt x="17235" y="17183"/>
                    <a:pt x="17397" y="16997"/>
                  </a:cubicBezTo>
                  <a:cubicBezTo>
                    <a:pt x="17568" y="16800"/>
                    <a:pt x="17778" y="16800"/>
                    <a:pt x="18064" y="16645"/>
                  </a:cubicBezTo>
                  <a:cubicBezTo>
                    <a:pt x="18359" y="16500"/>
                    <a:pt x="18150" y="16417"/>
                    <a:pt x="18150" y="16117"/>
                  </a:cubicBezTo>
                  <a:cubicBezTo>
                    <a:pt x="18150" y="15807"/>
                    <a:pt x="18359" y="15807"/>
                    <a:pt x="18693" y="15807"/>
                  </a:cubicBezTo>
                  <a:cubicBezTo>
                    <a:pt x="19027" y="15807"/>
                    <a:pt x="19027" y="15693"/>
                    <a:pt x="19275" y="15424"/>
                  </a:cubicBezTo>
                  <a:cubicBezTo>
                    <a:pt x="19522" y="15155"/>
                    <a:pt x="19570" y="15610"/>
                    <a:pt x="19818" y="15807"/>
                  </a:cubicBezTo>
                  <a:cubicBezTo>
                    <a:pt x="19818" y="15807"/>
                    <a:pt x="19827" y="15817"/>
                    <a:pt x="19827" y="15817"/>
                  </a:cubicBezTo>
                  <a:cubicBezTo>
                    <a:pt x="20037" y="15559"/>
                    <a:pt x="20314" y="15341"/>
                    <a:pt x="20399" y="15134"/>
                  </a:cubicBezTo>
                  <a:cubicBezTo>
                    <a:pt x="20533" y="14845"/>
                    <a:pt x="20962" y="15145"/>
                    <a:pt x="21219" y="15031"/>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4" name="Shape 1604"/>
            <p:cNvSpPr/>
            <p:nvPr/>
          </p:nvSpPr>
          <p:spPr>
            <a:xfrm>
              <a:off x="5792314" y="5898938"/>
              <a:ext cx="1680692" cy="1055812"/>
            </a:xfrm>
            <a:custGeom>
              <a:avLst/>
              <a:gdLst/>
              <a:ahLst/>
              <a:cxnLst>
                <a:cxn ang="0">
                  <a:pos x="wd2" y="hd2"/>
                </a:cxn>
                <a:cxn ang="5400000">
                  <a:pos x="wd2" y="hd2"/>
                </a:cxn>
                <a:cxn ang="10800000">
                  <a:pos x="wd2" y="hd2"/>
                </a:cxn>
                <a:cxn ang="16200000">
                  <a:pos x="wd2" y="hd2"/>
                </a:cxn>
              </a:cxnLst>
              <a:rect l="0" t="0" r="r" b="b"/>
              <a:pathLst>
                <a:path w="21495" h="21399" extrusionOk="0">
                  <a:moveTo>
                    <a:pt x="21427" y="7844"/>
                  </a:moveTo>
                  <a:cubicBezTo>
                    <a:pt x="21307" y="7444"/>
                    <a:pt x="21023" y="7511"/>
                    <a:pt x="21110" y="7012"/>
                  </a:cubicBezTo>
                  <a:cubicBezTo>
                    <a:pt x="21165" y="6762"/>
                    <a:pt x="21110" y="6612"/>
                    <a:pt x="21121" y="6512"/>
                  </a:cubicBezTo>
                  <a:cubicBezTo>
                    <a:pt x="20837" y="6363"/>
                    <a:pt x="20859" y="6546"/>
                    <a:pt x="20652" y="6479"/>
                  </a:cubicBezTo>
                  <a:cubicBezTo>
                    <a:pt x="20357" y="6379"/>
                    <a:pt x="20466" y="6529"/>
                    <a:pt x="20040" y="7028"/>
                  </a:cubicBezTo>
                  <a:cubicBezTo>
                    <a:pt x="19614" y="7544"/>
                    <a:pt x="19647" y="6113"/>
                    <a:pt x="19538" y="5597"/>
                  </a:cubicBezTo>
                  <a:cubicBezTo>
                    <a:pt x="19428" y="5098"/>
                    <a:pt x="19079" y="5364"/>
                    <a:pt x="18577" y="5364"/>
                  </a:cubicBezTo>
                  <a:cubicBezTo>
                    <a:pt x="18074" y="5364"/>
                    <a:pt x="18074" y="5048"/>
                    <a:pt x="18719" y="4299"/>
                  </a:cubicBezTo>
                  <a:cubicBezTo>
                    <a:pt x="19363" y="3567"/>
                    <a:pt x="19112" y="2818"/>
                    <a:pt x="19145" y="2269"/>
                  </a:cubicBezTo>
                  <a:cubicBezTo>
                    <a:pt x="19177" y="1720"/>
                    <a:pt x="19035" y="1803"/>
                    <a:pt x="18675" y="1803"/>
                  </a:cubicBezTo>
                  <a:cubicBezTo>
                    <a:pt x="18326" y="1803"/>
                    <a:pt x="18533" y="1204"/>
                    <a:pt x="18719" y="688"/>
                  </a:cubicBezTo>
                  <a:cubicBezTo>
                    <a:pt x="18893" y="189"/>
                    <a:pt x="18609" y="239"/>
                    <a:pt x="18249" y="56"/>
                  </a:cubicBezTo>
                  <a:cubicBezTo>
                    <a:pt x="17889" y="-144"/>
                    <a:pt x="17856" y="239"/>
                    <a:pt x="17714" y="422"/>
                  </a:cubicBezTo>
                  <a:cubicBezTo>
                    <a:pt x="17572" y="605"/>
                    <a:pt x="17463" y="555"/>
                    <a:pt x="17179" y="472"/>
                  </a:cubicBezTo>
                  <a:cubicBezTo>
                    <a:pt x="16895" y="372"/>
                    <a:pt x="16786" y="422"/>
                    <a:pt x="16709" y="888"/>
                  </a:cubicBezTo>
                  <a:cubicBezTo>
                    <a:pt x="16644" y="1337"/>
                    <a:pt x="16600" y="1104"/>
                    <a:pt x="16207" y="1753"/>
                  </a:cubicBezTo>
                  <a:cubicBezTo>
                    <a:pt x="15279" y="1986"/>
                    <a:pt x="15814" y="1803"/>
                    <a:pt x="15497" y="1021"/>
                  </a:cubicBezTo>
                  <a:cubicBezTo>
                    <a:pt x="15170" y="239"/>
                    <a:pt x="14886" y="1387"/>
                    <a:pt x="14853" y="1853"/>
                  </a:cubicBezTo>
                  <a:cubicBezTo>
                    <a:pt x="14820" y="2319"/>
                    <a:pt x="14460" y="2552"/>
                    <a:pt x="14318" y="2136"/>
                  </a:cubicBezTo>
                  <a:cubicBezTo>
                    <a:pt x="14241" y="1919"/>
                    <a:pt x="13979" y="1870"/>
                    <a:pt x="13717" y="1853"/>
                  </a:cubicBezTo>
                  <a:cubicBezTo>
                    <a:pt x="13761" y="2086"/>
                    <a:pt x="13750" y="2352"/>
                    <a:pt x="13619" y="2635"/>
                  </a:cubicBezTo>
                  <a:cubicBezTo>
                    <a:pt x="13390" y="3201"/>
                    <a:pt x="13248" y="3384"/>
                    <a:pt x="13051" y="3134"/>
                  </a:cubicBezTo>
                  <a:cubicBezTo>
                    <a:pt x="12866" y="2885"/>
                    <a:pt x="12341" y="2818"/>
                    <a:pt x="12341" y="3317"/>
                  </a:cubicBezTo>
                  <a:cubicBezTo>
                    <a:pt x="12341" y="3817"/>
                    <a:pt x="12811" y="4249"/>
                    <a:pt x="12341" y="4249"/>
                  </a:cubicBezTo>
                  <a:cubicBezTo>
                    <a:pt x="11861" y="4249"/>
                    <a:pt x="11664" y="4000"/>
                    <a:pt x="11577" y="4432"/>
                  </a:cubicBezTo>
                  <a:cubicBezTo>
                    <a:pt x="11479" y="4865"/>
                    <a:pt x="11337" y="4981"/>
                    <a:pt x="10998" y="4682"/>
                  </a:cubicBezTo>
                  <a:cubicBezTo>
                    <a:pt x="10671" y="4366"/>
                    <a:pt x="10234" y="4482"/>
                    <a:pt x="10146" y="4915"/>
                  </a:cubicBezTo>
                  <a:cubicBezTo>
                    <a:pt x="10048" y="5348"/>
                    <a:pt x="10190" y="5730"/>
                    <a:pt x="9852" y="5847"/>
                  </a:cubicBezTo>
                  <a:cubicBezTo>
                    <a:pt x="9524" y="5963"/>
                    <a:pt x="9524" y="6579"/>
                    <a:pt x="9240" y="6146"/>
                  </a:cubicBezTo>
                  <a:cubicBezTo>
                    <a:pt x="8945" y="5730"/>
                    <a:pt x="8858" y="5481"/>
                    <a:pt x="8661" y="5664"/>
                  </a:cubicBezTo>
                  <a:cubicBezTo>
                    <a:pt x="8476" y="5847"/>
                    <a:pt x="8137" y="5847"/>
                    <a:pt x="7951" y="5298"/>
                  </a:cubicBezTo>
                  <a:cubicBezTo>
                    <a:pt x="7755" y="4732"/>
                    <a:pt x="7853" y="4249"/>
                    <a:pt x="7427" y="4865"/>
                  </a:cubicBezTo>
                  <a:cubicBezTo>
                    <a:pt x="6990" y="5481"/>
                    <a:pt x="7132" y="5963"/>
                    <a:pt x="6608" y="6030"/>
                  </a:cubicBezTo>
                  <a:cubicBezTo>
                    <a:pt x="6084" y="6096"/>
                    <a:pt x="5898" y="6346"/>
                    <a:pt x="5658" y="6712"/>
                  </a:cubicBezTo>
                  <a:cubicBezTo>
                    <a:pt x="5418" y="7078"/>
                    <a:pt x="4708" y="6895"/>
                    <a:pt x="4708" y="7511"/>
                  </a:cubicBezTo>
                  <a:cubicBezTo>
                    <a:pt x="4708" y="8127"/>
                    <a:pt x="4468" y="8809"/>
                    <a:pt x="4086" y="8443"/>
                  </a:cubicBezTo>
                  <a:cubicBezTo>
                    <a:pt x="3704" y="8060"/>
                    <a:pt x="3365" y="7827"/>
                    <a:pt x="3081" y="7877"/>
                  </a:cubicBezTo>
                  <a:cubicBezTo>
                    <a:pt x="2797" y="7944"/>
                    <a:pt x="2459" y="7195"/>
                    <a:pt x="2076" y="7261"/>
                  </a:cubicBezTo>
                  <a:cubicBezTo>
                    <a:pt x="1694" y="7328"/>
                    <a:pt x="1651" y="7577"/>
                    <a:pt x="1465" y="7944"/>
                  </a:cubicBezTo>
                  <a:cubicBezTo>
                    <a:pt x="1268" y="8310"/>
                    <a:pt x="1170" y="8626"/>
                    <a:pt x="700" y="8626"/>
                  </a:cubicBezTo>
                  <a:cubicBezTo>
                    <a:pt x="482" y="8626"/>
                    <a:pt x="275" y="8559"/>
                    <a:pt x="144" y="8443"/>
                  </a:cubicBezTo>
                  <a:cubicBezTo>
                    <a:pt x="23" y="8676"/>
                    <a:pt x="-53" y="8975"/>
                    <a:pt x="45" y="9291"/>
                  </a:cubicBezTo>
                  <a:cubicBezTo>
                    <a:pt x="253" y="10040"/>
                    <a:pt x="493" y="10207"/>
                    <a:pt x="559" y="9857"/>
                  </a:cubicBezTo>
                  <a:cubicBezTo>
                    <a:pt x="635" y="9508"/>
                    <a:pt x="559" y="9491"/>
                    <a:pt x="832" y="9508"/>
                  </a:cubicBezTo>
                  <a:cubicBezTo>
                    <a:pt x="1094" y="9524"/>
                    <a:pt x="1683" y="9341"/>
                    <a:pt x="1760" y="9791"/>
                  </a:cubicBezTo>
                  <a:cubicBezTo>
                    <a:pt x="1825" y="10223"/>
                    <a:pt x="1880" y="10390"/>
                    <a:pt x="1978" y="10589"/>
                  </a:cubicBezTo>
                  <a:cubicBezTo>
                    <a:pt x="2066" y="10806"/>
                    <a:pt x="2546" y="11455"/>
                    <a:pt x="2819" y="11055"/>
                  </a:cubicBezTo>
                  <a:cubicBezTo>
                    <a:pt x="3081" y="10656"/>
                    <a:pt x="3103" y="10506"/>
                    <a:pt x="3278" y="10806"/>
                  </a:cubicBezTo>
                  <a:cubicBezTo>
                    <a:pt x="3452" y="11105"/>
                    <a:pt x="3507" y="11305"/>
                    <a:pt x="3813" y="11222"/>
                  </a:cubicBezTo>
                  <a:cubicBezTo>
                    <a:pt x="4118" y="11122"/>
                    <a:pt x="4260" y="10589"/>
                    <a:pt x="4512" y="11089"/>
                  </a:cubicBezTo>
                  <a:cubicBezTo>
                    <a:pt x="4763" y="11571"/>
                    <a:pt x="4872" y="11804"/>
                    <a:pt x="4894" y="12337"/>
                  </a:cubicBezTo>
                  <a:cubicBezTo>
                    <a:pt x="4905" y="12869"/>
                    <a:pt x="4927" y="13235"/>
                    <a:pt x="4643" y="13418"/>
                  </a:cubicBezTo>
                  <a:cubicBezTo>
                    <a:pt x="4348" y="13601"/>
                    <a:pt x="3856" y="13119"/>
                    <a:pt x="3704" y="13585"/>
                  </a:cubicBezTo>
                  <a:cubicBezTo>
                    <a:pt x="3605" y="13918"/>
                    <a:pt x="3289" y="14267"/>
                    <a:pt x="3048" y="14683"/>
                  </a:cubicBezTo>
                  <a:cubicBezTo>
                    <a:pt x="3332" y="14966"/>
                    <a:pt x="3562" y="14866"/>
                    <a:pt x="3889" y="15465"/>
                  </a:cubicBezTo>
                  <a:cubicBezTo>
                    <a:pt x="4228" y="16081"/>
                    <a:pt x="4370" y="15648"/>
                    <a:pt x="4610" y="15349"/>
                  </a:cubicBezTo>
                  <a:cubicBezTo>
                    <a:pt x="4850" y="15033"/>
                    <a:pt x="5036" y="15465"/>
                    <a:pt x="5276" y="15781"/>
                  </a:cubicBezTo>
                  <a:cubicBezTo>
                    <a:pt x="5516" y="16081"/>
                    <a:pt x="5702" y="16081"/>
                    <a:pt x="5898" y="15781"/>
                  </a:cubicBezTo>
                  <a:cubicBezTo>
                    <a:pt x="6084" y="15465"/>
                    <a:pt x="6423" y="15715"/>
                    <a:pt x="6707" y="15898"/>
                  </a:cubicBezTo>
                  <a:cubicBezTo>
                    <a:pt x="6990" y="16081"/>
                    <a:pt x="6707" y="16763"/>
                    <a:pt x="6423" y="17129"/>
                  </a:cubicBezTo>
                  <a:cubicBezTo>
                    <a:pt x="6139" y="17495"/>
                    <a:pt x="6182" y="17745"/>
                    <a:pt x="6368" y="17995"/>
                  </a:cubicBezTo>
                  <a:cubicBezTo>
                    <a:pt x="6565" y="18244"/>
                    <a:pt x="6608" y="18744"/>
                    <a:pt x="6750" y="19043"/>
                  </a:cubicBezTo>
                  <a:cubicBezTo>
                    <a:pt x="6903" y="19359"/>
                    <a:pt x="6849" y="19659"/>
                    <a:pt x="7089" y="19592"/>
                  </a:cubicBezTo>
                  <a:cubicBezTo>
                    <a:pt x="7329" y="19542"/>
                    <a:pt x="7569" y="19725"/>
                    <a:pt x="7809" y="20158"/>
                  </a:cubicBezTo>
                  <a:cubicBezTo>
                    <a:pt x="8039" y="20591"/>
                    <a:pt x="8803" y="20774"/>
                    <a:pt x="9142" y="21073"/>
                  </a:cubicBezTo>
                  <a:cubicBezTo>
                    <a:pt x="9469" y="21389"/>
                    <a:pt x="9852" y="20591"/>
                    <a:pt x="10092" y="20707"/>
                  </a:cubicBezTo>
                  <a:cubicBezTo>
                    <a:pt x="10201" y="20757"/>
                    <a:pt x="10408" y="21040"/>
                    <a:pt x="10605" y="21323"/>
                  </a:cubicBezTo>
                  <a:cubicBezTo>
                    <a:pt x="10823" y="20857"/>
                    <a:pt x="11009" y="20890"/>
                    <a:pt x="11577" y="20890"/>
                  </a:cubicBezTo>
                  <a:cubicBezTo>
                    <a:pt x="12243" y="20890"/>
                    <a:pt x="12385" y="21073"/>
                    <a:pt x="12243" y="20458"/>
                  </a:cubicBezTo>
                  <a:cubicBezTo>
                    <a:pt x="12101" y="19842"/>
                    <a:pt x="12188" y="19293"/>
                    <a:pt x="12625" y="20158"/>
                  </a:cubicBezTo>
                  <a:cubicBezTo>
                    <a:pt x="13051" y="21023"/>
                    <a:pt x="12483" y="20641"/>
                    <a:pt x="13193" y="20707"/>
                  </a:cubicBezTo>
                  <a:cubicBezTo>
                    <a:pt x="13914" y="20774"/>
                    <a:pt x="13390" y="21323"/>
                    <a:pt x="14099" y="21389"/>
                  </a:cubicBezTo>
                  <a:cubicBezTo>
                    <a:pt x="14820" y="21456"/>
                    <a:pt x="15148" y="21140"/>
                    <a:pt x="15148" y="20890"/>
                  </a:cubicBezTo>
                  <a:cubicBezTo>
                    <a:pt x="15148" y="20641"/>
                    <a:pt x="15432" y="20091"/>
                    <a:pt x="15486" y="20641"/>
                  </a:cubicBezTo>
                  <a:cubicBezTo>
                    <a:pt x="15486" y="20707"/>
                    <a:pt x="15497" y="20757"/>
                    <a:pt x="15497" y="20807"/>
                  </a:cubicBezTo>
                  <a:cubicBezTo>
                    <a:pt x="15563" y="20607"/>
                    <a:pt x="15639" y="20408"/>
                    <a:pt x="15748" y="20341"/>
                  </a:cubicBezTo>
                  <a:cubicBezTo>
                    <a:pt x="15989" y="20191"/>
                    <a:pt x="16174" y="20058"/>
                    <a:pt x="16174" y="19725"/>
                  </a:cubicBezTo>
                  <a:cubicBezTo>
                    <a:pt x="16174" y="19376"/>
                    <a:pt x="16010" y="19226"/>
                    <a:pt x="16338" y="19226"/>
                  </a:cubicBezTo>
                  <a:cubicBezTo>
                    <a:pt x="16677" y="19226"/>
                    <a:pt x="17321" y="19442"/>
                    <a:pt x="17321" y="18744"/>
                  </a:cubicBezTo>
                  <a:cubicBezTo>
                    <a:pt x="17321" y="18028"/>
                    <a:pt x="17157" y="17529"/>
                    <a:pt x="17507" y="17812"/>
                  </a:cubicBezTo>
                  <a:cubicBezTo>
                    <a:pt x="17867" y="18095"/>
                    <a:pt x="18107" y="17995"/>
                    <a:pt x="18227" y="17595"/>
                  </a:cubicBezTo>
                  <a:cubicBezTo>
                    <a:pt x="18347" y="17196"/>
                    <a:pt x="18511" y="17196"/>
                    <a:pt x="18347" y="16830"/>
                  </a:cubicBezTo>
                  <a:cubicBezTo>
                    <a:pt x="18184" y="16447"/>
                    <a:pt x="18205" y="16148"/>
                    <a:pt x="18446" y="16014"/>
                  </a:cubicBezTo>
                  <a:cubicBezTo>
                    <a:pt x="18675" y="15898"/>
                    <a:pt x="19352" y="15499"/>
                    <a:pt x="19614" y="14999"/>
                  </a:cubicBezTo>
                  <a:cubicBezTo>
                    <a:pt x="19876" y="14517"/>
                    <a:pt x="20160" y="14334"/>
                    <a:pt x="20040" y="13768"/>
                  </a:cubicBezTo>
                  <a:cubicBezTo>
                    <a:pt x="19920" y="13219"/>
                    <a:pt x="19680" y="12037"/>
                    <a:pt x="20280" y="11189"/>
                  </a:cubicBezTo>
                  <a:cubicBezTo>
                    <a:pt x="20870" y="10323"/>
                    <a:pt x="21088" y="10506"/>
                    <a:pt x="21110" y="9824"/>
                  </a:cubicBezTo>
                  <a:cubicBezTo>
                    <a:pt x="21132" y="9142"/>
                    <a:pt x="21045" y="8776"/>
                    <a:pt x="21285" y="8559"/>
                  </a:cubicBezTo>
                  <a:cubicBezTo>
                    <a:pt x="21514" y="8343"/>
                    <a:pt x="21547" y="8243"/>
                    <a:pt x="21427" y="7844"/>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5" name="Shape 1605"/>
            <p:cNvSpPr/>
            <p:nvPr/>
          </p:nvSpPr>
          <p:spPr>
            <a:xfrm>
              <a:off x="5982697" y="3187631"/>
              <a:ext cx="1065042" cy="1624658"/>
            </a:xfrm>
            <a:custGeom>
              <a:avLst/>
              <a:gdLst/>
              <a:ahLst/>
              <a:cxnLst>
                <a:cxn ang="0">
                  <a:pos x="wd2" y="hd2"/>
                </a:cxn>
                <a:cxn ang="5400000">
                  <a:pos x="wd2" y="hd2"/>
                </a:cxn>
                <a:cxn ang="10800000">
                  <a:pos x="wd2" y="hd2"/>
                </a:cxn>
                <a:cxn ang="16200000">
                  <a:pos x="wd2" y="hd2"/>
                </a:cxn>
              </a:cxnLst>
              <a:rect l="0" t="0" r="r" b="b"/>
              <a:pathLst>
                <a:path w="21147" h="21464" extrusionOk="0">
                  <a:moveTo>
                    <a:pt x="21037" y="16558"/>
                  </a:moveTo>
                  <a:cubicBezTo>
                    <a:pt x="20731" y="16254"/>
                    <a:pt x="19476" y="15712"/>
                    <a:pt x="19221" y="15235"/>
                  </a:cubicBezTo>
                  <a:cubicBezTo>
                    <a:pt x="18950" y="14747"/>
                    <a:pt x="18695" y="14552"/>
                    <a:pt x="18254" y="14248"/>
                  </a:cubicBezTo>
                  <a:cubicBezTo>
                    <a:pt x="17813" y="13945"/>
                    <a:pt x="17626" y="13630"/>
                    <a:pt x="17592" y="13023"/>
                  </a:cubicBezTo>
                  <a:cubicBezTo>
                    <a:pt x="17541" y="12427"/>
                    <a:pt x="17813" y="12036"/>
                    <a:pt x="18067" y="11657"/>
                  </a:cubicBezTo>
                  <a:cubicBezTo>
                    <a:pt x="18322" y="11277"/>
                    <a:pt x="18916" y="11017"/>
                    <a:pt x="18474" y="10377"/>
                  </a:cubicBezTo>
                  <a:cubicBezTo>
                    <a:pt x="18033" y="9727"/>
                    <a:pt x="17762" y="9629"/>
                    <a:pt x="17762" y="9249"/>
                  </a:cubicBezTo>
                  <a:cubicBezTo>
                    <a:pt x="17762" y="8870"/>
                    <a:pt x="17881" y="8165"/>
                    <a:pt x="17439" y="7883"/>
                  </a:cubicBezTo>
                  <a:cubicBezTo>
                    <a:pt x="16998" y="7601"/>
                    <a:pt x="17253" y="7200"/>
                    <a:pt x="17507" y="6918"/>
                  </a:cubicBezTo>
                  <a:cubicBezTo>
                    <a:pt x="17762" y="6636"/>
                    <a:pt x="18508" y="6690"/>
                    <a:pt x="18186" y="6398"/>
                  </a:cubicBezTo>
                  <a:cubicBezTo>
                    <a:pt x="17847" y="6094"/>
                    <a:pt x="17813" y="6029"/>
                    <a:pt x="18135" y="5855"/>
                  </a:cubicBezTo>
                  <a:cubicBezTo>
                    <a:pt x="18474" y="5671"/>
                    <a:pt x="18440" y="5465"/>
                    <a:pt x="18186" y="5270"/>
                  </a:cubicBezTo>
                  <a:cubicBezTo>
                    <a:pt x="17914" y="5064"/>
                    <a:pt x="16506" y="4283"/>
                    <a:pt x="17185" y="3904"/>
                  </a:cubicBezTo>
                  <a:cubicBezTo>
                    <a:pt x="17847" y="3524"/>
                    <a:pt x="18254" y="3557"/>
                    <a:pt x="18288" y="3036"/>
                  </a:cubicBezTo>
                  <a:cubicBezTo>
                    <a:pt x="18322" y="2516"/>
                    <a:pt x="18407" y="2559"/>
                    <a:pt x="18508" y="2158"/>
                  </a:cubicBezTo>
                  <a:cubicBezTo>
                    <a:pt x="18627" y="1746"/>
                    <a:pt x="18661" y="1605"/>
                    <a:pt x="18916" y="1431"/>
                  </a:cubicBezTo>
                  <a:cubicBezTo>
                    <a:pt x="19170" y="1247"/>
                    <a:pt x="19323" y="911"/>
                    <a:pt x="19068" y="705"/>
                  </a:cubicBezTo>
                  <a:cubicBezTo>
                    <a:pt x="18865" y="553"/>
                    <a:pt x="18508" y="271"/>
                    <a:pt x="18356" y="0"/>
                  </a:cubicBezTo>
                  <a:cubicBezTo>
                    <a:pt x="18254" y="11"/>
                    <a:pt x="18135" y="87"/>
                    <a:pt x="17948" y="260"/>
                  </a:cubicBezTo>
                  <a:cubicBezTo>
                    <a:pt x="17355" y="867"/>
                    <a:pt x="16998" y="987"/>
                    <a:pt x="16625" y="824"/>
                  </a:cubicBezTo>
                  <a:cubicBezTo>
                    <a:pt x="16252" y="661"/>
                    <a:pt x="15284" y="228"/>
                    <a:pt x="15284" y="510"/>
                  </a:cubicBezTo>
                  <a:cubicBezTo>
                    <a:pt x="15284" y="792"/>
                    <a:pt x="15437" y="943"/>
                    <a:pt x="14996" y="1193"/>
                  </a:cubicBezTo>
                  <a:cubicBezTo>
                    <a:pt x="14538" y="1431"/>
                    <a:pt x="13961" y="1475"/>
                    <a:pt x="14029" y="1876"/>
                  </a:cubicBezTo>
                  <a:cubicBezTo>
                    <a:pt x="14097" y="2277"/>
                    <a:pt x="15064" y="2798"/>
                    <a:pt x="13876" y="2873"/>
                  </a:cubicBezTo>
                  <a:cubicBezTo>
                    <a:pt x="12688" y="2960"/>
                    <a:pt x="12909" y="2960"/>
                    <a:pt x="12688" y="3275"/>
                  </a:cubicBezTo>
                  <a:cubicBezTo>
                    <a:pt x="12468" y="3600"/>
                    <a:pt x="11874" y="3839"/>
                    <a:pt x="11585" y="4120"/>
                  </a:cubicBezTo>
                  <a:cubicBezTo>
                    <a:pt x="11280" y="4402"/>
                    <a:pt x="10771" y="4522"/>
                    <a:pt x="10771" y="4923"/>
                  </a:cubicBezTo>
                  <a:cubicBezTo>
                    <a:pt x="10771" y="5324"/>
                    <a:pt x="10907" y="5487"/>
                    <a:pt x="10398" y="5487"/>
                  </a:cubicBezTo>
                  <a:cubicBezTo>
                    <a:pt x="9872" y="5487"/>
                    <a:pt x="9498" y="6007"/>
                    <a:pt x="9057" y="5725"/>
                  </a:cubicBezTo>
                  <a:cubicBezTo>
                    <a:pt x="8616" y="5443"/>
                    <a:pt x="8090" y="5086"/>
                    <a:pt x="7802" y="5324"/>
                  </a:cubicBezTo>
                  <a:cubicBezTo>
                    <a:pt x="7496" y="5573"/>
                    <a:pt x="6682" y="5443"/>
                    <a:pt x="6241" y="5443"/>
                  </a:cubicBezTo>
                  <a:cubicBezTo>
                    <a:pt x="6190" y="5443"/>
                    <a:pt x="6156" y="5443"/>
                    <a:pt x="6122" y="5433"/>
                  </a:cubicBezTo>
                  <a:cubicBezTo>
                    <a:pt x="5901" y="5628"/>
                    <a:pt x="5698" y="5769"/>
                    <a:pt x="5392" y="5910"/>
                  </a:cubicBezTo>
                  <a:cubicBezTo>
                    <a:pt x="4985" y="6094"/>
                    <a:pt x="5206" y="6213"/>
                    <a:pt x="5053" y="6452"/>
                  </a:cubicBezTo>
                  <a:cubicBezTo>
                    <a:pt x="4917" y="6690"/>
                    <a:pt x="4917" y="6755"/>
                    <a:pt x="5206" y="6994"/>
                  </a:cubicBezTo>
                  <a:cubicBezTo>
                    <a:pt x="5511" y="7233"/>
                    <a:pt x="5138" y="7363"/>
                    <a:pt x="5273" y="7634"/>
                  </a:cubicBezTo>
                  <a:cubicBezTo>
                    <a:pt x="5426" y="7916"/>
                    <a:pt x="6359" y="8024"/>
                    <a:pt x="7021" y="8100"/>
                  </a:cubicBezTo>
                  <a:cubicBezTo>
                    <a:pt x="7683" y="8176"/>
                    <a:pt x="7734" y="8241"/>
                    <a:pt x="8209" y="8501"/>
                  </a:cubicBezTo>
                  <a:cubicBezTo>
                    <a:pt x="8684" y="8761"/>
                    <a:pt x="9770" y="8827"/>
                    <a:pt x="10432" y="8946"/>
                  </a:cubicBezTo>
                  <a:cubicBezTo>
                    <a:pt x="11093" y="9065"/>
                    <a:pt x="10720" y="9412"/>
                    <a:pt x="10992" y="9770"/>
                  </a:cubicBezTo>
                  <a:cubicBezTo>
                    <a:pt x="11246" y="10128"/>
                    <a:pt x="10686" y="10171"/>
                    <a:pt x="10313" y="10475"/>
                  </a:cubicBezTo>
                  <a:cubicBezTo>
                    <a:pt x="9957" y="10778"/>
                    <a:pt x="10279" y="11017"/>
                    <a:pt x="10618" y="11255"/>
                  </a:cubicBezTo>
                  <a:cubicBezTo>
                    <a:pt x="10958" y="11494"/>
                    <a:pt x="11059" y="11602"/>
                    <a:pt x="10958" y="11873"/>
                  </a:cubicBezTo>
                  <a:cubicBezTo>
                    <a:pt x="10839" y="12155"/>
                    <a:pt x="9736" y="12177"/>
                    <a:pt x="9278" y="12145"/>
                  </a:cubicBezTo>
                  <a:cubicBezTo>
                    <a:pt x="8837" y="12101"/>
                    <a:pt x="8955" y="12080"/>
                    <a:pt x="8837" y="12220"/>
                  </a:cubicBezTo>
                  <a:cubicBezTo>
                    <a:pt x="8735" y="12361"/>
                    <a:pt x="8650" y="12340"/>
                    <a:pt x="8362" y="12220"/>
                  </a:cubicBezTo>
                  <a:cubicBezTo>
                    <a:pt x="8056" y="12101"/>
                    <a:pt x="8022" y="12242"/>
                    <a:pt x="7547" y="12318"/>
                  </a:cubicBezTo>
                  <a:cubicBezTo>
                    <a:pt x="7055" y="12405"/>
                    <a:pt x="7734" y="12600"/>
                    <a:pt x="7734" y="12969"/>
                  </a:cubicBezTo>
                  <a:cubicBezTo>
                    <a:pt x="7734" y="13327"/>
                    <a:pt x="7276" y="13110"/>
                    <a:pt x="6835" y="13110"/>
                  </a:cubicBezTo>
                  <a:cubicBezTo>
                    <a:pt x="6393" y="13110"/>
                    <a:pt x="6325" y="13251"/>
                    <a:pt x="5766" y="13283"/>
                  </a:cubicBezTo>
                  <a:cubicBezTo>
                    <a:pt x="5206" y="13327"/>
                    <a:pt x="4764" y="13088"/>
                    <a:pt x="4612" y="12882"/>
                  </a:cubicBezTo>
                  <a:cubicBezTo>
                    <a:pt x="4459" y="12687"/>
                    <a:pt x="3950" y="12784"/>
                    <a:pt x="3203" y="12828"/>
                  </a:cubicBezTo>
                  <a:cubicBezTo>
                    <a:pt x="2457" y="12860"/>
                    <a:pt x="2643" y="13251"/>
                    <a:pt x="2830" y="13424"/>
                  </a:cubicBezTo>
                  <a:cubicBezTo>
                    <a:pt x="3017" y="13608"/>
                    <a:pt x="2983" y="13771"/>
                    <a:pt x="2694" y="13847"/>
                  </a:cubicBezTo>
                  <a:cubicBezTo>
                    <a:pt x="2389" y="13934"/>
                    <a:pt x="2168" y="14151"/>
                    <a:pt x="2134" y="14313"/>
                  </a:cubicBezTo>
                  <a:cubicBezTo>
                    <a:pt x="2100" y="14476"/>
                    <a:pt x="2423" y="14476"/>
                    <a:pt x="2762" y="14433"/>
                  </a:cubicBezTo>
                  <a:cubicBezTo>
                    <a:pt x="3102" y="14389"/>
                    <a:pt x="3237" y="14617"/>
                    <a:pt x="3509" y="14769"/>
                  </a:cubicBezTo>
                  <a:cubicBezTo>
                    <a:pt x="3763" y="14931"/>
                    <a:pt x="3288" y="15116"/>
                    <a:pt x="3322" y="15354"/>
                  </a:cubicBezTo>
                  <a:cubicBezTo>
                    <a:pt x="3356" y="15593"/>
                    <a:pt x="3102" y="15593"/>
                    <a:pt x="2915" y="15777"/>
                  </a:cubicBezTo>
                  <a:cubicBezTo>
                    <a:pt x="2728" y="15961"/>
                    <a:pt x="2576" y="15983"/>
                    <a:pt x="2762" y="16059"/>
                  </a:cubicBezTo>
                  <a:cubicBezTo>
                    <a:pt x="2949" y="16135"/>
                    <a:pt x="3102" y="16243"/>
                    <a:pt x="2796" y="16417"/>
                  </a:cubicBezTo>
                  <a:cubicBezTo>
                    <a:pt x="2508" y="16601"/>
                    <a:pt x="2796" y="16536"/>
                    <a:pt x="3136" y="16699"/>
                  </a:cubicBezTo>
                  <a:cubicBezTo>
                    <a:pt x="3458" y="16861"/>
                    <a:pt x="3356" y="17024"/>
                    <a:pt x="2864" y="17046"/>
                  </a:cubicBezTo>
                  <a:cubicBezTo>
                    <a:pt x="2389" y="17067"/>
                    <a:pt x="2457" y="16937"/>
                    <a:pt x="2236" y="16818"/>
                  </a:cubicBezTo>
                  <a:cubicBezTo>
                    <a:pt x="2016" y="16699"/>
                    <a:pt x="1914" y="16861"/>
                    <a:pt x="1829" y="17002"/>
                  </a:cubicBezTo>
                  <a:cubicBezTo>
                    <a:pt x="1761" y="17143"/>
                    <a:pt x="1286" y="17002"/>
                    <a:pt x="1015" y="16959"/>
                  </a:cubicBezTo>
                  <a:cubicBezTo>
                    <a:pt x="760" y="16927"/>
                    <a:pt x="539" y="17122"/>
                    <a:pt x="132" y="17263"/>
                  </a:cubicBezTo>
                  <a:cubicBezTo>
                    <a:pt x="-275" y="17404"/>
                    <a:pt x="353" y="17523"/>
                    <a:pt x="760" y="17610"/>
                  </a:cubicBezTo>
                  <a:cubicBezTo>
                    <a:pt x="1167" y="17686"/>
                    <a:pt x="1133" y="17761"/>
                    <a:pt x="879" y="17946"/>
                  </a:cubicBezTo>
                  <a:cubicBezTo>
                    <a:pt x="607" y="18130"/>
                    <a:pt x="1133" y="18271"/>
                    <a:pt x="760" y="18412"/>
                  </a:cubicBezTo>
                  <a:cubicBezTo>
                    <a:pt x="556" y="18488"/>
                    <a:pt x="302" y="18661"/>
                    <a:pt x="132" y="18802"/>
                  </a:cubicBezTo>
                  <a:cubicBezTo>
                    <a:pt x="268" y="18802"/>
                    <a:pt x="387" y="18813"/>
                    <a:pt x="506" y="18813"/>
                  </a:cubicBezTo>
                  <a:cubicBezTo>
                    <a:pt x="1048" y="18813"/>
                    <a:pt x="1099" y="19171"/>
                    <a:pt x="1574" y="19518"/>
                  </a:cubicBezTo>
                  <a:cubicBezTo>
                    <a:pt x="2050" y="19854"/>
                    <a:pt x="2762" y="19594"/>
                    <a:pt x="3356" y="19399"/>
                  </a:cubicBezTo>
                  <a:cubicBezTo>
                    <a:pt x="3950" y="19193"/>
                    <a:pt x="4323" y="19280"/>
                    <a:pt x="5036" y="19258"/>
                  </a:cubicBezTo>
                  <a:cubicBezTo>
                    <a:pt x="5766" y="19225"/>
                    <a:pt x="5375" y="19551"/>
                    <a:pt x="5647" y="19767"/>
                  </a:cubicBezTo>
                  <a:cubicBezTo>
                    <a:pt x="5935" y="19973"/>
                    <a:pt x="6207" y="19854"/>
                    <a:pt x="6546" y="19767"/>
                  </a:cubicBezTo>
                  <a:cubicBezTo>
                    <a:pt x="6868" y="19681"/>
                    <a:pt x="6987" y="19702"/>
                    <a:pt x="7157" y="19887"/>
                  </a:cubicBezTo>
                  <a:cubicBezTo>
                    <a:pt x="7327" y="20071"/>
                    <a:pt x="7479" y="20071"/>
                    <a:pt x="7768" y="20006"/>
                  </a:cubicBezTo>
                  <a:cubicBezTo>
                    <a:pt x="8039" y="19952"/>
                    <a:pt x="8379" y="20245"/>
                    <a:pt x="8820" y="20494"/>
                  </a:cubicBezTo>
                  <a:cubicBezTo>
                    <a:pt x="9261" y="20733"/>
                    <a:pt x="9651" y="20548"/>
                    <a:pt x="10092" y="20342"/>
                  </a:cubicBezTo>
                  <a:cubicBezTo>
                    <a:pt x="10550" y="20125"/>
                    <a:pt x="10822" y="20342"/>
                    <a:pt x="11212" y="20342"/>
                  </a:cubicBezTo>
                  <a:cubicBezTo>
                    <a:pt x="11602" y="20342"/>
                    <a:pt x="11993" y="20548"/>
                    <a:pt x="12264" y="20733"/>
                  </a:cubicBezTo>
                  <a:cubicBezTo>
                    <a:pt x="12553" y="20917"/>
                    <a:pt x="12773" y="20939"/>
                    <a:pt x="13384" y="20917"/>
                  </a:cubicBezTo>
                  <a:cubicBezTo>
                    <a:pt x="13995" y="20884"/>
                    <a:pt x="13774" y="21004"/>
                    <a:pt x="14266" y="21307"/>
                  </a:cubicBezTo>
                  <a:cubicBezTo>
                    <a:pt x="14775" y="21600"/>
                    <a:pt x="15047" y="21427"/>
                    <a:pt x="15658" y="21242"/>
                  </a:cubicBezTo>
                  <a:cubicBezTo>
                    <a:pt x="15794" y="21199"/>
                    <a:pt x="15929" y="21188"/>
                    <a:pt x="16065" y="21166"/>
                  </a:cubicBezTo>
                  <a:cubicBezTo>
                    <a:pt x="16150" y="20993"/>
                    <a:pt x="16235" y="20798"/>
                    <a:pt x="16184" y="20700"/>
                  </a:cubicBezTo>
                  <a:cubicBezTo>
                    <a:pt x="16065" y="20505"/>
                    <a:pt x="15810" y="20320"/>
                    <a:pt x="15471" y="20158"/>
                  </a:cubicBezTo>
                  <a:cubicBezTo>
                    <a:pt x="15132" y="19995"/>
                    <a:pt x="15251" y="19919"/>
                    <a:pt x="15505" y="19692"/>
                  </a:cubicBezTo>
                  <a:cubicBezTo>
                    <a:pt x="15777" y="19475"/>
                    <a:pt x="15726" y="19171"/>
                    <a:pt x="16320" y="19193"/>
                  </a:cubicBezTo>
                  <a:cubicBezTo>
                    <a:pt x="16913" y="19214"/>
                    <a:pt x="17660" y="19236"/>
                    <a:pt x="17694" y="18998"/>
                  </a:cubicBezTo>
                  <a:cubicBezTo>
                    <a:pt x="17728" y="18748"/>
                    <a:pt x="17948" y="18390"/>
                    <a:pt x="17439" y="18369"/>
                  </a:cubicBezTo>
                  <a:cubicBezTo>
                    <a:pt x="16913" y="18347"/>
                    <a:pt x="16218" y="18412"/>
                    <a:pt x="16252" y="18206"/>
                  </a:cubicBezTo>
                  <a:cubicBezTo>
                    <a:pt x="16286" y="18011"/>
                    <a:pt x="16320" y="17827"/>
                    <a:pt x="15878" y="17827"/>
                  </a:cubicBezTo>
                  <a:cubicBezTo>
                    <a:pt x="15437" y="17827"/>
                    <a:pt x="15217" y="17751"/>
                    <a:pt x="15217" y="17631"/>
                  </a:cubicBezTo>
                  <a:cubicBezTo>
                    <a:pt x="15217" y="17501"/>
                    <a:pt x="15064" y="17263"/>
                    <a:pt x="16099" y="17349"/>
                  </a:cubicBezTo>
                  <a:cubicBezTo>
                    <a:pt x="17134" y="17425"/>
                    <a:pt x="17405" y="17208"/>
                    <a:pt x="17507" y="17382"/>
                  </a:cubicBezTo>
                  <a:cubicBezTo>
                    <a:pt x="17626" y="17566"/>
                    <a:pt x="17694" y="17566"/>
                    <a:pt x="18254" y="17566"/>
                  </a:cubicBezTo>
                  <a:cubicBezTo>
                    <a:pt x="18814" y="17566"/>
                    <a:pt x="18848" y="17219"/>
                    <a:pt x="19543" y="17425"/>
                  </a:cubicBezTo>
                  <a:cubicBezTo>
                    <a:pt x="20256" y="17631"/>
                    <a:pt x="20256" y="17501"/>
                    <a:pt x="20629" y="17263"/>
                  </a:cubicBezTo>
                  <a:cubicBezTo>
                    <a:pt x="21003" y="17024"/>
                    <a:pt x="21325" y="16861"/>
                    <a:pt x="21037" y="16558"/>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6" name="Shape 1606"/>
            <p:cNvSpPr/>
            <p:nvPr/>
          </p:nvSpPr>
          <p:spPr>
            <a:xfrm>
              <a:off x="5595580" y="5360487"/>
              <a:ext cx="1270825" cy="963882"/>
            </a:xfrm>
            <a:custGeom>
              <a:avLst/>
              <a:gdLst/>
              <a:ahLst/>
              <a:cxnLst>
                <a:cxn ang="0">
                  <a:pos x="wd2" y="hd2"/>
                </a:cxn>
                <a:cxn ang="5400000">
                  <a:pos x="wd2" y="hd2"/>
                </a:cxn>
                <a:cxn ang="10800000">
                  <a:pos x="wd2" y="hd2"/>
                </a:cxn>
                <a:cxn ang="16200000">
                  <a:pos x="wd2" y="hd2"/>
                </a:cxn>
              </a:cxnLst>
              <a:rect l="0" t="0" r="r" b="b"/>
              <a:pathLst>
                <a:path w="21268" h="21308" extrusionOk="0">
                  <a:moveTo>
                    <a:pt x="18054" y="3883"/>
                  </a:moveTo>
                  <a:cubicBezTo>
                    <a:pt x="17468" y="3575"/>
                    <a:pt x="17554" y="3212"/>
                    <a:pt x="17368" y="2776"/>
                  </a:cubicBezTo>
                  <a:cubicBezTo>
                    <a:pt x="17182" y="2340"/>
                    <a:pt x="16911" y="2304"/>
                    <a:pt x="16568" y="2231"/>
                  </a:cubicBezTo>
                  <a:cubicBezTo>
                    <a:pt x="16225" y="2159"/>
                    <a:pt x="16439" y="2104"/>
                    <a:pt x="16596" y="1796"/>
                  </a:cubicBezTo>
                  <a:cubicBezTo>
                    <a:pt x="16753" y="1487"/>
                    <a:pt x="16410" y="1360"/>
                    <a:pt x="16410" y="1088"/>
                  </a:cubicBezTo>
                  <a:cubicBezTo>
                    <a:pt x="16410" y="816"/>
                    <a:pt x="16282" y="507"/>
                    <a:pt x="15881" y="489"/>
                  </a:cubicBezTo>
                  <a:cubicBezTo>
                    <a:pt x="15467" y="453"/>
                    <a:pt x="15310" y="507"/>
                    <a:pt x="15067" y="888"/>
                  </a:cubicBezTo>
                  <a:cubicBezTo>
                    <a:pt x="14809" y="1251"/>
                    <a:pt x="14538" y="888"/>
                    <a:pt x="14466" y="543"/>
                  </a:cubicBezTo>
                  <a:cubicBezTo>
                    <a:pt x="14409" y="217"/>
                    <a:pt x="13995" y="108"/>
                    <a:pt x="13623" y="17"/>
                  </a:cubicBezTo>
                  <a:cubicBezTo>
                    <a:pt x="13251" y="-92"/>
                    <a:pt x="13037" y="344"/>
                    <a:pt x="13308" y="689"/>
                  </a:cubicBezTo>
                  <a:cubicBezTo>
                    <a:pt x="13594" y="1015"/>
                    <a:pt x="13466" y="1287"/>
                    <a:pt x="13280" y="1632"/>
                  </a:cubicBezTo>
                  <a:cubicBezTo>
                    <a:pt x="13094" y="1959"/>
                    <a:pt x="12879" y="1995"/>
                    <a:pt x="12408" y="1523"/>
                  </a:cubicBezTo>
                  <a:cubicBezTo>
                    <a:pt x="11936" y="1052"/>
                    <a:pt x="11593" y="1959"/>
                    <a:pt x="11035" y="2068"/>
                  </a:cubicBezTo>
                  <a:cubicBezTo>
                    <a:pt x="10478" y="2159"/>
                    <a:pt x="11035" y="2740"/>
                    <a:pt x="10635" y="3175"/>
                  </a:cubicBezTo>
                  <a:cubicBezTo>
                    <a:pt x="10221" y="3611"/>
                    <a:pt x="9663" y="3375"/>
                    <a:pt x="9220" y="3302"/>
                  </a:cubicBezTo>
                  <a:cubicBezTo>
                    <a:pt x="8791" y="3248"/>
                    <a:pt x="8691" y="2830"/>
                    <a:pt x="8291" y="2431"/>
                  </a:cubicBezTo>
                  <a:cubicBezTo>
                    <a:pt x="7876" y="2032"/>
                    <a:pt x="7976" y="2558"/>
                    <a:pt x="7762" y="2867"/>
                  </a:cubicBezTo>
                  <a:cubicBezTo>
                    <a:pt x="7533" y="3175"/>
                    <a:pt x="7233" y="3103"/>
                    <a:pt x="6976" y="3375"/>
                  </a:cubicBezTo>
                  <a:cubicBezTo>
                    <a:pt x="6733" y="3647"/>
                    <a:pt x="7033" y="4174"/>
                    <a:pt x="7419" y="4518"/>
                  </a:cubicBezTo>
                  <a:cubicBezTo>
                    <a:pt x="7790" y="4845"/>
                    <a:pt x="8105" y="5117"/>
                    <a:pt x="8691" y="5117"/>
                  </a:cubicBezTo>
                  <a:cubicBezTo>
                    <a:pt x="9291" y="5117"/>
                    <a:pt x="9005" y="5353"/>
                    <a:pt x="9034" y="5662"/>
                  </a:cubicBezTo>
                  <a:cubicBezTo>
                    <a:pt x="9063" y="5971"/>
                    <a:pt x="9263" y="6098"/>
                    <a:pt x="9477" y="6461"/>
                  </a:cubicBezTo>
                  <a:cubicBezTo>
                    <a:pt x="9692" y="6842"/>
                    <a:pt x="9291" y="6878"/>
                    <a:pt x="8905" y="6842"/>
                  </a:cubicBezTo>
                  <a:cubicBezTo>
                    <a:pt x="8534" y="6805"/>
                    <a:pt x="8348" y="6969"/>
                    <a:pt x="8005" y="6969"/>
                  </a:cubicBezTo>
                  <a:cubicBezTo>
                    <a:pt x="7662" y="6969"/>
                    <a:pt x="7662" y="7150"/>
                    <a:pt x="7290" y="7350"/>
                  </a:cubicBezTo>
                  <a:cubicBezTo>
                    <a:pt x="6918" y="7550"/>
                    <a:pt x="6733" y="7314"/>
                    <a:pt x="6532" y="7041"/>
                  </a:cubicBezTo>
                  <a:cubicBezTo>
                    <a:pt x="6347" y="6769"/>
                    <a:pt x="6261" y="6933"/>
                    <a:pt x="6075" y="7150"/>
                  </a:cubicBezTo>
                  <a:cubicBezTo>
                    <a:pt x="6018" y="7205"/>
                    <a:pt x="5918" y="7187"/>
                    <a:pt x="5818" y="7132"/>
                  </a:cubicBezTo>
                  <a:cubicBezTo>
                    <a:pt x="5746" y="7713"/>
                    <a:pt x="5675" y="8730"/>
                    <a:pt x="5317" y="8784"/>
                  </a:cubicBezTo>
                  <a:cubicBezTo>
                    <a:pt x="4946" y="8857"/>
                    <a:pt x="4703" y="8929"/>
                    <a:pt x="4016" y="9056"/>
                  </a:cubicBezTo>
                  <a:cubicBezTo>
                    <a:pt x="3330" y="9201"/>
                    <a:pt x="3259" y="9129"/>
                    <a:pt x="2330" y="8857"/>
                  </a:cubicBezTo>
                  <a:cubicBezTo>
                    <a:pt x="1386" y="8584"/>
                    <a:pt x="2330" y="8857"/>
                    <a:pt x="1887" y="9401"/>
                  </a:cubicBezTo>
                  <a:cubicBezTo>
                    <a:pt x="1443" y="9927"/>
                    <a:pt x="1443" y="9456"/>
                    <a:pt x="1200" y="8857"/>
                  </a:cubicBezTo>
                  <a:cubicBezTo>
                    <a:pt x="957" y="8258"/>
                    <a:pt x="829" y="9056"/>
                    <a:pt x="328" y="9873"/>
                  </a:cubicBezTo>
                  <a:cubicBezTo>
                    <a:pt x="-172" y="10672"/>
                    <a:pt x="-43" y="10272"/>
                    <a:pt x="328" y="10672"/>
                  </a:cubicBezTo>
                  <a:cubicBezTo>
                    <a:pt x="700" y="11071"/>
                    <a:pt x="571" y="11144"/>
                    <a:pt x="257" y="11343"/>
                  </a:cubicBezTo>
                  <a:cubicBezTo>
                    <a:pt x="-43" y="11543"/>
                    <a:pt x="200" y="12360"/>
                    <a:pt x="571" y="12686"/>
                  </a:cubicBezTo>
                  <a:cubicBezTo>
                    <a:pt x="957" y="13031"/>
                    <a:pt x="1443" y="13104"/>
                    <a:pt x="1443" y="12686"/>
                  </a:cubicBezTo>
                  <a:cubicBezTo>
                    <a:pt x="1443" y="12287"/>
                    <a:pt x="1829" y="12414"/>
                    <a:pt x="2015" y="12632"/>
                  </a:cubicBezTo>
                  <a:cubicBezTo>
                    <a:pt x="2201" y="12832"/>
                    <a:pt x="2444" y="12160"/>
                    <a:pt x="2830" y="12215"/>
                  </a:cubicBezTo>
                  <a:cubicBezTo>
                    <a:pt x="3202" y="12287"/>
                    <a:pt x="3259" y="12759"/>
                    <a:pt x="3516" y="13031"/>
                  </a:cubicBezTo>
                  <a:cubicBezTo>
                    <a:pt x="3759" y="13304"/>
                    <a:pt x="3759" y="13830"/>
                    <a:pt x="3516" y="14247"/>
                  </a:cubicBezTo>
                  <a:cubicBezTo>
                    <a:pt x="3259" y="14647"/>
                    <a:pt x="3202" y="14647"/>
                    <a:pt x="2701" y="15445"/>
                  </a:cubicBezTo>
                  <a:cubicBezTo>
                    <a:pt x="2201" y="16262"/>
                    <a:pt x="2701" y="16734"/>
                    <a:pt x="2701" y="17206"/>
                  </a:cubicBezTo>
                  <a:cubicBezTo>
                    <a:pt x="2701" y="17678"/>
                    <a:pt x="3516" y="18150"/>
                    <a:pt x="3888" y="18549"/>
                  </a:cubicBezTo>
                  <a:cubicBezTo>
                    <a:pt x="4260" y="18949"/>
                    <a:pt x="4074" y="19747"/>
                    <a:pt x="3516" y="20364"/>
                  </a:cubicBezTo>
                  <a:cubicBezTo>
                    <a:pt x="2944" y="20963"/>
                    <a:pt x="3573" y="21308"/>
                    <a:pt x="4202" y="21308"/>
                  </a:cubicBezTo>
                  <a:cubicBezTo>
                    <a:pt x="4817" y="21308"/>
                    <a:pt x="4946" y="20963"/>
                    <a:pt x="5203" y="20564"/>
                  </a:cubicBezTo>
                  <a:cubicBezTo>
                    <a:pt x="5446" y="20165"/>
                    <a:pt x="5503" y="19893"/>
                    <a:pt x="6004" y="19820"/>
                  </a:cubicBezTo>
                  <a:cubicBezTo>
                    <a:pt x="6504" y="19747"/>
                    <a:pt x="6947" y="20564"/>
                    <a:pt x="7319" y="20492"/>
                  </a:cubicBezTo>
                  <a:cubicBezTo>
                    <a:pt x="7690" y="20437"/>
                    <a:pt x="8133" y="20691"/>
                    <a:pt x="8634" y="21109"/>
                  </a:cubicBezTo>
                  <a:cubicBezTo>
                    <a:pt x="9134" y="21508"/>
                    <a:pt x="9449" y="20764"/>
                    <a:pt x="9449" y="20092"/>
                  </a:cubicBezTo>
                  <a:cubicBezTo>
                    <a:pt x="9449" y="19421"/>
                    <a:pt x="10378" y="19620"/>
                    <a:pt x="10692" y="19221"/>
                  </a:cubicBezTo>
                  <a:cubicBezTo>
                    <a:pt x="11007" y="18822"/>
                    <a:pt x="11250" y="18549"/>
                    <a:pt x="11936" y="18477"/>
                  </a:cubicBezTo>
                  <a:cubicBezTo>
                    <a:pt x="12622" y="18404"/>
                    <a:pt x="12436" y="17878"/>
                    <a:pt x="13008" y="17206"/>
                  </a:cubicBezTo>
                  <a:cubicBezTo>
                    <a:pt x="13566" y="16535"/>
                    <a:pt x="13437" y="17061"/>
                    <a:pt x="13694" y="17678"/>
                  </a:cubicBezTo>
                  <a:cubicBezTo>
                    <a:pt x="13937" y="18277"/>
                    <a:pt x="14380" y="18277"/>
                    <a:pt x="14623" y="18077"/>
                  </a:cubicBezTo>
                  <a:cubicBezTo>
                    <a:pt x="14881" y="17878"/>
                    <a:pt x="14995" y="18150"/>
                    <a:pt x="15381" y="18604"/>
                  </a:cubicBezTo>
                  <a:cubicBezTo>
                    <a:pt x="15753" y="19076"/>
                    <a:pt x="15753" y="18404"/>
                    <a:pt x="16182" y="18277"/>
                  </a:cubicBezTo>
                  <a:cubicBezTo>
                    <a:pt x="16625" y="18150"/>
                    <a:pt x="16439" y="17733"/>
                    <a:pt x="16568" y="17261"/>
                  </a:cubicBezTo>
                  <a:cubicBezTo>
                    <a:pt x="16682" y="16789"/>
                    <a:pt x="17254" y="16662"/>
                    <a:pt x="17683" y="17006"/>
                  </a:cubicBezTo>
                  <a:cubicBezTo>
                    <a:pt x="18126" y="17333"/>
                    <a:pt x="18312" y="17206"/>
                    <a:pt x="18440" y="16734"/>
                  </a:cubicBezTo>
                  <a:cubicBezTo>
                    <a:pt x="18555" y="16262"/>
                    <a:pt x="18812" y="16535"/>
                    <a:pt x="19441" y="16535"/>
                  </a:cubicBezTo>
                  <a:cubicBezTo>
                    <a:pt x="20056" y="16535"/>
                    <a:pt x="19441" y="16063"/>
                    <a:pt x="19441" y="15518"/>
                  </a:cubicBezTo>
                  <a:cubicBezTo>
                    <a:pt x="19441" y="14974"/>
                    <a:pt x="20127" y="15046"/>
                    <a:pt x="20370" y="15318"/>
                  </a:cubicBezTo>
                  <a:cubicBezTo>
                    <a:pt x="20627" y="15591"/>
                    <a:pt x="20813" y="15391"/>
                    <a:pt x="21114" y="14774"/>
                  </a:cubicBezTo>
                  <a:cubicBezTo>
                    <a:pt x="21428" y="14175"/>
                    <a:pt x="21185" y="13630"/>
                    <a:pt x="21056" y="13431"/>
                  </a:cubicBezTo>
                  <a:cubicBezTo>
                    <a:pt x="20928" y="13231"/>
                    <a:pt x="20556" y="12487"/>
                    <a:pt x="20813" y="12087"/>
                  </a:cubicBezTo>
                  <a:cubicBezTo>
                    <a:pt x="21056" y="11688"/>
                    <a:pt x="21185" y="11815"/>
                    <a:pt x="20999" y="11489"/>
                  </a:cubicBezTo>
                  <a:cubicBezTo>
                    <a:pt x="20813" y="11144"/>
                    <a:pt x="20556" y="10871"/>
                    <a:pt x="20870" y="10672"/>
                  </a:cubicBezTo>
                  <a:cubicBezTo>
                    <a:pt x="21185" y="10472"/>
                    <a:pt x="21114" y="10272"/>
                    <a:pt x="21056" y="9456"/>
                  </a:cubicBezTo>
                  <a:cubicBezTo>
                    <a:pt x="20999" y="8657"/>
                    <a:pt x="20370" y="9329"/>
                    <a:pt x="19741" y="9201"/>
                  </a:cubicBezTo>
                  <a:cubicBezTo>
                    <a:pt x="19126" y="9056"/>
                    <a:pt x="19312" y="9873"/>
                    <a:pt x="18741" y="9601"/>
                  </a:cubicBezTo>
                  <a:cubicBezTo>
                    <a:pt x="18183" y="9329"/>
                    <a:pt x="18683" y="9201"/>
                    <a:pt x="18998" y="8730"/>
                  </a:cubicBezTo>
                  <a:cubicBezTo>
                    <a:pt x="19312" y="8258"/>
                    <a:pt x="20056" y="7640"/>
                    <a:pt x="20556" y="7513"/>
                  </a:cubicBezTo>
                  <a:cubicBezTo>
                    <a:pt x="21056" y="7368"/>
                    <a:pt x="20685" y="6769"/>
                    <a:pt x="20370" y="6170"/>
                  </a:cubicBezTo>
                  <a:cubicBezTo>
                    <a:pt x="20056" y="5553"/>
                    <a:pt x="19998" y="5353"/>
                    <a:pt x="20184" y="4682"/>
                  </a:cubicBezTo>
                  <a:cubicBezTo>
                    <a:pt x="20370" y="4010"/>
                    <a:pt x="20242" y="4083"/>
                    <a:pt x="19870" y="3538"/>
                  </a:cubicBezTo>
                  <a:cubicBezTo>
                    <a:pt x="19856" y="3520"/>
                    <a:pt x="19856" y="3520"/>
                    <a:pt x="19841" y="3502"/>
                  </a:cubicBezTo>
                  <a:cubicBezTo>
                    <a:pt x="19613" y="3683"/>
                    <a:pt x="19455" y="3847"/>
                    <a:pt x="19155" y="3938"/>
                  </a:cubicBezTo>
                  <a:cubicBezTo>
                    <a:pt x="18683" y="4119"/>
                    <a:pt x="18655" y="4174"/>
                    <a:pt x="18054" y="3883"/>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7" name="Shape 1607"/>
            <p:cNvSpPr/>
            <p:nvPr/>
          </p:nvSpPr>
          <p:spPr>
            <a:xfrm>
              <a:off x="4308657" y="4360902"/>
              <a:ext cx="2611575" cy="1682923"/>
            </a:xfrm>
            <a:custGeom>
              <a:avLst/>
              <a:gdLst/>
              <a:ahLst/>
              <a:cxnLst>
                <a:cxn ang="0">
                  <a:pos x="wd2" y="hd2"/>
                </a:cxn>
                <a:cxn ang="5400000">
                  <a:pos x="wd2" y="hd2"/>
                </a:cxn>
                <a:cxn ang="10800000">
                  <a:pos x="wd2" y="hd2"/>
                </a:cxn>
                <a:cxn ang="16200000">
                  <a:pos x="wd2" y="hd2"/>
                </a:cxn>
              </a:cxnLst>
              <a:rect l="0" t="0" r="r" b="b"/>
              <a:pathLst>
                <a:path w="21485" h="21488" extrusionOk="0">
                  <a:moveTo>
                    <a:pt x="21366" y="6659"/>
                  </a:moveTo>
                  <a:cubicBezTo>
                    <a:pt x="21253" y="6334"/>
                    <a:pt x="21021" y="6250"/>
                    <a:pt x="21042" y="6040"/>
                  </a:cubicBezTo>
                  <a:cubicBezTo>
                    <a:pt x="21070" y="5841"/>
                    <a:pt x="21232" y="5495"/>
                    <a:pt x="21021" y="5516"/>
                  </a:cubicBezTo>
                  <a:cubicBezTo>
                    <a:pt x="20817" y="5548"/>
                    <a:pt x="20515" y="5369"/>
                    <a:pt x="20262" y="5548"/>
                  </a:cubicBezTo>
                  <a:cubicBezTo>
                    <a:pt x="20009" y="5726"/>
                    <a:pt x="19897" y="5894"/>
                    <a:pt x="19686" y="5611"/>
                  </a:cubicBezTo>
                  <a:cubicBezTo>
                    <a:pt x="19482" y="5317"/>
                    <a:pt x="19574" y="5202"/>
                    <a:pt x="19321" y="5233"/>
                  </a:cubicBezTo>
                  <a:cubicBezTo>
                    <a:pt x="19068" y="5254"/>
                    <a:pt x="18976" y="5233"/>
                    <a:pt x="18857" y="5055"/>
                  </a:cubicBezTo>
                  <a:cubicBezTo>
                    <a:pt x="18745" y="4877"/>
                    <a:pt x="18583" y="4677"/>
                    <a:pt x="18421" y="4677"/>
                  </a:cubicBezTo>
                  <a:cubicBezTo>
                    <a:pt x="18260" y="4677"/>
                    <a:pt x="18147" y="4468"/>
                    <a:pt x="17958" y="4677"/>
                  </a:cubicBezTo>
                  <a:cubicBezTo>
                    <a:pt x="17775" y="4877"/>
                    <a:pt x="17613" y="5055"/>
                    <a:pt x="17431" y="4824"/>
                  </a:cubicBezTo>
                  <a:cubicBezTo>
                    <a:pt x="17248" y="4583"/>
                    <a:pt x="17107" y="4300"/>
                    <a:pt x="16995" y="4352"/>
                  </a:cubicBezTo>
                  <a:cubicBezTo>
                    <a:pt x="16876" y="4415"/>
                    <a:pt x="16812" y="4415"/>
                    <a:pt x="16742" y="4237"/>
                  </a:cubicBezTo>
                  <a:cubicBezTo>
                    <a:pt x="16672" y="4059"/>
                    <a:pt x="16623" y="4038"/>
                    <a:pt x="16489" y="4122"/>
                  </a:cubicBezTo>
                  <a:cubicBezTo>
                    <a:pt x="16349" y="4206"/>
                    <a:pt x="16236" y="4321"/>
                    <a:pt x="16117" y="4122"/>
                  </a:cubicBezTo>
                  <a:cubicBezTo>
                    <a:pt x="16004" y="3912"/>
                    <a:pt x="16166" y="3597"/>
                    <a:pt x="15864" y="3629"/>
                  </a:cubicBezTo>
                  <a:cubicBezTo>
                    <a:pt x="15569" y="3650"/>
                    <a:pt x="15414" y="3566"/>
                    <a:pt x="15168" y="3765"/>
                  </a:cubicBezTo>
                  <a:cubicBezTo>
                    <a:pt x="14922" y="3954"/>
                    <a:pt x="14627" y="4206"/>
                    <a:pt x="14430" y="3880"/>
                  </a:cubicBezTo>
                  <a:cubicBezTo>
                    <a:pt x="14233" y="3545"/>
                    <a:pt x="14212" y="3199"/>
                    <a:pt x="13988" y="3199"/>
                  </a:cubicBezTo>
                  <a:cubicBezTo>
                    <a:pt x="13756" y="3199"/>
                    <a:pt x="13355" y="3105"/>
                    <a:pt x="13341" y="3272"/>
                  </a:cubicBezTo>
                  <a:cubicBezTo>
                    <a:pt x="13327" y="3451"/>
                    <a:pt x="13482" y="3860"/>
                    <a:pt x="13123" y="4038"/>
                  </a:cubicBezTo>
                  <a:cubicBezTo>
                    <a:pt x="12772" y="4206"/>
                    <a:pt x="12849" y="4321"/>
                    <a:pt x="12512" y="4132"/>
                  </a:cubicBezTo>
                  <a:cubicBezTo>
                    <a:pt x="12175" y="3933"/>
                    <a:pt x="12161" y="4132"/>
                    <a:pt x="11978" y="3954"/>
                  </a:cubicBezTo>
                  <a:cubicBezTo>
                    <a:pt x="11788" y="3776"/>
                    <a:pt x="11641" y="3744"/>
                    <a:pt x="11620" y="3524"/>
                  </a:cubicBezTo>
                  <a:cubicBezTo>
                    <a:pt x="11605" y="3314"/>
                    <a:pt x="11641" y="3021"/>
                    <a:pt x="11451" y="2811"/>
                  </a:cubicBezTo>
                  <a:cubicBezTo>
                    <a:pt x="11268" y="2591"/>
                    <a:pt x="11500" y="2454"/>
                    <a:pt x="11331" y="2308"/>
                  </a:cubicBezTo>
                  <a:cubicBezTo>
                    <a:pt x="11163" y="2150"/>
                    <a:pt x="11036" y="2245"/>
                    <a:pt x="10945" y="2423"/>
                  </a:cubicBezTo>
                  <a:cubicBezTo>
                    <a:pt x="10854" y="2591"/>
                    <a:pt x="10713" y="2654"/>
                    <a:pt x="10594" y="2517"/>
                  </a:cubicBezTo>
                  <a:cubicBezTo>
                    <a:pt x="10474" y="2381"/>
                    <a:pt x="10397" y="2203"/>
                    <a:pt x="10242" y="2035"/>
                  </a:cubicBezTo>
                  <a:cubicBezTo>
                    <a:pt x="10088" y="1857"/>
                    <a:pt x="9996" y="1878"/>
                    <a:pt x="9982" y="1720"/>
                  </a:cubicBezTo>
                  <a:cubicBezTo>
                    <a:pt x="9961" y="1563"/>
                    <a:pt x="10060" y="1312"/>
                    <a:pt x="9814" y="1270"/>
                  </a:cubicBezTo>
                  <a:cubicBezTo>
                    <a:pt x="9568" y="1238"/>
                    <a:pt x="9490" y="1259"/>
                    <a:pt x="9490" y="1018"/>
                  </a:cubicBezTo>
                  <a:cubicBezTo>
                    <a:pt x="9490" y="787"/>
                    <a:pt x="9568" y="127"/>
                    <a:pt x="9336" y="64"/>
                  </a:cubicBezTo>
                  <a:cubicBezTo>
                    <a:pt x="9104" y="11"/>
                    <a:pt x="9118" y="-83"/>
                    <a:pt x="8767" y="148"/>
                  </a:cubicBezTo>
                  <a:cubicBezTo>
                    <a:pt x="8415" y="378"/>
                    <a:pt x="8415" y="441"/>
                    <a:pt x="8275" y="441"/>
                  </a:cubicBezTo>
                  <a:cubicBezTo>
                    <a:pt x="8141" y="441"/>
                    <a:pt x="7909" y="536"/>
                    <a:pt x="7938" y="745"/>
                  </a:cubicBezTo>
                  <a:cubicBezTo>
                    <a:pt x="7959" y="913"/>
                    <a:pt x="8120" y="1123"/>
                    <a:pt x="8169" y="1343"/>
                  </a:cubicBezTo>
                  <a:cubicBezTo>
                    <a:pt x="8289" y="1354"/>
                    <a:pt x="8366" y="1406"/>
                    <a:pt x="8387" y="1658"/>
                  </a:cubicBezTo>
                  <a:cubicBezTo>
                    <a:pt x="8415" y="2129"/>
                    <a:pt x="8289" y="2287"/>
                    <a:pt x="8289" y="2591"/>
                  </a:cubicBezTo>
                  <a:cubicBezTo>
                    <a:pt x="8289" y="2905"/>
                    <a:pt x="8078" y="3251"/>
                    <a:pt x="7952" y="2979"/>
                  </a:cubicBezTo>
                  <a:cubicBezTo>
                    <a:pt x="7832" y="2717"/>
                    <a:pt x="7706" y="2360"/>
                    <a:pt x="7523" y="2675"/>
                  </a:cubicBezTo>
                  <a:cubicBezTo>
                    <a:pt x="7340" y="2979"/>
                    <a:pt x="7122" y="3251"/>
                    <a:pt x="6940" y="2905"/>
                  </a:cubicBezTo>
                  <a:cubicBezTo>
                    <a:pt x="6757" y="2559"/>
                    <a:pt x="6666" y="2245"/>
                    <a:pt x="6448" y="2475"/>
                  </a:cubicBezTo>
                  <a:cubicBezTo>
                    <a:pt x="6237" y="2717"/>
                    <a:pt x="5928" y="2979"/>
                    <a:pt x="5928" y="3293"/>
                  </a:cubicBezTo>
                  <a:cubicBezTo>
                    <a:pt x="5928" y="3608"/>
                    <a:pt x="6054" y="4153"/>
                    <a:pt x="5682" y="4153"/>
                  </a:cubicBezTo>
                  <a:cubicBezTo>
                    <a:pt x="5317" y="4153"/>
                    <a:pt x="5007" y="4185"/>
                    <a:pt x="4790" y="3839"/>
                  </a:cubicBezTo>
                  <a:cubicBezTo>
                    <a:pt x="4579" y="3493"/>
                    <a:pt x="4270" y="3105"/>
                    <a:pt x="4178" y="2790"/>
                  </a:cubicBezTo>
                  <a:cubicBezTo>
                    <a:pt x="4087" y="2475"/>
                    <a:pt x="3932" y="2171"/>
                    <a:pt x="3722" y="2360"/>
                  </a:cubicBezTo>
                  <a:cubicBezTo>
                    <a:pt x="3504" y="2559"/>
                    <a:pt x="3349" y="2979"/>
                    <a:pt x="3138" y="2717"/>
                  </a:cubicBezTo>
                  <a:cubicBezTo>
                    <a:pt x="2921" y="2444"/>
                    <a:pt x="2794" y="2633"/>
                    <a:pt x="2611" y="2360"/>
                  </a:cubicBezTo>
                  <a:cubicBezTo>
                    <a:pt x="2429" y="2087"/>
                    <a:pt x="2309" y="1899"/>
                    <a:pt x="2155" y="2087"/>
                  </a:cubicBezTo>
                  <a:cubicBezTo>
                    <a:pt x="2000" y="2287"/>
                    <a:pt x="1691" y="2245"/>
                    <a:pt x="1536" y="2245"/>
                  </a:cubicBezTo>
                  <a:cubicBezTo>
                    <a:pt x="1389" y="2245"/>
                    <a:pt x="988" y="2056"/>
                    <a:pt x="707" y="2245"/>
                  </a:cubicBezTo>
                  <a:cubicBezTo>
                    <a:pt x="433" y="2444"/>
                    <a:pt x="342" y="2559"/>
                    <a:pt x="250" y="2717"/>
                  </a:cubicBezTo>
                  <a:cubicBezTo>
                    <a:pt x="159" y="2863"/>
                    <a:pt x="405" y="3493"/>
                    <a:pt x="222" y="3608"/>
                  </a:cubicBezTo>
                  <a:cubicBezTo>
                    <a:pt x="33" y="3723"/>
                    <a:pt x="-115" y="3912"/>
                    <a:pt x="124" y="3996"/>
                  </a:cubicBezTo>
                  <a:cubicBezTo>
                    <a:pt x="370" y="4069"/>
                    <a:pt x="651" y="4384"/>
                    <a:pt x="834" y="4426"/>
                  </a:cubicBezTo>
                  <a:cubicBezTo>
                    <a:pt x="1016" y="4457"/>
                    <a:pt x="1234" y="4300"/>
                    <a:pt x="1290" y="4814"/>
                  </a:cubicBezTo>
                  <a:cubicBezTo>
                    <a:pt x="1354" y="5317"/>
                    <a:pt x="1663" y="5474"/>
                    <a:pt x="1691" y="5894"/>
                  </a:cubicBezTo>
                  <a:cubicBezTo>
                    <a:pt x="1726" y="6324"/>
                    <a:pt x="1754" y="6481"/>
                    <a:pt x="1972" y="6754"/>
                  </a:cubicBezTo>
                  <a:cubicBezTo>
                    <a:pt x="2183" y="7026"/>
                    <a:pt x="2646" y="7487"/>
                    <a:pt x="2309" y="7613"/>
                  </a:cubicBezTo>
                  <a:cubicBezTo>
                    <a:pt x="1972" y="7729"/>
                    <a:pt x="1726" y="7645"/>
                    <a:pt x="1874" y="7959"/>
                  </a:cubicBezTo>
                  <a:cubicBezTo>
                    <a:pt x="2028" y="8274"/>
                    <a:pt x="2274" y="8347"/>
                    <a:pt x="2309" y="8662"/>
                  </a:cubicBezTo>
                  <a:cubicBezTo>
                    <a:pt x="2337" y="8966"/>
                    <a:pt x="2457" y="9280"/>
                    <a:pt x="2492" y="9710"/>
                  </a:cubicBezTo>
                  <a:cubicBezTo>
                    <a:pt x="2520" y="10130"/>
                    <a:pt x="2492" y="10256"/>
                    <a:pt x="2520" y="10644"/>
                  </a:cubicBezTo>
                  <a:cubicBezTo>
                    <a:pt x="2555" y="11032"/>
                    <a:pt x="2429" y="11849"/>
                    <a:pt x="2492" y="12195"/>
                  </a:cubicBezTo>
                  <a:cubicBezTo>
                    <a:pt x="2548" y="12510"/>
                    <a:pt x="2731" y="12667"/>
                    <a:pt x="2597" y="12846"/>
                  </a:cubicBezTo>
                  <a:cubicBezTo>
                    <a:pt x="2738" y="13087"/>
                    <a:pt x="2738" y="13296"/>
                    <a:pt x="2738" y="13559"/>
                  </a:cubicBezTo>
                  <a:cubicBezTo>
                    <a:pt x="2738" y="13947"/>
                    <a:pt x="2703" y="14408"/>
                    <a:pt x="2766" y="15184"/>
                  </a:cubicBezTo>
                  <a:cubicBezTo>
                    <a:pt x="2829" y="15960"/>
                    <a:pt x="3075" y="15771"/>
                    <a:pt x="3258" y="15656"/>
                  </a:cubicBezTo>
                  <a:cubicBezTo>
                    <a:pt x="3440" y="15540"/>
                    <a:pt x="3658" y="15425"/>
                    <a:pt x="3722" y="15184"/>
                  </a:cubicBezTo>
                  <a:cubicBezTo>
                    <a:pt x="3778" y="14953"/>
                    <a:pt x="3996" y="14722"/>
                    <a:pt x="4178" y="14838"/>
                  </a:cubicBezTo>
                  <a:cubicBezTo>
                    <a:pt x="4361" y="14953"/>
                    <a:pt x="4452" y="15110"/>
                    <a:pt x="4270" y="15383"/>
                  </a:cubicBezTo>
                  <a:cubicBezTo>
                    <a:pt x="4087" y="15656"/>
                    <a:pt x="4206" y="15844"/>
                    <a:pt x="4396" y="16316"/>
                  </a:cubicBezTo>
                  <a:cubicBezTo>
                    <a:pt x="4579" y="16778"/>
                    <a:pt x="5190" y="16704"/>
                    <a:pt x="5408" y="17008"/>
                  </a:cubicBezTo>
                  <a:cubicBezTo>
                    <a:pt x="5619" y="17323"/>
                    <a:pt x="6019" y="17941"/>
                    <a:pt x="6111" y="18371"/>
                  </a:cubicBezTo>
                  <a:cubicBezTo>
                    <a:pt x="6202" y="18801"/>
                    <a:pt x="6146" y="18959"/>
                    <a:pt x="6448" y="19263"/>
                  </a:cubicBezTo>
                  <a:cubicBezTo>
                    <a:pt x="6757" y="19577"/>
                    <a:pt x="6448" y="20049"/>
                    <a:pt x="6729" y="20280"/>
                  </a:cubicBezTo>
                  <a:cubicBezTo>
                    <a:pt x="7003" y="20510"/>
                    <a:pt x="6912" y="20898"/>
                    <a:pt x="6940" y="21014"/>
                  </a:cubicBezTo>
                  <a:cubicBezTo>
                    <a:pt x="6975" y="21129"/>
                    <a:pt x="7312" y="21444"/>
                    <a:pt x="7586" y="21486"/>
                  </a:cubicBezTo>
                  <a:cubicBezTo>
                    <a:pt x="7860" y="21517"/>
                    <a:pt x="8198" y="21171"/>
                    <a:pt x="8443" y="20783"/>
                  </a:cubicBezTo>
                  <a:cubicBezTo>
                    <a:pt x="8689" y="20395"/>
                    <a:pt x="8781" y="20856"/>
                    <a:pt x="8816" y="20982"/>
                  </a:cubicBezTo>
                  <a:cubicBezTo>
                    <a:pt x="8844" y="21098"/>
                    <a:pt x="9153" y="21014"/>
                    <a:pt x="9364" y="20741"/>
                  </a:cubicBezTo>
                  <a:cubicBezTo>
                    <a:pt x="9582" y="20468"/>
                    <a:pt x="9547" y="19923"/>
                    <a:pt x="9364" y="19504"/>
                  </a:cubicBezTo>
                  <a:cubicBezTo>
                    <a:pt x="9181" y="19074"/>
                    <a:pt x="9273" y="18959"/>
                    <a:pt x="9245" y="18602"/>
                  </a:cubicBezTo>
                  <a:cubicBezTo>
                    <a:pt x="9209" y="18256"/>
                    <a:pt x="9273" y="18025"/>
                    <a:pt x="9547" y="17983"/>
                  </a:cubicBezTo>
                  <a:cubicBezTo>
                    <a:pt x="9828" y="17941"/>
                    <a:pt x="9919" y="17365"/>
                    <a:pt x="10102" y="17092"/>
                  </a:cubicBezTo>
                  <a:cubicBezTo>
                    <a:pt x="10284" y="16820"/>
                    <a:pt x="10320" y="16432"/>
                    <a:pt x="10165" y="16159"/>
                  </a:cubicBezTo>
                  <a:cubicBezTo>
                    <a:pt x="10010" y="15886"/>
                    <a:pt x="10502" y="15687"/>
                    <a:pt x="10748" y="15614"/>
                  </a:cubicBezTo>
                  <a:cubicBezTo>
                    <a:pt x="10994" y="15540"/>
                    <a:pt x="11086" y="15268"/>
                    <a:pt x="10811" y="14995"/>
                  </a:cubicBezTo>
                  <a:cubicBezTo>
                    <a:pt x="10530" y="14722"/>
                    <a:pt x="11205" y="14607"/>
                    <a:pt x="11514" y="14565"/>
                  </a:cubicBezTo>
                  <a:cubicBezTo>
                    <a:pt x="11823" y="14523"/>
                    <a:pt x="11669" y="14838"/>
                    <a:pt x="11605" y="14953"/>
                  </a:cubicBezTo>
                  <a:cubicBezTo>
                    <a:pt x="11542" y="15068"/>
                    <a:pt x="11542" y="15268"/>
                    <a:pt x="11697" y="15456"/>
                  </a:cubicBezTo>
                  <a:cubicBezTo>
                    <a:pt x="11851" y="15656"/>
                    <a:pt x="11943" y="15960"/>
                    <a:pt x="11788" y="16159"/>
                  </a:cubicBezTo>
                  <a:cubicBezTo>
                    <a:pt x="11641" y="16348"/>
                    <a:pt x="11943" y="16547"/>
                    <a:pt x="12224" y="16620"/>
                  </a:cubicBezTo>
                  <a:cubicBezTo>
                    <a:pt x="12498" y="16704"/>
                    <a:pt x="12772" y="16348"/>
                    <a:pt x="12863" y="16117"/>
                  </a:cubicBezTo>
                  <a:cubicBezTo>
                    <a:pt x="12955" y="15886"/>
                    <a:pt x="13144" y="16044"/>
                    <a:pt x="13264" y="16117"/>
                  </a:cubicBezTo>
                  <a:cubicBezTo>
                    <a:pt x="13390" y="16201"/>
                    <a:pt x="13482" y="16505"/>
                    <a:pt x="13446" y="16820"/>
                  </a:cubicBezTo>
                  <a:cubicBezTo>
                    <a:pt x="13446" y="16840"/>
                    <a:pt x="13446" y="16851"/>
                    <a:pt x="13446" y="16872"/>
                  </a:cubicBezTo>
                  <a:cubicBezTo>
                    <a:pt x="13496" y="16903"/>
                    <a:pt x="13545" y="16914"/>
                    <a:pt x="13573" y="16882"/>
                  </a:cubicBezTo>
                  <a:cubicBezTo>
                    <a:pt x="13664" y="16757"/>
                    <a:pt x="13706" y="16662"/>
                    <a:pt x="13798" y="16820"/>
                  </a:cubicBezTo>
                  <a:cubicBezTo>
                    <a:pt x="13896" y="16977"/>
                    <a:pt x="13988" y="17113"/>
                    <a:pt x="14170" y="16998"/>
                  </a:cubicBezTo>
                  <a:cubicBezTo>
                    <a:pt x="14353" y="16882"/>
                    <a:pt x="14353" y="16778"/>
                    <a:pt x="14522" y="16778"/>
                  </a:cubicBezTo>
                  <a:cubicBezTo>
                    <a:pt x="14690" y="16778"/>
                    <a:pt x="14782" y="16683"/>
                    <a:pt x="14964" y="16704"/>
                  </a:cubicBezTo>
                  <a:cubicBezTo>
                    <a:pt x="15154" y="16725"/>
                    <a:pt x="15351" y="16704"/>
                    <a:pt x="15245" y="16484"/>
                  </a:cubicBezTo>
                  <a:cubicBezTo>
                    <a:pt x="15140" y="16274"/>
                    <a:pt x="15042" y="16201"/>
                    <a:pt x="15027" y="16023"/>
                  </a:cubicBezTo>
                  <a:cubicBezTo>
                    <a:pt x="15013" y="15844"/>
                    <a:pt x="15154" y="15708"/>
                    <a:pt x="14859" y="15708"/>
                  </a:cubicBezTo>
                  <a:cubicBezTo>
                    <a:pt x="14571" y="15708"/>
                    <a:pt x="14416" y="15551"/>
                    <a:pt x="14233" y="15362"/>
                  </a:cubicBezTo>
                  <a:cubicBezTo>
                    <a:pt x="14044" y="15163"/>
                    <a:pt x="13896" y="14859"/>
                    <a:pt x="14016" y="14701"/>
                  </a:cubicBezTo>
                  <a:cubicBezTo>
                    <a:pt x="14142" y="14544"/>
                    <a:pt x="14290" y="14586"/>
                    <a:pt x="14402" y="14408"/>
                  </a:cubicBezTo>
                  <a:cubicBezTo>
                    <a:pt x="14508" y="14230"/>
                    <a:pt x="14458" y="13926"/>
                    <a:pt x="14662" y="14156"/>
                  </a:cubicBezTo>
                  <a:cubicBezTo>
                    <a:pt x="14859" y="14387"/>
                    <a:pt x="14908" y="14628"/>
                    <a:pt x="15119" y="14660"/>
                  </a:cubicBezTo>
                  <a:cubicBezTo>
                    <a:pt x="15337" y="14701"/>
                    <a:pt x="15611" y="14838"/>
                    <a:pt x="15814" y="14586"/>
                  </a:cubicBezTo>
                  <a:cubicBezTo>
                    <a:pt x="16011" y="14334"/>
                    <a:pt x="15737" y="13999"/>
                    <a:pt x="16011" y="13947"/>
                  </a:cubicBezTo>
                  <a:cubicBezTo>
                    <a:pt x="16285" y="13884"/>
                    <a:pt x="16454" y="13359"/>
                    <a:pt x="16686" y="13632"/>
                  </a:cubicBezTo>
                  <a:cubicBezTo>
                    <a:pt x="16918" y="13905"/>
                    <a:pt x="17023" y="13884"/>
                    <a:pt x="17114" y="13695"/>
                  </a:cubicBezTo>
                  <a:cubicBezTo>
                    <a:pt x="17206" y="13496"/>
                    <a:pt x="17269" y="13338"/>
                    <a:pt x="17128" y="13150"/>
                  </a:cubicBezTo>
                  <a:cubicBezTo>
                    <a:pt x="16995" y="12950"/>
                    <a:pt x="17100" y="12699"/>
                    <a:pt x="17283" y="12762"/>
                  </a:cubicBezTo>
                  <a:cubicBezTo>
                    <a:pt x="17466" y="12814"/>
                    <a:pt x="17670" y="12877"/>
                    <a:pt x="17698" y="13066"/>
                  </a:cubicBezTo>
                  <a:cubicBezTo>
                    <a:pt x="17733" y="13265"/>
                    <a:pt x="17866" y="13475"/>
                    <a:pt x="17993" y="13265"/>
                  </a:cubicBezTo>
                  <a:cubicBezTo>
                    <a:pt x="18112" y="13045"/>
                    <a:pt x="18189" y="13013"/>
                    <a:pt x="18393" y="13034"/>
                  </a:cubicBezTo>
                  <a:cubicBezTo>
                    <a:pt x="18590" y="13045"/>
                    <a:pt x="18653" y="13223"/>
                    <a:pt x="18653" y="13380"/>
                  </a:cubicBezTo>
                  <a:cubicBezTo>
                    <a:pt x="18653" y="13538"/>
                    <a:pt x="18822" y="13611"/>
                    <a:pt x="18745" y="13789"/>
                  </a:cubicBezTo>
                  <a:cubicBezTo>
                    <a:pt x="18667" y="13967"/>
                    <a:pt x="18562" y="13999"/>
                    <a:pt x="18731" y="14041"/>
                  </a:cubicBezTo>
                  <a:cubicBezTo>
                    <a:pt x="18899" y="14083"/>
                    <a:pt x="19033" y="14104"/>
                    <a:pt x="19124" y="14355"/>
                  </a:cubicBezTo>
                  <a:cubicBezTo>
                    <a:pt x="19215" y="14607"/>
                    <a:pt x="19173" y="14817"/>
                    <a:pt x="19461" y="14995"/>
                  </a:cubicBezTo>
                  <a:cubicBezTo>
                    <a:pt x="19756" y="15163"/>
                    <a:pt x="19770" y="15131"/>
                    <a:pt x="20002" y="15027"/>
                  </a:cubicBezTo>
                  <a:cubicBezTo>
                    <a:pt x="20150" y="14974"/>
                    <a:pt x="20227" y="14880"/>
                    <a:pt x="20340" y="14775"/>
                  </a:cubicBezTo>
                  <a:cubicBezTo>
                    <a:pt x="20192" y="14481"/>
                    <a:pt x="20501" y="14439"/>
                    <a:pt x="20382" y="14177"/>
                  </a:cubicBezTo>
                  <a:cubicBezTo>
                    <a:pt x="20262" y="13905"/>
                    <a:pt x="20199" y="13359"/>
                    <a:pt x="20199" y="12814"/>
                  </a:cubicBezTo>
                  <a:cubicBezTo>
                    <a:pt x="20199" y="12772"/>
                    <a:pt x="20199" y="12720"/>
                    <a:pt x="20206" y="12678"/>
                  </a:cubicBezTo>
                  <a:cubicBezTo>
                    <a:pt x="19827" y="12342"/>
                    <a:pt x="19827" y="12342"/>
                    <a:pt x="19827" y="12342"/>
                  </a:cubicBezTo>
                  <a:cubicBezTo>
                    <a:pt x="19827" y="12342"/>
                    <a:pt x="19433" y="12049"/>
                    <a:pt x="19454" y="11724"/>
                  </a:cubicBezTo>
                  <a:cubicBezTo>
                    <a:pt x="19482" y="11409"/>
                    <a:pt x="19574" y="11587"/>
                    <a:pt x="19321" y="11378"/>
                  </a:cubicBezTo>
                  <a:cubicBezTo>
                    <a:pt x="19068" y="11178"/>
                    <a:pt x="19068" y="11115"/>
                    <a:pt x="18948" y="10916"/>
                  </a:cubicBezTo>
                  <a:cubicBezTo>
                    <a:pt x="18836" y="10707"/>
                    <a:pt x="18815" y="10444"/>
                    <a:pt x="18836" y="10214"/>
                  </a:cubicBezTo>
                  <a:cubicBezTo>
                    <a:pt x="18857" y="9983"/>
                    <a:pt x="19019" y="9857"/>
                    <a:pt x="18836" y="9773"/>
                  </a:cubicBezTo>
                  <a:cubicBezTo>
                    <a:pt x="18653" y="9689"/>
                    <a:pt x="18372" y="9574"/>
                    <a:pt x="18625" y="9333"/>
                  </a:cubicBezTo>
                  <a:cubicBezTo>
                    <a:pt x="18878" y="9102"/>
                    <a:pt x="18998" y="9071"/>
                    <a:pt x="18998" y="9071"/>
                  </a:cubicBezTo>
                  <a:cubicBezTo>
                    <a:pt x="18998" y="9071"/>
                    <a:pt x="19110" y="9050"/>
                    <a:pt x="19342" y="8955"/>
                  </a:cubicBezTo>
                  <a:cubicBezTo>
                    <a:pt x="19574" y="8872"/>
                    <a:pt x="19799" y="8872"/>
                    <a:pt x="19960" y="8872"/>
                  </a:cubicBezTo>
                  <a:cubicBezTo>
                    <a:pt x="20122" y="8872"/>
                    <a:pt x="20466" y="8725"/>
                    <a:pt x="20586" y="8526"/>
                  </a:cubicBezTo>
                  <a:cubicBezTo>
                    <a:pt x="20698" y="8316"/>
                    <a:pt x="21000" y="7875"/>
                    <a:pt x="21113" y="8001"/>
                  </a:cubicBezTo>
                  <a:cubicBezTo>
                    <a:pt x="21232" y="8117"/>
                    <a:pt x="21485" y="8085"/>
                    <a:pt x="21485" y="7708"/>
                  </a:cubicBezTo>
                  <a:cubicBezTo>
                    <a:pt x="21485" y="7330"/>
                    <a:pt x="21485" y="6974"/>
                    <a:pt x="21366" y="6659"/>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8" name="Shape 1608"/>
            <p:cNvSpPr/>
            <p:nvPr/>
          </p:nvSpPr>
          <p:spPr>
            <a:xfrm>
              <a:off x="3667790" y="2580222"/>
              <a:ext cx="2872258" cy="2112846"/>
            </a:xfrm>
            <a:custGeom>
              <a:avLst/>
              <a:gdLst/>
              <a:ahLst/>
              <a:cxnLst>
                <a:cxn ang="0">
                  <a:pos x="wd2" y="hd2"/>
                </a:cxn>
                <a:cxn ang="5400000">
                  <a:pos x="wd2" y="hd2"/>
                </a:cxn>
                <a:cxn ang="10800000">
                  <a:pos x="wd2" y="hd2"/>
                </a:cxn>
                <a:cxn ang="16200000">
                  <a:pos x="wd2" y="hd2"/>
                </a:cxn>
              </a:cxnLst>
              <a:rect l="0" t="0" r="r" b="b"/>
              <a:pathLst>
                <a:path w="21528" h="21376" extrusionOk="0">
                  <a:moveTo>
                    <a:pt x="21248" y="14168"/>
                  </a:moveTo>
                  <a:cubicBezTo>
                    <a:pt x="21389" y="13935"/>
                    <a:pt x="21600" y="13902"/>
                    <a:pt x="21504" y="13627"/>
                  </a:cubicBezTo>
                  <a:cubicBezTo>
                    <a:pt x="21402" y="13353"/>
                    <a:pt x="21542" y="13087"/>
                    <a:pt x="21293" y="12996"/>
                  </a:cubicBezTo>
                  <a:cubicBezTo>
                    <a:pt x="21043" y="12904"/>
                    <a:pt x="20633" y="12855"/>
                    <a:pt x="20454" y="12655"/>
                  </a:cubicBezTo>
                  <a:cubicBezTo>
                    <a:pt x="20275" y="12456"/>
                    <a:pt x="20256" y="12406"/>
                    <a:pt x="20006" y="12348"/>
                  </a:cubicBezTo>
                  <a:cubicBezTo>
                    <a:pt x="19756" y="12289"/>
                    <a:pt x="19404" y="12206"/>
                    <a:pt x="19347" y="11990"/>
                  </a:cubicBezTo>
                  <a:cubicBezTo>
                    <a:pt x="19315" y="11874"/>
                    <a:pt x="19353" y="11791"/>
                    <a:pt x="19359" y="11699"/>
                  </a:cubicBezTo>
                  <a:cubicBezTo>
                    <a:pt x="19263" y="11716"/>
                    <a:pt x="19142" y="11733"/>
                    <a:pt x="19026" y="11733"/>
                  </a:cubicBezTo>
                  <a:cubicBezTo>
                    <a:pt x="18719" y="11733"/>
                    <a:pt x="18681" y="11791"/>
                    <a:pt x="18598" y="11674"/>
                  </a:cubicBezTo>
                  <a:cubicBezTo>
                    <a:pt x="18508" y="11550"/>
                    <a:pt x="18469" y="11625"/>
                    <a:pt x="18399" y="11749"/>
                  </a:cubicBezTo>
                  <a:cubicBezTo>
                    <a:pt x="18329" y="11874"/>
                    <a:pt x="18373" y="12181"/>
                    <a:pt x="18399" y="12422"/>
                  </a:cubicBezTo>
                  <a:cubicBezTo>
                    <a:pt x="18425" y="12672"/>
                    <a:pt x="18354" y="12672"/>
                    <a:pt x="18245" y="12780"/>
                  </a:cubicBezTo>
                  <a:cubicBezTo>
                    <a:pt x="18130" y="12888"/>
                    <a:pt x="18233" y="12996"/>
                    <a:pt x="18220" y="13378"/>
                  </a:cubicBezTo>
                  <a:cubicBezTo>
                    <a:pt x="18201" y="13769"/>
                    <a:pt x="18482" y="13594"/>
                    <a:pt x="18694" y="13686"/>
                  </a:cubicBezTo>
                  <a:cubicBezTo>
                    <a:pt x="18905" y="13777"/>
                    <a:pt x="18969" y="13935"/>
                    <a:pt x="18930" y="14093"/>
                  </a:cubicBezTo>
                  <a:cubicBezTo>
                    <a:pt x="18886" y="14242"/>
                    <a:pt x="18956" y="14384"/>
                    <a:pt x="18873" y="14625"/>
                  </a:cubicBezTo>
                  <a:cubicBezTo>
                    <a:pt x="18790" y="14874"/>
                    <a:pt x="18578" y="14749"/>
                    <a:pt x="18373" y="14641"/>
                  </a:cubicBezTo>
                  <a:cubicBezTo>
                    <a:pt x="18162" y="14533"/>
                    <a:pt x="18341" y="14874"/>
                    <a:pt x="18329" y="14949"/>
                  </a:cubicBezTo>
                  <a:cubicBezTo>
                    <a:pt x="18316" y="15032"/>
                    <a:pt x="18175" y="15107"/>
                    <a:pt x="18316" y="15215"/>
                  </a:cubicBezTo>
                  <a:cubicBezTo>
                    <a:pt x="18457" y="15323"/>
                    <a:pt x="18354" y="15323"/>
                    <a:pt x="18201" y="15448"/>
                  </a:cubicBezTo>
                  <a:cubicBezTo>
                    <a:pt x="18047" y="15564"/>
                    <a:pt x="17996" y="15597"/>
                    <a:pt x="17951" y="15489"/>
                  </a:cubicBezTo>
                  <a:cubicBezTo>
                    <a:pt x="17906" y="15381"/>
                    <a:pt x="17810" y="15323"/>
                    <a:pt x="17688" y="15323"/>
                  </a:cubicBezTo>
                  <a:cubicBezTo>
                    <a:pt x="17362" y="15364"/>
                    <a:pt x="17349" y="15231"/>
                    <a:pt x="17311" y="14966"/>
                  </a:cubicBezTo>
                  <a:cubicBezTo>
                    <a:pt x="17266" y="14708"/>
                    <a:pt x="17125" y="14749"/>
                    <a:pt x="16971" y="14749"/>
                  </a:cubicBezTo>
                  <a:cubicBezTo>
                    <a:pt x="16818" y="14749"/>
                    <a:pt x="16831" y="14675"/>
                    <a:pt x="16626" y="14475"/>
                  </a:cubicBezTo>
                  <a:cubicBezTo>
                    <a:pt x="16414" y="14276"/>
                    <a:pt x="16594" y="14292"/>
                    <a:pt x="16690" y="13902"/>
                  </a:cubicBezTo>
                  <a:cubicBezTo>
                    <a:pt x="16792" y="13519"/>
                    <a:pt x="16607" y="13337"/>
                    <a:pt x="16472" y="13087"/>
                  </a:cubicBezTo>
                  <a:cubicBezTo>
                    <a:pt x="16331" y="12838"/>
                    <a:pt x="16318" y="12580"/>
                    <a:pt x="16274" y="12273"/>
                  </a:cubicBezTo>
                  <a:cubicBezTo>
                    <a:pt x="16229" y="11965"/>
                    <a:pt x="15941" y="12040"/>
                    <a:pt x="15909" y="11932"/>
                  </a:cubicBezTo>
                  <a:cubicBezTo>
                    <a:pt x="15883" y="11824"/>
                    <a:pt x="15870" y="11782"/>
                    <a:pt x="15672" y="11683"/>
                  </a:cubicBezTo>
                  <a:cubicBezTo>
                    <a:pt x="15473" y="11591"/>
                    <a:pt x="15531" y="11575"/>
                    <a:pt x="15518" y="11317"/>
                  </a:cubicBezTo>
                  <a:cubicBezTo>
                    <a:pt x="15512" y="11242"/>
                    <a:pt x="15499" y="11167"/>
                    <a:pt x="15480" y="11101"/>
                  </a:cubicBezTo>
                  <a:cubicBezTo>
                    <a:pt x="15461" y="11093"/>
                    <a:pt x="15448" y="11093"/>
                    <a:pt x="15435" y="11084"/>
                  </a:cubicBezTo>
                  <a:cubicBezTo>
                    <a:pt x="15096" y="10960"/>
                    <a:pt x="15211" y="11267"/>
                    <a:pt x="14929" y="11334"/>
                  </a:cubicBezTo>
                  <a:cubicBezTo>
                    <a:pt x="14654" y="11392"/>
                    <a:pt x="14654" y="11151"/>
                    <a:pt x="14398" y="10901"/>
                  </a:cubicBezTo>
                  <a:cubicBezTo>
                    <a:pt x="14148" y="10652"/>
                    <a:pt x="13867" y="10627"/>
                    <a:pt x="13950" y="10253"/>
                  </a:cubicBezTo>
                  <a:cubicBezTo>
                    <a:pt x="14033" y="9888"/>
                    <a:pt x="13841" y="9455"/>
                    <a:pt x="14148" y="9331"/>
                  </a:cubicBezTo>
                  <a:cubicBezTo>
                    <a:pt x="14455" y="9206"/>
                    <a:pt x="14737" y="8990"/>
                    <a:pt x="14763" y="8500"/>
                  </a:cubicBezTo>
                  <a:cubicBezTo>
                    <a:pt x="14788" y="8001"/>
                    <a:pt x="14788" y="7669"/>
                    <a:pt x="14513" y="7419"/>
                  </a:cubicBezTo>
                  <a:cubicBezTo>
                    <a:pt x="14231" y="7170"/>
                    <a:pt x="13700" y="6862"/>
                    <a:pt x="13450" y="7145"/>
                  </a:cubicBezTo>
                  <a:cubicBezTo>
                    <a:pt x="13194" y="7419"/>
                    <a:pt x="12778" y="8101"/>
                    <a:pt x="12330" y="8217"/>
                  </a:cubicBezTo>
                  <a:cubicBezTo>
                    <a:pt x="11882" y="8342"/>
                    <a:pt x="11408" y="8558"/>
                    <a:pt x="11018" y="8317"/>
                  </a:cubicBezTo>
                  <a:cubicBezTo>
                    <a:pt x="10627" y="8067"/>
                    <a:pt x="10403" y="8217"/>
                    <a:pt x="10205" y="7910"/>
                  </a:cubicBezTo>
                  <a:cubicBezTo>
                    <a:pt x="10006" y="7602"/>
                    <a:pt x="10230" y="6954"/>
                    <a:pt x="9923" y="6954"/>
                  </a:cubicBezTo>
                  <a:cubicBezTo>
                    <a:pt x="9616" y="6954"/>
                    <a:pt x="9475" y="7078"/>
                    <a:pt x="9257" y="6771"/>
                  </a:cubicBezTo>
                  <a:cubicBezTo>
                    <a:pt x="9033" y="6463"/>
                    <a:pt x="8470" y="6372"/>
                    <a:pt x="8502" y="6222"/>
                  </a:cubicBezTo>
                  <a:cubicBezTo>
                    <a:pt x="8527" y="6065"/>
                    <a:pt x="8751" y="5541"/>
                    <a:pt x="8975" y="5450"/>
                  </a:cubicBezTo>
                  <a:cubicBezTo>
                    <a:pt x="9200" y="5358"/>
                    <a:pt x="9475" y="5292"/>
                    <a:pt x="9507" y="4959"/>
                  </a:cubicBezTo>
                  <a:cubicBezTo>
                    <a:pt x="9532" y="4618"/>
                    <a:pt x="9590" y="4311"/>
                    <a:pt x="9200" y="4120"/>
                  </a:cubicBezTo>
                  <a:cubicBezTo>
                    <a:pt x="8809" y="3937"/>
                    <a:pt x="7881" y="3937"/>
                    <a:pt x="7714" y="4003"/>
                  </a:cubicBezTo>
                  <a:cubicBezTo>
                    <a:pt x="7548" y="4062"/>
                    <a:pt x="7522" y="4120"/>
                    <a:pt x="7349" y="4402"/>
                  </a:cubicBezTo>
                  <a:cubicBezTo>
                    <a:pt x="7183" y="4677"/>
                    <a:pt x="6850" y="5076"/>
                    <a:pt x="6511" y="4643"/>
                  </a:cubicBezTo>
                  <a:cubicBezTo>
                    <a:pt x="6178" y="4220"/>
                    <a:pt x="5928" y="4028"/>
                    <a:pt x="5813" y="3721"/>
                  </a:cubicBezTo>
                  <a:cubicBezTo>
                    <a:pt x="5704" y="3413"/>
                    <a:pt x="5448" y="3139"/>
                    <a:pt x="5448" y="2865"/>
                  </a:cubicBezTo>
                  <a:cubicBezTo>
                    <a:pt x="5448" y="2582"/>
                    <a:pt x="5314" y="2399"/>
                    <a:pt x="5480" y="2150"/>
                  </a:cubicBezTo>
                  <a:cubicBezTo>
                    <a:pt x="5646" y="1909"/>
                    <a:pt x="5672" y="1751"/>
                    <a:pt x="5589" y="1477"/>
                  </a:cubicBezTo>
                  <a:cubicBezTo>
                    <a:pt x="5531" y="1269"/>
                    <a:pt x="5435" y="737"/>
                    <a:pt x="5429" y="322"/>
                  </a:cubicBezTo>
                  <a:cubicBezTo>
                    <a:pt x="5352" y="280"/>
                    <a:pt x="5256" y="214"/>
                    <a:pt x="5122" y="106"/>
                  </a:cubicBezTo>
                  <a:cubicBezTo>
                    <a:pt x="4808" y="-152"/>
                    <a:pt x="4763" y="147"/>
                    <a:pt x="4430" y="106"/>
                  </a:cubicBezTo>
                  <a:cubicBezTo>
                    <a:pt x="4308" y="89"/>
                    <a:pt x="4251" y="72"/>
                    <a:pt x="4232" y="47"/>
                  </a:cubicBezTo>
                  <a:cubicBezTo>
                    <a:pt x="4148" y="172"/>
                    <a:pt x="4059" y="330"/>
                    <a:pt x="4027" y="488"/>
                  </a:cubicBezTo>
                  <a:cubicBezTo>
                    <a:pt x="3944" y="862"/>
                    <a:pt x="4251" y="1261"/>
                    <a:pt x="3803" y="1444"/>
                  </a:cubicBezTo>
                  <a:cubicBezTo>
                    <a:pt x="3355" y="1627"/>
                    <a:pt x="3015" y="1535"/>
                    <a:pt x="2740" y="1784"/>
                  </a:cubicBezTo>
                  <a:cubicBezTo>
                    <a:pt x="2458" y="2025"/>
                    <a:pt x="2151" y="1967"/>
                    <a:pt x="1953" y="2242"/>
                  </a:cubicBezTo>
                  <a:cubicBezTo>
                    <a:pt x="1761" y="2524"/>
                    <a:pt x="1338" y="2616"/>
                    <a:pt x="1255" y="2923"/>
                  </a:cubicBezTo>
                  <a:cubicBezTo>
                    <a:pt x="1172" y="3231"/>
                    <a:pt x="979" y="3289"/>
                    <a:pt x="723" y="3322"/>
                  </a:cubicBezTo>
                  <a:cubicBezTo>
                    <a:pt x="474" y="3355"/>
                    <a:pt x="0" y="3538"/>
                    <a:pt x="0" y="4095"/>
                  </a:cubicBezTo>
                  <a:cubicBezTo>
                    <a:pt x="0" y="4643"/>
                    <a:pt x="141" y="5200"/>
                    <a:pt x="166" y="5508"/>
                  </a:cubicBezTo>
                  <a:cubicBezTo>
                    <a:pt x="192" y="5815"/>
                    <a:pt x="307" y="6189"/>
                    <a:pt x="166" y="6430"/>
                  </a:cubicBezTo>
                  <a:cubicBezTo>
                    <a:pt x="51" y="6638"/>
                    <a:pt x="218" y="6447"/>
                    <a:pt x="403" y="6970"/>
                  </a:cubicBezTo>
                  <a:cubicBezTo>
                    <a:pt x="563" y="6954"/>
                    <a:pt x="736" y="6929"/>
                    <a:pt x="890" y="6954"/>
                  </a:cubicBezTo>
                  <a:cubicBezTo>
                    <a:pt x="1255" y="7020"/>
                    <a:pt x="1594" y="7361"/>
                    <a:pt x="1927" y="7386"/>
                  </a:cubicBezTo>
                  <a:cubicBezTo>
                    <a:pt x="2260" y="7419"/>
                    <a:pt x="2433" y="7203"/>
                    <a:pt x="2657" y="7602"/>
                  </a:cubicBezTo>
                  <a:cubicBezTo>
                    <a:pt x="2881" y="8001"/>
                    <a:pt x="3105" y="8284"/>
                    <a:pt x="3380" y="8342"/>
                  </a:cubicBezTo>
                  <a:cubicBezTo>
                    <a:pt x="3662" y="8408"/>
                    <a:pt x="3604" y="8375"/>
                    <a:pt x="4052" y="8159"/>
                  </a:cubicBezTo>
                  <a:cubicBezTo>
                    <a:pt x="4501" y="7943"/>
                    <a:pt x="4558" y="7635"/>
                    <a:pt x="4974" y="7727"/>
                  </a:cubicBezTo>
                  <a:cubicBezTo>
                    <a:pt x="5397" y="7818"/>
                    <a:pt x="5954" y="8126"/>
                    <a:pt x="6120" y="7885"/>
                  </a:cubicBezTo>
                  <a:cubicBezTo>
                    <a:pt x="6293" y="7635"/>
                    <a:pt x="6344" y="7295"/>
                    <a:pt x="6876" y="7669"/>
                  </a:cubicBezTo>
                  <a:cubicBezTo>
                    <a:pt x="7407" y="8034"/>
                    <a:pt x="7855" y="8034"/>
                    <a:pt x="7881" y="8284"/>
                  </a:cubicBezTo>
                  <a:cubicBezTo>
                    <a:pt x="7913" y="8525"/>
                    <a:pt x="7996" y="8649"/>
                    <a:pt x="8278" y="8500"/>
                  </a:cubicBezTo>
                  <a:cubicBezTo>
                    <a:pt x="8553" y="8342"/>
                    <a:pt x="8892" y="7976"/>
                    <a:pt x="8918" y="8317"/>
                  </a:cubicBezTo>
                  <a:cubicBezTo>
                    <a:pt x="8943" y="8649"/>
                    <a:pt x="8860" y="9206"/>
                    <a:pt x="9168" y="9364"/>
                  </a:cubicBezTo>
                  <a:cubicBezTo>
                    <a:pt x="9475" y="9514"/>
                    <a:pt x="9981" y="9671"/>
                    <a:pt x="10147" y="9912"/>
                  </a:cubicBezTo>
                  <a:cubicBezTo>
                    <a:pt x="10320" y="10162"/>
                    <a:pt x="10627" y="10810"/>
                    <a:pt x="10851" y="10744"/>
                  </a:cubicBezTo>
                  <a:cubicBezTo>
                    <a:pt x="11069" y="10685"/>
                    <a:pt x="11408" y="10162"/>
                    <a:pt x="11575" y="10594"/>
                  </a:cubicBezTo>
                  <a:cubicBezTo>
                    <a:pt x="11741" y="11026"/>
                    <a:pt x="12132" y="11151"/>
                    <a:pt x="12189" y="11392"/>
                  </a:cubicBezTo>
                  <a:cubicBezTo>
                    <a:pt x="12247" y="11641"/>
                    <a:pt x="12445" y="11882"/>
                    <a:pt x="12330" y="12073"/>
                  </a:cubicBezTo>
                  <a:cubicBezTo>
                    <a:pt x="12221" y="12256"/>
                    <a:pt x="12132" y="12289"/>
                    <a:pt x="12580" y="12505"/>
                  </a:cubicBezTo>
                  <a:cubicBezTo>
                    <a:pt x="12778" y="12655"/>
                    <a:pt x="12721" y="12871"/>
                    <a:pt x="12721" y="13029"/>
                  </a:cubicBezTo>
                  <a:cubicBezTo>
                    <a:pt x="12721" y="13179"/>
                    <a:pt x="12721" y="13245"/>
                    <a:pt x="12919" y="13461"/>
                  </a:cubicBezTo>
                  <a:cubicBezTo>
                    <a:pt x="13111" y="13669"/>
                    <a:pt x="13284" y="13985"/>
                    <a:pt x="13169" y="14317"/>
                  </a:cubicBezTo>
                  <a:cubicBezTo>
                    <a:pt x="13060" y="14658"/>
                    <a:pt x="12945" y="14783"/>
                    <a:pt x="12945" y="14907"/>
                  </a:cubicBezTo>
                  <a:cubicBezTo>
                    <a:pt x="12945" y="15032"/>
                    <a:pt x="12919" y="15456"/>
                    <a:pt x="12753" y="15306"/>
                  </a:cubicBezTo>
                  <a:cubicBezTo>
                    <a:pt x="12580" y="15148"/>
                    <a:pt x="12637" y="14874"/>
                    <a:pt x="12580" y="15148"/>
                  </a:cubicBezTo>
                  <a:cubicBezTo>
                    <a:pt x="12529" y="15431"/>
                    <a:pt x="12445" y="15522"/>
                    <a:pt x="12330" y="15489"/>
                  </a:cubicBezTo>
                  <a:cubicBezTo>
                    <a:pt x="12221" y="15456"/>
                    <a:pt x="12080" y="15738"/>
                    <a:pt x="12221" y="15888"/>
                  </a:cubicBezTo>
                  <a:cubicBezTo>
                    <a:pt x="12356" y="16046"/>
                    <a:pt x="12272" y="16229"/>
                    <a:pt x="12106" y="16445"/>
                  </a:cubicBezTo>
                  <a:cubicBezTo>
                    <a:pt x="11940" y="16661"/>
                    <a:pt x="11600" y="16478"/>
                    <a:pt x="11632" y="16877"/>
                  </a:cubicBezTo>
                  <a:cubicBezTo>
                    <a:pt x="11658" y="17276"/>
                    <a:pt x="11632" y="17492"/>
                    <a:pt x="11575" y="17766"/>
                  </a:cubicBezTo>
                  <a:cubicBezTo>
                    <a:pt x="11517" y="18049"/>
                    <a:pt x="11466" y="18198"/>
                    <a:pt x="11210" y="18107"/>
                  </a:cubicBezTo>
                  <a:cubicBezTo>
                    <a:pt x="10960" y="18016"/>
                    <a:pt x="10794" y="18140"/>
                    <a:pt x="10595" y="17866"/>
                  </a:cubicBezTo>
                  <a:cubicBezTo>
                    <a:pt x="10403" y="17583"/>
                    <a:pt x="10320" y="17243"/>
                    <a:pt x="10205" y="17617"/>
                  </a:cubicBezTo>
                  <a:cubicBezTo>
                    <a:pt x="10096" y="17982"/>
                    <a:pt x="10064" y="18323"/>
                    <a:pt x="10429" y="18390"/>
                  </a:cubicBezTo>
                  <a:cubicBezTo>
                    <a:pt x="10794" y="18448"/>
                    <a:pt x="11159" y="18323"/>
                    <a:pt x="11293" y="18597"/>
                  </a:cubicBezTo>
                  <a:cubicBezTo>
                    <a:pt x="11434" y="18880"/>
                    <a:pt x="11632" y="19063"/>
                    <a:pt x="11914" y="19096"/>
                  </a:cubicBezTo>
                  <a:cubicBezTo>
                    <a:pt x="12042" y="19104"/>
                    <a:pt x="12157" y="19088"/>
                    <a:pt x="12247" y="19088"/>
                  </a:cubicBezTo>
                  <a:cubicBezTo>
                    <a:pt x="12202" y="18913"/>
                    <a:pt x="12055" y="18747"/>
                    <a:pt x="12036" y="18614"/>
                  </a:cubicBezTo>
                  <a:cubicBezTo>
                    <a:pt x="12010" y="18448"/>
                    <a:pt x="12221" y="18373"/>
                    <a:pt x="12343" y="18373"/>
                  </a:cubicBezTo>
                  <a:cubicBezTo>
                    <a:pt x="12471" y="18373"/>
                    <a:pt x="12471" y="18323"/>
                    <a:pt x="12791" y="18140"/>
                  </a:cubicBezTo>
                  <a:cubicBezTo>
                    <a:pt x="13111" y="17957"/>
                    <a:pt x="13098" y="18032"/>
                    <a:pt x="13310" y="18074"/>
                  </a:cubicBezTo>
                  <a:cubicBezTo>
                    <a:pt x="13521" y="18124"/>
                    <a:pt x="13450" y="18647"/>
                    <a:pt x="13450" y="18830"/>
                  </a:cubicBezTo>
                  <a:cubicBezTo>
                    <a:pt x="13450" y="19021"/>
                    <a:pt x="13521" y="19005"/>
                    <a:pt x="13745" y="19030"/>
                  </a:cubicBezTo>
                  <a:cubicBezTo>
                    <a:pt x="13969" y="19063"/>
                    <a:pt x="13879" y="19262"/>
                    <a:pt x="13899" y="19387"/>
                  </a:cubicBezTo>
                  <a:cubicBezTo>
                    <a:pt x="13911" y="19512"/>
                    <a:pt x="13995" y="19495"/>
                    <a:pt x="14135" y="19636"/>
                  </a:cubicBezTo>
                  <a:cubicBezTo>
                    <a:pt x="14276" y="19769"/>
                    <a:pt x="14347" y="19910"/>
                    <a:pt x="14455" y="20019"/>
                  </a:cubicBezTo>
                  <a:cubicBezTo>
                    <a:pt x="14564" y="20127"/>
                    <a:pt x="14692" y="20077"/>
                    <a:pt x="14776" y="19944"/>
                  </a:cubicBezTo>
                  <a:cubicBezTo>
                    <a:pt x="14859" y="19802"/>
                    <a:pt x="14974" y="19728"/>
                    <a:pt x="15128" y="19852"/>
                  </a:cubicBezTo>
                  <a:cubicBezTo>
                    <a:pt x="15281" y="19969"/>
                    <a:pt x="15070" y="20077"/>
                    <a:pt x="15237" y="20251"/>
                  </a:cubicBezTo>
                  <a:cubicBezTo>
                    <a:pt x="15409" y="20417"/>
                    <a:pt x="15377" y="20650"/>
                    <a:pt x="15390" y="20816"/>
                  </a:cubicBezTo>
                  <a:cubicBezTo>
                    <a:pt x="15409" y="20991"/>
                    <a:pt x="15544" y="21016"/>
                    <a:pt x="15717" y="21157"/>
                  </a:cubicBezTo>
                  <a:cubicBezTo>
                    <a:pt x="15883" y="21298"/>
                    <a:pt x="15896" y="21140"/>
                    <a:pt x="16203" y="21298"/>
                  </a:cubicBezTo>
                  <a:cubicBezTo>
                    <a:pt x="16510" y="21448"/>
                    <a:pt x="16440" y="21357"/>
                    <a:pt x="16760" y="21224"/>
                  </a:cubicBezTo>
                  <a:cubicBezTo>
                    <a:pt x="17087" y="21082"/>
                    <a:pt x="16946" y="20758"/>
                    <a:pt x="16959" y="20617"/>
                  </a:cubicBezTo>
                  <a:cubicBezTo>
                    <a:pt x="16971" y="20509"/>
                    <a:pt x="17202" y="20534"/>
                    <a:pt x="17407" y="20550"/>
                  </a:cubicBezTo>
                  <a:cubicBezTo>
                    <a:pt x="17471" y="20442"/>
                    <a:pt x="17567" y="20309"/>
                    <a:pt x="17644" y="20251"/>
                  </a:cubicBezTo>
                  <a:cubicBezTo>
                    <a:pt x="17784" y="20143"/>
                    <a:pt x="17586" y="20035"/>
                    <a:pt x="17688" y="19894"/>
                  </a:cubicBezTo>
                  <a:cubicBezTo>
                    <a:pt x="17784" y="19753"/>
                    <a:pt x="17797" y="19694"/>
                    <a:pt x="17644" y="19636"/>
                  </a:cubicBezTo>
                  <a:cubicBezTo>
                    <a:pt x="17490" y="19570"/>
                    <a:pt x="17253" y="19478"/>
                    <a:pt x="17407" y="19370"/>
                  </a:cubicBezTo>
                  <a:cubicBezTo>
                    <a:pt x="17560" y="19262"/>
                    <a:pt x="17644" y="19113"/>
                    <a:pt x="17740" y="19138"/>
                  </a:cubicBezTo>
                  <a:cubicBezTo>
                    <a:pt x="17842" y="19171"/>
                    <a:pt x="18021" y="19279"/>
                    <a:pt x="18047" y="19171"/>
                  </a:cubicBezTo>
                  <a:cubicBezTo>
                    <a:pt x="18079" y="19063"/>
                    <a:pt x="18117" y="18938"/>
                    <a:pt x="18201" y="19030"/>
                  </a:cubicBezTo>
                  <a:cubicBezTo>
                    <a:pt x="18284" y="19121"/>
                    <a:pt x="18258" y="19221"/>
                    <a:pt x="18437" y="19204"/>
                  </a:cubicBezTo>
                  <a:cubicBezTo>
                    <a:pt x="18623" y="19187"/>
                    <a:pt x="18662" y="19063"/>
                    <a:pt x="18540" y="18938"/>
                  </a:cubicBezTo>
                  <a:cubicBezTo>
                    <a:pt x="18412" y="18813"/>
                    <a:pt x="18303" y="18863"/>
                    <a:pt x="18412" y="18722"/>
                  </a:cubicBezTo>
                  <a:cubicBezTo>
                    <a:pt x="18527" y="18589"/>
                    <a:pt x="18469" y="18506"/>
                    <a:pt x="18399" y="18448"/>
                  </a:cubicBezTo>
                  <a:cubicBezTo>
                    <a:pt x="18329" y="18390"/>
                    <a:pt x="18386" y="18373"/>
                    <a:pt x="18457" y="18232"/>
                  </a:cubicBezTo>
                  <a:cubicBezTo>
                    <a:pt x="18527" y="18090"/>
                    <a:pt x="18623" y="18090"/>
                    <a:pt x="18610" y="17908"/>
                  </a:cubicBezTo>
                  <a:cubicBezTo>
                    <a:pt x="18598" y="17725"/>
                    <a:pt x="18777" y="17583"/>
                    <a:pt x="18681" y="17459"/>
                  </a:cubicBezTo>
                  <a:cubicBezTo>
                    <a:pt x="18578" y="17342"/>
                    <a:pt x="18527" y="17168"/>
                    <a:pt x="18399" y="17201"/>
                  </a:cubicBezTo>
                  <a:cubicBezTo>
                    <a:pt x="18271" y="17234"/>
                    <a:pt x="18149" y="17234"/>
                    <a:pt x="18162" y="17110"/>
                  </a:cubicBezTo>
                  <a:cubicBezTo>
                    <a:pt x="18175" y="16985"/>
                    <a:pt x="18258" y="16819"/>
                    <a:pt x="18373" y="16752"/>
                  </a:cubicBezTo>
                  <a:cubicBezTo>
                    <a:pt x="18482" y="16694"/>
                    <a:pt x="18495" y="16570"/>
                    <a:pt x="18425" y="16428"/>
                  </a:cubicBezTo>
                  <a:cubicBezTo>
                    <a:pt x="18354" y="16295"/>
                    <a:pt x="18284" y="15996"/>
                    <a:pt x="18566" y="15971"/>
                  </a:cubicBezTo>
                  <a:cubicBezTo>
                    <a:pt x="18847" y="15938"/>
                    <a:pt x="19039" y="15863"/>
                    <a:pt x="19097" y="16013"/>
                  </a:cubicBezTo>
                  <a:cubicBezTo>
                    <a:pt x="19154" y="16171"/>
                    <a:pt x="19321" y="16353"/>
                    <a:pt x="19532" y="16320"/>
                  </a:cubicBezTo>
                  <a:cubicBezTo>
                    <a:pt x="19743" y="16295"/>
                    <a:pt x="19769" y="16187"/>
                    <a:pt x="19936" y="16187"/>
                  </a:cubicBezTo>
                  <a:cubicBezTo>
                    <a:pt x="20102" y="16187"/>
                    <a:pt x="20275" y="16353"/>
                    <a:pt x="20275" y="16079"/>
                  </a:cubicBezTo>
                  <a:cubicBezTo>
                    <a:pt x="20275" y="15797"/>
                    <a:pt x="20019" y="15647"/>
                    <a:pt x="20204" y="15581"/>
                  </a:cubicBezTo>
                  <a:cubicBezTo>
                    <a:pt x="20384" y="15522"/>
                    <a:pt x="20396" y="15414"/>
                    <a:pt x="20512" y="15506"/>
                  </a:cubicBezTo>
                  <a:cubicBezTo>
                    <a:pt x="20621" y="15597"/>
                    <a:pt x="20653" y="15614"/>
                    <a:pt x="20691" y="15506"/>
                  </a:cubicBezTo>
                  <a:cubicBezTo>
                    <a:pt x="20736" y="15398"/>
                    <a:pt x="20691" y="15414"/>
                    <a:pt x="20857" y="15448"/>
                  </a:cubicBezTo>
                  <a:cubicBezTo>
                    <a:pt x="21030" y="15472"/>
                    <a:pt x="21446" y="15456"/>
                    <a:pt x="21491" y="15240"/>
                  </a:cubicBezTo>
                  <a:cubicBezTo>
                    <a:pt x="21530" y="15032"/>
                    <a:pt x="21491" y="14949"/>
                    <a:pt x="21363" y="14766"/>
                  </a:cubicBezTo>
                  <a:cubicBezTo>
                    <a:pt x="21235" y="14583"/>
                    <a:pt x="21113" y="14400"/>
                    <a:pt x="21248" y="14168"/>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09" name="Shape 1609"/>
            <p:cNvSpPr/>
            <p:nvPr/>
          </p:nvSpPr>
          <p:spPr>
            <a:xfrm>
              <a:off x="5733685" y="3282226"/>
              <a:ext cx="557815" cy="835727"/>
            </a:xfrm>
            <a:custGeom>
              <a:avLst/>
              <a:gdLst/>
              <a:ahLst/>
              <a:cxnLst>
                <a:cxn ang="0">
                  <a:pos x="wd2" y="hd2"/>
                </a:cxn>
                <a:cxn ang="5400000">
                  <a:pos x="wd2" y="hd2"/>
                </a:cxn>
                <a:cxn ang="10800000">
                  <a:pos x="wd2" y="hd2"/>
                </a:cxn>
                <a:cxn ang="16200000">
                  <a:pos x="wd2" y="hd2"/>
                </a:cxn>
              </a:cxnLst>
              <a:rect l="0" t="0" r="r" b="b"/>
              <a:pathLst>
                <a:path w="21567" h="21208" extrusionOk="0">
                  <a:moveTo>
                    <a:pt x="989" y="11494"/>
                  </a:moveTo>
                  <a:cubicBezTo>
                    <a:pt x="2012" y="11744"/>
                    <a:pt x="2078" y="11848"/>
                    <a:pt x="2209" y="12119"/>
                  </a:cubicBezTo>
                  <a:cubicBezTo>
                    <a:pt x="2374" y="12390"/>
                    <a:pt x="3858" y="12203"/>
                    <a:pt x="4089" y="12974"/>
                  </a:cubicBezTo>
                  <a:cubicBezTo>
                    <a:pt x="4320" y="13746"/>
                    <a:pt x="4386" y="14392"/>
                    <a:pt x="5111" y="15017"/>
                  </a:cubicBezTo>
                  <a:cubicBezTo>
                    <a:pt x="5804" y="15643"/>
                    <a:pt x="6760" y="16102"/>
                    <a:pt x="6233" y="17061"/>
                  </a:cubicBezTo>
                  <a:cubicBezTo>
                    <a:pt x="5738" y="18041"/>
                    <a:pt x="4815" y="17999"/>
                    <a:pt x="5903" y="18499"/>
                  </a:cubicBezTo>
                  <a:cubicBezTo>
                    <a:pt x="6958" y="19000"/>
                    <a:pt x="6892" y="19187"/>
                    <a:pt x="7684" y="19187"/>
                  </a:cubicBezTo>
                  <a:cubicBezTo>
                    <a:pt x="8475" y="19187"/>
                    <a:pt x="9201" y="19083"/>
                    <a:pt x="9431" y="19729"/>
                  </a:cubicBezTo>
                  <a:cubicBezTo>
                    <a:pt x="9629" y="20397"/>
                    <a:pt x="9695" y="20730"/>
                    <a:pt x="11377" y="20626"/>
                  </a:cubicBezTo>
                  <a:cubicBezTo>
                    <a:pt x="12004" y="20626"/>
                    <a:pt x="12498" y="20772"/>
                    <a:pt x="12729" y="21043"/>
                  </a:cubicBezTo>
                  <a:cubicBezTo>
                    <a:pt x="12960" y="21314"/>
                    <a:pt x="13224" y="21231"/>
                    <a:pt x="14015" y="20939"/>
                  </a:cubicBezTo>
                  <a:cubicBezTo>
                    <a:pt x="14807" y="20626"/>
                    <a:pt x="15334" y="20626"/>
                    <a:pt x="14609" y="20355"/>
                  </a:cubicBezTo>
                  <a:cubicBezTo>
                    <a:pt x="13883" y="20084"/>
                    <a:pt x="14609" y="19896"/>
                    <a:pt x="14675" y="19688"/>
                  </a:cubicBezTo>
                  <a:cubicBezTo>
                    <a:pt x="14741" y="19500"/>
                    <a:pt x="13817" y="18645"/>
                    <a:pt x="14906" y="18916"/>
                  </a:cubicBezTo>
                  <a:cubicBezTo>
                    <a:pt x="15961" y="19187"/>
                    <a:pt x="17049" y="19500"/>
                    <a:pt x="17478" y="18875"/>
                  </a:cubicBezTo>
                  <a:cubicBezTo>
                    <a:pt x="17907" y="18270"/>
                    <a:pt x="17544" y="17916"/>
                    <a:pt x="17775" y="17540"/>
                  </a:cubicBezTo>
                  <a:cubicBezTo>
                    <a:pt x="17972" y="17144"/>
                    <a:pt x="17643" y="16748"/>
                    <a:pt x="16554" y="16519"/>
                  </a:cubicBezTo>
                  <a:cubicBezTo>
                    <a:pt x="15466" y="16289"/>
                    <a:pt x="14015" y="16727"/>
                    <a:pt x="14114" y="15747"/>
                  </a:cubicBezTo>
                  <a:cubicBezTo>
                    <a:pt x="14180" y="14788"/>
                    <a:pt x="13652" y="14517"/>
                    <a:pt x="14246" y="14246"/>
                  </a:cubicBezTo>
                  <a:cubicBezTo>
                    <a:pt x="14807" y="13975"/>
                    <a:pt x="15169" y="13975"/>
                    <a:pt x="15038" y="13350"/>
                  </a:cubicBezTo>
                  <a:cubicBezTo>
                    <a:pt x="14906" y="12745"/>
                    <a:pt x="14675" y="11973"/>
                    <a:pt x="15038" y="11661"/>
                  </a:cubicBezTo>
                  <a:cubicBezTo>
                    <a:pt x="15400" y="11348"/>
                    <a:pt x="15598" y="11160"/>
                    <a:pt x="16060" y="11473"/>
                  </a:cubicBezTo>
                  <a:cubicBezTo>
                    <a:pt x="16489" y="11765"/>
                    <a:pt x="16686" y="11619"/>
                    <a:pt x="18269" y="11619"/>
                  </a:cubicBezTo>
                  <a:cubicBezTo>
                    <a:pt x="18863" y="11619"/>
                    <a:pt x="19489" y="11577"/>
                    <a:pt x="19984" y="11536"/>
                  </a:cubicBezTo>
                  <a:cubicBezTo>
                    <a:pt x="20050" y="11390"/>
                    <a:pt x="20017" y="11244"/>
                    <a:pt x="19786" y="11035"/>
                  </a:cubicBezTo>
                  <a:cubicBezTo>
                    <a:pt x="19226" y="10577"/>
                    <a:pt x="19226" y="10451"/>
                    <a:pt x="19489" y="9993"/>
                  </a:cubicBezTo>
                  <a:cubicBezTo>
                    <a:pt x="19786" y="9534"/>
                    <a:pt x="19358" y="9305"/>
                    <a:pt x="20149" y="8950"/>
                  </a:cubicBezTo>
                  <a:cubicBezTo>
                    <a:pt x="20743" y="8679"/>
                    <a:pt x="21138" y="8408"/>
                    <a:pt x="21567" y="8033"/>
                  </a:cubicBezTo>
                  <a:cubicBezTo>
                    <a:pt x="21039" y="7845"/>
                    <a:pt x="21237" y="7011"/>
                    <a:pt x="19061" y="6594"/>
                  </a:cubicBezTo>
                  <a:cubicBezTo>
                    <a:pt x="16620" y="6136"/>
                    <a:pt x="16192" y="6678"/>
                    <a:pt x="14906" y="6136"/>
                  </a:cubicBezTo>
                  <a:cubicBezTo>
                    <a:pt x="13587" y="5594"/>
                    <a:pt x="13455" y="4363"/>
                    <a:pt x="14312" y="3821"/>
                  </a:cubicBezTo>
                  <a:cubicBezTo>
                    <a:pt x="15169" y="3279"/>
                    <a:pt x="16060" y="2967"/>
                    <a:pt x="16489" y="2341"/>
                  </a:cubicBezTo>
                  <a:cubicBezTo>
                    <a:pt x="16917" y="1736"/>
                    <a:pt x="16192" y="1111"/>
                    <a:pt x="15598" y="798"/>
                  </a:cubicBezTo>
                  <a:cubicBezTo>
                    <a:pt x="15038" y="485"/>
                    <a:pt x="14444" y="-286"/>
                    <a:pt x="13587" y="110"/>
                  </a:cubicBezTo>
                  <a:cubicBezTo>
                    <a:pt x="12729" y="485"/>
                    <a:pt x="11575" y="423"/>
                    <a:pt x="10718" y="1194"/>
                  </a:cubicBezTo>
                  <a:cubicBezTo>
                    <a:pt x="9860" y="1966"/>
                    <a:pt x="8706" y="2195"/>
                    <a:pt x="8838" y="2883"/>
                  </a:cubicBezTo>
                  <a:cubicBezTo>
                    <a:pt x="8970" y="3571"/>
                    <a:pt x="9695" y="4593"/>
                    <a:pt x="8838" y="5135"/>
                  </a:cubicBezTo>
                  <a:cubicBezTo>
                    <a:pt x="7980" y="5677"/>
                    <a:pt x="7255" y="6678"/>
                    <a:pt x="7980" y="6907"/>
                  </a:cubicBezTo>
                  <a:cubicBezTo>
                    <a:pt x="8706" y="7136"/>
                    <a:pt x="9267" y="8533"/>
                    <a:pt x="7552" y="8596"/>
                  </a:cubicBezTo>
                  <a:cubicBezTo>
                    <a:pt x="5804" y="8679"/>
                    <a:pt x="4518" y="7991"/>
                    <a:pt x="3957" y="8679"/>
                  </a:cubicBezTo>
                  <a:cubicBezTo>
                    <a:pt x="3397" y="9346"/>
                    <a:pt x="1649" y="10222"/>
                    <a:pt x="0" y="10034"/>
                  </a:cubicBezTo>
                  <a:cubicBezTo>
                    <a:pt x="99" y="10201"/>
                    <a:pt x="165" y="10389"/>
                    <a:pt x="198" y="10577"/>
                  </a:cubicBezTo>
                  <a:cubicBezTo>
                    <a:pt x="264" y="11223"/>
                    <a:pt x="-33" y="11265"/>
                    <a:pt x="989" y="11494"/>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0" name="Shape 1610"/>
            <p:cNvSpPr/>
            <p:nvPr/>
          </p:nvSpPr>
          <p:spPr>
            <a:xfrm>
              <a:off x="7714794" y="5016421"/>
              <a:ext cx="1019419" cy="1200347"/>
            </a:xfrm>
            <a:custGeom>
              <a:avLst/>
              <a:gdLst/>
              <a:ahLst/>
              <a:cxnLst>
                <a:cxn ang="0">
                  <a:pos x="wd2" y="hd2"/>
                </a:cxn>
                <a:cxn ang="5400000">
                  <a:pos x="wd2" y="hd2"/>
                </a:cxn>
                <a:cxn ang="10800000">
                  <a:pos x="wd2" y="hd2"/>
                </a:cxn>
                <a:cxn ang="16200000">
                  <a:pos x="wd2" y="hd2"/>
                </a:cxn>
              </a:cxnLst>
              <a:rect l="0" t="0" r="r" b="b"/>
              <a:pathLst>
                <a:path w="21026" h="21190" extrusionOk="0">
                  <a:moveTo>
                    <a:pt x="20840" y="4850"/>
                  </a:moveTo>
                  <a:cubicBezTo>
                    <a:pt x="20383" y="4371"/>
                    <a:pt x="20523" y="3748"/>
                    <a:pt x="19678" y="3429"/>
                  </a:cubicBezTo>
                  <a:cubicBezTo>
                    <a:pt x="18833" y="3110"/>
                    <a:pt x="18076" y="2980"/>
                    <a:pt x="18182" y="2632"/>
                  </a:cubicBezTo>
                  <a:cubicBezTo>
                    <a:pt x="18305" y="2269"/>
                    <a:pt x="19344" y="1791"/>
                    <a:pt x="18798" y="1545"/>
                  </a:cubicBezTo>
                  <a:cubicBezTo>
                    <a:pt x="18270" y="1313"/>
                    <a:pt x="18341" y="1066"/>
                    <a:pt x="17795" y="1168"/>
                  </a:cubicBezTo>
                  <a:cubicBezTo>
                    <a:pt x="17267" y="1284"/>
                    <a:pt x="16422" y="1472"/>
                    <a:pt x="15876" y="1197"/>
                  </a:cubicBezTo>
                  <a:cubicBezTo>
                    <a:pt x="15348" y="936"/>
                    <a:pt x="15154" y="124"/>
                    <a:pt x="14450" y="530"/>
                  </a:cubicBezTo>
                  <a:cubicBezTo>
                    <a:pt x="13764" y="936"/>
                    <a:pt x="13887" y="994"/>
                    <a:pt x="13499" y="1313"/>
                  </a:cubicBezTo>
                  <a:cubicBezTo>
                    <a:pt x="13112" y="1632"/>
                    <a:pt x="12795" y="2066"/>
                    <a:pt x="12338" y="1719"/>
                  </a:cubicBezTo>
                  <a:cubicBezTo>
                    <a:pt x="11880" y="1356"/>
                    <a:pt x="12144" y="1284"/>
                    <a:pt x="12426" y="1124"/>
                  </a:cubicBezTo>
                  <a:cubicBezTo>
                    <a:pt x="12690" y="965"/>
                    <a:pt x="13042" y="747"/>
                    <a:pt x="12848" y="472"/>
                  </a:cubicBezTo>
                  <a:cubicBezTo>
                    <a:pt x="12654" y="211"/>
                    <a:pt x="12267" y="-166"/>
                    <a:pt x="11950" y="80"/>
                  </a:cubicBezTo>
                  <a:cubicBezTo>
                    <a:pt x="11651" y="312"/>
                    <a:pt x="11457" y="718"/>
                    <a:pt x="11035" y="878"/>
                  </a:cubicBezTo>
                  <a:cubicBezTo>
                    <a:pt x="10630" y="1037"/>
                    <a:pt x="10208" y="1400"/>
                    <a:pt x="9873" y="1168"/>
                  </a:cubicBezTo>
                  <a:cubicBezTo>
                    <a:pt x="9750" y="1284"/>
                    <a:pt x="9609" y="1371"/>
                    <a:pt x="9451" y="1472"/>
                  </a:cubicBezTo>
                  <a:cubicBezTo>
                    <a:pt x="9151" y="1690"/>
                    <a:pt x="8764" y="1791"/>
                    <a:pt x="8570" y="1574"/>
                  </a:cubicBezTo>
                  <a:cubicBezTo>
                    <a:pt x="8377" y="1356"/>
                    <a:pt x="8183" y="1313"/>
                    <a:pt x="7567" y="1313"/>
                  </a:cubicBezTo>
                  <a:cubicBezTo>
                    <a:pt x="6951" y="1313"/>
                    <a:pt x="6916" y="1356"/>
                    <a:pt x="6880" y="1661"/>
                  </a:cubicBezTo>
                  <a:cubicBezTo>
                    <a:pt x="6845" y="1951"/>
                    <a:pt x="6616" y="2110"/>
                    <a:pt x="5930" y="2110"/>
                  </a:cubicBezTo>
                  <a:cubicBezTo>
                    <a:pt x="5226" y="2110"/>
                    <a:pt x="5542" y="2226"/>
                    <a:pt x="5314" y="2458"/>
                  </a:cubicBezTo>
                  <a:cubicBezTo>
                    <a:pt x="5067" y="2704"/>
                    <a:pt x="4733" y="3009"/>
                    <a:pt x="3993" y="3328"/>
                  </a:cubicBezTo>
                  <a:cubicBezTo>
                    <a:pt x="3272" y="3647"/>
                    <a:pt x="3043" y="3589"/>
                    <a:pt x="2532" y="3560"/>
                  </a:cubicBezTo>
                  <a:cubicBezTo>
                    <a:pt x="2039" y="3545"/>
                    <a:pt x="2075" y="3734"/>
                    <a:pt x="2004" y="3893"/>
                  </a:cubicBezTo>
                  <a:cubicBezTo>
                    <a:pt x="1916" y="4053"/>
                    <a:pt x="1846" y="4183"/>
                    <a:pt x="1230" y="4284"/>
                  </a:cubicBezTo>
                  <a:cubicBezTo>
                    <a:pt x="877" y="4357"/>
                    <a:pt x="649" y="4661"/>
                    <a:pt x="508" y="4908"/>
                  </a:cubicBezTo>
                  <a:cubicBezTo>
                    <a:pt x="754" y="4951"/>
                    <a:pt x="1001" y="4995"/>
                    <a:pt x="1159" y="5096"/>
                  </a:cubicBezTo>
                  <a:cubicBezTo>
                    <a:pt x="1617" y="5415"/>
                    <a:pt x="1846" y="5850"/>
                    <a:pt x="1687" y="6111"/>
                  </a:cubicBezTo>
                  <a:cubicBezTo>
                    <a:pt x="1546" y="6386"/>
                    <a:pt x="2303" y="6923"/>
                    <a:pt x="2233" y="7619"/>
                  </a:cubicBezTo>
                  <a:cubicBezTo>
                    <a:pt x="2145" y="8315"/>
                    <a:pt x="1230" y="8691"/>
                    <a:pt x="455" y="9228"/>
                  </a:cubicBezTo>
                  <a:cubicBezTo>
                    <a:pt x="-302" y="9779"/>
                    <a:pt x="-3" y="10417"/>
                    <a:pt x="543" y="11011"/>
                  </a:cubicBezTo>
                  <a:cubicBezTo>
                    <a:pt x="1071" y="11605"/>
                    <a:pt x="1388" y="11431"/>
                    <a:pt x="1388" y="11924"/>
                  </a:cubicBezTo>
                  <a:cubicBezTo>
                    <a:pt x="1388" y="12403"/>
                    <a:pt x="1617" y="12519"/>
                    <a:pt x="1617" y="13055"/>
                  </a:cubicBezTo>
                  <a:cubicBezTo>
                    <a:pt x="1617" y="13591"/>
                    <a:pt x="2391" y="13635"/>
                    <a:pt x="2761" y="13968"/>
                  </a:cubicBezTo>
                  <a:cubicBezTo>
                    <a:pt x="3148" y="14287"/>
                    <a:pt x="3078" y="14606"/>
                    <a:pt x="3536" y="14925"/>
                  </a:cubicBezTo>
                  <a:cubicBezTo>
                    <a:pt x="3993" y="15258"/>
                    <a:pt x="3923" y="15200"/>
                    <a:pt x="3078" y="15679"/>
                  </a:cubicBezTo>
                  <a:cubicBezTo>
                    <a:pt x="2233" y="16172"/>
                    <a:pt x="2761" y="16433"/>
                    <a:pt x="2691" y="17027"/>
                  </a:cubicBezTo>
                  <a:cubicBezTo>
                    <a:pt x="2620" y="17621"/>
                    <a:pt x="3148" y="17998"/>
                    <a:pt x="3377" y="18317"/>
                  </a:cubicBezTo>
                  <a:cubicBezTo>
                    <a:pt x="3606" y="18636"/>
                    <a:pt x="4381" y="18535"/>
                    <a:pt x="5067" y="18201"/>
                  </a:cubicBezTo>
                  <a:cubicBezTo>
                    <a:pt x="5771" y="17882"/>
                    <a:pt x="5842" y="17882"/>
                    <a:pt x="6159" y="18042"/>
                  </a:cubicBezTo>
                  <a:cubicBezTo>
                    <a:pt x="6458" y="18201"/>
                    <a:pt x="6616" y="18419"/>
                    <a:pt x="6528" y="18738"/>
                  </a:cubicBezTo>
                  <a:cubicBezTo>
                    <a:pt x="6458" y="19071"/>
                    <a:pt x="6000" y="19332"/>
                    <a:pt x="5155" y="19709"/>
                  </a:cubicBezTo>
                  <a:cubicBezTo>
                    <a:pt x="4310" y="20086"/>
                    <a:pt x="4469" y="20579"/>
                    <a:pt x="5067" y="20999"/>
                  </a:cubicBezTo>
                  <a:cubicBezTo>
                    <a:pt x="5683" y="21434"/>
                    <a:pt x="6528" y="21057"/>
                    <a:pt x="7303" y="20579"/>
                  </a:cubicBezTo>
                  <a:cubicBezTo>
                    <a:pt x="8077" y="20086"/>
                    <a:pt x="8993" y="20245"/>
                    <a:pt x="9609" y="19825"/>
                  </a:cubicBezTo>
                  <a:cubicBezTo>
                    <a:pt x="10225" y="19390"/>
                    <a:pt x="10771" y="20202"/>
                    <a:pt x="11387" y="20405"/>
                  </a:cubicBezTo>
                  <a:cubicBezTo>
                    <a:pt x="12003" y="20622"/>
                    <a:pt x="11528" y="19491"/>
                    <a:pt x="11757" y="19071"/>
                  </a:cubicBezTo>
                  <a:cubicBezTo>
                    <a:pt x="11809" y="18999"/>
                    <a:pt x="11880" y="18955"/>
                    <a:pt x="11968" y="18926"/>
                  </a:cubicBezTo>
                  <a:cubicBezTo>
                    <a:pt x="11792" y="18694"/>
                    <a:pt x="11598" y="18404"/>
                    <a:pt x="11686" y="18230"/>
                  </a:cubicBezTo>
                  <a:cubicBezTo>
                    <a:pt x="11845" y="17940"/>
                    <a:pt x="12074" y="17752"/>
                    <a:pt x="12109" y="17404"/>
                  </a:cubicBezTo>
                  <a:cubicBezTo>
                    <a:pt x="12144" y="17056"/>
                    <a:pt x="12003" y="16520"/>
                    <a:pt x="12302" y="16215"/>
                  </a:cubicBezTo>
                  <a:cubicBezTo>
                    <a:pt x="12619" y="15925"/>
                    <a:pt x="12619" y="15737"/>
                    <a:pt x="12760" y="15519"/>
                  </a:cubicBezTo>
                  <a:cubicBezTo>
                    <a:pt x="12919" y="15302"/>
                    <a:pt x="13147" y="15229"/>
                    <a:pt x="13411" y="14983"/>
                  </a:cubicBezTo>
                  <a:cubicBezTo>
                    <a:pt x="13693" y="14737"/>
                    <a:pt x="13658" y="14766"/>
                    <a:pt x="13535" y="14418"/>
                  </a:cubicBezTo>
                  <a:cubicBezTo>
                    <a:pt x="13411" y="14070"/>
                    <a:pt x="13077" y="13852"/>
                    <a:pt x="13464" y="13620"/>
                  </a:cubicBezTo>
                  <a:cubicBezTo>
                    <a:pt x="13834" y="13374"/>
                    <a:pt x="14380" y="13185"/>
                    <a:pt x="13799" y="12751"/>
                  </a:cubicBezTo>
                  <a:cubicBezTo>
                    <a:pt x="13218" y="12330"/>
                    <a:pt x="13218" y="11547"/>
                    <a:pt x="13658" y="11359"/>
                  </a:cubicBezTo>
                  <a:cubicBezTo>
                    <a:pt x="14080" y="11170"/>
                    <a:pt x="15031" y="11272"/>
                    <a:pt x="15418" y="10605"/>
                  </a:cubicBezTo>
                  <a:cubicBezTo>
                    <a:pt x="15806" y="9938"/>
                    <a:pt x="15911" y="9663"/>
                    <a:pt x="15718" y="9039"/>
                  </a:cubicBezTo>
                  <a:cubicBezTo>
                    <a:pt x="15542" y="8431"/>
                    <a:pt x="15383" y="8083"/>
                    <a:pt x="15770" y="7778"/>
                  </a:cubicBezTo>
                  <a:cubicBezTo>
                    <a:pt x="16140" y="7488"/>
                    <a:pt x="16034" y="7430"/>
                    <a:pt x="16915" y="7488"/>
                  </a:cubicBezTo>
                  <a:cubicBezTo>
                    <a:pt x="17795" y="7546"/>
                    <a:pt x="17231" y="7619"/>
                    <a:pt x="17795" y="7546"/>
                  </a:cubicBezTo>
                  <a:cubicBezTo>
                    <a:pt x="18376" y="7459"/>
                    <a:pt x="18499" y="7401"/>
                    <a:pt x="18569" y="7140"/>
                  </a:cubicBezTo>
                  <a:cubicBezTo>
                    <a:pt x="18640" y="6865"/>
                    <a:pt x="18569" y="6850"/>
                    <a:pt x="19062" y="6821"/>
                  </a:cubicBezTo>
                  <a:cubicBezTo>
                    <a:pt x="19573" y="6792"/>
                    <a:pt x="20189" y="6575"/>
                    <a:pt x="20418" y="6328"/>
                  </a:cubicBezTo>
                  <a:cubicBezTo>
                    <a:pt x="20647" y="6097"/>
                    <a:pt x="20682" y="5937"/>
                    <a:pt x="20717" y="5691"/>
                  </a:cubicBezTo>
                  <a:cubicBezTo>
                    <a:pt x="20770" y="5444"/>
                    <a:pt x="21298" y="5343"/>
                    <a:pt x="20840" y="4850"/>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1" name="Shape 1611"/>
            <p:cNvSpPr/>
            <p:nvPr/>
          </p:nvSpPr>
          <p:spPr>
            <a:xfrm>
              <a:off x="6560743" y="4478566"/>
              <a:ext cx="1633545" cy="875994"/>
            </a:xfrm>
            <a:custGeom>
              <a:avLst/>
              <a:gdLst/>
              <a:ahLst/>
              <a:cxnLst>
                <a:cxn ang="0">
                  <a:pos x="wd2" y="hd2"/>
                </a:cxn>
                <a:cxn ang="5400000">
                  <a:pos x="wd2" y="hd2"/>
                </a:cxn>
                <a:cxn ang="10800000">
                  <a:pos x="wd2" y="hd2"/>
                </a:cxn>
                <a:cxn ang="16200000">
                  <a:pos x="wd2" y="hd2"/>
                </a:cxn>
              </a:cxnLst>
              <a:rect l="0" t="0" r="r" b="b"/>
              <a:pathLst>
                <a:path w="21358" h="21600" extrusionOk="0">
                  <a:moveTo>
                    <a:pt x="15877" y="19229"/>
                  </a:moveTo>
                  <a:cubicBezTo>
                    <a:pt x="16268" y="19087"/>
                    <a:pt x="16312" y="18905"/>
                    <a:pt x="16368" y="18682"/>
                  </a:cubicBezTo>
                  <a:cubicBezTo>
                    <a:pt x="16413" y="18459"/>
                    <a:pt x="16391" y="18196"/>
                    <a:pt x="16703" y="18216"/>
                  </a:cubicBezTo>
                  <a:cubicBezTo>
                    <a:pt x="17027" y="18257"/>
                    <a:pt x="17172" y="18338"/>
                    <a:pt x="17630" y="17892"/>
                  </a:cubicBezTo>
                  <a:cubicBezTo>
                    <a:pt x="18098" y="17446"/>
                    <a:pt x="18311" y="17021"/>
                    <a:pt x="18467" y="16676"/>
                  </a:cubicBezTo>
                  <a:cubicBezTo>
                    <a:pt x="18612" y="16352"/>
                    <a:pt x="18411" y="16190"/>
                    <a:pt x="18858" y="16190"/>
                  </a:cubicBezTo>
                  <a:cubicBezTo>
                    <a:pt x="19293" y="16190"/>
                    <a:pt x="19438" y="15967"/>
                    <a:pt x="19460" y="15562"/>
                  </a:cubicBezTo>
                  <a:cubicBezTo>
                    <a:pt x="19483" y="15136"/>
                    <a:pt x="19505" y="15075"/>
                    <a:pt x="19896" y="15075"/>
                  </a:cubicBezTo>
                  <a:cubicBezTo>
                    <a:pt x="20286" y="15075"/>
                    <a:pt x="20409" y="15136"/>
                    <a:pt x="20532" y="15440"/>
                  </a:cubicBezTo>
                  <a:cubicBezTo>
                    <a:pt x="20655" y="15744"/>
                    <a:pt x="20900" y="15602"/>
                    <a:pt x="21090" y="15298"/>
                  </a:cubicBezTo>
                  <a:cubicBezTo>
                    <a:pt x="21191" y="15156"/>
                    <a:pt x="21280" y="15035"/>
                    <a:pt x="21358" y="14873"/>
                  </a:cubicBezTo>
                  <a:cubicBezTo>
                    <a:pt x="21347" y="14853"/>
                    <a:pt x="21325" y="14832"/>
                    <a:pt x="21313" y="14812"/>
                  </a:cubicBezTo>
                  <a:cubicBezTo>
                    <a:pt x="21090" y="14366"/>
                    <a:pt x="21168" y="13981"/>
                    <a:pt x="20923" y="13373"/>
                  </a:cubicBezTo>
                  <a:cubicBezTo>
                    <a:pt x="20677" y="12786"/>
                    <a:pt x="20320" y="12563"/>
                    <a:pt x="20365" y="11651"/>
                  </a:cubicBezTo>
                  <a:cubicBezTo>
                    <a:pt x="20409" y="10759"/>
                    <a:pt x="19896" y="10374"/>
                    <a:pt x="20164" y="9929"/>
                  </a:cubicBezTo>
                  <a:cubicBezTo>
                    <a:pt x="20431" y="9483"/>
                    <a:pt x="20632" y="9179"/>
                    <a:pt x="20242" y="8733"/>
                  </a:cubicBezTo>
                  <a:cubicBezTo>
                    <a:pt x="19851" y="8267"/>
                    <a:pt x="19996" y="8510"/>
                    <a:pt x="19706" y="8267"/>
                  </a:cubicBezTo>
                  <a:cubicBezTo>
                    <a:pt x="19416" y="8024"/>
                    <a:pt x="19505" y="8004"/>
                    <a:pt x="19326" y="8146"/>
                  </a:cubicBezTo>
                  <a:cubicBezTo>
                    <a:pt x="19148" y="8267"/>
                    <a:pt x="19058" y="8409"/>
                    <a:pt x="18891" y="8065"/>
                  </a:cubicBezTo>
                  <a:cubicBezTo>
                    <a:pt x="18712" y="7720"/>
                    <a:pt x="18567" y="7254"/>
                    <a:pt x="18411" y="7295"/>
                  </a:cubicBezTo>
                  <a:cubicBezTo>
                    <a:pt x="18255" y="7335"/>
                    <a:pt x="18177" y="7173"/>
                    <a:pt x="18110" y="6991"/>
                  </a:cubicBezTo>
                  <a:cubicBezTo>
                    <a:pt x="18031" y="6829"/>
                    <a:pt x="17909" y="6403"/>
                    <a:pt x="17719" y="6849"/>
                  </a:cubicBezTo>
                  <a:cubicBezTo>
                    <a:pt x="17518" y="7295"/>
                    <a:pt x="17384" y="7274"/>
                    <a:pt x="17194" y="7315"/>
                  </a:cubicBezTo>
                  <a:cubicBezTo>
                    <a:pt x="17005" y="7355"/>
                    <a:pt x="16636" y="7254"/>
                    <a:pt x="16480" y="6991"/>
                  </a:cubicBezTo>
                  <a:cubicBezTo>
                    <a:pt x="16312" y="6727"/>
                    <a:pt x="15911" y="5694"/>
                    <a:pt x="15620" y="5613"/>
                  </a:cubicBezTo>
                  <a:cubicBezTo>
                    <a:pt x="15330" y="5511"/>
                    <a:pt x="15364" y="5775"/>
                    <a:pt x="15096" y="5998"/>
                  </a:cubicBezTo>
                  <a:cubicBezTo>
                    <a:pt x="14828" y="6221"/>
                    <a:pt x="14671" y="6241"/>
                    <a:pt x="14471" y="5937"/>
                  </a:cubicBezTo>
                  <a:cubicBezTo>
                    <a:pt x="14281" y="5653"/>
                    <a:pt x="13968" y="5329"/>
                    <a:pt x="14002" y="4904"/>
                  </a:cubicBezTo>
                  <a:cubicBezTo>
                    <a:pt x="14035" y="4458"/>
                    <a:pt x="14102" y="4296"/>
                    <a:pt x="14046" y="3951"/>
                  </a:cubicBezTo>
                  <a:cubicBezTo>
                    <a:pt x="14002" y="3627"/>
                    <a:pt x="13868" y="2958"/>
                    <a:pt x="13645" y="3161"/>
                  </a:cubicBezTo>
                  <a:cubicBezTo>
                    <a:pt x="13432" y="3364"/>
                    <a:pt x="13466" y="3992"/>
                    <a:pt x="13109" y="4134"/>
                  </a:cubicBezTo>
                  <a:cubicBezTo>
                    <a:pt x="12751" y="4255"/>
                    <a:pt x="12751" y="3850"/>
                    <a:pt x="12606" y="3668"/>
                  </a:cubicBezTo>
                  <a:cubicBezTo>
                    <a:pt x="12461" y="3505"/>
                    <a:pt x="12327" y="3424"/>
                    <a:pt x="12048" y="3485"/>
                  </a:cubicBezTo>
                  <a:cubicBezTo>
                    <a:pt x="11769" y="3546"/>
                    <a:pt x="11646" y="3688"/>
                    <a:pt x="11378" y="3890"/>
                  </a:cubicBezTo>
                  <a:cubicBezTo>
                    <a:pt x="11111" y="4113"/>
                    <a:pt x="10586" y="4255"/>
                    <a:pt x="10173" y="4154"/>
                  </a:cubicBezTo>
                  <a:cubicBezTo>
                    <a:pt x="9760" y="4073"/>
                    <a:pt x="9726" y="4113"/>
                    <a:pt x="9168" y="3789"/>
                  </a:cubicBezTo>
                  <a:cubicBezTo>
                    <a:pt x="8621" y="3465"/>
                    <a:pt x="8588" y="3222"/>
                    <a:pt x="8331" y="3181"/>
                  </a:cubicBezTo>
                  <a:cubicBezTo>
                    <a:pt x="8074" y="3141"/>
                    <a:pt x="7494" y="2573"/>
                    <a:pt x="7293" y="2087"/>
                  </a:cubicBezTo>
                  <a:cubicBezTo>
                    <a:pt x="7125" y="1702"/>
                    <a:pt x="6668" y="547"/>
                    <a:pt x="6232" y="0"/>
                  </a:cubicBezTo>
                  <a:cubicBezTo>
                    <a:pt x="6177" y="122"/>
                    <a:pt x="6098" y="243"/>
                    <a:pt x="6031" y="385"/>
                  </a:cubicBezTo>
                  <a:cubicBezTo>
                    <a:pt x="5786" y="831"/>
                    <a:pt x="5786" y="1074"/>
                    <a:pt x="5317" y="689"/>
                  </a:cubicBezTo>
                  <a:cubicBezTo>
                    <a:pt x="4859" y="304"/>
                    <a:pt x="4837" y="952"/>
                    <a:pt x="4469" y="952"/>
                  </a:cubicBezTo>
                  <a:cubicBezTo>
                    <a:pt x="4100" y="952"/>
                    <a:pt x="4056" y="952"/>
                    <a:pt x="3978" y="608"/>
                  </a:cubicBezTo>
                  <a:cubicBezTo>
                    <a:pt x="3911" y="284"/>
                    <a:pt x="3732" y="689"/>
                    <a:pt x="3051" y="547"/>
                  </a:cubicBezTo>
                  <a:cubicBezTo>
                    <a:pt x="2370" y="385"/>
                    <a:pt x="2471" y="831"/>
                    <a:pt x="2471" y="1074"/>
                  </a:cubicBezTo>
                  <a:cubicBezTo>
                    <a:pt x="2471" y="1297"/>
                    <a:pt x="2616" y="1439"/>
                    <a:pt x="2906" y="1439"/>
                  </a:cubicBezTo>
                  <a:cubicBezTo>
                    <a:pt x="3196" y="1439"/>
                    <a:pt x="3174" y="1783"/>
                    <a:pt x="3151" y="2148"/>
                  </a:cubicBezTo>
                  <a:cubicBezTo>
                    <a:pt x="3129" y="2533"/>
                    <a:pt x="3587" y="2411"/>
                    <a:pt x="3933" y="2452"/>
                  </a:cubicBezTo>
                  <a:cubicBezTo>
                    <a:pt x="4268" y="2492"/>
                    <a:pt x="4123" y="3161"/>
                    <a:pt x="4100" y="3627"/>
                  </a:cubicBezTo>
                  <a:cubicBezTo>
                    <a:pt x="4078" y="4073"/>
                    <a:pt x="3587" y="4032"/>
                    <a:pt x="3196" y="3992"/>
                  </a:cubicBezTo>
                  <a:cubicBezTo>
                    <a:pt x="2805" y="3951"/>
                    <a:pt x="2839" y="4519"/>
                    <a:pt x="2660" y="4924"/>
                  </a:cubicBezTo>
                  <a:cubicBezTo>
                    <a:pt x="2493" y="5349"/>
                    <a:pt x="2415" y="5491"/>
                    <a:pt x="2638" y="5795"/>
                  </a:cubicBezTo>
                  <a:cubicBezTo>
                    <a:pt x="2861" y="6099"/>
                    <a:pt x="3029" y="6444"/>
                    <a:pt x="3107" y="6808"/>
                  </a:cubicBezTo>
                  <a:cubicBezTo>
                    <a:pt x="3140" y="6991"/>
                    <a:pt x="3085" y="7355"/>
                    <a:pt x="3029" y="7680"/>
                  </a:cubicBezTo>
                  <a:cubicBezTo>
                    <a:pt x="3364" y="7619"/>
                    <a:pt x="3710" y="7801"/>
                    <a:pt x="3966" y="7761"/>
                  </a:cubicBezTo>
                  <a:cubicBezTo>
                    <a:pt x="4301" y="7720"/>
                    <a:pt x="4045" y="8389"/>
                    <a:pt x="4000" y="8774"/>
                  </a:cubicBezTo>
                  <a:cubicBezTo>
                    <a:pt x="3966" y="9179"/>
                    <a:pt x="4335" y="9341"/>
                    <a:pt x="4513" y="9969"/>
                  </a:cubicBezTo>
                  <a:cubicBezTo>
                    <a:pt x="4703" y="10577"/>
                    <a:pt x="4703" y="11266"/>
                    <a:pt x="4703" y="11995"/>
                  </a:cubicBezTo>
                  <a:cubicBezTo>
                    <a:pt x="4703" y="12725"/>
                    <a:pt x="4301" y="12786"/>
                    <a:pt x="4111" y="12563"/>
                  </a:cubicBezTo>
                  <a:cubicBezTo>
                    <a:pt x="3933" y="12320"/>
                    <a:pt x="3453" y="13171"/>
                    <a:pt x="3274" y="13576"/>
                  </a:cubicBezTo>
                  <a:cubicBezTo>
                    <a:pt x="3085" y="13961"/>
                    <a:pt x="2538" y="14245"/>
                    <a:pt x="2281" y="14245"/>
                  </a:cubicBezTo>
                  <a:cubicBezTo>
                    <a:pt x="2024" y="14245"/>
                    <a:pt x="1667" y="14245"/>
                    <a:pt x="1298" y="14407"/>
                  </a:cubicBezTo>
                  <a:cubicBezTo>
                    <a:pt x="930" y="14589"/>
                    <a:pt x="751" y="14630"/>
                    <a:pt x="751" y="14630"/>
                  </a:cubicBezTo>
                  <a:cubicBezTo>
                    <a:pt x="751" y="14630"/>
                    <a:pt x="562" y="14690"/>
                    <a:pt x="160" y="15136"/>
                  </a:cubicBezTo>
                  <a:cubicBezTo>
                    <a:pt x="-242" y="15602"/>
                    <a:pt x="205" y="15825"/>
                    <a:pt x="495" y="15987"/>
                  </a:cubicBezTo>
                  <a:cubicBezTo>
                    <a:pt x="785" y="16149"/>
                    <a:pt x="528" y="16392"/>
                    <a:pt x="495" y="16838"/>
                  </a:cubicBezTo>
                  <a:cubicBezTo>
                    <a:pt x="461" y="17284"/>
                    <a:pt x="495" y="17791"/>
                    <a:pt x="673" y="18196"/>
                  </a:cubicBezTo>
                  <a:cubicBezTo>
                    <a:pt x="863" y="18581"/>
                    <a:pt x="863" y="18702"/>
                    <a:pt x="1265" y="19087"/>
                  </a:cubicBezTo>
                  <a:cubicBezTo>
                    <a:pt x="1667" y="19493"/>
                    <a:pt x="1522" y="19148"/>
                    <a:pt x="1477" y="19756"/>
                  </a:cubicBezTo>
                  <a:cubicBezTo>
                    <a:pt x="1444" y="20384"/>
                    <a:pt x="2069" y="20952"/>
                    <a:pt x="2069" y="20952"/>
                  </a:cubicBezTo>
                  <a:cubicBezTo>
                    <a:pt x="2671" y="21600"/>
                    <a:pt x="2671" y="21600"/>
                    <a:pt x="2671" y="21600"/>
                  </a:cubicBezTo>
                  <a:cubicBezTo>
                    <a:pt x="2694" y="20749"/>
                    <a:pt x="2828" y="20364"/>
                    <a:pt x="3006" y="19695"/>
                  </a:cubicBezTo>
                  <a:cubicBezTo>
                    <a:pt x="3196" y="18946"/>
                    <a:pt x="3788" y="18561"/>
                    <a:pt x="4223" y="18196"/>
                  </a:cubicBezTo>
                  <a:cubicBezTo>
                    <a:pt x="4658" y="17811"/>
                    <a:pt x="4859" y="19087"/>
                    <a:pt x="5105" y="18723"/>
                  </a:cubicBezTo>
                  <a:cubicBezTo>
                    <a:pt x="5351" y="18338"/>
                    <a:pt x="5496" y="18783"/>
                    <a:pt x="6031" y="18865"/>
                  </a:cubicBezTo>
                  <a:cubicBezTo>
                    <a:pt x="6567" y="18946"/>
                    <a:pt x="6177" y="17588"/>
                    <a:pt x="5831" y="16980"/>
                  </a:cubicBezTo>
                  <a:cubicBezTo>
                    <a:pt x="5496" y="16392"/>
                    <a:pt x="6422" y="16170"/>
                    <a:pt x="6858" y="16170"/>
                  </a:cubicBezTo>
                  <a:cubicBezTo>
                    <a:pt x="7293" y="16170"/>
                    <a:pt x="7739" y="16311"/>
                    <a:pt x="8030" y="16615"/>
                  </a:cubicBezTo>
                  <a:cubicBezTo>
                    <a:pt x="8320" y="16919"/>
                    <a:pt x="8711" y="16980"/>
                    <a:pt x="9492" y="16757"/>
                  </a:cubicBezTo>
                  <a:cubicBezTo>
                    <a:pt x="10273" y="16534"/>
                    <a:pt x="10072" y="17203"/>
                    <a:pt x="10418" y="17811"/>
                  </a:cubicBezTo>
                  <a:cubicBezTo>
                    <a:pt x="10753" y="18419"/>
                    <a:pt x="11099" y="18115"/>
                    <a:pt x="11635" y="17730"/>
                  </a:cubicBezTo>
                  <a:cubicBezTo>
                    <a:pt x="12171" y="17365"/>
                    <a:pt x="12071" y="16919"/>
                    <a:pt x="12417" y="16676"/>
                  </a:cubicBezTo>
                  <a:cubicBezTo>
                    <a:pt x="12751" y="16453"/>
                    <a:pt x="12852" y="17142"/>
                    <a:pt x="12662" y="17365"/>
                  </a:cubicBezTo>
                  <a:cubicBezTo>
                    <a:pt x="12461" y="17588"/>
                    <a:pt x="12606" y="17953"/>
                    <a:pt x="13098" y="18419"/>
                  </a:cubicBezTo>
                  <a:cubicBezTo>
                    <a:pt x="13589" y="18865"/>
                    <a:pt x="13444" y="17811"/>
                    <a:pt x="13778" y="17142"/>
                  </a:cubicBezTo>
                  <a:cubicBezTo>
                    <a:pt x="14125" y="16453"/>
                    <a:pt x="14169" y="16615"/>
                    <a:pt x="14605" y="17061"/>
                  </a:cubicBezTo>
                  <a:cubicBezTo>
                    <a:pt x="15051" y="17507"/>
                    <a:pt x="14705" y="18034"/>
                    <a:pt x="14705" y="19168"/>
                  </a:cubicBezTo>
                  <a:cubicBezTo>
                    <a:pt x="14705" y="19918"/>
                    <a:pt x="15085" y="19999"/>
                    <a:pt x="15419" y="20101"/>
                  </a:cubicBezTo>
                  <a:cubicBezTo>
                    <a:pt x="15509" y="19756"/>
                    <a:pt x="15654" y="19331"/>
                    <a:pt x="15877" y="19229"/>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2" name="Shape 1612"/>
            <p:cNvSpPr/>
            <p:nvPr/>
          </p:nvSpPr>
          <p:spPr>
            <a:xfrm>
              <a:off x="8280464" y="5314092"/>
              <a:ext cx="926064" cy="1005123"/>
            </a:xfrm>
            <a:custGeom>
              <a:avLst/>
              <a:gdLst/>
              <a:ahLst/>
              <a:cxnLst>
                <a:cxn ang="0">
                  <a:pos x="wd2" y="hd2"/>
                </a:cxn>
                <a:cxn ang="5400000">
                  <a:pos x="wd2" y="hd2"/>
                </a:cxn>
                <a:cxn ang="10800000">
                  <a:pos x="wd2" y="hd2"/>
                </a:cxn>
                <a:cxn ang="16200000">
                  <a:pos x="wd2" y="hd2"/>
                </a:cxn>
              </a:cxnLst>
              <a:rect l="0" t="0" r="r" b="b"/>
              <a:pathLst>
                <a:path w="21525" h="21330" extrusionOk="0">
                  <a:moveTo>
                    <a:pt x="20453" y="3042"/>
                  </a:moveTo>
                  <a:cubicBezTo>
                    <a:pt x="20254" y="2659"/>
                    <a:pt x="19480" y="3077"/>
                    <a:pt x="18944" y="3269"/>
                  </a:cubicBezTo>
                  <a:cubicBezTo>
                    <a:pt x="18428" y="3461"/>
                    <a:pt x="18428" y="3548"/>
                    <a:pt x="17813" y="3478"/>
                  </a:cubicBezTo>
                  <a:cubicBezTo>
                    <a:pt x="17197" y="3408"/>
                    <a:pt x="17296" y="3234"/>
                    <a:pt x="16879" y="2641"/>
                  </a:cubicBezTo>
                  <a:cubicBezTo>
                    <a:pt x="16443" y="2031"/>
                    <a:pt x="16125" y="2467"/>
                    <a:pt x="15926" y="2798"/>
                  </a:cubicBezTo>
                  <a:cubicBezTo>
                    <a:pt x="15728" y="3147"/>
                    <a:pt x="15450" y="3217"/>
                    <a:pt x="15113" y="3426"/>
                  </a:cubicBezTo>
                  <a:cubicBezTo>
                    <a:pt x="14795" y="3653"/>
                    <a:pt x="14199" y="3513"/>
                    <a:pt x="13782" y="3339"/>
                  </a:cubicBezTo>
                  <a:cubicBezTo>
                    <a:pt x="13365" y="3164"/>
                    <a:pt x="13167" y="2851"/>
                    <a:pt x="13068" y="2484"/>
                  </a:cubicBezTo>
                  <a:cubicBezTo>
                    <a:pt x="12968" y="2118"/>
                    <a:pt x="12611" y="1770"/>
                    <a:pt x="12214" y="1491"/>
                  </a:cubicBezTo>
                  <a:cubicBezTo>
                    <a:pt x="11837" y="1229"/>
                    <a:pt x="12095" y="933"/>
                    <a:pt x="12115" y="340"/>
                  </a:cubicBezTo>
                  <a:cubicBezTo>
                    <a:pt x="12154" y="-270"/>
                    <a:pt x="11400" y="96"/>
                    <a:pt x="11043" y="253"/>
                  </a:cubicBezTo>
                  <a:cubicBezTo>
                    <a:pt x="10884" y="340"/>
                    <a:pt x="10586" y="340"/>
                    <a:pt x="10328" y="305"/>
                  </a:cubicBezTo>
                  <a:cubicBezTo>
                    <a:pt x="10268" y="358"/>
                    <a:pt x="10229" y="427"/>
                    <a:pt x="10209" y="497"/>
                  </a:cubicBezTo>
                  <a:cubicBezTo>
                    <a:pt x="10169" y="793"/>
                    <a:pt x="10129" y="985"/>
                    <a:pt x="9871" y="1264"/>
                  </a:cubicBezTo>
                  <a:cubicBezTo>
                    <a:pt x="9613" y="1561"/>
                    <a:pt x="8918" y="1822"/>
                    <a:pt x="8343" y="1857"/>
                  </a:cubicBezTo>
                  <a:cubicBezTo>
                    <a:pt x="7787" y="1892"/>
                    <a:pt x="7866" y="1909"/>
                    <a:pt x="7787" y="2240"/>
                  </a:cubicBezTo>
                  <a:cubicBezTo>
                    <a:pt x="7707" y="2554"/>
                    <a:pt x="7568" y="2624"/>
                    <a:pt x="6913" y="2729"/>
                  </a:cubicBezTo>
                  <a:cubicBezTo>
                    <a:pt x="6278" y="2816"/>
                    <a:pt x="6913" y="2729"/>
                    <a:pt x="5921" y="2659"/>
                  </a:cubicBezTo>
                  <a:cubicBezTo>
                    <a:pt x="4928" y="2589"/>
                    <a:pt x="5047" y="2659"/>
                    <a:pt x="4630" y="3007"/>
                  </a:cubicBezTo>
                  <a:cubicBezTo>
                    <a:pt x="4193" y="3374"/>
                    <a:pt x="4372" y="3792"/>
                    <a:pt x="4571" y="4524"/>
                  </a:cubicBezTo>
                  <a:cubicBezTo>
                    <a:pt x="4789" y="5274"/>
                    <a:pt x="4670" y="5605"/>
                    <a:pt x="4233" y="6407"/>
                  </a:cubicBezTo>
                  <a:cubicBezTo>
                    <a:pt x="3796" y="7209"/>
                    <a:pt x="2724" y="7087"/>
                    <a:pt x="2248" y="7314"/>
                  </a:cubicBezTo>
                  <a:cubicBezTo>
                    <a:pt x="1751" y="7540"/>
                    <a:pt x="1751" y="8482"/>
                    <a:pt x="2407" y="8987"/>
                  </a:cubicBezTo>
                  <a:cubicBezTo>
                    <a:pt x="3062" y="9510"/>
                    <a:pt x="2446" y="9737"/>
                    <a:pt x="2029" y="10033"/>
                  </a:cubicBezTo>
                  <a:cubicBezTo>
                    <a:pt x="1593" y="10312"/>
                    <a:pt x="1970" y="10574"/>
                    <a:pt x="2109" y="10992"/>
                  </a:cubicBezTo>
                  <a:cubicBezTo>
                    <a:pt x="2248" y="11410"/>
                    <a:pt x="2287" y="11376"/>
                    <a:pt x="1970" y="11672"/>
                  </a:cubicBezTo>
                  <a:cubicBezTo>
                    <a:pt x="1672" y="11968"/>
                    <a:pt x="1414" y="12055"/>
                    <a:pt x="1235" y="12317"/>
                  </a:cubicBezTo>
                  <a:cubicBezTo>
                    <a:pt x="1076" y="12578"/>
                    <a:pt x="1076" y="12805"/>
                    <a:pt x="719" y="13154"/>
                  </a:cubicBezTo>
                  <a:cubicBezTo>
                    <a:pt x="382" y="13520"/>
                    <a:pt x="540" y="14165"/>
                    <a:pt x="501" y="14583"/>
                  </a:cubicBezTo>
                  <a:cubicBezTo>
                    <a:pt x="461" y="15002"/>
                    <a:pt x="203" y="15228"/>
                    <a:pt x="24" y="15577"/>
                  </a:cubicBezTo>
                  <a:cubicBezTo>
                    <a:pt x="-75" y="15786"/>
                    <a:pt x="143" y="16135"/>
                    <a:pt x="342" y="16414"/>
                  </a:cubicBezTo>
                  <a:cubicBezTo>
                    <a:pt x="858" y="16257"/>
                    <a:pt x="1930" y="16640"/>
                    <a:pt x="2287" y="16588"/>
                  </a:cubicBezTo>
                  <a:cubicBezTo>
                    <a:pt x="2724" y="16518"/>
                    <a:pt x="3141" y="16850"/>
                    <a:pt x="3399" y="17163"/>
                  </a:cubicBezTo>
                  <a:cubicBezTo>
                    <a:pt x="3677" y="17495"/>
                    <a:pt x="4372" y="17547"/>
                    <a:pt x="4789" y="17233"/>
                  </a:cubicBezTo>
                  <a:cubicBezTo>
                    <a:pt x="5226" y="16902"/>
                    <a:pt x="5325" y="17303"/>
                    <a:pt x="5484" y="17808"/>
                  </a:cubicBezTo>
                  <a:cubicBezTo>
                    <a:pt x="5662" y="18331"/>
                    <a:pt x="6794" y="18837"/>
                    <a:pt x="6695" y="19813"/>
                  </a:cubicBezTo>
                  <a:cubicBezTo>
                    <a:pt x="6655" y="20354"/>
                    <a:pt x="7191" y="20929"/>
                    <a:pt x="7687" y="21330"/>
                  </a:cubicBezTo>
                  <a:cubicBezTo>
                    <a:pt x="7965" y="21156"/>
                    <a:pt x="8263" y="20999"/>
                    <a:pt x="8621" y="20842"/>
                  </a:cubicBezTo>
                  <a:cubicBezTo>
                    <a:pt x="9653" y="20389"/>
                    <a:pt x="9653" y="20458"/>
                    <a:pt x="10606" y="19691"/>
                  </a:cubicBezTo>
                  <a:cubicBezTo>
                    <a:pt x="11559" y="18907"/>
                    <a:pt x="11996" y="18593"/>
                    <a:pt x="12174" y="17739"/>
                  </a:cubicBezTo>
                  <a:cubicBezTo>
                    <a:pt x="12333" y="16902"/>
                    <a:pt x="11479" y="16780"/>
                    <a:pt x="12869" y="16588"/>
                  </a:cubicBezTo>
                  <a:cubicBezTo>
                    <a:pt x="14239" y="16396"/>
                    <a:pt x="14934" y="16449"/>
                    <a:pt x="14854" y="15751"/>
                  </a:cubicBezTo>
                  <a:cubicBezTo>
                    <a:pt x="14775" y="15037"/>
                    <a:pt x="16065" y="15228"/>
                    <a:pt x="16065" y="14705"/>
                  </a:cubicBezTo>
                  <a:cubicBezTo>
                    <a:pt x="16065" y="14200"/>
                    <a:pt x="15212" y="13555"/>
                    <a:pt x="16065" y="13345"/>
                  </a:cubicBezTo>
                  <a:cubicBezTo>
                    <a:pt x="16939" y="13154"/>
                    <a:pt x="17118" y="13154"/>
                    <a:pt x="17018" y="12456"/>
                  </a:cubicBezTo>
                  <a:cubicBezTo>
                    <a:pt x="16939" y="11742"/>
                    <a:pt x="17276" y="11602"/>
                    <a:pt x="17892" y="11550"/>
                  </a:cubicBezTo>
                  <a:cubicBezTo>
                    <a:pt x="18507" y="11480"/>
                    <a:pt x="18666" y="10835"/>
                    <a:pt x="18666" y="10190"/>
                  </a:cubicBezTo>
                  <a:cubicBezTo>
                    <a:pt x="18666" y="9545"/>
                    <a:pt x="17118" y="9545"/>
                    <a:pt x="18229" y="8708"/>
                  </a:cubicBezTo>
                  <a:cubicBezTo>
                    <a:pt x="19361" y="7854"/>
                    <a:pt x="19024" y="7993"/>
                    <a:pt x="18507" y="7540"/>
                  </a:cubicBezTo>
                  <a:cubicBezTo>
                    <a:pt x="17971" y="7087"/>
                    <a:pt x="16939" y="6302"/>
                    <a:pt x="18071" y="6302"/>
                  </a:cubicBezTo>
                  <a:cubicBezTo>
                    <a:pt x="19182" y="6302"/>
                    <a:pt x="19182" y="6703"/>
                    <a:pt x="19718" y="5849"/>
                  </a:cubicBezTo>
                  <a:cubicBezTo>
                    <a:pt x="20235" y="5012"/>
                    <a:pt x="20751" y="4699"/>
                    <a:pt x="21009" y="4245"/>
                  </a:cubicBezTo>
                  <a:cubicBezTo>
                    <a:pt x="21128" y="4036"/>
                    <a:pt x="21326" y="3862"/>
                    <a:pt x="21525" y="3653"/>
                  </a:cubicBezTo>
                  <a:cubicBezTo>
                    <a:pt x="21485" y="3635"/>
                    <a:pt x="21446" y="3635"/>
                    <a:pt x="21386" y="3635"/>
                  </a:cubicBezTo>
                  <a:cubicBezTo>
                    <a:pt x="21009" y="3583"/>
                    <a:pt x="20651" y="3426"/>
                    <a:pt x="20453" y="304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3" name="Shape 1613"/>
            <p:cNvSpPr/>
            <p:nvPr/>
          </p:nvSpPr>
          <p:spPr>
            <a:xfrm>
              <a:off x="6838248" y="2903909"/>
              <a:ext cx="720878" cy="1320173"/>
            </a:xfrm>
            <a:custGeom>
              <a:avLst/>
              <a:gdLst/>
              <a:ahLst/>
              <a:cxnLst>
                <a:cxn ang="0">
                  <a:pos x="wd2" y="hd2"/>
                </a:cxn>
                <a:cxn ang="5400000">
                  <a:pos x="wd2" y="hd2"/>
                </a:cxn>
                <a:cxn ang="10800000">
                  <a:pos x="wd2" y="hd2"/>
                </a:cxn>
                <a:cxn ang="16200000">
                  <a:pos x="wd2" y="hd2"/>
                </a:cxn>
              </a:cxnLst>
              <a:rect l="0" t="0" r="r" b="b"/>
              <a:pathLst>
                <a:path w="20598" h="21585" extrusionOk="0">
                  <a:moveTo>
                    <a:pt x="2753" y="21560"/>
                  </a:moveTo>
                  <a:cubicBezTo>
                    <a:pt x="3558" y="21519"/>
                    <a:pt x="3607" y="21439"/>
                    <a:pt x="4412" y="21144"/>
                  </a:cubicBezTo>
                  <a:cubicBezTo>
                    <a:pt x="5218" y="20848"/>
                    <a:pt x="5755" y="20445"/>
                    <a:pt x="6755" y="20499"/>
                  </a:cubicBezTo>
                  <a:cubicBezTo>
                    <a:pt x="7756" y="20539"/>
                    <a:pt x="8025" y="20392"/>
                    <a:pt x="8293" y="20190"/>
                  </a:cubicBezTo>
                  <a:cubicBezTo>
                    <a:pt x="8562" y="20002"/>
                    <a:pt x="8732" y="19600"/>
                    <a:pt x="9367" y="19600"/>
                  </a:cubicBezTo>
                  <a:cubicBezTo>
                    <a:pt x="10002" y="19600"/>
                    <a:pt x="10587" y="19721"/>
                    <a:pt x="10709" y="19479"/>
                  </a:cubicBezTo>
                  <a:cubicBezTo>
                    <a:pt x="10807" y="19224"/>
                    <a:pt x="10490" y="18902"/>
                    <a:pt x="11344" y="18929"/>
                  </a:cubicBezTo>
                  <a:cubicBezTo>
                    <a:pt x="12198" y="18955"/>
                    <a:pt x="12784" y="18848"/>
                    <a:pt x="13248" y="18754"/>
                  </a:cubicBezTo>
                  <a:cubicBezTo>
                    <a:pt x="13736" y="18660"/>
                    <a:pt x="14224" y="18351"/>
                    <a:pt x="14492" y="18526"/>
                  </a:cubicBezTo>
                  <a:cubicBezTo>
                    <a:pt x="14761" y="18700"/>
                    <a:pt x="15347" y="18781"/>
                    <a:pt x="15664" y="18553"/>
                  </a:cubicBezTo>
                  <a:cubicBezTo>
                    <a:pt x="15981" y="18338"/>
                    <a:pt x="15932" y="18136"/>
                    <a:pt x="16787" y="18110"/>
                  </a:cubicBezTo>
                  <a:cubicBezTo>
                    <a:pt x="17641" y="18083"/>
                    <a:pt x="18056" y="17734"/>
                    <a:pt x="18471" y="17412"/>
                  </a:cubicBezTo>
                  <a:cubicBezTo>
                    <a:pt x="18910" y="17089"/>
                    <a:pt x="19008" y="16713"/>
                    <a:pt x="18690" y="16593"/>
                  </a:cubicBezTo>
                  <a:cubicBezTo>
                    <a:pt x="18373" y="16472"/>
                    <a:pt x="19227" y="15921"/>
                    <a:pt x="18861" y="15546"/>
                  </a:cubicBezTo>
                  <a:cubicBezTo>
                    <a:pt x="18471" y="15170"/>
                    <a:pt x="19447" y="14901"/>
                    <a:pt x="18422" y="14525"/>
                  </a:cubicBezTo>
                  <a:cubicBezTo>
                    <a:pt x="17421" y="14149"/>
                    <a:pt x="16933" y="13706"/>
                    <a:pt x="17641" y="13424"/>
                  </a:cubicBezTo>
                  <a:cubicBezTo>
                    <a:pt x="18324" y="13156"/>
                    <a:pt x="18739" y="13156"/>
                    <a:pt x="18642" y="12606"/>
                  </a:cubicBezTo>
                  <a:cubicBezTo>
                    <a:pt x="18544" y="12069"/>
                    <a:pt x="18422" y="12082"/>
                    <a:pt x="19008" y="11666"/>
                  </a:cubicBezTo>
                  <a:cubicBezTo>
                    <a:pt x="19593" y="11236"/>
                    <a:pt x="19813" y="11048"/>
                    <a:pt x="19862" y="10713"/>
                  </a:cubicBezTo>
                  <a:cubicBezTo>
                    <a:pt x="19911" y="10391"/>
                    <a:pt x="19862" y="10149"/>
                    <a:pt x="19325" y="9894"/>
                  </a:cubicBezTo>
                  <a:cubicBezTo>
                    <a:pt x="18812" y="9652"/>
                    <a:pt x="18422" y="9478"/>
                    <a:pt x="18422" y="9223"/>
                  </a:cubicBezTo>
                  <a:cubicBezTo>
                    <a:pt x="18422" y="8981"/>
                    <a:pt x="18373" y="8806"/>
                    <a:pt x="17470" y="8659"/>
                  </a:cubicBezTo>
                  <a:cubicBezTo>
                    <a:pt x="16567" y="8498"/>
                    <a:pt x="15981" y="8176"/>
                    <a:pt x="16250" y="7652"/>
                  </a:cubicBezTo>
                  <a:cubicBezTo>
                    <a:pt x="16518" y="7142"/>
                    <a:pt x="17202" y="7289"/>
                    <a:pt x="17202" y="6833"/>
                  </a:cubicBezTo>
                  <a:cubicBezTo>
                    <a:pt x="17202" y="6390"/>
                    <a:pt x="17202" y="6444"/>
                    <a:pt x="17202" y="6216"/>
                  </a:cubicBezTo>
                  <a:cubicBezTo>
                    <a:pt x="17202" y="5987"/>
                    <a:pt x="16835" y="5343"/>
                    <a:pt x="17568" y="5491"/>
                  </a:cubicBezTo>
                  <a:cubicBezTo>
                    <a:pt x="18324" y="5638"/>
                    <a:pt x="18959" y="5813"/>
                    <a:pt x="19447" y="5464"/>
                  </a:cubicBezTo>
                  <a:cubicBezTo>
                    <a:pt x="19911" y="5115"/>
                    <a:pt x="20179" y="4967"/>
                    <a:pt x="20301" y="4752"/>
                  </a:cubicBezTo>
                  <a:cubicBezTo>
                    <a:pt x="20399" y="4524"/>
                    <a:pt x="20887" y="4202"/>
                    <a:pt x="20350" y="3853"/>
                  </a:cubicBezTo>
                  <a:cubicBezTo>
                    <a:pt x="19813" y="3504"/>
                    <a:pt x="19813" y="3450"/>
                    <a:pt x="19813" y="3235"/>
                  </a:cubicBezTo>
                  <a:cubicBezTo>
                    <a:pt x="19813" y="3007"/>
                    <a:pt x="19984" y="2752"/>
                    <a:pt x="19227" y="2752"/>
                  </a:cubicBezTo>
                  <a:cubicBezTo>
                    <a:pt x="18471" y="2752"/>
                    <a:pt x="16567" y="2658"/>
                    <a:pt x="17421" y="2215"/>
                  </a:cubicBezTo>
                  <a:cubicBezTo>
                    <a:pt x="18275" y="1759"/>
                    <a:pt x="17519" y="1866"/>
                    <a:pt x="18275" y="1759"/>
                  </a:cubicBezTo>
                  <a:cubicBezTo>
                    <a:pt x="19008" y="1665"/>
                    <a:pt x="19813" y="1665"/>
                    <a:pt x="19447" y="1289"/>
                  </a:cubicBezTo>
                  <a:cubicBezTo>
                    <a:pt x="19081" y="913"/>
                    <a:pt x="18422" y="1195"/>
                    <a:pt x="18324" y="873"/>
                  </a:cubicBezTo>
                  <a:cubicBezTo>
                    <a:pt x="18227" y="577"/>
                    <a:pt x="18227" y="188"/>
                    <a:pt x="17348" y="0"/>
                  </a:cubicBezTo>
                  <a:cubicBezTo>
                    <a:pt x="17372" y="282"/>
                    <a:pt x="17665" y="805"/>
                    <a:pt x="16933" y="886"/>
                  </a:cubicBezTo>
                  <a:cubicBezTo>
                    <a:pt x="16079" y="993"/>
                    <a:pt x="15225" y="792"/>
                    <a:pt x="15127" y="1141"/>
                  </a:cubicBezTo>
                  <a:cubicBezTo>
                    <a:pt x="15029" y="1490"/>
                    <a:pt x="14175" y="1785"/>
                    <a:pt x="13638" y="1544"/>
                  </a:cubicBezTo>
                  <a:cubicBezTo>
                    <a:pt x="13101" y="1289"/>
                    <a:pt x="12564" y="993"/>
                    <a:pt x="12247" y="1342"/>
                  </a:cubicBezTo>
                  <a:cubicBezTo>
                    <a:pt x="11930" y="1691"/>
                    <a:pt x="11490" y="2336"/>
                    <a:pt x="10636" y="2134"/>
                  </a:cubicBezTo>
                  <a:cubicBezTo>
                    <a:pt x="9782" y="1933"/>
                    <a:pt x="8513" y="1785"/>
                    <a:pt x="8098" y="2134"/>
                  </a:cubicBezTo>
                  <a:cubicBezTo>
                    <a:pt x="7659" y="2484"/>
                    <a:pt x="7024" y="3584"/>
                    <a:pt x="6804" y="3933"/>
                  </a:cubicBezTo>
                  <a:cubicBezTo>
                    <a:pt x="6585" y="4269"/>
                    <a:pt x="5852" y="4524"/>
                    <a:pt x="5535" y="4430"/>
                  </a:cubicBezTo>
                  <a:cubicBezTo>
                    <a:pt x="5218" y="4323"/>
                    <a:pt x="4242" y="3974"/>
                    <a:pt x="4242" y="4470"/>
                  </a:cubicBezTo>
                  <a:cubicBezTo>
                    <a:pt x="4242" y="4967"/>
                    <a:pt x="4364" y="5464"/>
                    <a:pt x="3290" y="5222"/>
                  </a:cubicBezTo>
                  <a:cubicBezTo>
                    <a:pt x="2533" y="5048"/>
                    <a:pt x="2313" y="4618"/>
                    <a:pt x="1947" y="4645"/>
                  </a:cubicBezTo>
                  <a:cubicBezTo>
                    <a:pt x="2167" y="4980"/>
                    <a:pt x="2680" y="5330"/>
                    <a:pt x="2972" y="5517"/>
                  </a:cubicBezTo>
                  <a:cubicBezTo>
                    <a:pt x="3339" y="5773"/>
                    <a:pt x="3119" y="6189"/>
                    <a:pt x="2753" y="6417"/>
                  </a:cubicBezTo>
                  <a:cubicBezTo>
                    <a:pt x="2387" y="6632"/>
                    <a:pt x="2338" y="6806"/>
                    <a:pt x="2167" y="7316"/>
                  </a:cubicBezTo>
                  <a:cubicBezTo>
                    <a:pt x="2021" y="7813"/>
                    <a:pt x="1899" y="7759"/>
                    <a:pt x="1850" y="8404"/>
                  </a:cubicBezTo>
                  <a:cubicBezTo>
                    <a:pt x="1801" y="9048"/>
                    <a:pt x="1215" y="9008"/>
                    <a:pt x="263" y="9478"/>
                  </a:cubicBezTo>
                  <a:cubicBezTo>
                    <a:pt x="-713" y="9948"/>
                    <a:pt x="1313" y="10914"/>
                    <a:pt x="1703" y="11169"/>
                  </a:cubicBezTo>
                  <a:cubicBezTo>
                    <a:pt x="2069" y="11411"/>
                    <a:pt x="2118" y="11666"/>
                    <a:pt x="1630" y="11894"/>
                  </a:cubicBezTo>
                  <a:cubicBezTo>
                    <a:pt x="1166" y="12109"/>
                    <a:pt x="1215" y="12189"/>
                    <a:pt x="1703" y="12565"/>
                  </a:cubicBezTo>
                  <a:cubicBezTo>
                    <a:pt x="2167" y="12928"/>
                    <a:pt x="1093" y="12861"/>
                    <a:pt x="727" y="13210"/>
                  </a:cubicBezTo>
                  <a:cubicBezTo>
                    <a:pt x="361" y="13559"/>
                    <a:pt x="-5" y="14055"/>
                    <a:pt x="629" y="14404"/>
                  </a:cubicBezTo>
                  <a:cubicBezTo>
                    <a:pt x="1264" y="14754"/>
                    <a:pt x="1093" y="15626"/>
                    <a:pt x="1093" y="16096"/>
                  </a:cubicBezTo>
                  <a:cubicBezTo>
                    <a:pt x="1093" y="16566"/>
                    <a:pt x="1484" y="16687"/>
                    <a:pt x="2118" y="17492"/>
                  </a:cubicBezTo>
                  <a:cubicBezTo>
                    <a:pt x="2753" y="18284"/>
                    <a:pt x="1899" y="18606"/>
                    <a:pt x="1532" y="19076"/>
                  </a:cubicBezTo>
                  <a:cubicBezTo>
                    <a:pt x="1166" y="19546"/>
                    <a:pt x="776" y="20029"/>
                    <a:pt x="849" y="20768"/>
                  </a:cubicBezTo>
                  <a:cubicBezTo>
                    <a:pt x="873" y="21090"/>
                    <a:pt x="922" y="21345"/>
                    <a:pt x="1044" y="21560"/>
                  </a:cubicBezTo>
                  <a:cubicBezTo>
                    <a:pt x="1581" y="21587"/>
                    <a:pt x="2289" y="21600"/>
                    <a:pt x="2753" y="21560"/>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4" name="Shape 1614"/>
            <p:cNvSpPr/>
            <p:nvPr/>
          </p:nvSpPr>
          <p:spPr>
            <a:xfrm>
              <a:off x="6875980" y="3801892"/>
              <a:ext cx="1277616" cy="976357"/>
            </a:xfrm>
            <a:custGeom>
              <a:avLst/>
              <a:gdLst/>
              <a:ahLst/>
              <a:cxnLst>
                <a:cxn ang="0">
                  <a:pos x="wd2" y="hd2"/>
                </a:cxn>
                <a:cxn ang="5400000">
                  <a:pos x="wd2" y="hd2"/>
                </a:cxn>
                <a:cxn ang="10800000">
                  <a:pos x="wd2" y="hd2"/>
                </a:cxn>
                <a:cxn ang="16200000">
                  <a:pos x="wd2" y="hd2"/>
                </a:cxn>
              </a:cxnLst>
              <a:rect l="0" t="0" r="r" b="b"/>
              <a:pathLst>
                <a:path w="21412" h="21124" extrusionOk="0">
                  <a:moveTo>
                    <a:pt x="18882" y="19527"/>
                  </a:moveTo>
                  <a:cubicBezTo>
                    <a:pt x="19340" y="19367"/>
                    <a:pt x="19340" y="19136"/>
                    <a:pt x="19712" y="18994"/>
                  </a:cubicBezTo>
                  <a:cubicBezTo>
                    <a:pt x="20098" y="18870"/>
                    <a:pt x="20127" y="18905"/>
                    <a:pt x="20098" y="18373"/>
                  </a:cubicBezTo>
                  <a:cubicBezTo>
                    <a:pt x="20055" y="17841"/>
                    <a:pt x="20127" y="17486"/>
                    <a:pt x="19869" y="17024"/>
                  </a:cubicBezTo>
                  <a:cubicBezTo>
                    <a:pt x="19626" y="16563"/>
                    <a:pt x="19626" y="16438"/>
                    <a:pt x="19626" y="16243"/>
                  </a:cubicBezTo>
                  <a:cubicBezTo>
                    <a:pt x="19626" y="16030"/>
                    <a:pt x="19683" y="15356"/>
                    <a:pt x="19225" y="16137"/>
                  </a:cubicBezTo>
                  <a:cubicBezTo>
                    <a:pt x="18753" y="16918"/>
                    <a:pt x="18567" y="16669"/>
                    <a:pt x="18381" y="16474"/>
                  </a:cubicBezTo>
                  <a:cubicBezTo>
                    <a:pt x="18181" y="16261"/>
                    <a:pt x="18038" y="15870"/>
                    <a:pt x="17752" y="15977"/>
                  </a:cubicBezTo>
                  <a:cubicBezTo>
                    <a:pt x="17466" y="16066"/>
                    <a:pt x="17194" y="15941"/>
                    <a:pt x="17194" y="15586"/>
                  </a:cubicBezTo>
                  <a:cubicBezTo>
                    <a:pt x="17194" y="15214"/>
                    <a:pt x="17337" y="14788"/>
                    <a:pt x="16808" y="14681"/>
                  </a:cubicBezTo>
                  <a:cubicBezTo>
                    <a:pt x="16279" y="14593"/>
                    <a:pt x="16035" y="14593"/>
                    <a:pt x="16007" y="14131"/>
                  </a:cubicBezTo>
                  <a:cubicBezTo>
                    <a:pt x="15964" y="13670"/>
                    <a:pt x="16193" y="13829"/>
                    <a:pt x="16536" y="13865"/>
                  </a:cubicBezTo>
                  <a:cubicBezTo>
                    <a:pt x="16879" y="13900"/>
                    <a:pt x="17309" y="13829"/>
                    <a:pt x="17380" y="13279"/>
                  </a:cubicBezTo>
                  <a:cubicBezTo>
                    <a:pt x="17437" y="12711"/>
                    <a:pt x="16908" y="11664"/>
                    <a:pt x="17409" y="11629"/>
                  </a:cubicBezTo>
                  <a:cubicBezTo>
                    <a:pt x="17909" y="11593"/>
                    <a:pt x="18381" y="11700"/>
                    <a:pt x="18124" y="11274"/>
                  </a:cubicBezTo>
                  <a:cubicBezTo>
                    <a:pt x="17881" y="10848"/>
                    <a:pt x="18181" y="10706"/>
                    <a:pt x="17967" y="10351"/>
                  </a:cubicBezTo>
                  <a:cubicBezTo>
                    <a:pt x="17752" y="9978"/>
                    <a:pt x="17623" y="9658"/>
                    <a:pt x="17909" y="9552"/>
                  </a:cubicBezTo>
                  <a:cubicBezTo>
                    <a:pt x="18181" y="9463"/>
                    <a:pt x="18467" y="9037"/>
                    <a:pt x="18811" y="9428"/>
                  </a:cubicBezTo>
                  <a:cubicBezTo>
                    <a:pt x="19154" y="9818"/>
                    <a:pt x="19411" y="9729"/>
                    <a:pt x="19469" y="10049"/>
                  </a:cubicBezTo>
                  <a:cubicBezTo>
                    <a:pt x="19526" y="10386"/>
                    <a:pt x="20184" y="10617"/>
                    <a:pt x="20370" y="10439"/>
                  </a:cubicBezTo>
                  <a:cubicBezTo>
                    <a:pt x="20556" y="10280"/>
                    <a:pt x="20341" y="10013"/>
                    <a:pt x="20785" y="9818"/>
                  </a:cubicBezTo>
                  <a:cubicBezTo>
                    <a:pt x="21214" y="9623"/>
                    <a:pt x="21600" y="9428"/>
                    <a:pt x="21314" y="9073"/>
                  </a:cubicBezTo>
                  <a:cubicBezTo>
                    <a:pt x="21028" y="8700"/>
                    <a:pt x="20942" y="8611"/>
                    <a:pt x="20942" y="8310"/>
                  </a:cubicBezTo>
                  <a:cubicBezTo>
                    <a:pt x="20942" y="8008"/>
                    <a:pt x="20842" y="7777"/>
                    <a:pt x="20370" y="7777"/>
                  </a:cubicBezTo>
                  <a:cubicBezTo>
                    <a:pt x="19912" y="7777"/>
                    <a:pt x="19712" y="7653"/>
                    <a:pt x="19569" y="7387"/>
                  </a:cubicBezTo>
                  <a:cubicBezTo>
                    <a:pt x="19411" y="7120"/>
                    <a:pt x="19497" y="6499"/>
                    <a:pt x="19025" y="6570"/>
                  </a:cubicBezTo>
                  <a:cubicBezTo>
                    <a:pt x="18567" y="6623"/>
                    <a:pt x="18339" y="7191"/>
                    <a:pt x="17781" y="7032"/>
                  </a:cubicBezTo>
                  <a:cubicBezTo>
                    <a:pt x="17223" y="6854"/>
                    <a:pt x="17037" y="6836"/>
                    <a:pt x="16908" y="6570"/>
                  </a:cubicBezTo>
                  <a:cubicBezTo>
                    <a:pt x="16779" y="6304"/>
                    <a:pt x="16779" y="6073"/>
                    <a:pt x="16250" y="5842"/>
                  </a:cubicBezTo>
                  <a:cubicBezTo>
                    <a:pt x="15721" y="5612"/>
                    <a:pt x="15435" y="5647"/>
                    <a:pt x="15063" y="5381"/>
                  </a:cubicBezTo>
                  <a:cubicBezTo>
                    <a:pt x="14691" y="5115"/>
                    <a:pt x="14748" y="4991"/>
                    <a:pt x="14963" y="4565"/>
                  </a:cubicBezTo>
                  <a:cubicBezTo>
                    <a:pt x="15192" y="4139"/>
                    <a:pt x="15120" y="4103"/>
                    <a:pt x="15592" y="3766"/>
                  </a:cubicBezTo>
                  <a:cubicBezTo>
                    <a:pt x="16064" y="3446"/>
                    <a:pt x="16193" y="2843"/>
                    <a:pt x="16508" y="2488"/>
                  </a:cubicBezTo>
                  <a:cubicBezTo>
                    <a:pt x="16808" y="2133"/>
                    <a:pt x="17251" y="1263"/>
                    <a:pt x="17595" y="1015"/>
                  </a:cubicBezTo>
                  <a:cubicBezTo>
                    <a:pt x="17938" y="749"/>
                    <a:pt x="18596" y="-476"/>
                    <a:pt x="17194" y="944"/>
                  </a:cubicBezTo>
                  <a:cubicBezTo>
                    <a:pt x="16694" y="1139"/>
                    <a:pt x="15749" y="2293"/>
                    <a:pt x="15935" y="1334"/>
                  </a:cubicBezTo>
                  <a:cubicBezTo>
                    <a:pt x="16121" y="376"/>
                    <a:pt x="16379" y="376"/>
                    <a:pt x="15878" y="376"/>
                  </a:cubicBezTo>
                  <a:cubicBezTo>
                    <a:pt x="15377" y="376"/>
                    <a:pt x="15377" y="-405"/>
                    <a:pt x="14820" y="411"/>
                  </a:cubicBezTo>
                  <a:cubicBezTo>
                    <a:pt x="14691" y="749"/>
                    <a:pt x="14534" y="802"/>
                    <a:pt x="14219" y="642"/>
                  </a:cubicBezTo>
                  <a:cubicBezTo>
                    <a:pt x="13904" y="482"/>
                    <a:pt x="13976" y="411"/>
                    <a:pt x="13589" y="518"/>
                  </a:cubicBezTo>
                  <a:cubicBezTo>
                    <a:pt x="13217" y="607"/>
                    <a:pt x="13160" y="571"/>
                    <a:pt x="12688" y="482"/>
                  </a:cubicBezTo>
                  <a:cubicBezTo>
                    <a:pt x="12216" y="376"/>
                    <a:pt x="11944" y="181"/>
                    <a:pt x="11601" y="110"/>
                  </a:cubicBezTo>
                  <a:cubicBezTo>
                    <a:pt x="11358" y="74"/>
                    <a:pt x="10872" y="-68"/>
                    <a:pt x="10399" y="39"/>
                  </a:cubicBezTo>
                  <a:cubicBezTo>
                    <a:pt x="10600" y="411"/>
                    <a:pt x="10256" y="731"/>
                    <a:pt x="10442" y="1139"/>
                  </a:cubicBezTo>
                  <a:cubicBezTo>
                    <a:pt x="10657" y="1636"/>
                    <a:pt x="10156" y="2364"/>
                    <a:pt x="10342" y="2524"/>
                  </a:cubicBezTo>
                  <a:cubicBezTo>
                    <a:pt x="10528" y="2683"/>
                    <a:pt x="10471" y="3180"/>
                    <a:pt x="10214" y="3606"/>
                  </a:cubicBezTo>
                  <a:cubicBezTo>
                    <a:pt x="9970" y="4032"/>
                    <a:pt x="9727" y="4494"/>
                    <a:pt x="9226" y="4529"/>
                  </a:cubicBezTo>
                  <a:cubicBezTo>
                    <a:pt x="8726" y="4565"/>
                    <a:pt x="8754" y="4831"/>
                    <a:pt x="8568" y="5115"/>
                  </a:cubicBezTo>
                  <a:cubicBezTo>
                    <a:pt x="8383" y="5417"/>
                    <a:pt x="8039" y="5310"/>
                    <a:pt x="7882" y="5079"/>
                  </a:cubicBezTo>
                  <a:cubicBezTo>
                    <a:pt x="7725" y="4849"/>
                    <a:pt x="7438" y="5257"/>
                    <a:pt x="7152" y="5381"/>
                  </a:cubicBezTo>
                  <a:cubicBezTo>
                    <a:pt x="6881" y="5505"/>
                    <a:pt x="6537" y="5647"/>
                    <a:pt x="6037" y="5612"/>
                  </a:cubicBezTo>
                  <a:cubicBezTo>
                    <a:pt x="5536" y="5576"/>
                    <a:pt x="5722" y="6002"/>
                    <a:pt x="5665" y="6339"/>
                  </a:cubicBezTo>
                  <a:cubicBezTo>
                    <a:pt x="5593" y="6659"/>
                    <a:pt x="5250" y="6499"/>
                    <a:pt x="4878" y="6499"/>
                  </a:cubicBezTo>
                  <a:cubicBezTo>
                    <a:pt x="4506" y="6499"/>
                    <a:pt x="4406" y="7032"/>
                    <a:pt x="4248" y="7280"/>
                  </a:cubicBezTo>
                  <a:cubicBezTo>
                    <a:pt x="4091" y="7546"/>
                    <a:pt x="3934" y="7742"/>
                    <a:pt x="3347" y="7688"/>
                  </a:cubicBezTo>
                  <a:cubicBezTo>
                    <a:pt x="2761" y="7617"/>
                    <a:pt x="2446" y="8150"/>
                    <a:pt x="1974" y="8540"/>
                  </a:cubicBezTo>
                  <a:cubicBezTo>
                    <a:pt x="1502" y="8931"/>
                    <a:pt x="1473" y="9037"/>
                    <a:pt x="1001" y="9090"/>
                  </a:cubicBezTo>
                  <a:cubicBezTo>
                    <a:pt x="730" y="9144"/>
                    <a:pt x="315" y="9126"/>
                    <a:pt x="0" y="9090"/>
                  </a:cubicBezTo>
                  <a:cubicBezTo>
                    <a:pt x="86" y="9481"/>
                    <a:pt x="229" y="9765"/>
                    <a:pt x="443" y="10049"/>
                  </a:cubicBezTo>
                  <a:cubicBezTo>
                    <a:pt x="815" y="10546"/>
                    <a:pt x="1030" y="10865"/>
                    <a:pt x="1259" y="11664"/>
                  </a:cubicBezTo>
                  <a:cubicBezTo>
                    <a:pt x="1473" y="12445"/>
                    <a:pt x="2532" y="13332"/>
                    <a:pt x="2789" y="13829"/>
                  </a:cubicBezTo>
                  <a:cubicBezTo>
                    <a:pt x="2961" y="14167"/>
                    <a:pt x="2875" y="14415"/>
                    <a:pt x="2704" y="14646"/>
                  </a:cubicBezTo>
                  <a:cubicBezTo>
                    <a:pt x="3261" y="15125"/>
                    <a:pt x="3848" y="16137"/>
                    <a:pt x="4063" y="16474"/>
                  </a:cubicBezTo>
                  <a:cubicBezTo>
                    <a:pt x="4320" y="16900"/>
                    <a:pt x="5064" y="17397"/>
                    <a:pt x="5393" y="17432"/>
                  </a:cubicBezTo>
                  <a:cubicBezTo>
                    <a:pt x="5722" y="17468"/>
                    <a:pt x="5765" y="17681"/>
                    <a:pt x="6466" y="17965"/>
                  </a:cubicBezTo>
                  <a:cubicBezTo>
                    <a:pt x="7181" y="18249"/>
                    <a:pt x="7224" y="18213"/>
                    <a:pt x="7753" y="18284"/>
                  </a:cubicBezTo>
                  <a:cubicBezTo>
                    <a:pt x="8282" y="18373"/>
                    <a:pt x="8955" y="18249"/>
                    <a:pt x="9298" y="18053"/>
                  </a:cubicBezTo>
                  <a:cubicBezTo>
                    <a:pt x="9641" y="17876"/>
                    <a:pt x="9799" y="17752"/>
                    <a:pt x="10156" y="17699"/>
                  </a:cubicBezTo>
                  <a:cubicBezTo>
                    <a:pt x="10514" y="17645"/>
                    <a:pt x="10686" y="17716"/>
                    <a:pt x="10872" y="17858"/>
                  </a:cubicBezTo>
                  <a:cubicBezTo>
                    <a:pt x="11057" y="18018"/>
                    <a:pt x="11057" y="18373"/>
                    <a:pt x="11515" y="18266"/>
                  </a:cubicBezTo>
                  <a:cubicBezTo>
                    <a:pt x="11973" y="18142"/>
                    <a:pt x="11930" y="17592"/>
                    <a:pt x="12202" y="17415"/>
                  </a:cubicBezTo>
                  <a:cubicBezTo>
                    <a:pt x="12488" y="17237"/>
                    <a:pt x="12660" y="17823"/>
                    <a:pt x="12717" y="18107"/>
                  </a:cubicBezTo>
                  <a:cubicBezTo>
                    <a:pt x="12788" y="18408"/>
                    <a:pt x="12703" y="18550"/>
                    <a:pt x="12660" y="18941"/>
                  </a:cubicBezTo>
                  <a:cubicBezTo>
                    <a:pt x="12617" y="19314"/>
                    <a:pt x="13017" y="19598"/>
                    <a:pt x="13260" y="19846"/>
                  </a:cubicBezTo>
                  <a:cubicBezTo>
                    <a:pt x="13518" y="20112"/>
                    <a:pt x="13718" y="20095"/>
                    <a:pt x="14061" y="19899"/>
                  </a:cubicBezTo>
                  <a:cubicBezTo>
                    <a:pt x="14405" y="19704"/>
                    <a:pt x="14362" y="19473"/>
                    <a:pt x="14734" y="19562"/>
                  </a:cubicBezTo>
                  <a:cubicBezTo>
                    <a:pt x="15106" y="19633"/>
                    <a:pt x="15621" y="20538"/>
                    <a:pt x="15835" y="20769"/>
                  </a:cubicBezTo>
                  <a:cubicBezTo>
                    <a:pt x="16035" y="21000"/>
                    <a:pt x="16508" y="21089"/>
                    <a:pt x="16751" y="21053"/>
                  </a:cubicBezTo>
                  <a:cubicBezTo>
                    <a:pt x="16994" y="21018"/>
                    <a:pt x="17166" y="21035"/>
                    <a:pt x="17423" y="20645"/>
                  </a:cubicBezTo>
                  <a:cubicBezTo>
                    <a:pt x="17666" y="20254"/>
                    <a:pt x="17824" y="20627"/>
                    <a:pt x="17924" y="20769"/>
                  </a:cubicBezTo>
                  <a:cubicBezTo>
                    <a:pt x="18010" y="20929"/>
                    <a:pt x="18110" y="21071"/>
                    <a:pt x="18310" y="21035"/>
                  </a:cubicBezTo>
                  <a:cubicBezTo>
                    <a:pt x="18367" y="21035"/>
                    <a:pt x="18439" y="21053"/>
                    <a:pt x="18496" y="21124"/>
                  </a:cubicBezTo>
                  <a:cubicBezTo>
                    <a:pt x="18553" y="20929"/>
                    <a:pt x="18610" y="20663"/>
                    <a:pt x="18625" y="20414"/>
                  </a:cubicBezTo>
                  <a:cubicBezTo>
                    <a:pt x="18653" y="19882"/>
                    <a:pt x="18410" y="19686"/>
                    <a:pt x="18882" y="19527"/>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5" name="Shape 1615"/>
            <p:cNvSpPr/>
            <p:nvPr/>
          </p:nvSpPr>
          <p:spPr>
            <a:xfrm>
              <a:off x="7831469" y="4088448"/>
              <a:ext cx="1024598" cy="1032011"/>
            </a:xfrm>
            <a:custGeom>
              <a:avLst/>
              <a:gdLst/>
              <a:ahLst/>
              <a:cxnLst>
                <a:cxn ang="0">
                  <a:pos x="wd2" y="hd2"/>
                </a:cxn>
                <a:cxn ang="5400000">
                  <a:pos x="wd2" y="hd2"/>
                </a:cxn>
                <a:cxn ang="10800000">
                  <a:pos x="wd2" y="hd2"/>
                </a:cxn>
                <a:cxn ang="16200000">
                  <a:pos x="wd2" y="hd2"/>
                </a:cxn>
              </a:cxnLst>
              <a:rect l="0" t="0" r="r" b="b"/>
              <a:pathLst>
                <a:path w="21320" h="21343" extrusionOk="0">
                  <a:moveTo>
                    <a:pt x="4497" y="442"/>
                  </a:moveTo>
                  <a:cubicBezTo>
                    <a:pt x="4426" y="476"/>
                    <a:pt x="4319" y="527"/>
                    <a:pt x="4213" y="561"/>
                  </a:cubicBezTo>
                  <a:cubicBezTo>
                    <a:pt x="4301" y="748"/>
                    <a:pt x="4319" y="986"/>
                    <a:pt x="4426" y="1122"/>
                  </a:cubicBezTo>
                  <a:cubicBezTo>
                    <a:pt x="4603" y="1377"/>
                    <a:pt x="4852" y="1496"/>
                    <a:pt x="5420" y="1496"/>
                  </a:cubicBezTo>
                  <a:cubicBezTo>
                    <a:pt x="6005" y="1496"/>
                    <a:pt x="6129" y="1716"/>
                    <a:pt x="6129" y="2005"/>
                  </a:cubicBezTo>
                  <a:cubicBezTo>
                    <a:pt x="6129" y="2294"/>
                    <a:pt x="6236" y="2379"/>
                    <a:pt x="6591" y="2736"/>
                  </a:cubicBezTo>
                  <a:cubicBezTo>
                    <a:pt x="6946" y="3076"/>
                    <a:pt x="6467" y="3263"/>
                    <a:pt x="5934" y="3450"/>
                  </a:cubicBezTo>
                  <a:cubicBezTo>
                    <a:pt x="5384" y="3637"/>
                    <a:pt x="5650" y="3892"/>
                    <a:pt x="5420" y="4045"/>
                  </a:cubicBezTo>
                  <a:cubicBezTo>
                    <a:pt x="5189" y="4215"/>
                    <a:pt x="4372" y="3994"/>
                    <a:pt x="4301" y="3671"/>
                  </a:cubicBezTo>
                  <a:cubicBezTo>
                    <a:pt x="4230" y="3365"/>
                    <a:pt x="3911" y="3450"/>
                    <a:pt x="3485" y="3076"/>
                  </a:cubicBezTo>
                  <a:cubicBezTo>
                    <a:pt x="3059" y="2702"/>
                    <a:pt x="2704" y="3110"/>
                    <a:pt x="2367" y="3195"/>
                  </a:cubicBezTo>
                  <a:cubicBezTo>
                    <a:pt x="2012" y="3297"/>
                    <a:pt x="2172" y="3603"/>
                    <a:pt x="2438" y="3960"/>
                  </a:cubicBezTo>
                  <a:cubicBezTo>
                    <a:pt x="2704" y="4300"/>
                    <a:pt x="2331" y="4436"/>
                    <a:pt x="2633" y="4843"/>
                  </a:cubicBezTo>
                  <a:cubicBezTo>
                    <a:pt x="2953" y="5251"/>
                    <a:pt x="2367" y="5149"/>
                    <a:pt x="1746" y="5183"/>
                  </a:cubicBezTo>
                  <a:cubicBezTo>
                    <a:pt x="1124" y="5217"/>
                    <a:pt x="1781" y="6220"/>
                    <a:pt x="1710" y="6764"/>
                  </a:cubicBezTo>
                  <a:cubicBezTo>
                    <a:pt x="1621" y="7291"/>
                    <a:pt x="1089" y="7359"/>
                    <a:pt x="663" y="7325"/>
                  </a:cubicBezTo>
                  <a:cubicBezTo>
                    <a:pt x="237" y="7291"/>
                    <a:pt x="-47" y="7138"/>
                    <a:pt x="6" y="7580"/>
                  </a:cubicBezTo>
                  <a:cubicBezTo>
                    <a:pt x="42" y="8021"/>
                    <a:pt x="343" y="8021"/>
                    <a:pt x="1000" y="8106"/>
                  </a:cubicBezTo>
                  <a:cubicBezTo>
                    <a:pt x="1657" y="8208"/>
                    <a:pt x="1479" y="8616"/>
                    <a:pt x="1479" y="8973"/>
                  </a:cubicBezTo>
                  <a:cubicBezTo>
                    <a:pt x="1479" y="9313"/>
                    <a:pt x="1817" y="9432"/>
                    <a:pt x="2172" y="9347"/>
                  </a:cubicBezTo>
                  <a:cubicBezTo>
                    <a:pt x="2527" y="9245"/>
                    <a:pt x="2704" y="9619"/>
                    <a:pt x="2953" y="9823"/>
                  </a:cubicBezTo>
                  <a:cubicBezTo>
                    <a:pt x="3183" y="10010"/>
                    <a:pt x="3414" y="10248"/>
                    <a:pt x="4000" y="9500"/>
                  </a:cubicBezTo>
                  <a:cubicBezTo>
                    <a:pt x="4568" y="8752"/>
                    <a:pt x="4497" y="9398"/>
                    <a:pt x="4497" y="9602"/>
                  </a:cubicBezTo>
                  <a:cubicBezTo>
                    <a:pt x="4497" y="9789"/>
                    <a:pt x="4497" y="9908"/>
                    <a:pt x="4798" y="10350"/>
                  </a:cubicBezTo>
                  <a:cubicBezTo>
                    <a:pt x="5118" y="10792"/>
                    <a:pt x="5029" y="11131"/>
                    <a:pt x="5082" y="11641"/>
                  </a:cubicBezTo>
                  <a:cubicBezTo>
                    <a:pt x="5118" y="12151"/>
                    <a:pt x="5082" y="12117"/>
                    <a:pt x="4603" y="12236"/>
                  </a:cubicBezTo>
                  <a:cubicBezTo>
                    <a:pt x="4142" y="12372"/>
                    <a:pt x="4142" y="12593"/>
                    <a:pt x="3574" y="12746"/>
                  </a:cubicBezTo>
                  <a:cubicBezTo>
                    <a:pt x="2988" y="12899"/>
                    <a:pt x="3290" y="13086"/>
                    <a:pt x="3254" y="13596"/>
                  </a:cubicBezTo>
                  <a:cubicBezTo>
                    <a:pt x="3236" y="13834"/>
                    <a:pt x="3165" y="14088"/>
                    <a:pt x="3094" y="14275"/>
                  </a:cubicBezTo>
                  <a:cubicBezTo>
                    <a:pt x="3272" y="14394"/>
                    <a:pt x="3432" y="14632"/>
                    <a:pt x="3627" y="14836"/>
                  </a:cubicBezTo>
                  <a:cubicBezTo>
                    <a:pt x="3893" y="15125"/>
                    <a:pt x="4035" y="15006"/>
                    <a:pt x="4319" y="14904"/>
                  </a:cubicBezTo>
                  <a:cubicBezTo>
                    <a:pt x="4603" y="14785"/>
                    <a:pt x="4461" y="14802"/>
                    <a:pt x="4923" y="15006"/>
                  </a:cubicBezTo>
                  <a:cubicBezTo>
                    <a:pt x="5384" y="15210"/>
                    <a:pt x="5153" y="15006"/>
                    <a:pt x="5775" y="15397"/>
                  </a:cubicBezTo>
                  <a:cubicBezTo>
                    <a:pt x="6396" y="15771"/>
                    <a:pt x="6076" y="16026"/>
                    <a:pt x="5650" y="16400"/>
                  </a:cubicBezTo>
                  <a:cubicBezTo>
                    <a:pt x="5224" y="16774"/>
                    <a:pt x="6041" y="17096"/>
                    <a:pt x="5970" y="17844"/>
                  </a:cubicBezTo>
                  <a:cubicBezTo>
                    <a:pt x="5899" y="18609"/>
                    <a:pt x="6467" y="18796"/>
                    <a:pt x="6857" y="19289"/>
                  </a:cubicBezTo>
                  <a:cubicBezTo>
                    <a:pt x="7248" y="19799"/>
                    <a:pt x="7123" y="20121"/>
                    <a:pt x="7478" y="20495"/>
                  </a:cubicBezTo>
                  <a:cubicBezTo>
                    <a:pt x="7833" y="20869"/>
                    <a:pt x="8295" y="20393"/>
                    <a:pt x="8721" y="20206"/>
                  </a:cubicBezTo>
                  <a:cubicBezTo>
                    <a:pt x="9147" y="20020"/>
                    <a:pt x="9342" y="19544"/>
                    <a:pt x="9644" y="19272"/>
                  </a:cubicBezTo>
                  <a:cubicBezTo>
                    <a:pt x="9963" y="18983"/>
                    <a:pt x="10354" y="19425"/>
                    <a:pt x="10549" y="19731"/>
                  </a:cubicBezTo>
                  <a:cubicBezTo>
                    <a:pt x="10744" y="20054"/>
                    <a:pt x="10389" y="20308"/>
                    <a:pt x="10123" y="20495"/>
                  </a:cubicBezTo>
                  <a:cubicBezTo>
                    <a:pt x="9839" y="20682"/>
                    <a:pt x="9573" y="20767"/>
                    <a:pt x="10034" y="21192"/>
                  </a:cubicBezTo>
                  <a:cubicBezTo>
                    <a:pt x="10496" y="21600"/>
                    <a:pt x="10815" y="21090"/>
                    <a:pt x="11206" y="20716"/>
                  </a:cubicBezTo>
                  <a:cubicBezTo>
                    <a:pt x="11596" y="20342"/>
                    <a:pt x="11472" y="20274"/>
                    <a:pt x="12164" y="19799"/>
                  </a:cubicBezTo>
                  <a:cubicBezTo>
                    <a:pt x="12874" y="19323"/>
                    <a:pt x="13069" y="20274"/>
                    <a:pt x="13602" y="20580"/>
                  </a:cubicBezTo>
                  <a:cubicBezTo>
                    <a:pt x="14152" y="20903"/>
                    <a:pt x="15004" y="20682"/>
                    <a:pt x="15536" y="20546"/>
                  </a:cubicBezTo>
                  <a:cubicBezTo>
                    <a:pt x="16086" y="20427"/>
                    <a:pt x="16015" y="20716"/>
                    <a:pt x="16548" y="20988"/>
                  </a:cubicBezTo>
                  <a:cubicBezTo>
                    <a:pt x="16619" y="21022"/>
                    <a:pt x="16654" y="21056"/>
                    <a:pt x="16672" y="21090"/>
                  </a:cubicBezTo>
                  <a:cubicBezTo>
                    <a:pt x="16921" y="21039"/>
                    <a:pt x="17151" y="20937"/>
                    <a:pt x="17222" y="20767"/>
                  </a:cubicBezTo>
                  <a:cubicBezTo>
                    <a:pt x="17400" y="20393"/>
                    <a:pt x="17613" y="20257"/>
                    <a:pt x="17861" y="20070"/>
                  </a:cubicBezTo>
                  <a:cubicBezTo>
                    <a:pt x="18128" y="19884"/>
                    <a:pt x="18571" y="19697"/>
                    <a:pt x="18624" y="19306"/>
                  </a:cubicBezTo>
                  <a:cubicBezTo>
                    <a:pt x="18678" y="18932"/>
                    <a:pt x="18713" y="18575"/>
                    <a:pt x="18944" y="18337"/>
                  </a:cubicBezTo>
                  <a:cubicBezTo>
                    <a:pt x="19175" y="18099"/>
                    <a:pt x="19405" y="17946"/>
                    <a:pt x="19175" y="17674"/>
                  </a:cubicBezTo>
                  <a:cubicBezTo>
                    <a:pt x="18944" y="17419"/>
                    <a:pt x="18216" y="16994"/>
                    <a:pt x="18855" y="16859"/>
                  </a:cubicBezTo>
                  <a:cubicBezTo>
                    <a:pt x="19494" y="16706"/>
                    <a:pt x="19707" y="16689"/>
                    <a:pt x="20044" y="16570"/>
                  </a:cubicBezTo>
                  <a:cubicBezTo>
                    <a:pt x="20399" y="16451"/>
                    <a:pt x="21074" y="16434"/>
                    <a:pt x="20808" y="16094"/>
                  </a:cubicBezTo>
                  <a:cubicBezTo>
                    <a:pt x="20541" y="15771"/>
                    <a:pt x="20044" y="15550"/>
                    <a:pt x="20488" y="15193"/>
                  </a:cubicBezTo>
                  <a:cubicBezTo>
                    <a:pt x="20914" y="14853"/>
                    <a:pt x="21553" y="14156"/>
                    <a:pt x="21234" y="13647"/>
                  </a:cubicBezTo>
                  <a:cubicBezTo>
                    <a:pt x="20914" y="13120"/>
                    <a:pt x="21074" y="12916"/>
                    <a:pt x="20577" y="12882"/>
                  </a:cubicBezTo>
                  <a:cubicBezTo>
                    <a:pt x="20080" y="12865"/>
                    <a:pt x="19796" y="12151"/>
                    <a:pt x="19139" y="12644"/>
                  </a:cubicBezTo>
                  <a:cubicBezTo>
                    <a:pt x="18500" y="13154"/>
                    <a:pt x="17897" y="13188"/>
                    <a:pt x="17666" y="12984"/>
                  </a:cubicBezTo>
                  <a:cubicBezTo>
                    <a:pt x="17435" y="12763"/>
                    <a:pt x="17453" y="12610"/>
                    <a:pt x="17542" y="12185"/>
                  </a:cubicBezTo>
                  <a:cubicBezTo>
                    <a:pt x="17631" y="11760"/>
                    <a:pt x="17897" y="11607"/>
                    <a:pt x="17311" y="11403"/>
                  </a:cubicBezTo>
                  <a:cubicBezTo>
                    <a:pt x="16743" y="11182"/>
                    <a:pt x="16388" y="11233"/>
                    <a:pt x="16033" y="10927"/>
                  </a:cubicBezTo>
                  <a:cubicBezTo>
                    <a:pt x="15696" y="10622"/>
                    <a:pt x="15430" y="10673"/>
                    <a:pt x="15377" y="10333"/>
                  </a:cubicBezTo>
                  <a:cubicBezTo>
                    <a:pt x="15306" y="10010"/>
                    <a:pt x="14897" y="9840"/>
                    <a:pt x="15430" y="9551"/>
                  </a:cubicBezTo>
                  <a:cubicBezTo>
                    <a:pt x="15944" y="9279"/>
                    <a:pt x="16264" y="9109"/>
                    <a:pt x="16264" y="8633"/>
                  </a:cubicBezTo>
                  <a:cubicBezTo>
                    <a:pt x="16264" y="8157"/>
                    <a:pt x="15767" y="7919"/>
                    <a:pt x="15714" y="7732"/>
                  </a:cubicBezTo>
                  <a:cubicBezTo>
                    <a:pt x="15660" y="7546"/>
                    <a:pt x="16211" y="6985"/>
                    <a:pt x="16672" y="7291"/>
                  </a:cubicBezTo>
                  <a:cubicBezTo>
                    <a:pt x="17134" y="7597"/>
                    <a:pt x="17542" y="7732"/>
                    <a:pt x="17897" y="7546"/>
                  </a:cubicBezTo>
                  <a:cubicBezTo>
                    <a:pt x="18252" y="7359"/>
                    <a:pt x="18181" y="7053"/>
                    <a:pt x="17932" y="6611"/>
                  </a:cubicBezTo>
                  <a:cubicBezTo>
                    <a:pt x="17666" y="6152"/>
                    <a:pt x="17347" y="5744"/>
                    <a:pt x="16903" y="5744"/>
                  </a:cubicBezTo>
                  <a:cubicBezTo>
                    <a:pt x="16477" y="5744"/>
                    <a:pt x="16122" y="5846"/>
                    <a:pt x="16157" y="6220"/>
                  </a:cubicBezTo>
                  <a:cubicBezTo>
                    <a:pt x="16175" y="6611"/>
                    <a:pt x="16246" y="6798"/>
                    <a:pt x="15891" y="6832"/>
                  </a:cubicBezTo>
                  <a:cubicBezTo>
                    <a:pt x="15536" y="6883"/>
                    <a:pt x="14738" y="7223"/>
                    <a:pt x="14329" y="6832"/>
                  </a:cubicBezTo>
                  <a:cubicBezTo>
                    <a:pt x="13921" y="6458"/>
                    <a:pt x="13974" y="5353"/>
                    <a:pt x="13566" y="5353"/>
                  </a:cubicBezTo>
                  <a:cubicBezTo>
                    <a:pt x="13158" y="5353"/>
                    <a:pt x="12395" y="5353"/>
                    <a:pt x="12466" y="5047"/>
                  </a:cubicBezTo>
                  <a:cubicBezTo>
                    <a:pt x="12519" y="4741"/>
                    <a:pt x="12377" y="4402"/>
                    <a:pt x="12838" y="4130"/>
                  </a:cubicBezTo>
                  <a:cubicBezTo>
                    <a:pt x="13300" y="3841"/>
                    <a:pt x="13247" y="3535"/>
                    <a:pt x="12927" y="3246"/>
                  </a:cubicBezTo>
                  <a:cubicBezTo>
                    <a:pt x="12608" y="2957"/>
                    <a:pt x="12288" y="2753"/>
                    <a:pt x="12058" y="3059"/>
                  </a:cubicBezTo>
                  <a:cubicBezTo>
                    <a:pt x="11827" y="3365"/>
                    <a:pt x="11614" y="3535"/>
                    <a:pt x="11383" y="3178"/>
                  </a:cubicBezTo>
                  <a:cubicBezTo>
                    <a:pt x="11152" y="2821"/>
                    <a:pt x="11028" y="2617"/>
                    <a:pt x="10691" y="2345"/>
                  </a:cubicBezTo>
                  <a:cubicBezTo>
                    <a:pt x="10336" y="2090"/>
                    <a:pt x="10336" y="1971"/>
                    <a:pt x="9555" y="1988"/>
                  </a:cubicBezTo>
                  <a:cubicBezTo>
                    <a:pt x="8774" y="2022"/>
                    <a:pt x="8881" y="1886"/>
                    <a:pt x="8792" y="1665"/>
                  </a:cubicBezTo>
                  <a:cubicBezTo>
                    <a:pt x="8703" y="1462"/>
                    <a:pt x="8685" y="1360"/>
                    <a:pt x="8366" y="1377"/>
                  </a:cubicBezTo>
                  <a:cubicBezTo>
                    <a:pt x="8046" y="1411"/>
                    <a:pt x="7691" y="1530"/>
                    <a:pt x="7407" y="1224"/>
                  </a:cubicBezTo>
                  <a:cubicBezTo>
                    <a:pt x="7106" y="918"/>
                    <a:pt x="6538" y="799"/>
                    <a:pt x="6094" y="578"/>
                  </a:cubicBezTo>
                  <a:cubicBezTo>
                    <a:pt x="5650" y="374"/>
                    <a:pt x="5136" y="323"/>
                    <a:pt x="5082" y="85"/>
                  </a:cubicBezTo>
                  <a:cubicBezTo>
                    <a:pt x="5065" y="68"/>
                    <a:pt x="5065" y="34"/>
                    <a:pt x="5065" y="0"/>
                  </a:cubicBezTo>
                  <a:cubicBezTo>
                    <a:pt x="4798" y="119"/>
                    <a:pt x="4639" y="374"/>
                    <a:pt x="4497" y="44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6" name="Shape 1616"/>
            <p:cNvSpPr/>
            <p:nvPr/>
          </p:nvSpPr>
          <p:spPr>
            <a:xfrm>
              <a:off x="8072133" y="3925323"/>
              <a:ext cx="1229983" cy="820685"/>
            </a:xfrm>
            <a:custGeom>
              <a:avLst/>
              <a:gdLst/>
              <a:ahLst/>
              <a:cxnLst>
                <a:cxn ang="0">
                  <a:pos x="wd2" y="hd2"/>
                </a:cxn>
                <a:cxn ang="5400000">
                  <a:pos x="wd2" y="hd2"/>
                </a:cxn>
                <a:cxn ang="10800000">
                  <a:pos x="wd2" y="hd2"/>
                </a:cxn>
                <a:cxn ang="16200000">
                  <a:pos x="wd2" y="hd2"/>
                </a:cxn>
              </a:cxnLst>
              <a:rect l="0" t="0" r="r" b="b"/>
              <a:pathLst>
                <a:path w="21474" h="21315" extrusionOk="0">
                  <a:moveTo>
                    <a:pt x="13685" y="20395"/>
                  </a:moveTo>
                  <a:cubicBezTo>
                    <a:pt x="13730" y="20118"/>
                    <a:pt x="14162" y="20246"/>
                    <a:pt x="14341" y="20032"/>
                  </a:cubicBezTo>
                  <a:cubicBezTo>
                    <a:pt x="14505" y="19819"/>
                    <a:pt x="14774" y="20224"/>
                    <a:pt x="14848" y="20480"/>
                  </a:cubicBezTo>
                  <a:cubicBezTo>
                    <a:pt x="14923" y="20757"/>
                    <a:pt x="15072" y="20843"/>
                    <a:pt x="15370" y="20992"/>
                  </a:cubicBezTo>
                  <a:cubicBezTo>
                    <a:pt x="15654" y="21141"/>
                    <a:pt x="15654" y="21290"/>
                    <a:pt x="15982" y="21099"/>
                  </a:cubicBezTo>
                  <a:cubicBezTo>
                    <a:pt x="16295" y="20928"/>
                    <a:pt x="16415" y="20565"/>
                    <a:pt x="16668" y="21013"/>
                  </a:cubicBezTo>
                  <a:cubicBezTo>
                    <a:pt x="16907" y="21461"/>
                    <a:pt x="16982" y="21312"/>
                    <a:pt x="17280" y="21184"/>
                  </a:cubicBezTo>
                  <a:cubicBezTo>
                    <a:pt x="17563" y="21077"/>
                    <a:pt x="17742" y="21035"/>
                    <a:pt x="17742" y="20693"/>
                  </a:cubicBezTo>
                  <a:cubicBezTo>
                    <a:pt x="17742" y="20331"/>
                    <a:pt x="17817" y="20331"/>
                    <a:pt x="18011" y="20182"/>
                  </a:cubicBezTo>
                  <a:cubicBezTo>
                    <a:pt x="18205" y="20032"/>
                    <a:pt x="18279" y="20096"/>
                    <a:pt x="18354" y="19627"/>
                  </a:cubicBezTo>
                  <a:cubicBezTo>
                    <a:pt x="18428" y="19137"/>
                    <a:pt x="18697" y="19265"/>
                    <a:pt x="18742" y="18796"/>
                  </a:cubicBezTo>
                  <a:cubicBezTo>
                    <a:pt x="18786" y="18327"/>
                    <a:pt x="18294" y="17985"/>
                    <a:pt x="18637" y="17836"/>
                  </a:cubicBezTo>
                  <a:cubicBezTo>
                    <a:pt x="18980" y="17687"/>
                    <a:pt x="19279" y="17730"/>
                    <a:pt x="19130" y="17346"/>
                  </a:cubicBezTo>
                  <a:cubicBezTo>
                    <a:pt x="18980" y="16962"/>
                    <a:pt x="18831" y="16834"/>
                    <a:pt x="18563" y="16535"/>
                  </a:cubicBezTo>
                  <a:cubicBezTo>
                    <a:pt x="18294" y="16237"/>
                    <a:pt x="18220" y="15832"/>
                    <a:pt x="18473" y="15746"/>
                  </a:cubicBezTo>
                  <a:cubicBezTo>
                    <a:pt x="18652" y="15661"/>
                    <a:pt x="18652" y="15491"/>
                    <a:pt x="18980" y="15683"/>
                  </a:cubicBezTo>
                  <a:cubicBezTo>
                    <a:pt x="19010" y="15555"/>
                    <a:pt x="19145" y="15512"/>
                    <a:pt x="19428" y="15661"/>
                  </a:cubicBezTo>
                  <a:cubicBezTo>
                    <a:pt x="20338" y="16130"/>
                    <a:pt x="21322" y="17154"/>
                    <a:pt x="21457" y="16599"/>
                  </a:cubicBezTo>
                  <a:cubicBezTo>
                    <a:pt x="21576" y="16045"/>
                    <a:pt x="21054" y="15427"/>
                    <a:pt x="21054" y="14787"/>
                  </a:cubicBezTo>
                  <a:cubicBezTo>
                    <a:pt x="21054" y="14147"/>
                    <a:pt x="20860" y="13849"/>
                    <a:pt x="20412" y="13849"/>
                  </a:cubicBezTo>
                  <a:cubicBezTo>
                    <a:pt x="19950" y="13849"/>
                    <a:pt x="19428" y="13913"/>
                    <a:pt x="19234" y="13294"/>
                  </a:cubicBezTo>
                  <a:cubicBezTo>
                    <a:pt x="19040" y="12655"/>
                    <a:pt x="18906" y="11951"/>
                    <a:pt x="18190" y="11951"/>
                  </a:cubicBezTo>
                  <a:cubicBezTo>
                    <a:pt x="17474" y="11951"/>
                    <a:pt x="17086" y="11631"/>
                    <a:pt x="17086" y="11162"/>
                  </a:cubicBezTo>
                  <a:cubicBezTo>
                    <a:pt x="17086" y="10672"/>
                    <a:pt x="17802" y="10608"/>
                    <a:pt x="17220" y="9968"/>
                  </a:cubicBezTo>
                  <a:cubicBezTo>
                    <a:pt x="16624" y="9328"/>
                    <a:pt x="15520" y="7836"/>
                    <a:pt x="15266" y="7132"/>
                  </a:cubicBezTo>
                  <a:cubicBezTo>
                    <a:pt x="14998" y="6407"/>
                    <a:pt x="15072" y="6087"/>
                    <a:pt x="14416" y="5533"/>
                  </a:cubicBezTo>
                  <a:cubicBezTo>
                    <a:pt x="13759" y="5000"/>
                    <a:pt x="13759" y="5064"/>
                    <a:pt x="13834" y="4445"/>
                  </a:cubicBezTo>
                  <a:cubicBezTo>
                    <a:pt x="13894" y="3806"/>
                    <a:pt x="13506" y="3251"/>
                    <a:pt x="12909" y="3017"/>
                  </a:cubicBezTo>
                  <a:cubicBezTo>
                    <a:pt x="12327" y="2782"/>
                    <a:pt x="11611" y="2846"/>
                    <a:pt x="11149" y="2377"/>
                  </a:cubicBezTo>
                  <a:cubicBezTo>
                    <a:pt x="10701" y="1908"/>
                    <a:pt x="9717" y="1759"/>
                    <a:pt x="9657" y="970"/>
                  </a:cubicBezTo>
                  <a:cubicBezTo>
                    <a:pt x="9612" y="479"/>
                    <a:pt x="9657" y="351"/>
                    <a:pt x="9791" y="74"/>
                  </a:cubicBezTo>
                  <a:cubicBezTo>
                    <a:pt x="8867" y="-139"/>
                    <a:pt x="8926" y="138"/>
                    <a:pt x="8494" y="479"/>
                  </a:cubicBezTo>
                  <a:cubicBezTo>
                    <a:pt x="8016" y="863"/>
                    <a:pt x="8166" y="1247"/>
                    <a:pt x="8091" y="1929"/>
                  </a:cubicBezTo>
                  <a:cubicBezTo>
                    <a:pt x="8016" y="2612"/>
                    <a:pt x="7569" y="2633"/>
                    <a:pt x="7106" y="2697"/>
                  </a:cubicBezTo>
                  <a:cubicBezTo>
                    <a:pt x="6644" y="2761"/>
                    <a:pt x="6808" y="3358"/>
                    <a:pt x="6674" y="3763"/>
                  </a:cubicBezTo>
                  <a:cubicBezTo>
                    <a:pt x="6525" y="4190"/>
                    <a:pt x="6152" y="3998"/>
                    <a:pt x="6077" y="3934"/>
                  </a:cubicBezTo>
                  <a:cubicBezTo>
                    <a:pt x="6003" y="3891"/>
                    <a:pt x="5958" y="3465"/>
                    <a:pt x="5659" y="3145"/>
                  </a:cubicBezTo>
                  <a:cubicBezTo>
                    <a:pt x="4914" y="2846"/>
                    <a:pt x="4884" y="3251"/>
                    <a:pt x="4914" y="3614"/>
                  </a:cubicBezTo>
                  <a:cubicBezTo>
                    <a:pt x="4928" y="3976"/>
                    <a:pt x="4735" y="3891"/>
                    <a:pt x="4421" y="4211"/>
                  </a:cubicBezTo>
                  <a:cubicBezTo>
                    <a:pt x="4108" y="4531"/>
                    <a:pt x="4078" y="4957"/>
                    <a:pt x="3705" y="4360"/>
                  </a:cubicBezTo>
                  <a:cubicBezTo>
                    <a:pt x="3347" y="3763"/>
                    <a:pt x="2900" y="4445"/>
                    <a:pt x="2691" y="4211"/>
                  </a:cubicBezTo>
                  <a:cubicBezTo>
                    <a:pt x="2467" y="3976"/>
                    <a:pt x="2079" y="3230"/>
                    <a:pt x="1706" y="2718"/>
                  </a:cubicBezTo>
                  <a:cubicBezTo>
                    <a:pt x="1333" y="2228"/>
                    <a:pt x="1065" y="2377"/>
                    <a:pt x="603" y="2676"/>
                  </a:cubicBezTo>
                  <a:cubicBezTo>
                    <a:pt x="140" y="2974"/>
                    <a:pt x="125" y="2782"/>
                    <a:pt x="51" y="3081"/>
                  </a:cubicBezTo>
                  <a:cubicBezTo>
                    <a:pt x="-24" y="3379"/>
                    <a:pt x="-9" y="4062"/>
                    <a:pt x="51" y="4360"/>
                  </a:cubicBezTo>
                  <a:cubicBezTo>
                    <a:pt x="95" y="4659"/>
                    <a:pt x="528" y="4723"/>
                    <a:pt x="901" y="4978"/>
                  </a:cubicBezTo>
                  <a:cubicBezTo>
                    <a:pt x="1274" y="5256"/>
                    <a:pt x="1751" y="5405"/>
                    <a:pt x="2005" y="5789"/>
                  </a:cubicBezTo>
                  <a:cubicBezTo>
                    <a:pt x="2243" y="6173"/>
                    <a:pt x="2542" y="6023"/>
                    <a:pt x="2810" y="5981"/>
                  </a:cubicBezTo>
                  <a:cubicBezTo>
                    <a:pt x="3079" y="5959"/>
                    <a:pt x="3094" y="6087"/>
                    <a:pt x="3168" y="6343"/>
                  </a:cubicBezTo>
                  <a:cubicBezTo>
                    <a:pt x="3243" y="6620"/>
                    <a:pt x="3153" y="6791"/>
                    <a:pt x="3810" y="6748"/>
                  </a:cubicBezTo>
                  <a:cubicBezTo>
                    <a:pt x="4466" y="6727"/>
                    <a:pt x="4466" y="6876"/>
                    <a:pt x="4764" y="7196"/>
                  </a:cubicBezTo>
                  <a:cubicBezTo>
                    <a:pt x="5048" y="7537"/>
                    <a:pt x="5152" y="7793"/>
                    <a:pt x="5346" y="8241"/>
                  </a:cubicBezTo>
                  <a:cubicBezTo>
                    <a:pt x="5540" y="8689"/>
                    <a:pt x="5719" y="8475"/>
                    <a:pt x="5913" y="8092"/>
                  </a:cubicBezTo>
                  <a:cubicBezTo>
                    <a:pt x="6107" y="7708"/>
                    <a:pt x="6375" y="7964"/>
                    <a:pt x="6644" y="8326"/>
                  </a:cubicBezTo>
                  <a:cubicBezTo>
                    <a:pt x="6912" y="8689"/>
                    <a:pt x="6957" y="9072"/>
                    <a:pt x="6569" y="9435"/>
                  </a:cubicBezTo>
                  <a:cubicBezTo>
                    <a:pt x="6182" y="9776"/>
                    <a:pt x="6301" y="10203"/>
                    <a:pt x="6256" y="10586"/>
                  </a:cubicBezTo>
                  <a:cubicBezTo>
                    <a:pt x="6196" y="10970"/>
                    <a:pt x="6838" y="10970"/>
                    <a:pt x="7181" y="10970"/>
                  </a:cubicBezTo>
                  <a:cubicBezTo>
                    <a:pt x="7524" y="10970"/>
                    <a:pt x="7479" y="12356"/>
                    <a:pt x="7822" y="12825"/>
                  </a:cubicBezTo>
                  <a:cubicBezTo>
                    <a:pt x="8166" y="13316"/>
                    <a:pt x="8837" y="12889"/>
                    <a:pt x="9135" y="12825"/>
                  </a:cubicBezTo>
                  <a:cubicBezTo>
                    <a:pt x="9433" y="12783"/>
                    <a:pt x="9374" y="12548"/>
                    <a:pt x="9359" y="12058"/>
                  </a:cubicBezTo>
                  <a:cubicBezTo>
                    <a:pt x="9329" y="11589"/>
                    <a:pt x="9627" y="11461"/>
                    <a:pt x="9985" y="11461"/>
                  </a:cubicBezTo>
                  <a:cubicBezTo>
                    <a:pt x="10358" y="11461"/>
                    <a:pt x="10627" y="11972"/>
                    <a:pt x="10851" y="12548"/>
                  </a:cubicBezTo>
                  <a:cubicBezTo>
                    <a:pt x="11059" y="13102"/>
                    <a:pt x="11119" y="13486"/>
                    <a:pt x="10821" y="13721"/>
                  </a:cubicBezTo>
                  <a:cubicBezTo>
                    <a:pt x="10522" y="13955"/>
                    <a:pt x="10179" y="13785"/>
                    <a:pt x="9791" y="13401"/>
                  </a:cubicBezTo>
                  <a:cubicBezTo>
                    <a:pt x="9404" y="13017"/>
                    <a:pt x="8941" y="13721"/>
                    <a:pt x="8986" y="13955"/>
                  </a:cubicBezTo>
                  <a:cubicBezTo>
                    <a:pt x="9031" y="14190"/>
                    <a:pt x="9448" y="14488"/>
                    <a:pt x="9448" y="15085"/>
                  </a:cubicBezTo>
                  <a:cubicBezTo>
                    <a:pt x="9448" y="15683"/>
                    <a:pt x="9180" y="15896"/>
                    <a:pt x="8747" y="16237"/>
                  </a:cubicBezTo>
                  <a:cubicBezTo>
                    <a:pt x="8300" y="16599"/>
                    <a:pt x="8643" y="16813"/>
                    <a:pt x="8703" y="17218"/>
                  </a:cubicBezTo>
                  <a:cubicBezTo>
                    <a:pt x="8747" y="17644"/>
                    <a:pt x="8971" y="17580"/>
                    <a:pt x="9254" y="17964"/>
                  </a:cubicBezTo>
                  <a:cubicBezTo>
                    <a:pt x="9553" y="18348"/>
                    <a:pt x="9851" y="18284"/>
                    <a:pt x="10328" y="18561"/>
                  </a:cubicBezTo>
                  <a:cubicBezTo>
                    <a:pt x="10821" y="18817"/>
                    <a:pt x="10597" y="19009"/>
                    <a:pt x="10522" y="19542"/>
                  </a:cubicBezTo>
                  <a:cubicBezTo>
                    <a:pt x="10448" y="20075"/>
                    <a:pt x="10433" y="20267"/>
                    <a:pt x="10627" y="20544"/>
                  </a:cubicBezTo>
                  <a:cubicBezTo>
                    <a:pt x="10821" y="20800"/>
                    <a:pt x="11328" y="20757"/>
                    <a:pt x="11865" y="20118"/>
                  </a:cubicBezTo>
                  <a:cubicBezTo>
                    <a:pt x="12417" y="19499"/>
                    <a:pt x="12656" y="20395"/>
                    <a:pt x="13073" y="20416"/>
                  </a:cubicBezTo>
                  <a:cubicBezTo>
                    <a:pt x="13282" y="20438"/>
                    <a:pt x="13357" y="20523"/>
                    <a:pt x="13416" y="20672"/>
                  </a:cubicBezTo>
                  <a:cubicBezTo>
                    <a:pt x="13536" y="20608"/>
                    <a:pt x="13655" y="20523"/>
                    <a:pt x="13685" y="20395"/>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7" name="Shape 1617"/>
            <p:cNvSpPr/>
            <p:nvPr/>
          </p:nvSpPr>
          <p:spPr>
            <a:xfrm>
              <a:off x="8597186" y="4693728"/>
              <a:ext cx="823090" cy="793826"/>
            </a:xfrm>
            <a:custGeom>
              <a:avLst/>
              <a:gdLst/>
              <a:ahLst/>
              <a:cxnLst>
                <a:cxn ang="0">
                  <a:pos x="wd2" y="hd2"/>
                </a:cxn>
                <a:cxn ang="5400000">
                  <a:pos x="wd2" y="hd2"/>
                </a:cxn>
                <a:cxn ang="10800000">
                  <a:pos x="wd2" y="hd2"/>
                </a:cxn>
                <a:cxn ang="16200000">
                  <a:pos x="wd2" y="hd2"/>
                </a:cxn>
              </a:cxnLst>
              <a:rect l="0" t="0" r="r" b="b"/>
              <a:pathLst>
                <a:path w="21192" h="21440" extrusionOk="0">
                  <a:moveTo>
                    <a:pt x="19942" y="9084"/>
                  </a:moveTo>
                  <a:cubicBezTo>
                    <a:pt x="20711" y="9084"/>
                    <a:pt x="21480" y="9018"/>
                    <a:pt x="21084" y="8262"/>
                  </a:cubicBezTo>
                  <a:cubicBezTo>
                    <a:pt x="20711" y="7529"/>
                    <a:pt x="19832" y="7196"/>
                    <a:pt x="20228" y="6462"/>
                  </a:cubicBezTo>
                  <a:cubicBezTo>
                    <a:pt x="20601" y="5729"/>
                    <a:pt x="21480" y="5307"/>
                    <a:pt x="20711" y="4884"/>
                  </a:cubicBezTo>
                  <a:cubicBezTo>
                    <a:pt x="19942" y="4484"/>
                    <a:pt x="18689" y="5218"/>
                    <a:pt x="18118" y="4396"/>
                  </a:cubicBezTo>
                  <a:cubicBezTo>
                    <a:pt x="17525" y="3573"/>
                    <a:pt x="15811" y="3240"/>
                    <a:pt x="15415" y="3818"/>
                  </a:cubicBezTo>
                  <a:cubicBezTo>
                    <a:pt x="15042" y="4396"/>
                    <a:pt x="13591" y="6040"/>
                    <a:pt x="13218" y="5462"/>
                  </a:cubicBezTo>
                  <a:cubicBezTo>
                    <a:pt x="12822" y="4884"/>
                    <a:pt x="13020" y="4640"/>
                    <a:pt x="12449" y="4640"/>
                  </a:cubicBezTo>
                  <a:cubicBezTo>
                    <a:pt x="11878" y="4640"/>
                    <a:pt x="11284" y="3329"/>
                    <a:pt x="12163" y="3573"/>
                  </a:cubicBezTo>
                  <a:cubicBezTo>
                    <a:pt x="13020" y="3818"/>
                    <a:pt x="14273" y="4151"/>
                    <a:pt x="14558" y="3484"/>
                  </a:cubicBezTo>
                  <a:cubicBezTo>
                    <a:pt x="14800" y="2951"/>
                    <a:pt x="14976" y="2196"/>
                    <a:pt x="15393" y="1729"/>
                  </a:cubicBezTo>
                  <a:cubicBezTo>
                    <a:pt x="15196" y="1529"/>
                    <a:pt x="15042" y="1307"/>
                    <a:pt x="14756" y="1240"/>
                  </a:cubicBezTo>
                  <a:cubicBezTo>
                    <a:pt x="14295" y="1151"/>
                    <a:pt x="14339" y="862"/>
                    <a:pt x="13504" y="529"/>
                  </a:cubicBezTo>
                  <a:cubicBezTo>
                    <a:pt x="13284" y="440"/>
                    <a:pt x="13152" y="329"/>
                    <a:pt x="13086" y="196"/>
                  </a:cubicBezTo>
                  <a:cubicBezTo>
                    <a:pt x="13064" y="196"/>
                    <a:pt x="13064" y="218"/>
                    <a:pt x="13042" y="218"/>
                  </a:cubicBezTo>
                  <a:cubicBezTo>
                    <a:pt x="12757" y="373"/>
                    <a:pt x="12647" y="373"/>
                    <a:pt x="12647" y="751"/>
                  </a:cubicBezTo>
                  <a:cubicBezTo>
                    <a:pt x="12647" y="1107"/>
                    <a:pt x="12383" y="1151"/>
                    <a:pt x="11965" y="1262"/>
                  </a:cubicBezTo>
                  <a:cubicBezTo>
                    <a:pt x="11526" y="1396"/>
                    <a:pt x="11416" y="1551"/>
                    <a:pt x="11065" y="1084"/>
                  </a:cubicBezTo>
                  <a:cubicBezTo>
                    <a:pt x="10691" y="618"/>
                    <a:pt x="10515" y="996"/>
                    <a:pt x="10054" y="1173"/>
                  </a:cubicBezTo>
                  <a:cubicBezTo>
                    <a:pt x="9570" y="1373"/>
                    <a:pt x="9570" y="1218"/>
                    <a:pt x="9153" y="1062"/>
                  </a:cubicBezTo>
                  <a:cubicBezTo>
                    <a:pt x="8713" y="907"/>
                    <a:pt x="8494" y="818"/>
                    <a:pt x="8384" y="529"/>
                  </a:cubicBezTo>
                  <a:cubicBezTo>
                    <a:pt x="8274" y="262"/>
                    <a:pt x="7878" y="-160"/>
                    <a:pt x="7637" y="62"/>
                  </a:cubicBezTo>
                  <a:cubicBezTo>
                    <a:pt x="7373" y="284"/>
                    <a:pt x="6736" y="151"/>
                    <a:pt x="6670" y="440"/>
                  </a:cubicBezTo>
                  <a:cubicBezTo>
                    <a:pt x="6626" y="573"/>
                    <a:pt x="6450" y="662"/>
                    <a:pt x="6274" y="729"/>
                  </a:cubicBezTo>
                  <a:cubicBezTo>
                    <a:pt x="6340" y="907"/>
                    <a:pt x="6406" y="1129"/>
                    <a:pt x="6582" y="1462"/>
                  </a:cubicBezTo>
                  <a:cubicBezTo>
                    <a:pt x="6977" y="2129"/>
                    <a:pt x="6186" y="3040"/>
                    <a:pt x="5659" y="3484"/>
                  </a:cubicBezTo>
                  <a:cubicBezTo>
                    <a:pt x="5110" y="3951"/>
                    <a:pt x="5725" y="4240"/>
                    <a:pt x="6055" y="4662"/>
                  </a:cubicBezTo>
                  <a:cubicBezTo>
                    <a:pt x="6384" y="5107"/>
                    <a:pt x="5549" y="5129"/>
                    <a:pt x="5110" y="5284"/>
                  </a:cubicBezTo>
                  <a:cubicBezTo>
                    <a:pt x="4692" y="5440"/>
                    <a:pt x="4429" y="5462"/>
                    <a:pt x="3637" y="5662"/>
                  </a:cubicBezTo>
                  <a:cubicBezTo>
                    <a:pt x="2846" y="5840"/>
                    <a:pt x="3747" y="6396"/>
                    <a:pt x="4033" y="6729"/>
                  </a:cubicBezTo>
                  <a:cubicBezTo>
                    <a:pt x="4319" y="7084"/>
                    <a:pt x="4033" y="7284"/>
                    <a:pt x="3747" y="7596"/>
                  </a:cubicBezTo>
                  <a:cubicBezTo>
                    <a:pt x="3462" y="7907"/>
                    <a:pt x="3418" y="8373"/>
                    <a:pt x="3352" y="8862"/>
                  </a:cubicBezTo>
                  <a:cubicBezTo>
                    <a:pt x="3286" y="9373"/>
                    <a:pt x="2737" y="9618"/>
                    <a:pt x="2407" y="9862"/>
                  </a:cubicBezTo>
                  <a:cubicBezTo>
                    <a:pt x="2099" y="10107"/>
                    <a:pt x="1836" y="10284"/>
                    <a:pt x="1616" y="10773"/>
                  </a:cubicBezTo>
                  <a:cubicBezTo>
                    <a:pt x="1528" y="10996"/>
                    <a:pt x="1242" y="11129"/>
                    <a:pt x="935" y="11196"/>
                  </a:cubicBezTo>
                  <a:cubicBezTo>
                    <a:pt x="1176" y="11596"/>
                    <a:pt x="144" y="12240"/>
                    <a:pt x="12" y="12729"/>
                  </a:cubicBezTo>
                  <a:cubicBezTo>
                    <a:pt x="-120" y="13262"/>
                    <a:pt x="825" y="13462"/>
                    <a:pt x="1880" y="13951"/>
                  </a:cubicBezTo>
                  <a:cubicBezTo>
                    <a:pt x="2934" y="14440"/>
                    <a:pt x="2759" y="15396"/>
                    <a:pt x="3330" y="16129"/>
                  </a:cubicBezTo>
                  <a:cubicBezTo>
                    <a:pt x="3769" y="16707"/>
                    <a:pt x="3484" y="16929"/>
                    <a:pt x="3308" y="17173"/>
                  </a:cubicBezTo>
                  <a:cubicBezTo>
                    <a:pt x="3594" y="17218"/>
                    <a:pt x="3923" y="17218"/>
                    <a:pt x="4099" y="17107"/>
                  </a:cubicBezTo>
                  <a:cubicBezTo>
                    <a:pt x="4494" y="16907"/>
                    <a:pt x="5329" y="16440"/>
                    <a:pt x="5285" y="17218"/>
                  </a:cubicBezTo>
                  <a:cubicBezTo>
                    <a:pt x="5264" y="17973"/>
                    <a:pt x="4978" y="18351"/>
                    <a:pt x="5395" y="18684"/>
                  </a:cubicBezTo>
                  <a:cubicBezTo>
                    <a:pt x="5835" y="19040"/>
                    <a:pt x="6230" y="19484"/>
                    <a:pt x="6340" y="19951"/>
                  </a:cubicBezTo>
                  <a:cubicBezTo>
                    <a:pt x="6450" y="20418"/>
                    <a:pt x="6670" y="20818"/>
                    <a:pt x="7131" y="21040"/>
                  </a:cubicBezTo>
                  <a:cubicBezTo>
                    <a:pt x="7593" y="21262"/>
                    <a:pt x="8252" y="21440"/>
                    <a:pt x="8603" y="21151"/>
                  </a:cubicBezTo>
                  <a:cubicBezTo>
                    <a:pt x="8977" y="20884"/>
                    <a:pt x="9285" y="20796"/>
                    <a:pt x="9504" y="20351"/>
                  </a:cubicBezTo>
                  <a:cubicBezTo>
                    <a:pt x="9724" y="19929"/>
                    <a:pt x="10076" y="19373"/>
                    <a:pt x="10559" y="20151"/>
                  </a:cubicBezTo>
                  <a:cubicBezTo>
                    <a:pt x="11021" y="20907"/>
                    <a:pt x="10911" y="21129"/>
                    <a:pt x="11592" y="21218"/>
                  </a:cubicBezTo>
                  <a:cubicBezTo>
                    <a:pt x="12273" y="21307"/>
                    <a:pt x="12273" y="21196"/>
                    <a:pt x="12844" y="20951"/>
                  </a:cubicBezTo>
                  <a:cubicBezTo>
                    <a:pt x="13438" y="20707"/>
                    <a:pt x="14295" y="20173"/>
                    <a:pt x="14514" y="20662"/>
                  </a:cubicBezTo>
                  <a:cubicBezTo>
                    <a:pt x="14734" y="21151"/>
                    <a:pt x="15130" y="21351"/>
                    <a:pt x="15547" y="21418"/>
                  </a:cubicBezTo>
                  <a:cubicBezTo>
                    <a:pt x="15613" y="21418"/>
                    <a:pt x="15657" y="21418"/>
                    <a:pt x="15701" y="21440"/>
                  </a:cubicBezTo>
                  <a:cubicBezTo>
                    <a:pt x="15965" y="21084"/>
                    <a:pt x="16228" y="20662"/>
                    <a:pt x="16294" y="19973"/>
                  </a:cubicBezTo>
                  <a:cubicBezTo>
                    <a:pt x="16382" y="18729"/>
                    <a:pt x="16294" y="17907"/>
                    <a:pt x="16756" y="17418"/>
                  </a:cubicBezTo>
                  <a:cubicBezTo>
                    <a:pt x="17239" y="16929"/>
                    <a:pt x="17635" y="16018"/>
                    <a:pt x="17723" y="15529"/>
                  </a:cubicBezTo>
                  <a:cubicBezTo>
                    <a:pt x="17832" y="15018"/>
                    <a:pt x="18008" y="14040"/>
                    <a:pt x="18579" y="14618"/>
                  </a:cubicBezTo>
                  <a:cubicBezTo>
                    <a:pt x="19173" y="15196"/>
                    <a:pt x="19173" y="15440"/>
                    <a:pt x="19656" y="14951"/>
                  </a:cubicBezTo>
                  <a:cubicBezTo>
                    <a:pt x="20118" y="14440"/>
                    <a:pt x="21282" y="15018"/>
                    <a:pt x="20711" y="13951"/>
                  </a:cubicBezTo>
                  <a:cubicBezTo>
                    <a:pt x="20118" y="12884"/>
                    <a:pt x="19261" y="12396"/>
                    <a:pt x="19942" y="11729"/>
                  </a:cubicBezTo>
                  <a:cubicBezTo>
                    <a:pt x="20601" y="11062"/>
                    <a:pt x="20118" y="10907"/>
                    <a:pt x="19656" y="10329"/>
                  </a:cubicBezTo>
                  <a:cubicBezTo>
                    <a:pt x="19173" y="9751"/>
                    <a:pt x="19173" y="9084"/>
                    <a:pt x="19942" y="9084"/>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8" name="Shape 1618"/>
            <p:cNvSpPr/>
            <p:nvPr/>
          </p:nvSpPr>
          <p:spPr>
            <a:xfrm>
              <a:off x="9105118" y="4525159"/>
              <a:ext cx="225723" cy="233584"/>
            </a:xfrm>
            <a:custGeom>
              <a:avLst/>
              <a:gdLst/>
              <a:ahLst/>
              <a:cxnLst>
                <a:cxn ang="0">
                  <a:pos x="wd2" y="hd2"/>
                </a:cxn>
                <a:cxn ang="5400000">
                  <a:pos x="wd2" y="hd2"/>
                </a:cxn>
                <a:cxn ang="10800000">
                  <a:pos x="wd2" y="hd2"/>
                </a:cxn>
                <a:cxn ang="16200000">
                  <a:pos x="wd2" y="hd2"/>
                </a:cxn>
              </a:cxnLst>
              <a:rect l="0" t="0" r="r" b="b"/>
              <a:pathLst>
                <a:path w="20659" h="21233" extrusionOk="0">
                  <a:moveTo>
                    <a:pt x="1482" y="17183"/>
                  </a:moveTo>
                  <a:cubicBezTo>
                    <a:pt x="4445" y="18308"/>
                    <a:pt x="4289" y="19283"/>
                    <a:pt x="5926" y="19583"/>
                  </a:cubicBezTo>
                  <a:cubicBezTo>
                    <a:pt x="6940" y="19808"/>
                    <a:pt x="7486" y="20558"/>
                    <a:pt x="8188" y="21233"/>
                  </a:cubicBezTo>
                  <a:cubicBezTo>
                    <a:pt x="8500" y="20858"/>
                    <a:pt x="8890" y="20483"/>
                    <a:pt x="9279" y="20258"/>
                  </a:cubicBezTo>
                  <a:cubicBezTo>
                    <a:pt x="11697" y="18833"/>
                    <a:pt x="21600" y="16658"/>
                    <a:pt x="20586" y="14408"/>
                  </a:cubicBezTo>
                  <a:cubicBezTo>
                    <a:pt x="19495" y="12158"/>
                    <a:pt x="18169" y="9383"/>
                    <a:pt x="16142" y="8033"/>
                  </a:cubicBezTo>
                  <a:cubicBezTo>
                    <a:pt x="14114" y="6608"/>
                    <a:pt x="9981" y="5258"/>
                    <a:pt x="7954" y="4433"/>
                  </a:cubicBezTo>
                  <a:cubicBezTo>
                    <a:pt x="6550" y="3833"/>
                    <a:pt x="4523" y="1283"/>
                    <a:pt x="4913" y="308"/>
                  </a:cubicBezTo>
                  <a:cubicBezTo>
                    <a:pt x="3197" y="-367"/>
                    <a:pt x="3197" y="233"/>
                    <a:pt x="2261" y="533"/>
                  </a:cubicBezTo>
                  <a:cubicBezTo>
                    <a:pt x="936" y="833"/>
                    <a:pt x="1326" y="2258"/>
                    <a:pt x="2729" y="3308"/>
                  </a:cubicBezTo>
                  <a:cubicBezTo>
                    <a:pt x="4133" y="4358"/>
                    <a:pt x="4913" y="4808"/>
                    <a:pt x="5692" y="6158"/>
                  </a:cubicBezTo>
                  <a:cubicBezTo>
                    <a:pt x="6472" y="7508"/>
                    <a:pt x="4913" y="7358"/>
                    <a:pt x="3119" y="7883"/>
                  </a:cubicBezTo>
                  <a:cubicBezTo>
                    <a:pt x="1326" y="8408"/>
                    <a:pt x="3899" y="9608"/>
                    <a:pt x="3665" y="11258"/>
                  </a:cubicBezTo>
                  <a:cubicBezTo>
                    <a:pt x="3431" y="12908"/>
                    <a:pt x="2027" y="12458"/>
                    <a:pt x="1638" y="14183"/>
                  </a:cubicBezTo>
                  <a:cubicBezTo>
                    <a:pt x="1248" y="15683"/>
                    <a:pt x="858" y="15683"/>
                    <a:pt x="0" y="16058"/>
                  </a:cubicBezTo>
                  <a:cubicBezTo>
                    <a:pt x="234" y="16508"/>
                    <a:pt x="702" y="16883"/>
                    <a:pt x="1482" y="17183"/>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19" name="Shape 1619"/>
            <p:cNvSpPr/>
            <p:nvPr/>
          </p:nvSpPr>
          <p:spPr>
            <a:xfrm>
              <a:off x="7757846" y="3316567"/>
              <a:ext cx="1412443" cy="811899"/>
            </a:xfrm>
            <a:custGeom>
              <a:avLst/>
              <a:gdLst/>
              <a:ahLst/>
              <a:cxnLst>
                <a:cxn ang="0">
                  <a:pos x="wd2" y="hd2"/>
                </a:cxn>
                <a:cxn ang="5400000">
                  <a:pos x="wd2" y="hd2"/>
                </a:cxn>
                <a:cxn ang="10800000">
                  <a:pos x="wd2" y="hd2"/>
                </a:cxn>
                <a:cxn ang="16200000">
                  <a:pos x="wd2" y="hd2"/>
                </a:cxn>
              </a:cxnLst>
              <a:rect l="0" t="0" r="r" b="b"/>
              <a:pathLst>
                <a:path w="21187" h="20820" extrusionOk="0">
                  <a:moveTo>
                    <a:pt x="20894" y="873"/>
                  </a:moveTo>
                  <a:cubicBezTo>
                    <a:pt x="20279" y="705"/>
                    <a:pt x="20113" y="1168"/>
                    <a:pt x="19831" y="705"/>
                  </a:cubicBezTo>
                  <a:cubicBezTo>
                    <a:pt x="19549" y="241"/>
                    <a:pt x="19331" y="620"/>
                    <a:pt x="18934" y="1105"/>
                  </a:cubicBezTo>
                  <a:cubicBezTo>
                    <a:pt x="18537" y="1569"/>
                    <a:pt x="18268" y="1948"/>
                    <a:pt x="17755" y="1484"/>
                  </a:cubicBezTo>
                  <a:cubicBezTo>
                    <a:pt x="17256" y="1021"/>
                    <a:pt x="17371" y="936"/>
                    <a:pt x="16974" y="1021"/>
                  </a:cubicBezTo>
                  <a:cubicBezTo>
                    <a:pt x="16589" y="1105"/>
                    <a:pt x="16244" y="389"/>
                    <a:pt x="16077" y="389"/>
                  </a:cubicBezTo>
                  <a:cubicBezTo>
                    <a:pt x="15910" y="389"/>
                    <a:pt x="15462" y="-623"/>
                    <a:pt x="14796" y="620"/>
                  </a:cubicBezTo>
                  <a:cubicBezTo>
                    <a:pt x="14117" y="1885"/>
                    <a:pt x="14514" y="936"/>
                    <a:pt x="14117" y="1885"/>
                  </a:cubicBezTo>
                  <a:cubicBezTo>
                    <a:pt x="13732" y="2812"/>
                    <a:pt x="13451" y="3360"/>
                    <a:pt x="13335" y="3992"/>
                  </a:cubicBezTo>
                  <a:cubicBezTo>
                    <a:pt x="13220" y="4603"/>
                    <a:pt x="13220" y="4772"/>
                    <a:pt x="12554" y="4856"/>
                  </a:cubicBezTo>
                  <a:cubicBezTo>
                    <a:pt x="11888" y="4919"/>
                    <a:pt x="11375" y="5088"/>
                    <a:pt x="11042" y="4603"/>
                  </a:cubicBezTo>
                  <a:cubicBezTo>
                    <a:pt x="10709" y="4140"/>
                    <a:pt x="10594" y="4076"/>
                    <a:pt x="10760" y="3276"/>
                  </a:cubicBezTo>
                  <a:cubicBezTo>
                    <a:pt x="10927" y="2496"/>
                    <a:pt x="11324" y="2348"/>
                    <a:pt x="10876" y="1885"/>
                  </a:cubicBezTo>
                  <a:cubicBezTo>
                    <a:pt x="10427" y="1400"/>
                    <a:pt x="10427" y="72"/>
                    <a:pt x="9928" y="241"/>
                  </a:cubicBezTo>
                  <a:cubicBezTo>
                    <a:pt x="9415" y="389"/>
                    <a:pt x="7519" y="936"/>
                    <a:pt x="7019" y="241"/>
                  </a:cubicBezTo>
                  <a:cubicBezTo>
                    <a:pt x="6981" y="199"/>
                    <a:pt x="6955" y="157"/>
                    <a:pt x="6930" y="115"/>
                  </a:cubicBezTo>
                  <a:cubicBezTo>
                    <a:pt x="6814" y="431"/>
                    <a:pt x="6712" y="641"/>
                    <a:pt x="6635" y="1000"/>
                  </a:cubicBezTo>
                  <a:cubicBezTo>
                    <a:pt x="6507" y="1590"/>
                    <a:pt x="6174" y="1695"/>
                    <a:pt x="5918" y="2412"/>
                  </a:cubicBezTo>
                  <a:cubicBezTo>
                    <a:pt x="5674" y="3107"/>
                    <a:pt x="5162" y="2812"/>
                    <a:pt x="4457" y="2875"/>
                  </a:cubicBezTo>
                  <a:cubicBezTo>
                    <a:pt x="3740" y="2938"/>
                    <a:pt x="3868" y="4224"/>
                    <a:pt x="3701" y="4392"/>
                  </a:cubicBezTo>
                  <a:cubicBezTo>
                    <a:pt x="3535" y="4582"/>
                    <a:pt x="3317" y="4392"/>
                    <a:pt x="3073" y="5046"/>
                  </a:cubicBezTo>
                  <a:cubicBezTo>
                    <a:pt x="2817" y="5678"/>
                    <a:pt x="2984" y="5931"/>
                    <a:pt x="2433" y="5973"/>
                  </a:cubicBezTo>
                  <a:cubicBezTo>
                    <a:pt x="1895" y="6036"/>
                    <a:pt x="2023" y="7027"/>
                    <a:pt x="1767" y="7848"/>
                  </a:cubicBezTo>
                  <a:cubicBezTo>
                    <a:pt x="1510" y="8670"/>
                    <a:pt x="1562" y="9092"/>
                    <a:pt x="1216" y="9260"/>
                  </a:cubicBezTo>
                  <a:cubicBezTo>
                    <a:pt x="883" y="9429"/>
                    <a:pt x="883" y="9724"/>
                    <a:pt x="588" y="10377"/>
                  </a:cubicBezTo>
                  <a:cubicBezTo>
                    <a:pt x="293" y="11009"/>
                    <a:pt x="716" y="11304"/>
                    <a:pt x="1177" y="12021"/>
                  </a:cubicBezTo>
                  <a:cubicBezTo>
                    <a:pt x="1421" y="12379"/>
                    <a:pt x="1318" y="12674"/>
                    <a:pt x="1177" y="12906"/>
                  </a:cubicBezTo>
                  <a:cubicBezTo>
                    <a:pt x="1318" y="12948"/>
                    <a:pt x="1152" y="13138"/>
                    <a:pt x="1024" y="14023"/>
                  </a:cubicBezTo>
                  <a:cubicBezTo>
                    <a:pt x="857" y="15161"/>
                    <a:pt x="1703" y="13791"/>
                    <a:pt x="2151" y="13559"/>
                  </a:cubicBezTo>
                  <a:cubicBezTo>
                    <a:pt x="3407" y="11873"/>
                    <a:pt x="2817" y="13327"/>
                    <a:pt x="2510" y="13644"/>
                  </a:cubicBezTo>
                  <a:cubicBezTo>
                    <a:pt x="2202" y="13939"/>
                    <a:pt x="1805" y="14971"/>
                    <a:pt x="1536" y="15393"/>
                  </a:cubicBezTo>
                  <a:cubicBezTo>
                    <a:pt x="1254" y="15814"/>
                    <a:pt x="1139" y="16531"/>
                    <a:pt x="716" y="16910"/>
                  </a:cubicBezTo>
                  <a:cubicBezTo>
                    <a:pt x="293" y="17310"/>
                    <a:pt x="357" y="17352"/>
                    <a:pt x="152" y="17858"/>
                  </a:cubicBezTo>
                  <a:cubicBezTo>
                    <a:pt x="-40" y="18364"/>
                    <a:pt x="-91" y="18511"/>
                    <a:pt x="242" y="18828"/>
                  </a:cubicBezTo>
                  <a:cubicBezTo>
                    <a:pt x="575" y="19144"/>
                    <a:pt x="831" y="19101"/>
                    <a:pt x="1305" y="19375"/>
                  </a:cubicBezTo>
                  <a:cubicBezTo>
                    <a:pt x="1779" y="19649"/>
                    <a:pt x="1779" y="19923"/>
                    <a:pt x="1895" y="20239"/>
                  </a:cubicBezTo>
                  <a:cubicBezTo>
                    <a:pt x="2010" y="20556"/>
                    <a:pt x="2177" y="20577"/>
                    <a:pt x="2676" y="20787"/>
                  </a:cubicBezTo>
                  <a:cubicBezTo>
                    <a:pt x="3176" y="20977"/>
                    <a:pt x="3381" y="20303"/>
                    <a:pt x="3791" y="20239"/>
                  </a:cubicBezTo>
                  <a:cubicBezTo>
                    <a:pt x="3983" y="20197"/>
                    <a:pt x="4073" y="20345"/>
                    <a:pt x="4124" y="20513"/>
                  </a:cubicBezTo>
                  <a:cubicBezTo>
                    <a:pt x="4201" y="20471"/>
                    <a:pt x="4278" y="20408"/>
                    <a:pt x="4329" y="20366"/>
                  </a:cubicBezTo>
                  <a:cubicBezTo>
                    <a:pt x="4431" y="20282"/>
                    <a:pt x="4547" y="19965"/>
                    <a:pt x="4739" y="19818"/>
                  </a:cubicBezTo>
                  <a:cubicBezTo>
                    <a:pt x="4700" y="19502"/>
                    <a:pt x="4688" y="18933"/>
                    <a:pt x="4752" y="18659"/>
                  </a:cubicBezTo>
                  <a:cubicBezTo>
                    <a:pt x="4816" y="18364"/>
                    <a:pt x="4829" y="18554"/>
                    <a:pt x="5226" y="18259"/>
                  </a:cubicBezTo>
                  <a:cubicBezTo>
                    <a:pt x="5623" y="17964"/>
                    <a:pt x="5853" y="17816"/>
                    <a:pt x="6174" y="18301"/>
                  </a:cubicBezTo>
                  <a:cubicBezTo>
                    <a:pt x="6494" y="18806"/>
                    <a:pt x="6827" y="19544"/>
                    <a:pt x="7019" y="19776"/>
                  </a:cubicBezTo>
                  <a:cubicBezTo>
                    <a:pt x="7199" y="20008"/>
                    <a:pt x="7583" y="19333"/>
                    <a:pt x="7890" y="19923"/>
                  </a:cubicBezTo>
                  <a:cubicBezTo>
                    <a:pt x="8211" y="20513"/>
                    <a:pt x="8236" y="20092"/>
                    <a:pt x="8505" y="19776"/>
                  </a:cubicBezTo>
                  <a:cubicBezTo>
                    <a:pt x="8774" y="19460"/>
                    <a:pt x="8941" y="19544"/>
                    <a:pt x="8928" y="19186"/>
                  </a:cubicBezTo>
                  <a:cubicBezTo>
                    <a:pt x="8903" y="18828"/>
                    <a:pt x="8928" y="18427"/>
                    <a:pt x="9569" y="18722"/>
                  </a:cubicBezTo>
                  <a:cubicBezTo>
                    <a:pt x="9825" y="19038"/>
                    <a:pt x="9863" y="19460"/>
                    <a:pt x="9928" y="19502"/>
                  </a:cubicBezTo>
                  <a:cubicBezTo>
                    <a:pt x="9992" y="19565"/>
                    <a:pt x="10312" y="19755"/>
                    <a:pt x="10440" y="19333"/>
                  </a:cubicBezTo>
                  <a:cubicBezTo>
                    <a:pt x="10555" y="18933"/>
                    <a:pt x="10414" y="18343"/>
                    <a:pt x="10811" y="18280"/>
                  </a:cubicBezTo>
                  <a:cubicBezTo>
                    <a:pt x="11209" y="18216"/>
                    <a:pt x="11593" y="18195"/>
                    <a:pt x="11657" y="17521"/>
                  </a:cubicBezTo>
                  <a:cubicBezTo>
                    <a:pt x="11721" y="16847"/>
                    <a:pt x="11593" y="16467"/>
                    <a:pt x="12003" y="16088"/>
                  </a:cubicBezTo>
                  <a:cubicBezTo>
                    <a:pt x="12374" y="15751"/>
                    <a:pt x="12323" y="15477"/>
                    <a:pt x="13118" y="15688"/>
                  </a:cubicBezTo>
                  <a:cubicBezTo>
                    <a:pt x="13194" y="15498"/>
                    <a:pt x="13297" y="15266"/>
                    <a:pt x="13451" y="14845"/>
                  </a:cubicBezTo>
                  <a:cubicBezTo>
                    <a:pt x="13848" y="13749"/>
                    <a:pt x="13899" y="13053"/>
                    <a:pt x="14463" y="12569"/>
                  </a:cubicBezTo>
                  <a:cubicBezTo>
                    <a:pt x="15014" y="12105"/>
                    <a:pt x="15129" y="11726"/>
                    <a:pt x="15129" y="11094"/>
                  </a:cubicBezTo>
                  <a:cubicBezTo>
                    <a:pt x="15129" y="10461"/>
                    <a:pt x="14463" y="10546"/>
                    <a:pt x="15295" y="9998"/>
                  </a:cubicBezTo>
                  <a:cubicBezTo>
                    <a:pt x="16141" y="9450"/>
                    <a:pt x="16474" y="10082"/>
                    <a:pt x="16525" y="8902"/>
                  </a:cubicBezTo>
                  <a:cubicBezTo>
                    <a:pt x="16589" y="7743"/>
                    <a:pt x="16359" y="6963"/>
                    <a:pt x="17025" y="6479"/>
                  </a:cubicBezTo>
                  <a:cubicBezTo>
                    <a:pt x="17704" y="6015"/>
                    <a:pt x="18268" y="5151"/>
                    <a:pt x="18934" y="4603"/>
                  </a:cubicBezTo>
                  <a:cubicBezTo>
                    <a:pt x="19600" y="4076"/>
                    <a:pt x="19382" y="2981"/>
                    <a:pt x="20049" y="3760"/>
                  </a:cubicBezTo>
                  <a:cubicBezTo>
                    <a:pt x="20728" y="4540"/>
                    <a:pt x="21176" y="4076"/>
                    <a:pt x="21061" y="3128"/>
                  </a:cubicBezTo>
                  <a:cubicBezTo>
                    <a:pt x="20945" y="2201"/>
                    <a:pt x="21509" y="1021"/>
                    <a:pt x="20894" y="873"/>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0" name="Shape 1620"/>
            <p:cNvSpPr/>
            <p:nvPr/>
          </p:nvSpPr>
          <p:spPr>
            <a:xfrm>
              <a:off x="7388238" y="2427623"/>
              <a:ext cx="1141619" cy="1407403"/>
            </a:xfrm>
            <a:custGeom>
              <a:avLst/>
              <a:gdLst/>
              <a:ahLst/>
              <a:cxnLst>
                <a:cxn ang="0">
                  <a:pos x="wd2" y="hd2"/>
                </a:cxn>
                <a:cxn ang="5400000">
                  <a:pos x="wd2" y="hd2"/>
                </a:cxn>
                <a:cxn ang="10800000">
                  <a:pos x="wd2" y="hd2"/>
                </a:cxn>
                <a:cxn ang="16200000">
                  <a:pos x="wd2" y="hd2"/>
                </a:cxn>
              </a:cxnLst>
              <a:rect l="0" t="0" r="r" b="b"/>
              <a:pathLst>
                <a:path w="21433" h="21270" extrusionOk="0">
                  <a:moveTo>
                    <a:pt x="19879" y="6102"/>
                  </a:moveTo>
                  <a:cubicBezTo>
                    <a:pt x="19751" y="5816"/>
                    <a:pt x="18693" y="5704"/>
                    <a:pt x="18212" y="5655"/>
                  </a:cubicBezTo>
                  <a:cubicBezTo>
                    <a:pt x="17715" y="5618"/>
                    <a:pt x="17475" y="5593"/>
                    <a:pt x="17091" y="5158"/>
                  </a:cubicBezTo>
                  <a:cubicBezTo>
                    <a:pt x="16706" y="4711"/>
                    <a:pt x="17507" y="4711"/>
                    <a:pt x="17571" y="4376"/>
                  </a:cubicBezTo>
                  <a:cubicBezTo>
                    <a:pt x="17619" y="4153"/>
                    <a:pt x="17812" y="3904"/>
                    <a:pt x="18036" y="3681"/>
                  </a:cubicBezTo>
                  <a:cubicBezTo>
                    <a:pt x="17635" y="3731"/>
                    <a:pt x="17187" y="3768"/>
                    <a:pt x="16914" y="3768"/>
                  </a:cubicBezTo>
                  <a:cubicBezTo>
                    <a:pt x="16289" y="3768"/>
                    <a:pt x="15793" y="4091"/>
                    <a:pt x="15232" y="3768"/>
                  </a:cubicBezTo>
                  <a:cubicBezTo>
                    <a:pt x="14671" y="3445"/>
                    <a:pt x="14879" y="2986"/>
                    <a:pt x="14399" y="2812"/>
                  </a:cubicBezTo>
                  <a:cubicBezTo>
                    <a:pt x="13902" y="2626"/>
                    <a:pt x="13902" y="2489"/>
                    <a:pt x="13902" y="2067"/>
                  </a:cubicBezTo>
                  <a:cubicBezTo>
                    <a:pt x="13902" y="1658"/>
                    <a:pt x="14046" y="1471"/>
                    <a:pt x="13629" y="1285"/>
                  </a:cubicBezTo>
                  <a:cubicBezTo>
                    <a:pt x="13197" y="1099"/>
                    <a:pt x="12572" y="367"/>
                    <a:pt x="12572" y="367"/>
                  </a:cubicBezTo>
                  <a:cubicBezTo>
                    <a:pt x="12572" y="367"/>
                    <a:pt x="12219" y="-279"/>
                    <a:pt x="11386" y="143"/>
                  </a:cubicBezTo>
                  <a:cubicBezTo>
                    <a:pt x="10537" y="553"/>
                    <a:pt x="11594" y="367"/>
                    <a:pt x="10537" y="553"/>
                  </a:cubicBezTo>
                  <a:cubicBezTo>
                    <a:pt x="9495" y="739"/>
                    <a:pt x="8999" y="925"/>
                    <a:pt x="9079" y="1285"/>
                  </a:cubicBezTo>
                  <a:cubicBezTo>
                    <a:pt x="9143" y="1658"/>
                    <a:pt x="9415" y="1844"/>
                    <a:pt x="9495" y="2117"/>
                  </a:cubicBezTo>
                  <a:cubicBezTo>
                    <a:pt x="9559" y="2390"/>
                    <a:pt x="9351" y="2762"/>
                    <a:pt x="8934" y="2576"/>
                  </a:cubicBezTo>
                  <a:cubicBezTo>
                    <a:pt x="8518" y="2390"/>
                    <a:pt x="8085" y="2067"/>
                    <a:pt x="7669" y="2527"/>
                  </a:cubicBezTo>
                  <a:cubicBezTo>
                    <a:pt x="7252" y="2986"/>
                    <a:pt x="6980" y="3309"/>
                    <a:pt x="6547" y="3035"/>
                  </a:cubicBezTo>
                  <a:cubicBezTo>
                    <a:pt x="6130" y="2762"/>
                    <a:pt x="5778" y="2812"/>
                    <a:pt x="5297" y="3222"/>
                  </a:cubicBezTo>
                  <a:cubicBezTo>
                    <a:pt x="4800" y="3631"/>
                    <a:pt x="4031" y="4699"/>
                    <a:pt x="3406" y="4227"/>
                  </a:cubicBezTo>
                  <a:cubicBezTo>
                    <a:pt x="2765" y="3768"/>
                    <a:pt x="3406" y="3035"/>
                    <a:pt x="2910" y="2762"/>
                  </a:cubicBezTo>
                  <a:cubicBezTo>
                    <a:pt x="2429" y="2489"/>
                    <a:pt x="2076" y="2527"/>
                    <a:pt x="1580" y="2899"/>
                  </a:cubicBezTo>
                  <a:cubicBezTo>
                    <a:pt x="1099" y="3271"/>
                    <a:pt x="1019" y="3408"/>
                    <a:pt x="1019" y="3768"/>
                  </a:cubicBezTo>
                  <a:cubicBezTo>
                    <a:pt x="1019" y="4140"/>
                    <a:pt x="746" y="4413"/>
                    <a:pt x="458" y="4463"/>
                  </a:cubicBezTo>
                  <a:cubicBezTo>
                    <a:pt x="186" y="4513"/>
                    <a:pt x="250" y="4600"/>
                    <a:pt x="186" y="5059"/>
                  </a:cubicBezTo>
                  <a:cubicBezTo>
                    <a:pt x="105" y="5518"/>
                    <a:pt x="538" y="5754"/>
                    <a:pt x="186" y="5891"/>
                  </a:cubicBezTo>
                  <a:cubicBezTo>
                    <a:pt x="-167" y="6027"/>
                    <a:pt x="41" y="6164"/>
                    <a:pt x="330" y="6536"/>
                  </a:cubicBezTo>
                  <a:cubicBezTo>
                    <a:pt x="602" y="6896"/>
                    <a:pt x="1163" y="6896"/>
                    <a:pt x="1099" y="7082"/>
                  </a:cubicBezTo>
                  <a:cubicBezTo>
                    <a:pt x="1083" y="7107"/>
                    <a:pt x="1083" y="7144"/>
                    <a:pt x="1083" y="7182"/>
                  </a:cubicBezTo>
                  <a:cubicBezTo>
                    <a:pt x="1660" y="7355"/>
                    <a:pt x="1660" y="7715"/>
                    <a:pt x="1724" y="7989"/>
                  </a:cubicBezTo>
                  <a:cubicBezTo>
                    <a:pt x="1788" y="8287"/>
                    <a:pt x="2221" y="8026"/>
                    <a:pt x="2461" y="8373"/>
                  </a:cubicBezTo>
                  <a:cubicBezTo>
                    <a:pt x="2701" y="8721"/>
                    <a:pt x="2172" y="8721"/>
                    <a:pt x="1692" y="8808"/>
                  </a:cubicBezTo>
                  <a:cubicBezTo>
                    <a:pt x="1195" y="8907"/>
                    <a:pt x="1692" y="8808"/>
                    <a:pt x="1131" y="9230"/>
                  </a:cubicBezTo>
                  <a:cubicBezTo>
                    <a:pt x="570" y="9640"/>
                    <a:pt x="1820" y="9727"/>
                    <a:pt x="2317" y="9727"/>
                  </a:cubicBezTo>
                  <a:cubicBezTo>
                    <a:pt x="2813" y="9727"/>
                    <a:pt x="2701" y="9962"/>
                    <a:pt x="2701" y="10173"/>
                  </a:cubicBezTo>
                  <a:cubicBezTo>
                    <a:pt x="2701" y="10372"/>
                    <a:pt x="2701" y="10422"/>
                    <a:pt x="3054" y="10744"/>
                  </a:cubicBezTo>
                  <a:cubicBezTo>
                    <a:pt x="3406" y="11067"/>
                    <a:pt x="3086" y="11365"/>
                    <a:pt x="3022" y="11576"/>
                  </a:cubicBezTo>
                  <a:cubicBezTo>
                    <a:pt x="2942" y="11775"/>
                    <a:pt x="2765" y="11911"/>
                    <a:pt x="2461" y="12234"/>
                  </a:cubicBezTo>
                  <a:cubicBezTo>
                    <a:pt x="2140" y="12557"/>
                    <a:pt x="1724" y="12395"/>
                    <a:pt x="1227" y="12259"/>
                  </a:cubicBezTo>
                  <a:cubicBezTo>
                    <a:pt x="746" y="12122"/>
                    <a:pt x="987" y="12718"/>
                    <a:pt x="987" y="12929"/>
                  </a:cubicBezTo>
                  <a:cubicBezTo>
                    <a:pt x="987" y="13140"/>
                    <a:pt x="987" y="13091"/>
                    <a:pt x="987" y="13500"/>
                  </a:cubicBezTo>
                  <a:cubicBezTo>
                    <a:pt x="987" y="13922"/>
                    <a:pt x="538" y="13786"/>
                    <a:pt x="362" y="14258"/>
                  </a:cubicBezTo>
                  <a:cubicBezTo>
                    <a:pt x="186" y="14742"/>
                    <a:pt x="570" y="15040"/>
                    <a:pt x="1163" y="15189"/>
                  </a:cubicBezTo>
                  <a:cubicBezTo>
                    <a:pt x="1756" y="15325"/>
                    <a:pt x="1788" y="15487"/>
                    <a:pt x="1788" y="15710"/>
                  </a:cubicBezTo>
                  <a:cubicBezTo>
                    <a:pt x="1788" y="15946"/>
                    <a:pt x="2044" y="16107"/>
                    <a:pt x="2381" y="16331"/>
                  </a:cubicBezTo>
                  <a:cubicBezTo>
                    <a:pt x="2733" y="16567"/>
                    <a:pt x="2765" y="16790"/>
                    <a:pt x="2733" y="17088"/>
                  </a:cubicBezTo>
                  <a:cubicBezTo>
                    <a:pt x="2701" y="17398"/>
                    <a:pt x="2557" y="17572"/>
                    <a:pt x="2172" y="17969"/>
                  </a:cubicBezTo>
                  <a:cubicBezTo>
                    <a:pt x="1788" y="18354"/>
                    <a:pt x="1868" y="18342"/>
                    <a:pt x="1932" y="18838"/>
                  </a:cubicBezTo>
                  <a:cubicBezTo>
                    <a:pt x="1996" y="19347"/>
                    <a:pt x="1724" y="19347"/>
                    <a:pt x="1275" y="19595"/>
                  </a:cubicBezTo>
                  <a:cubicBezTo>
                    <a:pt x="810" y="19856"/>
                    <a:pt x="1131" y="20266"/>
                    <a:pt x="1788" y="20613"/>
                  </a:cubicBezTo>
                  <a:cubicBezTo>
                    <a:pt x="1916" y="20675"/>
                    <a:pt x="1980" y="20738"/>
                    <a:pt x="2028" y="20787"/>
                  </a:cubicBezTo>
                  <a:cubicBezTo>
                    <a:pt x="2557" y="20713"/>
                    <a:pt x="3102" y="20812"/>
                    <a:pt x="3374" y="20837"/>
                  </a:cubicBezTo>
                  <a:cubicBezTo>
                    <a:pt x="3759" y="20887"/>
                    <a:pt x="4063" y="21023"/>
                    <a:pt x="4592" y="21098"/>
                  </a:cubicBezTo>
                  <a:cubicBezTo>
                    <a:pt x="5121" y="21160"/>
                    <a:pt x="5185" y="21184"/>
                    <a:pt x="5602" y="21122"/>
                  </a:cubicBezTo>
                  <a:cubicBezTo>
                    <a:pt x="6034" y="21048"/>
                    <a:pt x="5954" y="21098"/>
                    <a:pt x="6307" y="21209"/>
                  </a:cubicBezTo>
                  <a:cubicBezTo>
                    <a:pt x="6659" y="21321"/>
                    <a:pt x="6835" y="21284"/>
                    <a:pt x="6980" y="21048"/>
                  </a:cubicBezTo>
                  <a:cubicBezTo>
                    <a:pt x="7605" y="20477"/>
                    <a:pt x="7605" y="21023"/>
                    <a:pt x="8165" y="21023"/>
                  </a:cubicBezTo>
                  <a:cubicBezTo>
                    <a:pt x="8294" y="21023"/>
                    <a:pt x="8374" y="21023"/>
                    <a:pt x="8422" y="21035"/>
                  </a:cubicBezTo>
                  <a:cubicBezTo>
                    <a:pt x="8598" y="20899"/>
                    <a:pt x="8726" y="20725"/>
                    <a:pt x="8422" y="20514"/>
                  </a:cubicBezTo>
                  <a:cubicBezTo>
                    <a:pt x="7845" y="20092"/>
                    <a:pt x="7316" y="19918"/>
                    <a:pt x="7685" y="19546"/>
                  </a:cubicBezTo>
                  <a:cubicBezTo>
                    <a:pt x="8053" y="19161"/>
                    <a:pt x="8053" y="18987"/>
                    <a:pt x="8470" y="18888"/>
                  </a:cubicBezTo>
                  <a:cubicBezTo>
                    <a:pt x="8902" y="18789"/>
                    <a:pt x="8838" y="18540"/>
                    <a:pt x="9159" y="18056"/>
                  </a:cubicBezTo>
                  <a:cubicBezTo>
                    <a:pt x="9479" y="17572"/>
                    <a:pt x="9319" y="16989"/>
                    <a:pt x="9992" y="16951"/>
                  </a:cubicBezTo>
                  <a:cubicBezTo>
                    <a:pt x="10681" y="16927"/>
                    <a:pt x="10473" y="16778"/>
                    <a:pt x="10793" y="16405"/>
                  </a:cubicBezTo>
                  <a:cubicBezTo>
                    <a:pt x="11098" y="16020"/>
                    <a:pt x="11370" y="16132"/>
                    <a:pt x="11578" y="16020"/>
                  </a:cubicBezTo>
                  <a:cubicBezTo>
                    <a:pt x="11787" y="15921"/>
                    <a:pt x="11626" y="15164"/>
                    <a:pt x="12524" y="15127"/>
                  </a:cubicBezTo>
                  <a:cubicBezTo>
                    <a:pt x="13405" y="15089"/>
                    <a:pt x="14046" y="15263"/>
                    <a:pt x="14351" y="14853"/>
                  </a:cubicBezTo>
                  <a:cubicBezTo>
                    <a:pt x="14671" y="14431"/>
                    <a:pt x="15088" y="14369"/>
                    <a:pt x="15248" y="14022"/>
                  </a:cubicBezTo>
                  <a:cubicBezTo>
                    <a:pt x="15344" y="13811"/>
                    <a:pt x="15472" y="13687"/>
                    <a:pt x="15616" y="13500"/>
                  </a:cubicBezTo>
                  <a:cubicBezTo>
                    <a:pt x="15104" y="13153"/>
                    <a:pt x="14607" y="12743"/>
                    <a:pt x="14639" y="12358"/>
                  </a:cubicBezTo>
                  <a:cubicBezTo>
                    <a:pt x="14463" y="12408"/>
                    <a:pt x="14286" y="12482"/>
                    <a:pt x="14206" y="12569"/>
                  </a:cubicBezTo>
                  <a:cubicBezTo>
                    <a:pt x="13982" y="12780"/>
                    <a:pt x="13838" y="12954"/>
                    <a:pt x="13309" y="12743"/>
                  </a:cubicBezTo>
                  <a:cubicBezTo>
                    <a:pt x="12780" y="12532"/>
                    <a:pt x="12684" y="12122"/>
                    <a:pt x="12364" y="12433"/>
                  </a:cubicBezTo>
                  <a:cubicBezTo>
                    <a:pt x="12043" y="12743"/>
                    <a:pt x="11787" y="12681"/>
                    <a:pt x="11418" y="12395"/>
                  </a:cubicBezTo>
                  <a:cubicBezTo>
                    <a:pt x="11050" y="12122"/>
                    <a:pt x="10889" y="11750"/>
                    <a:pt x="11162" y="11601"/>
                  </a:cubicBezTo>
                  <a:cubicBezTo>
                    <a:pt x="11418" y="11464"/>
                    <a:pt x="11626" y="11191"/>
                    <a:pt x="11418" y="10980"/>
                  </a:cubicBezTo>
                  <a:cubicBezTo>
                    <a:pt x="11210" y="10782"/>
                    <a:pt x="11210" y="10471"/>
                    <a:pt x="11210" y="10186"/>
                  </a:cubicBezTo>
                  <a:cubicBezTo>
                    <a:pt x="11210" y="9913"/>
                    <a:pt x="11162" y="9640"/>
                    <a:pt x="10729" y="9714"/>
                  </a:cubicBezTo>
                  <a:cubicBezTo>
                    <a:pt x="10313" y="9776"/>
                    <a:pt x="9944" y="9875"/>
                    <a:pt x="9944" y="10124"/>
                  </a:cubicBezTo>
                  <a:cubicBezTo>
                    <a:pt x="9944" y="10360"/>
                    <a:pt x="9784" y="10608"/>
                    <a:pt x="9479" y="10397"/>
                  </a:cubicBezTo>
                  <a:cubicBezTo>
                    <a:pt x="9159" y="10186"/>
                    <a:pt x="8999" y="10087"/>
                    <a:pt x="8422" y="10223"/>
                  </a:cubicBezTo>
                  <a:cubicBezTo>
                    <a:pt x="7845" y="10360"/>
                    <a:pt x="7316" y="10434"/>
                    <a:pt x="6948" y="10186"/>
                  </a:cubicBezTo>
                  <a:cubicBezTo>
                    <a:pt x="6595" y="9950"/>
                    <a:pt x="6162" y="9739"/>
                    <a:pt x="6162" y="9429"/>
                  </a:cubicBezTo>
                  <a:cubicBezTo>
                    <a:pt x="6162" y="9118"/>
                    <a:pt x="6066" y="8845"/>
                    <a:pt x="6435" y="8671"/>
                  </a:cubicBezTo>
                  <a:cubicBezTo>
                    <a:pt x="6803" y="8498"/>
                    <a:pt x="6851" y="8361"/>
                    <a:pt x="7172" y="8324"/>
                  </a:cubicBezTo>
                  <a:cubicBezTo>
                    <a:pt x="7476" y="8299"/>
                    <a:pt x="7749" y="8125"/>
                    <a:pt x="7588" y="7951"/>
                  </a:cubicBezTo>
                  <a:cubicBezTo>
                    <a:pt x="7428" y="7778"/>
                    <a:pt x="7060" y="7219"/>
                    <a:pt x="7540" y="6983"/>
                  </a:cubicBezTo>
                  <a:cubicBezTo>
                    <a:pt x="8005" y="6735"/>
                    <a:pt x="8534" y="6809"/>
                    <a:pt x="8582" y="6424"/>
                  </a:cubicBezTo>
                  <a:cubicBezTo>
                    <a:pt x="8630" y="6052"/>
                    <a:pt x="8534" y="6015"/>
                    <a:pt x="8999" y="5742"/>
                  </a:cubicBezTo>
                  <a:cubicBezTo>
                    <a:pt x="9479" y="5469"/>
                    <a:pt x="9575" y="5431"/>
                    <a:pt x="9992" y="5704"/>
                  </a:cubicBezTo>
                  <a:cubicBezTo>
                    <a:pt x="10425" y="5978"/>
                    <a:pt x="10937" y="6400"/>
                    <a:pt x="11578" y="6325"/>
                  </a:cubicBezTo>
                  <a:cubicBezTo>
                    <a:pt x="12203" y="6263"/>
                    <a:pt x="13149" y="6263"/>
                    <a:pt x="12620" y="6573"/>
                  </a:cubicBezTo>
                  <a:cubicBezTo>
                    <a:pt x="12107" y="6884"/>
                    <a:pt x="12043" y="7219"/>
                    <a:pt x="12315" y="7368"/>
                  </a:cubicBezTo>
                  <a:cubicBezTo>
                    <a:pt x="12572" y="7504"/>
                    <a:pt x="12684" y="7740"/>
                    <a:pt x="13261" y="7778"/>
                  </a:cubicBezTo>
                  <a:cubicBezTo>
                    <a:pt x="13838" y="7815"/>
                    <a:pt x="14142" y="8013"/>
                    <a:pt x="13774" y="8324"/>
                  </a:cubicBezTo>
                  <a:cubicBezTo>
                    <a:pt x="13405" y="8634"/>
                    <a:pt x="13517" y="8944"/>
                    <a:pt x="13726" y="9118"/>
                  </a:cubicBezTo>
                  <a:cubicBezTo>
                    <a:pt x="13934" y="9292"/>
                    <a:pt x="14623" y="9503"/>
                    <a:pt x="14783" y="9714"/>
                  </a:cubicBezTo>
                  <a:cubicBezTo>
                    <a:pt x="14927" y="9913"/>
                    <a:pt x="15040" y="9875"/>
                    <a:pt x="15248" y="9950"/>
                  </a:cubicBezTo>
                  <a:cubicBezTo>
                    <a:pt x="15456" y="10024"/>
                    <a:pt x="15568" y="10298"/>
                    <a:pt x="15568" y="10471"/>
                  </a:cubicBezTo>
                  <a:cubicBezTo>
                    <a:pt x="15568" y="10595"/>
                    <a:pt x="15697" y="10658"/>
                    <a:pt x="15793" y="10831"/>
                  </a:cubicBezTo>
                  <a:cubicBezTo>
                    <a:pt x="15969" y="10856"/>
                    <a:pt x="16193" y="10931"/>
                    <a:pt x="16418" y="10993"/>
                  </a:cubicBezTo>
                  <a:cubicBezTo>
                    <a:pt x="16914" y="11129"/>
                    <a:pt x="17123" y="10720"/>
                    <a:pt x="17828" y="10583"/>
                  </a:cubicBezTo>
                  <a:cubicBezTo>
                    <a:pt x="18517" y="10447"/>
                    <a:pt x="19430" y="10310"/>
                    <a:pt x="19574" y="9938"/>
                  </a:cubicBezTo>
                  <a:cubicBezTo>
                    <a:pt x="19718" y="9565"/>
                    <a:pt x="19718" y="8324"/>
                    <a:pt x="20552" y="8001"/>
                  </a:cubicBezTo>
                  <a:cubicBezTo>
                    <a:pt x="20840" y="7902"/>
                    <a:pt x="21129" y="7778"/>
                    <a:pt x="21433" y="7616"/>
                  </a:cubicBezTo>
                  <a:cubicBezTo>
                    <a:pt x="20936" y="7082"/>
                    <a:pt x="20007" y="6338"/>
                    <a:pt x="19879" y="610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1" name="Shape 1621"/>
            <p:cNvSpPr/>
            <p:nvPr/>
          </p:nvSpPr>
          <p:spPr>
            <a:xfrm>
              <a:off x="7715743" y="2792556"/>
              <a:ext cx="358057" cy="327881"/>
            </a:xfrm>
            <a:custGeom>
              <a:avLst/>
              <a:gdLst/>
              <a:ahLst/>
              <a:cxnLst>
                <a:cxn ang="0">
                  <a:pos x="wd2" y="hd2"/>
                </a:cxn>
                <a:cxn ang="5400000">
                  <a:pos x="wd2" y="hd2"/>
                </a:cxn>
                <a:cxn ang="10800000">
                  <a:pos x="wd2" y="hd2"/>
                </a:cxn>
                <a:cxn ang="16200000">
                  <a:pos x="wd2" y="hd2"/>
                </a:cxn>
              </a:cxnLst>
              <a:rect l="0" t="0" r="r" b="b"/>
              <a:pathLst>
                <a:path w="20462" h="20694" extrusionOk="0">
                  <a:moveTo>
                    <a:pt x="16698" y="16320"/>
                  </a:moveTo>
                  <a:cubicBezTo>
                    <a:pt x="18458" y="16476"/>
                    <a:pt x="19582" y="15750"/>
                    <a:pt x="19240" y="14455"/>
                  </a:cubicBezTo>
                  <a:cubicBezTo>
                    <a:pt x="18946" y="13160"/>
                    <a:pt x="17676" y="12435"/>
                    <a:pt x="18946" y="10985"/>
                  </a:cubicBezTo>
                  <a:cubicBezTo>
                    <a:pt x="19679" y="10208"/>
                    <a:pt x="20070" y="9690"/>
                    <a:pt x="20461" y="9120"/>
                  </a:cubicBezTo>
                  <a:cubicBezTo>
                    <a:pt x="19679" y="8758"/>
                    <a:pt x="19337" y="8084"/>
                    <a:pt x="18800" y="7722"/>
                  </a:cubicBezTo>
                  <a:cubicBezTo>
                    <a:pt x="17969" y="7100"/>
                    <a:pt x="18165" y="5701"/>
                    <a:pt x="19728" y="4406"/>
                  </a:cubicBezTo>
                  <a:cubicBezTo>
                    <a:pt x="21341" y="3112"/>
                    <a:pt x="18458" y="3112"/>
                    <a:pt x="16552" y="3370"/>
                  </a:cubicBezTo>
                  <a:cubicBezTo>
                    <a:pt x="14597" y="3681"/>
                    <a:pt x="13033" y="1920"/>
                    <a:pt x="11714" y="781"/>
                  </a:cubicBezTo>
                  <a:cubicBezTo>
                    <a:pt x="10443" y="-359"/>
                    <a:pt x="10150" y="-204"/>
                    <a:pt x="8684" y="936"/>
                  </a:cubicBezTo>
                  <a:cubicBezTo>
                    <a:pt x="7267" y="2076"/>
                    <a:pt x="7560" y="2231"/>
                    <a:pt x="7413" y="3785"/>
                  </a:cubicBezTo>
                  <a:cubicBezTo>
                    <a:pt x="7267" y="5391"/>
                    <a:pt x="5654" y="5080"/>
                    <a:pt x="4237" y="6116"/>
                  </a:cubicBezTo>
                  <a:cubicBezTo>
                    <a:pt x="2771" y="7100"/>
                    <a:pt x="3895" y="9431"/>
                    <a:pt x="4384" y="10156"/>
                  </a:cubicBezTo>
                  <a:cubicBezTo>
                    <a:pt x="4872" y="10881"/>
                    <a:pt x="4041" y="11606"/>
                    <a:pt x="3113" y="11710"/>
                  </a:cubicBezTo>
                  <a:cubicBezTo>
                    <a:pt x="2136" y="11865"/>
                    <a:pt x="1989" y="12435"/>
                    <a:pt x="865" y="13160"/>
                  </a:cubicBezTo>
                  <a:cubicBezTo>
                    <a:pt x="-259" y="13886"/>
                    <a:pt x="34" y="15025"/>
                    <a:pt x="34" y="16320"/>
                  </a:cubicBezTo>
                  <a:cubicBezTo>
                    <a:pt x="34" y="17615"/>
                    <a:pt x="1354" y="18496"/>
                    <a:pt x="2429" y="19480"/>
                  </a:cubicBezTo>
                  <a:cubicBezTo>
                    <a:pt x="3553" y="20516"/>
                    <a:pt x="5165" y="20205"/>
                    <a:pt x="6925" y="19635"/>
                  </a:cubicBezTo>
                  <a:cubicBezTo>
                    <a:pt x="8684" y="19065"/>
                    <a:pt x="9173" y="19480"/>
                    <a:pt x="10150" y="20360"/>
                  </a:cubicBezTo>
                  <a:cubicBezTo>
                    <a:pt x="11079" y="21241"/>
                    <a:pt x="11567" y="20205"/>
                    <a:pt x="11567" y="19221"/>
                  </a:cubicBezTo>
                  <a:cubicBezTo>
                    <a:pt x="11567" y="18185"/>
                    <a:pt x="12691" y="17770"/>
                    <a:pt x="13962" y="17512"/>
                  </a:cubicBezTo>
                  <a:cubicBezTo>
                    <a:pt x="14255" y="17408"/>
                    <a:pt x="14499" y="17460"/>
                    <a:pt x="14695" y="17512"/>
                  </a:cubicBezTo>
                  <a:cubicBezTo>
                    <a:pt x="15281" y="16838"/>
                    <a:pt x="16014" y="16268"/>
                    <a:pt x="16698" y="16320"/>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2" name="Shape 1622"/>
            <p:cNvSpPr/>
            <p:nvPr/>
          </p:nvSpPr>
          <p:spPr>
            <a:xfrm>
              <a:off x="7973593" y="2937601"/>
              <a:ext cx="255727" cy="339931"/>
            </a:xfrm>
            <a:custGeom>
              <a:avLst/>
              <a:gdLst/>
              <a:ahLst/>
              <a:cxnLst>
                <a:cxn ang="0">
                  <a:pos x="wd2" y="hd2"/>
                </a:cxn>
                <a:cxn ang="5400000">
                  <a:pos x="wd2" y="hd2"/>
                </a:cxn>
                <a:cxn ang="10800000">
                  <a:pos x="wd2" y="hd2"/>
                </a:cxn>
                <a:cxn ang="16200000">
                  <a:pos x="wd2" y="hd2"/>
                </a:cxn>
              </a:cxnLst>
              <a:rect l="0" t="0" r="r" b="b"/>
              <a:pathLst>
                <a:path w="21247" h="21126" extrusionOk="0">
                  <a:moveTo>
                    <a:pt x="20259" y="11387"/>
                  </a:moveTo>
                  <a:cubicBezTo>
                    <a:pt x="20259" y="10672"/>
                    <a:pt x="19765" y="9549"/>
                    <a:pt x="18847" y="9243"/>
                  </a:cubicBezTo>
                  <a:cubicBezTo>
                    <a:pt x="17929" y="8936"/>
                    <a:pt x="17435" y="9089"/>
                    <a:pt x="16800" y="8272"/>
                  </a:cubicBezTo>
                  <a:cubicBezTo>
                    <a:pt x="16094" y="7404"/>
                    <a:pt x="13059" y="6536"/>
                    <a:pt x="12141" y="5821"/>
                  </a:cubicBezTo>
                  <a:cubicBezTo>
                    <a:pt x="11223" y="5106"/>
                    <a:pt x="10729" y="3830"/>
                    <a:pt x="12353" y="2553"/>
                  </a:cubicBezTo>
                  <a:cubicBezTo>
                    <a:pt x="13976" y="1277"/>
                    <a:pt x="12635" y="460"/>
                    <a:pt x="10094" y="306"/>
                  </a:cubicBezTo>
                  <a:cubicBezTo>
                    <a:pt x="9318" y="255"/>
                    <a:pt x="8823" y="153"/>
                    <a:pt x="8329" y="0"/>
                  </a:cubicBezTo>
                  <a:cubicBezTo>
                    <a:pt x="7765" y="562"/>
                    <a:pt x="7200" y="1072"/>
                    <a:pt x="6141" y="1838"/>
                  </a:cubicBezTo>
                  <a:cubicBezTo>
                    <a:pt x="4306" y="3268"/>
                    <a:pt x="6141" y="3983"/>
                    <a:pt x="6565" y="5260"/>
                  </a:cubicBezTo>
                  <a:cubicBezTo>
                    <a:pt x="7059" y="6536"/>
                    <a:pt x="5435" y="7251"/>
                    <a:pt x="2894" y="7098"/>
                  </a:cubicBezTo>
                  <a:cubicBezTo>
                    <a:pt x="1906" y="7047"/>
                    <a:pt x="847" y="7609"/>
                    <a:pt x="0" y="8272"/>
                  </a:cubicBezTo>
                  <a:cubicBezTo>
                    <a:pt x="918" y="8477"/>
                    <a:pt x="1059" y="9345"/>
                    <a:pt x="1059" y="10213"/>
                  </a:cubicBezTo>
                  <a:cubicBezTo>
                    <a:pt x="1059" y="11387"/>
                    <a:pt x="1059" y="12664"/>
                    <a:pt x="1976" y="13481"/>
                  </a:cubicBezTo>
                  <a:cubicBezTo>
                    <a:pt x="2894" y="14349"/>
                    <a:pt x="1976" y="15472"/>
                    <a:pt x="847" y="16034"/>
                  </a:cubicBezTo>
                  <a:cubicBezTo>
                    <a:pt x="-353" y="16647"/>
                    <a:pt x="353" y="18179"/>
                    <a:pt x="1976" y="19302"/>
                  </a:cubicBezTo>
                  <a:cubicBezTo>
                    <a:pt x="3600" y="20477"/>
                    <a:pt x="4729" y="20732"/>
                    <a:pt x="6141" y="19455"/>
                  </a:cubicBezTo>
                  <a:cubicBezTo>
                    <a:pt x="7553" y="18179"/>
                    <a:pt x="7976" y="19864"/>
                    <a:pt x="10306" y="20732"/>
                  </a:cubicBezTo>
                  <a:cubicBezTo>
                    <a:pt x="12635" y="21600"/>
                    <a:pt x="13271" y="20885"/>
                    <a:pt x="14259" y="20017"/>
                  </a:cubicBezTo>
                  <a:cubicBezTo>
                    <a:pt x="14612" y="19660"/>
                    <a:pt x="15388" y="19353"/>
                    <a:pt x="16165" y="19149"/>
                  </a:cubicBezTo>
                  <a:cubicBezTo>
                    <a:pt x="16165" y="18894"/>
                    <a:pt x="16235" y="18689"/>
                    <a:pt x="16306" y="18485"/>
                  </a:cubicBezTo>
                  <a:cubicBezTo>
                    <a:pt x="17223" y="16596"/>
                    <a:pt x="18776" y="15268"/>
                    <a:pt x="19412" y="13736"/>
                  </a:cubicBezTo>
                  <a:cubicBezTo>
                    <a:pt x="19694" y="12919"/>
                    <a:pt x="20400" y="12766"/>
                    <a:pt x="21247" y="12868"/>
                  </a:cubicBezTo>
                  <a:cubicBezTo>
                    <a:pt x="20823" y="12153"/>
                    <a:pt x="20259" y="11898"/>
                    <a:pt x="20259" y="11387"/>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3" name="Shape 1623"/>
            <p:cNvSpPr/>
            <p:nvPr/>
          </p:nvSpPr>
          <p:spPr>
            <a:xfrm>
              <a:off x="9270477" y="5837556"/>
              <a:ext cx="358488" cy="721401"/>
            </a:xfrm>
            <a:custGeom>
              <a:avLst/>
              <a:gdLst/>
              <a:ahLst/>
              <a:cxnLst>
                <a:cxn ang="0">
                  <a:pos x="wd2" y="hd2"/>
                </a:cxn>
                <a:cxn ang="5400000">
                  <a:pos x="wd2" y="hd2"/>
                </a:cxn>
                <a:cxn ang="10800000">
                  <a:pos x="wd2" y="hd2"/>
                </a:cxn>
                <a:cxn ang="16200000">
                  <a:pos x="wd2" y="hd2"/>
                </a:cxn>
              </a:cxnLst>
              <a:rect l="0" t="0" r="r" b="b"/>
              <a:pathLst>
                <a:path w="20894" h="21328" extrusionOk="0">
                  <a:moveTo>
                    <a:pt x="7949" y="3072"/>
                  </a:moveTo>
                  <a:cubicBezTo>
                    <a:pt x="7949" y="3072"/>
                    <a:pt x="7651" y="4819"/>
                    <a:pt x="6207" y="4916"/>
                  </a:cubicBezTo>
                  <a:cubicBezTo>
                    <a:pt x="4814" y="4989"/>
                    <a:pt x="4913" y="5232"/>
                    <a:pt x="4465" y="5814"/>
                  </a:cubicBezTo>
                  <a:cubicBezTo>
                    <a:pt x="4018" y="6397"/>
                    <a:pt x="4018" y="7464"/>
                    <a:pt x="3271" y="7926"/>
                  </a:cubicBezTo>
                  <a:cubicBezTo>
                    <a:pt x="2524" y="8362"/>
                    <a:pt x="1778" y="9260"/>
                    <a:pt x="1877" y="9624"/>
                  </a:cubicBezTo>
                  <a:cubicBezTo>
                    <a:pt x="1977" y="9989"/>
                    <a:pt x="2176" y="10304"/>
                    <a:pt x="1529" y="10571"/>
                  </a:cubicBezTo>
                  <a:cubicBezTo>
                    <a:pt x="882" y="10838"/>
                    <a:pt x="-213" y="11518"/>
                    <a:pt x="36" y="12051"/>
                  </a:cubicBezTo>
                  <a:cubicBezTo>
                    <a:pt x="235" y="12610"/>
                    <a:pt x="982" y="12294"/>
                    <a:pt x="982" y="12998"/>
                  </a:cubicBezTo>
                  <a:cubicBezTo>
                    <a:pt x="982" y="13726"/>
                    <a:pt x="-611" y="14211"/>
                    <a:pt x="783" y="14940"/>
                  </a:cubicBezTo>
                  <a:cubicBezTo>
                    <a:pt x="2176" y="15668"/>
                    <a:pt x="2724" y="15522"/>
                    <a:pt x="2972" y="15983"/>
                  </a:cubicBezTo>
                  <a:cubicBezTo>
                    <a:pt x="3171" y="16420"/>
                    <a:pt x="3520" y="17002"/>
                    <a:pt x="4913" y="17585"/>
                  </a:cubicBezTo>
                  <a:cubicBezTo>
                    <a:pt x="6307" y="18167"/>
                    <a:pt x="7651" y="17900"/>
                    <a:pt x="8596" y="18531"/>
                  </a:cubicBezTo>
                  <a:cubicBezTo>
                    <a:pt x="9592" y="19162"/>
                    <a:pt x="11334" y="19381"/>
                    <a:pt x="11533" y="20012"/>
                  </a:cubicBezTo>
                  <a:cubicBezTo>
                    <a:pt x="11782" y="20643"/>
                    <a:pt x="12628" y="21274"/>
                    <a:pt x="13524" y="21322"/>
                  </a:cubicBezTo>
                  <a:cubicBezTo>
                    <a:pt x="14370" y="21371"/>
                    <a:pt x="15564" y="21153"/>
                    <a:pt x="14917" y="20522"/>
                  </a:cubicBezTo>
                  <a:cubicBezTo>
                    <a:pt x="14270" y="19891"/>
                    <a:pt x="14718" y="19575"/>
                    <a:pt x="14370" y="18895"/>
                  </a:cubicBezTo>
                  <a:cubicBezTo>
                    <a:pt x="14021" y="18216"/>
                    <a:pt x="14021" y="17415"/>
                    <a:pt x="15216" y="16881"/>
                  </a:cubicBezTo>
                  <a:cubicBezTo>
                    <a:pt x="16410" y="16323"/>
                    <a:pt x="17406" y="15425"/>
                    <a:pt x="17505" y="14794"/>
                  </a:cubicBezTo>
                  <a:cubicBezTo>
                    <a:pt x="17605" y="14163"/>
                    <a:pt x="17207" y="14163"/>
                    <a:pt x="18152" y="13847"/>
                  </a:cubicBezTo>
                  <a:cubicBezTo>
                    <a:pt x="19148" y="13556"/>
                    <a:pt x="17854" y="12197"/>
                    <a:pt x="18700" y="11712"/>
                  </a:cubicBezTo>
                  <a:cubicBezTo>
                    <a:pt x="19595" y="11202"/>
                    <a:pt x="20043" y="10717"/>
                    <a:pt x="19347" y="10401"/>
                  </a:cubicBezTo>
                  <a:cubicBezTo>
                    <a:pt x="18700" y="10086"/>
                    <a:pt x="18301" y="9358"/>
                    <a:pt x="19148" y="9139"/>
                  </a:cubicBezTo>
                  <a:cubicBezTo>
                    <a:pt x="20043" y="8921"/>
                    <a:pt x="20889" y="8411"/>
                    <a:pt x="20242" y="7926"/>
                  </a:cubicBezTo>
                  <a:cubicBezTo>
                    <a:pt x="19595" y="7416"/>
                    <a:pt x="19148" y="7198"/>
                    <a:pt x="19496" y="6518"/>
                  </a:cubicBezTo>
                  <a:cubicBezTo>
                    <a:pt x="19795" y="5863"/>
                    <a:pt x="20790" y="5571"/>
                    <a:pt x="20889" y="4771"/>
                  </a:cubicBezTo>
                  <a:cubicBezTo>
                    <a:pt x="20989" y="3970"/>
                    <a:pt x="19347" y="3387"/>
                    <a:pt x="19595" y="2562"/>
                  </a:cubicBezTo>
                  <a:cubicBezTo>
                    <a:pt x="19795" y="1761"/>
                    <a:pt x="20442" y="1179"/>
                    <a:pt x="19595" y="863"/>
                  </a:cubicBezTo>
                  <a:cubicBezTo>
                    <a:pt x="18700" y="548"/>
                    <a:pt x="16311" y="766"/>
                    <a:pt x="15763" y="499"/>
                  </a:cubicBezTo>
                  <a:cubicBezTo>
                    <a:pt x="15216" y="232"/>
                    <a:pt x="14917" y="-229"/>
                    <a:pt x="14021" y="135"/>
                  </a:cubicBezTo>
                  <a:cubicBezTo>
                    <a:pt x="13175" y="499"/>
                    <a:pt x="12279" y="1130"/>
                    <a:pt x="11234" y="1276"/>
                  </a:cubicBezTo>
                  <a:cubicBezTo>
                    <a:pt x="10139" y="1397"/>
                    <a:pt x="9243" y="1664"/>
                    <a:pt x="8497" y="2028"/>
                  </a:cubicBezTo>
                  <a:cubicBezTo>
                    <a:pt x="7750" y="2392"/>
                    <a:pt x="7949" y="2513"/>
                    <a:pt x="7949" y="307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4" name="Shape 1624"/>
            <p:cNvSpPr/>
            <p:nvPr/>
          </p:nvSpPr>
          <p:spPr>
            <a:xfrm>
              <a:off x="10029205" y="5927126"/>
              <a:ext cx="52659" cy="35154"/>
            </a:xfrm>
            <a:custGeom>
              <a:avLst/>
              <a:gdLst/>
              <a:ahLst/>
              <a:cxnLst>
                <a:cxn ang="0">
                  <a:pos x="wd2" y="hd2"/>
                </a:cxn>
                <a:cxn ang="5400000">
                  <a:pos x="wd2" y="hd2"/>
                </a:cxn>
                <a:cxn ang="10800000">
                  <a:pos x="wd2" y="hd2"/>
                </a:cxn>
                <a:cxn ang="16200000">
                  <a:pos x="wd2" y="hd2"/>
                </a:cxn>
              </a:cxnLst>
              <a:rect l="0" t="0" r="r" b="b"/>
              <a:pathLst>
                <a:path w="16234" h="19464" extrusionOk="0">
                  <a:moveTo>
                    <a:pt x="12888" y="27"/>
                  </a:moveTo>
                  <a:cubicBezTo>
                    <a:pt x="12888" y="27"/>
                    <a:pt x="-1245" y="-873"/>
                    <a:pt x="88" y="7677"/>
                  </a:cubicBezTo>
                  <a:cubicBezTo>
                    <a:pt x="1155" y="15777"/>
                    <a:pt x="88" y="17577"/>
                    <a:pt x="7022" y="19377"/>
                  </a:cubicBezTo>
                  <a:cubicBezTo>
                    <a:pt x="13955" y="20727"/>
                    <a:pt x="20355" y="5877"/>
                    <a:pt x="12888" y="27"/>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5" name="Shape 1625"/>
            <p:cNvSpPr/>
            <p:nvPr/>
          </p:nvSpPr>
          <p:spPr>
            <a:xfrm>
              <a:off x="10121554" y="5882991"/>
              <a:ext cx="35067" cy="47974"/>
            </a:xfrm>
            <a:custGeom>
              <a:avLst/>
              <a:gdLst/>
              <a:ahLst/>
              <a:cxnLst>
                <a:cxn ang="0">
                  <a:pos x="wd2" y="hd2"/>
                </a:cxn>
                <a:cxn ang="5400000">
                  <a:pos x="wd2" y="hd2"/>
                </a:cxn>
                <a:cxn ang="10800000">
                  <a:pos x="wd2" y="hd2"/>
                </a:cxn>
                <a:cxn ang="16200000">
                  <a:pos x="wd2" y="hd2"/>
                </a:cxn>
              </a:cxnLst>
              <a:rect l="0" t="0" r="r" b="b"/>
              <a:pathLst>
                <a:path w="16432" h="18261" extrusionOk="0">
                  <a:moveTo>
                    <a:pt x="11858" y="0"/>
                  </a:moveTo>
                  <a:cubicBezTo>
                    <a:pt x="11858" y="0"/>
                    <a:pt x="-1102" y="4696"/>
                    <a:pt x="76" y="10643"/>
                  </a:cubicBezTo>
                  <a:cubicBezTo>
                    <a:pt x="862" y="16278"/>
                    <a:pt x="11073" y="21600"/>
                    <a:pt x="12643" y="15652"/>
                  </a:cubicBezTo>
                  <a:cubicBezTo>
                    <a:pt x="14607" y="10017"/>
                    <a:pt x="20498" y="1252"/>
                    <a:pt x="11858" y="0"/>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sp>
          <p:nvSpPr>
            <p:cNvPr id="1626" name="Shape 1626"/>
            <p:cNvSpPr/>
            <p:nvPr/>
          </p:nvSpPr>
          <p:spPr>
            <a:xfrm>
              <a:off x="10334727" y="5779460"/>
              <a:ext cx="51751" cy="38232"/>
            </a:xfrm>
            <a:custGeom>
              <a:avLst/>
              <a:gdLst/>
              <a:ahLst/>
              <a:cxnLst>
                <a:cxn ang="0">
                  <a:pos x="wd2" y="hd2"/>
                </a:cxn>
                <a:cxn ang="5400000">
                  <a:pos x="wd2" y="hd2"/>
                </a:cxn>
                <a:cxn ang="10800000">
                  <a:pos x="wd2" y="hd2"/>
                </a:cxn>
                <a:cxn ang="16200000">
                  <a:pos x="wd2" y="hd2"/>
                </a:cxn>
              </a:cxnLst>
              <a:rect l="0" t="0" r="r" b="b"/>
              <a:pathLst>
                <a:path w="16840" h="17911" extrusionOk="0">
                  <a:moveTo>
                    <a:pt x="11926" y="1362"/>
                  </a:moveTo>
                  <a:cubicBezTo>
                    <a:pt x="11926" y="1362"/>
                    <a:pt x="-536" y="-2173"/>
                    <a:pt x="18" y="2147"/>
                  </a:cubicBezTo>
                  <a:cubicBezTo>
                    <a:pt x="572" y="6467"/>
                    <a:pt x="3618" y="8823"/>
                    <a:pt x="4726" y="13536"/>
                  </a:cubicBezTo>
                  <a:cubicBezTo>
                    <a:pt x="6110" y="18642"/>
                    <a:pt x="11372" y="19427"/>
                    <a:pt x="13310" y="15107"/>
                  </a:cubicBezTo>
                  <a:cubicBezTo>
                    <a:pt x="14972" y="10787"/>
                    <a:pt x="21064" y="1362"/>
                    <a:pt x="11926" y="1362"/>
                  </a:cubicBezTo>
                  <a:close/>
                </a:path>
              </a:pathLst>
            </a:custGeom>
            <a:solidFill>
              <a:srgbClr val="D9D9D9"/>
            </a:solidFill>
            <a:ln w="38100" cap="rnd">
              <a:solidFill>
                <a:srgbClr val="FFFFFF"/>
              </a:solidFill>
              <a:prstDash val="solid"/>
              <a:round/>
            </a:ln>
            <a:effectLst/>
          </p:spPr>
          <p:txBody>
            <a:bodyPr wrap="square" lIns="22860" tIns="22860" rIns="22860" bIns="2286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prstClr val="black"/>
                </a:solidFill>
                <a:effectLst/>
                <a:uLnTx/>
                <a:uFillTx/>
                <a:latin typeface="Playfair Display" panose="00000500000000000000" pitchFamily="50" charset="0"/>
                <a:ea typeface="+mn-ea"/>
                <a:cs typeface="+mn-cs"/>
              </a:endParaRPr>
            </a:p>
          </p:txBody>
        </p:sp>
      </p:grpSp>
      <p:cxnSp>
        <p:nvCxnSpPr>
          <p:cNvPr id="3" name="直接连接符 2"/>
          <p:cNvCxnSpPr>
            <a:stCxn id="1596" idx="0"/>
          </p:cNvCxnSpPr>
          <p:nvPr/>
        </p:nvCxnSpPr>
        <p:spPr>
          <a:xfrm flipH="1" flipV="1">
            <a:off x="7427592" y="1939658"/>
            <a:ext cx="477416" cy="1797422"/>
          </a:xfrm>
          <a:prstGeom prst="line">
            <a:avLst/>
          </a:prstGeom>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853344" y="3700341"/>
            <a:ext cx="109184" cy="109184"/>
          </a:xfrm>
          <a:prstGeom prst="ellipse">
            <a:avLst/>
          </a:prstGeom>
          <a:solidFill>
            <a:srgbClr val="A8B6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26841" y="1601960"/>
            <a:ext cx="635110" cy="307777"/>
          </a:xfrm>
          <a:prstGeom prst="rect">
            <a:avLst/>
          </a:prstGeom>
        </p:spPr>
        <p:txBody>
          <a:bodyPr wrap="none">
            <a:spAutoFit/>
          </a:bodyPr>
          <a:lstStyle/>
          <a:p>
            <a:r>
              <a:rPr lang="zh-CN" altLang="en-US" sz="1400" dirty="0">
                <a:solidFill>
                  <a:prstClr val="black"/>
                </a:solidFill>
                <a:latin typeface="Playfair Display" panose="00000500000000000000" pitchFamily="50" charset="0"/>
              </a:rPr>
              <a:t>项目</a:t>
            </a:r>
            <a:r>
              <a:rPr lang="en-US" altLang="zh-CN" sz="1400" dirty="0">
                <a:solidFill>
                  <a:prstClr val="black"/>
                </a:solidFill>
                <a:latin typeface="Playfair Display" panose="00000500000000000000" pitchFamily="50" charset="0"/>
              </a:rPr>
              <a:t>1</a:t>
            </a:r>
            <a:endParaRPr lang="zh-CN" altLang="en-US" sz="1400" dirty="0"/>
          </a:p>
        </p:txBody>
      </p:sp>
      <p:grpSp>
        <p:nvGrpSpPr>
          <p:cNvPr id="7" name="组合 6"/>
          <p:cNvGrpSpPr/>
          <p:nvPr/>
        </p:nvGrpSpPr>
        <p:grpSpPr>
          <a:xfrm rot="8298628">
            <a:off x="9555320" y="4494789"/>
            <a:ext cx="886735" cy="1312595"/>
            <a:chOff x="9487484" y="1517806"/>
            <a:chExt cx="886735" cy="2541618"/>
          </a:xfrm>
        </p:grpSpPr>
        <p:cxnSp>
          <p:nvCxnSpPr>
            <p:cNvPr id="46" name="直接连接符 45"/>
            <p:cNvCxnSpPr/>
            <p:nvPr/>
          </p:nvCxnSpPr>
          <p:spPr>
            <a:xfrm flipH="1" flipV="1">
              <a:off x="9840940" y="2150780"/>
              <a:ext cx="477416" cy="1797422"/>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0295982" y="3916225"/>
              <a:ext cx="78237" cy="143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13301372">
              <a:off x="9487484" y="1517806"/>
              <a:ext cx="635110" cy="595958"/>
            </a:xfrm>
            <a:prstGeom prst="rect">
              <a:avLst/>
            </a:prstGeom>
          </p:spPr>
          <p:txBody>
            <a:bodyPr wrap="none">
              <a:spAutoFit/>
            </a:bodyPr>
            <a:lstStyle/>
            <a:p>
              <a:r>
                <a:rPr lang="zh-CN" altLang="en-US" sz="1400" dirty="0">
                  <a:solidFill>
                    <a:prstClr val="black"/>
                  </a:solidFill>
                  <a:latin typeface="Playfair Display" panose="00000500000000000000" pitchFamily="50" charset="0"/>
                </a:rPr>
                <a:t>项目</a:t>
              </a:r>
              <a:r>
                <a:rPr lang="en-US" altLang="zh-CN" sz="1400" dirty="0">
                  <a:solidFill>
                    <a:prstClr val="black"/>
                  </a:solidFill>
                  <a:latin typeface="Playfair Display" panose="00000500000000000000" pitchFamily="50" charset="0"/>
                </a:rPr>
                <a:t>2</a:t>
              </a:r>
              <a:endParaRPr lang="zh-CN" altLang="en-US" sz="1400" dirty="0"/>
            </a:p>
          </p:txBody>
        </p:sp>
      </p:grpSp>
      <p:sp>
        <p:nvSpPr>
          <p:cNvPr id="50" name="矩形 49"/>
          <p:cNvSpPr/>
          <p:nvPr/>
        </p:nvSpPr>
        <p:spPr>
          <a:xfrm>
            <a:off x="507068" y="318996"/>
            <a:ext cx="1701107" cy="436402"/>
          </a:xfrm>
          <a:prstGeom prst="rect">
            <a:avLst/>
          </a:prstGeom>
        </p:spPr>
        <p:txBody>
          <a:bodyPr wrap="none">
            <a:spAutoFit/>
          </a:bodyPr>
          <a:lstStyle/>
          <a:p>
            <a:pPr lvl="0">
              <a:lnSpc>
                <a:spcPct val="120000"/>
              </a:lnSpc>
              <a:defRPr/>
            </a:pPr>
            <a:r>
              <a:rPr lang="en-US" altLang="zh-CN"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02</a:t>
            </a:r>
            <a:r>
              <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     </a:t>
            </a:r>
            <a:r>
              <a:rPr lang="zh-CN" altLang="en-US" sz="20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rPr>
              <a:t>项目展示</a:t>
            </a:r>
            <a:endParaRPr lang="en-US" altLang="zh-CN" sz="1600" dirty="0">
              <a:solidFill>
                <a:prstClr val="black">
                  <a:lumMod val="65000"/>
                  <a:lumOff val="35000"/>
                </a:prstClr>
              </a:solidFill>
              <a:latin typeface="Noto Sans S Chinese Thin" panose="020B0200000000000000" pitchFamily="34" charset="-122"/>
              <a:ea typeface="Noto Sans S Chinese Thin" panose="020B0200000000000000" pitchFamily="34" charset="-122"/>
              <a:cs typeface="+mn-ea"/>
              <a:sym typeface="Arial" panose="020B0604020202020204" pitchFamily="34" charset="0"/>
            </a:endParaRPr>
          </a:p>
        </p:txBody>
      </p:sp>
      <p:sp>
        <p:nvSpPr>
          <p:cNvPr id="51" name="矩形 50"/>
          <p:cNvSpPr/>
          <p:nvPr/>
        </p:nvSpPr>
        <p:spPr>
          <a:xfrm>
            <a:off x="333582" y="210424"/>
            <a:ext cx="180975" cy="436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1627"/>
                                        </p:tgtEl>
                                        <p:attrNameLst>
                                          <p:attrName>style.visibility</p:attrName>
                                        </p:attrNameLst>
                                      </p:cBhvr>
                                      <p:to>
                                        <p:strVal val="visible"/>
                                      </p:to>
                                    </p:set>
                                    <p:animEffect transition="in" filter="fade">
                                      <p:cBhvr>
                                        <p:cTn id="7" dur="500"/>
                                        <p:tgtEl>
                                          <p:spTgt spid="162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590"/>
                                        </p:tgtEl>
                                        <p:attrNameLst>
                                          <p:attrName>style.visibility</p:attrName>
                                        </p:attrNameLst>
                                      </p:cBhvr>
                                      <p:to>
                                        <p:strVal val="visible"/>
                                      </p:to>
                                    </p:set>
                                    <p:animEffect transition="in" filter="fade">
                                      <p:cBhvr>
                                        <p:cTn id="10" dur="500"/>
                                        <p:tgtEl>
                                          <p:spTgt spid="1590"/>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591"/>
                                        </p:tgtEl>
                                        <p:attrNameLst>
                                          <p:attrName>style.visibility</p:attrName>
                                        </p:attrNameLst>
                                      </p:cBhvr>
                                      <p:to>
                                        <p:strVal val="visible"/>
                                      </p:to>
                                    </p:set>
                                    <p:animEffect transition="in" filter="fade">
                                      <p:cBhvr>
                                        <p:cTn id="13" dur="500"/>
                                        <p:tgtEl>
                                          <p:spTgt spid="159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592"/>
                                        </p:tgtEl>
                                        <p:attrNameLst>
                                          <p:attrName>style.visibility</p:attrName>
                                        </p:attrNameLst>
                                      </p:cBhvr>
                                      <p:to>
                                        <p:strVal val="visible"/>
                                      </p:to>
                                    </p:set>
                                    <p:animEffect transition="in" filter="fade">
                                      <p:cBhvr>
                                        <p:cTn id="16" dur="500"/>
                                        <p:tgtEl>
                                          <p:spTgt spid="1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0" grpId="0" animBg="1" autoUpdateAnimBg="0"/>
      <p:bldP spid="1591" grpId="0" animBg="1"/>
      <p:bldP spid="1592"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C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巫师模板">
  <a:themeElements>
    <a:clrScheme name="自定义 25">
      <a:dk1>
        <a:sysClr val="windowText" lastClr="000000"/>
      </a:dk1>
      <a:lt1>
        <a:sysClr val="window" lastClr="FFFFFF"/>
      </a:lt1>
      <a:dk2>
        <a:srgbClr val="44546A"/>
      </a:dk2>
      <a:lt2>
        <a:srgbClr val="E7E6E6"/>
      </a:lt2>
      <a:accent1>
        <a:srgbClr val="757070"/>
      </a:accent1>
      <a:accent2>
        <a:srgbClr val="3A3838"/>
      </a:accent2>
      <a:accent3>
        <a:srgbClr val="757070"/>
      </a:accent3>
      <a:accent4>
        <a:srgbClr val="3A3838"/>
      </a:accent4>
      <a:accent5>
        <a:srgbClr val="757070"/>
      </a:accent5>
      <a:accent6>
        <a:srgbClr val="3A383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宽屏</PresentationFormat>
  <Paragraphs>157</Paragraphs>
  <Slides>22</Slides>
  <Notes>19</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22</vt:i4>
      </vt:variant>
    </vt:vector>
  </HeadingPairs>
  <TitlesOfParts>
    <vt:vector size="46" baseType="lpstr">
      <vt:lpstr>Abel</vt:lpstr>
      <vt:lpstr>Futura LT</vt:lpstr>
      <vt:lpstr>Noto Sans S Chinese</vt:lpstr>
      <vt:lpstr>Noto Sans S Chinese Bold</vt:lpstr>
      <vt:lpstr>Noto Sans S Chinese Regular</vt:lpstr>
      <vt:lpstr>Noto Sans S Chinese Thin</vt:lpstr>
      <vt:lpstr>Open Sans</vt:lpstr>
      <vt:lpstr>Playfair Display</vt:lpstr>
      <vt:lpstr>PT Sans</vt:lpstr>
      <vt:lpstr>等线</vt:lpstr>
      <vt:lpstr>等线 Light</vt:lpstr>
      <vt:lpstr>方正黑体简体</vt:lpstr>
      <vt:lpstr>方正姚体</vt:lpstr>
      <vt:lpstr>楷体</vt:lpstr>
      <vt:lpstr>思源宋体 CN Medium</vt:lpstr>
      <vt:lpstr>微软雅黑</vt:lpstr>
      <vt:lpstr>微软雅黑 Light</vt:lpstr>
      <vt:lpstr>Arial</vt:lpstr>
      <vt:lpstr>Calibri</vt:lpstr>
      <vt:lpstr>Calibri Light</vt:lpstr>
      <vt:lpstr>Franklin Gothic Book</vt:lpstr>
      <vt:lpstr>Impact</vt:lpstr>
      <vt:lpstr>Office 主题</vt:lpstr>
      <vt:lpstr>小巫师模板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molisahui molisahui</dc:creator>
  <cp:lastModifiedBy>天 下</cp:lastModifiedBy>
  <cp:revision>24</cp:revision>
  <dcterms:created xsi:type="dcterms:W3CDTF">2019-02-26T02:28:00Z</dcterms:created>
  <dcterms:modified xsi:type="dcterms:W3CDTF">2021-01-06T01:08:12Z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