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32"/>
  </p:notesMasterIdLst>
  <p:handoutMasterIdLst>
    <p:handoutMasterId r:id="rId33"/>
  </p:handoutMasterIdLst>
  <p:sldIdLst>
    <p:sldId id="321" r:id="rId3"/>
    <p:sldId id="322" r:id="rId4"/>
    <p:sldId id="323" r:id="rId5"/>
    <p:sldId id="259" r:id="rId6"/>
    <p:sldId id="274" r:id="rId7"/>
    <p:sldId id="299" r:id="rId8"/>
    <p:sldId id="278" r:id="rId9"/>
    <p:sldId id="325" r:id="rId10"/>
    <p:sldId id="288" r:id="rId11"/>
    <p:sldId id="262" r:id="rId12"/>
    <p:sldId id="290" r:id="rId13"/>
    <p:sldId id="300" r:id="rId14"/>
    <p:sldId id="326" r:id="rId15"/>
    <p:sldId id="267" r:id="rId16"/>
    <p:sldId id="260" r:id="rId17"/>
    <p:sldId id="266" r:id="rId18"/>
    <p:sldId id="272" r:id="rId19"/>
    <p:sldId id="327" r:id="rId20"/>
    <p:sldId id="268" r:id="rId21"/>
    <p:sldId id="270" r:id="rId22"/>
    <p:sldId id="285" r:id="rId23"/>
    <p:sldId id="265" r:id="rId24"/>
    <p:sldId id="269" r:id="rId25"/>
    <p:sldId id="328" r:id="rId26"/>
    <p:sldId id="292" r:id="rId27"/>
    <p:sldId id="281" r:id="rId28"/>
    <p:sldId id="271" r:id="rId29"/>
    <p:sldId id="261" r:id="rId30"/>
    <p:sldId id="324" r:id="rId31"/>
  </p:sldIdLst>
  <p:sldSz cx="9144000" cy="5143500" type="screen16x9"/>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30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215E8C"/>
    <a:srgbClr val="404040"/>
    <a:srgbClr val="005DA2"/>
    <a:srgbClr val="584B3F"/>
    <a:srgbClr val="76675D"/>
    <a:srgbClr val="9C7F7B"/>
    <a:srgbClr val="DCDAE3"/>
    <a:srgbClr val="AB8C62"/>
    <a:srgbClr val="343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5" autoAdjust="0"/>
    <p:restoredTop sz="94660" autoAdjust="0"/>
  </p:normalViewPr>
  <p:slideViewPr>
    <p:cSldViewPr>
      <p:cViewPr varScale="1">
        <p:scale>
          <a:sx n="83" d="100"/>
          <a:sy n="83" d="100"/>
        </p:scale>
        <p:origin x="90" y="426"/>
      </p:cViewPr>
      <p:guideLst>
        <p:guide orient="horz" pos="1620"/>
        <p:guide pos="301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solidFill>
                  <a:prstClr val="black"/>
                </a:solidFill>
              </a:rPr>
              <a:t>13</a:t>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solidFill>
                  <a:prstClr val="black"/>
                </a:solidFill>
              </a:rPr>
              <a:t>18</a:t>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solidFill>
                  <a:prstClr val="black"/>
                </a:solidFill>
              </a:rPr>
              <a:t>24</a:t>
            </a:fld>
            <a:endParaRPr lang="zh-CN" alt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25</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26</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27</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solidFill>
                  <a:prstClr val="black"/>
                </a:solidFill>
              </a:rPr>
              <a:t>8</a:t>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262626">
                  <a:tint val="75000"/>
                </a:srgbClr>
              </a:solidFill>
            </a:endParaRPr>
          </a:p>
        </p:txBody>
      </p:sp>
      <p:sp>
        <p:nvSpPr>
          <p:cNvPr id="6" name="灯片编号占位符 5"/>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262626">
                  <a:tint val="75000"/>
                </a:srgbClr>
              </a:solidFill>
            </a:endParaRPr>
          </a:p>
        </p:txBody>
      </p:sp>
      <p:sp>
        <p:nvSpPr>
          <p:cNvPr id="6" name="灯片编号占位符 5"/>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262626">
                  <a:tint val="75000"/>
                </a:srgbClr>
              </a:solidFill>
            </a:endParaRPr>
          </a:p>
        </p:txBody>
      </p:sp>
      <p:sp>
        <p:nvSpPr>
          <p:cNvPr id="6" name="灯片编号占位符 5"/>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262626">
                  <a:tint val="75000"/>
                </a:srgbClr>
              </a:solidFill>
            </a:endParaRPr>
          </a:p>
        </p:txBody>
      </p:sp>
      <p:sp>
        <p:nvSpPr>
          <p:cNvPr id="7" name="灯片编号占位符 6"/>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
        <p:nvSpPr>
          <p:cNvPr id="9" name="矩形 8"/>
          <p:cNvSpPr/>
          <p:nvPr userDrawn="1"/>
        </p:nvSpPr>
        <p:spPr>
          <a:xfrm>
            <a:off x="6643971" y="4837632"/>
            <a:ext cx="581352" cy="353943"/>
          </a:xfrm>
          <a:prstGeom prst="rect">
            <a:avLst/>
          </a:prstGeom>
        </p:spPr>
        <p:txBody>
          <a:bodyPr wrap="square">
            <a:spAutoFit/>
          </a:bodyPr>
          <a:lstStyle/>
          <a:p>
            <a:pPr>
              <a:defRPr/>
            </a:pPr>
            <a:r>
              <a:rPr lang="en-US" altLang="zh-CN" sz="100" kern="0" dirty="0">
                <a:solidFill>
                  <a:prstClr val="white"/>
                </a:solidFill>
              </a:rPr>
              <a:t>PPT</a:t>
            </a:r>
            <a:r>
              <a:rPr lang="zh-CN" altLang="en-US" sz="100" kern="0" dirty="0">
                <a:solidFill>
                  <a:prstClr val="white"/>
                </a:solidFill>
              </a:rPr>
              <a:t>模板下载：</a:t>
            </a:r>
            <a:r>
              <a:rPr lang="en-US" altLang="zh-CN" sz="100" kern="0" dirty="0">
                <a:solidFill>
                  <a:prstClr val="white"/>
                </a:solidFill>
              </a:rPr>
              <a:t>www.1ppt.com/moban/     </a:t>
            </a:r>
            <a:r>
              <a:rPr lang="zh-CN" altLang="en-US" sz="100" kern="0" dirty="0">
                <a:solidFill>
                  <a:prstClr val="white"/>
                </a:solidFill>
              </a:rPr>
              <a:t>行业</a:t>
            </a:r>
            <a:r>
              <a:rPr lang="en-US" altLang="zh-CN" sz="100" kern="0" dirty="0">
                <a:solidFill>
                  <a:prstClr val="white"/>
                </a:solidFill>
              </a:rPr>
              <a:t>PPT</a:t>
            </a:r>
            <a:r>
              <a:rPr lang="zh-CN" altLang="en-US" sz="100" kern="0" dirty="0">
                <a:solidFill>
                  <a:prstClr val="white"/>
                </a:solidFill>
              </a:rPr>
              <a:t>模板：</a:t>
            </a:r>
            <a:r>
              <a:rPr lang="en-US" altLang="zh-CN" sz="100" kern="0" dirty="0">
                <a:solidFill>
                  <a:prstClr val="white"/>
                </a:solidFill>
              </a:rPr>
              <a:t>www.1ppt.com/hangye/ </a:t>
            </a:r>
          </a:p>
          <a:p>
            <a:pPr>
              <a:defRPr/>
            </a:pPr>
            <a:r>
              <a:rPr lang="zh-CN" altLang="en-US" sz="100" kern="0" dirty="0">
                <a:solidFill>
                  <a:prstClr val="white"/>
                </a:solidFill>
              </a:rPr>
              <a:t>节日</a:t>
            </a:r>
            <a:r>
              <a:rPr lang="en-US" altLang="zh-CN" sz="100" kern="0" dirty="0">
                <a:solidFill>
                  <a:prstClr val="white"/>
                </a:solidFill>
              </a:rPr>
              <a:t>PPT</a:t>
            </a:r>
            <a:r>
              <a:rPr lang="zh-CN" altLang="en-US" sz="100" kern="0" dirty="0">
                <a:solidFill>
                  <a:prstClr val="white"/>
                </a:solidFill>
              </a:rPr>
              <a:t>模板：</a:t>
            </a:r>
            <a:r>
              <a:rPr lang="en-US" altLang="zh-CN" sz="100" kern="0" dirty="0">
                <a:solidFill>
                  <a:prstClr val="white"/>
                </a:solidFill>
              </a:rPr>
              <a:t>www.1ppt.com/jieri/           PPT</a:t>
            </a:r>
            <a:r>
              <a:rPr lang="zh-CN" altLang="en-US" sz="100" kern="0" dirty="0">
                <a:solidFill>
                  <a:prstClr val="white"/>
                </a:solidFill>
              </a:rPr>
              <a:t>素材下载：</a:t>
            </a:r>
            <a:r>
              <a:rPr lang="en-US" altLang="zh-CN" sz="100" kern="0" dirty="0">
                <a:solidFill>
                  <a:prstClr val="white"/>
                </a:solidFill>
              </a:rPr>
              <a:t>www.1ppt.com/sucai/</a:t>
            </a:r>
          </a:p>
          <a:p>
            <a:pPr>
              <a:defRPr/>
            </a:pPr>
            <a:r>
              <a:rPr lang="en-US" altLang="zh-CN" sz="100" kern="0" dirty="0">
                <a:solidFill>
                  <a:prstClr val="white"/>
                </a:solidFill>
              </a:rPr>
              <a:t>PPT</a:t>
            </a:r>
            <a:r>
              <a:rPr lang="zh-CN" altLang="en-US" sz="100" kern="0" dirty="0">
                <a:solidFill>
                  <a:prstClr val="white"/>
                </a:solidFill>
              </a:rPr>
              <a:t>背景图片：</a:t>
            </a:r>
            <a:r>
              <a:rPr lang="en-US" altLang="zh-CN" sz="100" kern="0" dirty="0">
                <a:solidFill>
                  <a:prstClr val="white"/>
                </a:solidFill>
              </a:rPr>
              <a:t>www.1ppt.com/beijing/      PPT</a:t>
            </a:r>
            <a:r>
              <a:rPr lang="zh-CN" altLang="en-US" sz="100" kern="0" dirty="0">
                <a:solidFill>
                  <a:prstClr val="white"/>
                </a:solidFill>
              </a:rPr>
              <a:t>图表下载：</a:t>
            </a:r>
            <a:r>
              <a:rPr lang="en-US" altLang="zh-CN" sz="100" kern="0" dirty="0">
                <a:solidFill>
                  <a:prstClr val="white"/>
                </a:solidFill>
              </a:rPr>
              <a:t>www.1ppt.com/tubiao/      </a:t>
            </a:r>
          </a:p>
          <a:p>
            <a:pPr>
              <a:defRPr/>
            </a:pPr>
            <a:r>
              <a:rPr lang="zh-CN" altLang="en-US" sz="100" kern="0" dirty="0">
                <a:solidFill>
                  <a:prstClr val="white"/>
                </a:solidFill>
              </a:rPr>
              <a:t>优秀</a:t>
            </a:r>
            <a:r>
              <a:rPr lang="en-US" altLang="zh-CN" sz="100" kern="0" dirty="0">
                <a:solidFill>
                  <a:prstClr val="white"/>
                </a:solidFill>
              </a:rPr>
              <a:t>PPT</a:t>
            </a:r>
            <a:r>
              <a:rPr lang="zh-CN" altLang="en-US" sz="100" kern="0" dirty="0">
                <a:solidFill>
                  <a:prstClr val="white"/>
                </a:solidFill>
              </a:rPr>
              <a:t>下载：</a:t>
            </a:r>
            <a:r>
              <a:rPr lang="en-US" altLang="zh-CN" sz="100" kern="0" dirty="0">
                <a:solidFill>
                  <a:prstClr val="white"/>
                </a:solidFill>
              </a:rPr>
              <a:t>www.1ppt.com/xiazai/        PPT</a:t>
            </a:r>
            <a:r>
              <a:rPr lang="zh-CN" altLang="en-US" sz="100" kern="0" dirty="0">
                <a:solidFill>
                  <a:prstClr val="white"/>
                </a:solidFill>
              </a:rPr>
              <a:t>教程： </a:t>
            </a:r>
            <a:r>
              <a:rPr lang="en-US" altLang="zh-CN" sz="100" kern="0" dirty="0">
                <a:solidFill>
                  <a:prstClr val="white"/>
                </a:solidFill>
              </a:rPr>
              <a:t>www.1ppt.com/powerpoint/      </a:t>
            </a:r>
          </a:p>
          <a:p>
            <a:pPr>
              <a:defRPr/>
            </a:pPr>
            <a:r>
              <a:rPr lang="en-US" altLang="zh-CN" sz="100" kern="0" dirty="0">
                <a:solidFill>
                  <a:prstClr val="white"/>
                </a:solidFill>
              </a:rPr>
              <a:t>Word</a:t>
            </a:r>
            <a:r>
              <a:rPr lang="zh-CN" altLang="en-US" sz="100" kern="0" dirty="0">
                <a:solidFill>
                  <a:prstClr val="white"/>
                </a:solidFill>
              </a:rPr>
              <a:t>教程： </a:t>
            </a:r>
            <a:r>
              <a:rPr lang="en-US" altLang="zh-CN" sz="100" kern="0" dirty="0">
                <a:solidFill>
                  <a:prstClr val="white"/>
                </a:solidFill>
              </a:rPr>
              <a:t>www.1ppt.com/word/              Excel</a:t>
            </a:r>
            <a:r>
              <a:rPr lang="zh-CN" altLang="en-US" sz="100" kern="0" dirty="0">
                <a:solidFill>
                  <a:prstClr val="white"/>
                </a:solidFill>
              </a:rPr>
              <a:t>教程：</a:t>
            </a:r>
            <a:r>
              <a:rPr lang="en-US" altLang="zh-CN" sz="100" kern="0" dirty="0">
                <a:solidFill>
                  <a:prstClr val="white"/>
                </a:solidFill>
              </a:rPr>
              <a:t>www.1ppt.com/excel/  </a:t>
            </a:r>
          </a:p>
          <a:p>
            <a:pPr>
              <a:defRPr/>
            </a:pPr>
            <a:r>
              <a:rPr lang="zh-CN" altLang="en-US" sz="100" kern="0" dirty="0">
                <a:solidFill>
                  <a:prstClr val="white"/>
                </a:solidFill>
              </a:rPr>
              <a:t>资料下载：</a:t>
            </a:r>
            <a:r>
              <a:rPr lang="en-US" altLang="zh-CN" sz="100" kern="0" dirty="0">
                <a:solidFill>
                  <a:prstClr val="white"/>
                </a:solidFill>
              </a:rPr>
              <a:t>www.1ppt.com/ziliao/                PPT</a:t>
            </a:r>
            <a:r>
              <a:rPr lang="zh-CN" altLang="en-US" sz="100" kern="0" dirty="0">
                <a:solidFill>
                  <a:prstClr val="white"/>
                </a:solidFill>
              </a:rPr>
              <a:t>课件下载：</a:t>
            </a:r>
            <a:r>
              <a:rPr lang="en-US" altLang="zh-CN" sz="100" kern="0" dirty="0">
                <a:solidFill>
                  <a:prstClr val="white"/>
                </a:solidFill>
              </a:rPr>
              <a:t>www.1ppt.com/kejian/ </a:t>
            </a:r>
          </a:p>
          <a:p>
            <a:pPr>
              <a:defRPr/>
            </a:pPr>
            <a:r>
              <a:rPr lang="zh-CN" altLang="en-US" sz="100" kern="0" dirty="0">
                <a:solidFill>
                  <a:prstClr val="white"/>
                </a:solidFill>
              </a:rPr>
              <a:t>范文下载：</a:t>
            </a:r>
            <a:r>
              <a:rPr lang="en-US" altLang="zh-CN" sz="100" kern="0" dirty="0">
                <a:solidFill>
                  <a:prstClr val="white"/>
                </a:solidFill>
              </a:rPr>
              <a:t>www.1ppt.com/fanwen/             </a:t>
            </a:r>
            <a:r>
              <a:rPr lang="zh-CN" altLang="en-US" sz="100" kern="0" dirty="0">
                <a:solidFill>
                  <a:prstClr val="white"/>
                </a:solidFill>
              </a:rPr>
              <a:t>试卷下载：</a:t>
            </a:r>
            <a:r>
              <a:rPr lang="en-US" altLang="zh-CN" sz="100" kern="0" dirty="0">
                <a:solidFill>
                  <a:prstClr val="white"/>
                </a:solidFill>
              </a:rPr>
              <a:t>www.1ppt.com/shiti/  </a:t>
            </a:r>
          </a:p>
          <a:p>
            <a:pPr>
              <a:defRPr/>
            </a:pPr>
            <a:r>
              <a:rPr lang="zh-CN" altLang="en-US" sz="100" kern="0" dirty="0">
                <a:solidFill>
                  <a:prstClr val="white"/>
                </a:solidFill>
              </a:rPr>
              <a:t>教案下载：</a:t>
            </a:r>
            <a:r>
              <a:rPr lang="en-US" altLang="zh-CN" sz="100" kern="0" dirty="0">
                <a:solidFill>
                  <a:prstClr val="white"/>
                </a:solidFill>
              </a:rPr>
              <a:t>www.1ppt.com/jiaoan/        </a:t>
            </a:r>
          </a:p>
          <a:p>
            <a:pPr>
              <a:defRPr/>
            </a:pPr>
            <a:r>
              <a:rPr lang="zh-CN" altLang="en-US" sz="100" kern="0" dirty="0">
                <a:solidFill>
                  <a:prstClr val="white"/>
                </a:solidFill>
              </a:rPr>
              <a:t>字体下载：</a:t>
            </a:r>
            <a:r>
              <a:rPr lang="en-US" altLang="zh-CN" sz="100" kern="0" dirty="0">
                <a:solidFill>
                  <a:prstClr val="white"/>
                </a:solidFill>
              </a:rPr>
              <a:t>www.1ppt.com/ziti/</a:t>
            </a:r>
          </a:p>
          <a:p>
            <a:pPr>
              <a:defRPr/>
            </a:pPr>
            <a:r>
              <a:rPr lang="en-US" altLang="zh-CN" sz="100" kern="0" dirty="0">
                <a:solidFill>
                  <a:prstClr val="white"/>
                </a:solidFill>
              </a:rPr>
              <a:t> </a:t>
            </a:r>
            <a:endParaRPr lang="zh-CN" altLang="en-US" sz="100" kern="0" dirty="0">
              <a:solidFill>
                <a:prstClr val="white"/>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8" name="页脚占位符 7"/>
          <p:cNvSpPr>
            <a:spLocks noGrp="1"/>
          </p:cNvSpPr>
          <p:nvPr>
            <p:ph type="ftr" sz="quarter" idx="11"/>
          </p:nvPr>
        </p:nvSpPr>
        <p:spPr/>
        <p:txBody>
          <a:bodyPr/>
          <a:lstStyle/>
          <a:p>
            <a:endParaRPr lang="zh-CN" altLang="en-US">
              <a:solidFill>
                <a:srgbClr val="262626">
                  <a:tint val="75000"/>
                </a:srgbClr>
              </a:solidFill>
            </a:endParaRPr>
          </a:p>
        </p:txBody>
      </p:sp>
      <p:sp>
        <p:nvSpPr>
          <p:cNvPr id="9" name="灯片编号占位符 8"/>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4" name="页脚占位符 3"/>
          <p:cNvSpPr>
            <a:spLocks noGrp="1"/>
          </p:cNvSpPr>
          <p:nvPr>
            <p:ph type="ftr" sz="quarter" idx="11"/>
          </p:nvPr>
        </p:nvSpPr>
        <p:spPr/>
        <p:txBody>
          <a:bodyPr/>
          <a:lstStyle/>
          <a:p>
            <a:endParaRPr lang="zh-CN" altLang="en-US">
              <a:solidFill>
                <a:srgbClr val="262626">
                  <a:tint val="75000"/>
                </a:srgbClr>
              </a:solidFill>
            </a:endParaRPr>
          </a:p>
        </p:txBody>
      </p:sp>
      <p:sp>
        <p:nvSpPr>
          <p:cNvPr id="5" name="灯片编号占位符 4"/>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3" name="页脚占位符 2"/>
          <p:cNvSpPr>
            <a:spLocks noGrp="1"/>
          </p:cNvSpPr>
          <p:nvPr>
            <p:ph type="ftr" sz="quarter" idx="11"/>
          </p:nvPr>
        </p:nvSpPr>
        <p:spPr/>
        <p:txBody>
          <a:bodyPr/>
          <a:lstStyle/>
          <a:p>
            <a:endParaRPr lang="zh-CN" altLang="en-US">
              <a:solidFill>
                <a:srgbClr val="262626">
                  <a:tint val="75000"/>
                </a:srgbClr>
              </a:solidFill>
            </a:endParaRPr>
          </a:p>
        </p:txBody>
      </p:sp>
      <p:sp>
        <p:nvSpPr>
          <p:cNvPr id="4" name="灯片编号占位符 3"/>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262626">
                  <a:tint val="75000"/>
                </a:srgbClr>
              </a:solidFill>
            </a:endParaRPr>
          </a:p>
        </p:txBody>
      </p:sp>
      <p:sp>
        <p:nvSpPr>
          <p:cNvPr id="7" name="灯片编号占位符 6"/>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262626">
                  <a:tint val="75000"/>
                </a:srgbClr>
              </a:solidFill>
            </a:endParaRPr>
          </a:p>
        </p:txBody>
      </p:sp>
      <p:sp>
        <p:nvSpPr>
          <p:cNvPr id="7" name="灯片编号占位符 6"/>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262626">
                  <a:tint val="75000"/>
                </a:srgbClr>
              </a:solidFill>
            </a:endParaRPr>
          </a:p>
        </p:txBody>
      </p:sp>
      <p:sp>
        <p:nvSpPr>
          <p:cNvPr id="6" name="灯片编号占位符 5"/>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262626">
                  <a:tint val="75000"/>
                </a:srgbClr>
              </a:solidFill>
            </a:endParaRPr>
          </a:p>
        </p:txBody>
      </p:sp>
      <p:sp>
        <p:nvSpPr>
          <p:cNvPr id="6" name="灯片编号占位符 5"/>
          <p:cNvSpPr>
            <a:spLocks noGrp="1"/>
          </p:cNvSpPr>
          <p:nvPr>
            <p:ph type="sldNum" sz="quarter" idx="12"/>
          </p:nvPr>
        </p:nvSpPr>
        <p:spPr/>
        <p:txBody>
          <a:body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F10855C-C9CE-404D-9516-02768B0B9445}" type="datetimeFigureOut">
              <a:rPr lang="zh-CN" altLang="en-US" smtClean="0">
                <a:solidFill>
                  <a:srgbClr val="262626">
                    <a:tint val="75000"/>
                  </a:srgbClr>
                </a:solidFill>
              </a:rPr>
              <a:t>2021/1/6</a:t>
            </a:fld>
            <a:endParaRPr lang="zh-CN" altLang="en-US">
              <a:solidFill>
                <a:srgbClr val="262626">
                  <a:tint val="75000"/>
                </a:srgbClr>
              </a:solidFill>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srgbClr val="262626">
                  <a:tint val="75000"/>
                </a:srgbClr>
              </a:solidFill>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C860A2B-FFB5-4C27-AAF9-3D9798C812F8}" type="slidenum">
              <a:rPr lang="zh-CN" altLang="en-US" smtClean="0">
                <a:solidFill>
                  <a:srgbClr val="262626">
                    <a:tint val="75000"/>
                  </a:srgbClr>
                </a:solidFill>
              </a:rPr>
              <a:t>‹#›</a:t>
            </a:fld>
            <a:endParaRPr lang="zh-CN" altLang="en-US">
              <a:solidFill>
                <a:srgbClr val="262626">
                  <a:tint val="75000"/>
                </a:srgbClr>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Layout" Target="../slideLayouts/slideLayout14.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PA_椭圆 7"/>
          <p:cNvSpPr/>
          <p:nvPr>
            <p:custDataLst>
              <p:tags r:id="rId1"/>
            </p:custDataLst>
          </p:nvPr>
        </p:nvSpPr>
        <p:spPr>
          <a:xfrm>
            <a:off x="568547" y="3134271"/>
            <a:ext cx="628790" cy="628790"/>
          </a:xfrm>
          <a:prstGeom prst="ellipse">
            <a:avLst/>
          </a:prstGeom>
          <a:gradFill flip="none" rotWithShape="1">
            <a:gsLst>
              <a:gs pos="0">
                <a:schemeClr val="accent3"/>
              </a:gs>
              <a:gs pos="100000">
                <a:schemeClr val="accent3">
                  <a:lumMod val="50000"/>
                </a:schemeClr>
              </a:gs>
            </a:gsLst>
            <a:lin ang="13500000" scaled="1"/>
            <a:tileRect/>
          </a:gradFill>
          <a:ln w="25400">
            <a:gradFill flip="none" rotWithShape="1">
              <a:gsLst>
                <a:gs pos="0">
                  <a:schemeClr val="accent3"/>
                </a:gs>
                <a:gs pos="100000">
                  <a:schemeClr val="accent3">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0" name="PA_矩形 9"/>
          <p:cNvSpPr/>
          <p:nvPr>
            <p:custDataLst>
              <p:tags r:id="rId2"/>
            </p:custDataLst>
          </p:nvPr>
        </p:nvSpPr>
        <p:spPr>
          <a:xfrm>
            <a:off x="-396552" y="1427331"/>
            <a:ext cx="9675634" cy="1706941"/>
          </a:xfrm>
          <a:prstGeom prst="parallelogram">
            <a:avLst/>
          </a:prstGeom>
          <a:solidFill>
            <a:schemeClr val="accent1"/>
          </a:solidFill>
          <a:ln w="38100">
            <a:gradFill flip="none" rotWithShape="1">
              <a:gsLst>
                <a:gs pos="0">
                  <a:srgbClr val="CFCFCF"/>
                </a:gs>
                <a:gs pos="100000">
                  <a:schemeClr val="bg1"/>
                </a:gs>
              </a:gsLst>
              <a:lin ang="2700000" scaled="1"/>
              <a:tileRect/>
            </a:gradFill>
          </a:ln>
          <a:effectLst>
            <a:innerShdw blurRad="203200" dist="2032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 name="PA_椭圆 5"/>
          <p:cNvSpPr/>
          <p:nvPr>
            <p:custDataLst>
              <p:tags r:id="rId3"/>
            </p:custDataLst>
          </p:nvPr>
        </p:nvSpPr>
        <p:spPr>
          <a:xfrm>
            <a:off x="2672902" y="2834648"/>
            <a:ext cx="508464" cy="508464"/>
          </a:xfrm>
          <a:prstGeom prst="ellipse">
            <a:avLst/>
          </a:prstGeom>
          <a:gradFill flip="none" rotWithShape="1">
            <a:gsLst>
              <a:gs pos="0">
                <a:schemeClr val="accent1"/>
              </a:gs>
              <a:gs pos="100000">
                <a:schemeClr val="accent1">
                  <a:lumMod val="50000"/>
                </a:schemeClr>
              </a:gs>
            </a:gsLst>
            <a:lin ang="13500000" scaled="1"/>
            <a:tileRect/>
          </a:gradFill>
          <a:ln w="25400">
            <a:gradFill flip="none" rotWithShape="1">
              <a:gsLst>
                <a:gs pos="0">
                  <a:schemeClr val="accent1"/>
                </a:gs>
                <a:gs pos="100000">
                  <a:schemeClr val="accent1">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2" name="PA_椭圆 11"/>
          <p:cNvSpPr/>
          <p:nvPr>
            <p:custDataLst>
              <p:tags r:id="rId4"/>
            </p:custDataLst>
          </p:nvPr>
        </p:nvSpPr>
        <p:spPr>
          <a:xfrm>
            <a:off x="-512936" y="1670399"/>
            <a:ext cx="840416" cy="840416"/>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4" name="PA_椭圆 13"/>
          <p:cNvSpPr/>
          <p:nvPr>
            <p:custDataLst>
              <p:tags r:id="rId5"/>
            </p:custDataLst>
          </p:nvPr>
        </p:nvSpPr>
        <p:spPr>
          <a:xfrm>
            <a:off x="1872153" y="3673869"/>
            <a:ext cx="616951" cy="616951"/>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4" name="PA_椭圆 3"/>
          <p:cNvSpPr/>
          <p:nvPr>
            <p:custDataLst>
              <p:tags r:id="rId6"/>
            </p:custDataLst>
          </p:nvPr>
        </p:nvSpPr>
        <p:spPr>
          <a:xfrm>
            <a:off x="402564" y="952719"/>
            <a:ext cx="2656163" cy="2656163"/>
          </a:xfrm>
          <a:prstGeom prst="ellipse">
            <a:avLst/>
          </a:prstGeom>
          <a:blipFill dpi="0" rotWithShape="1">
            <a:blip r:embed="rId14"/>
            <a:srcRect/>
            <a:stretch>
              <a:fillRect/>
            </a:stretch>
          </a:blipFill>
          <a:ln w="38100">
            <a:gradFill flip="none" rotWithShape="1">
              <a:gsLst>
                <a:gs pos="0">
                  <a:schemeClr val="bg1">
                    <a:lumMod val="100000"/>
                  </a:schemeClr>
                </a:gs>
                <a:gs pos="100000">
                  <a:schemeClr val="bg1">
                    <a:lumMod val="85000"/>
                  </a:schemeClr>
                </a:gs>
              </a:gsLst>
              <a:lin ang="2700000" scaled="1"/>
              <a:tileRect/>
            </a:gradFill>
          </a:ln>
          <a:effectLst>
            <a:outerShdw blurRad="254000" dist="2032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5" name="PA_文本框 14"/>
          <p:cNvSpPr txBox="1"/>
          <p:nvPr>
            <p:custDataLst>
              <p:tags r:id="rId7"/>
            </p:custDataLst>
          </p:nvPr>
        </p:nvSpPr>
        <p:spPr>
          <a:xfrm>
            <a:off x="3380301" y="1670399"/>
            <a:ext cx="5262979" cy="854080"/>
          </a:xfrm>
          <a:prstGeom prst="rect">
            <a:avLst/>
          </a:prstGeom>
          <a:noFill/>
          <a:effectLst/>
        </p:spPr>
        <p:txBody>
          <a:bodyPr wrap="none" rtlCol="0">
            <a:spAutoFit/>
          </a:bodyPr>
          <a:lstStyle/>
          <a:p>
            <a:r>
              <a:rPr lang="zh-CN" altLang="en-US" sz="4950" b="1" dirty="0">
                <a:solidFill>
                  <a:prstClr val="white"/>
                </a:solidFill>
                <a:effectLst>
                  <a:outerShdw blurRad="203200" dist="203200" dir="2700000" algn="tl" rotWithShape="0">
                    <a:prstClr val="black">
                      <a:alpha val="60000"/>
                    </a:prstClr>
                  </a:outerShdw>
                </a:effectLst>
                <a:latin typeface="微软雅黑" panose="020B0503020204020204" pitchFamily="34" charset="-122"/>
                <a:ea typeface="微软雅黑" panose="020B0503020204020204" pitchFamily="34" charset="-122"/>
              </a:rPr>
              <a:t>季度工作报告模板</a:t>
            </a:r>
          </a:p>
        </p:txBody>
      </p:sp>
      <p:sp>
        <p:nvSpPr>
          <p:cNvPr id="18" name="PA_文本框 17"/>
          <p:cNvSpPr txBox="1"/>
          <p:nvPr>
            <p:custDataLst>
              <p:tags r:id="rId8"/>
            </p:custDataLst>
          </p:nvPr>
        </p:nvSpPr>
        <p:spPr>
          <a:xfrm>
            <a:off x="3847977" y="2565577"/>
            <a:ext cx="4291559" cy="369332"/>
          </a:xfrm>
          <a:prstGeom prst="rect">
            <a:avLst/>
          </a:prstGeom>
          <a:noFill/>
          <a:effectLst/>
        </p:spPr>
        <p:txBody>
          <a:bodyPr wrap="none" rtlCol="0">
            <a:spAutoFit/>
          </a:bodyPr>
          <a:lstStyle/>
          <a:p>
            <a:r>
              <a:rPr lang="zh-CN" altLang="en-US" b="1" dirty="0">
                <a:solidFill>
                  <a:prstClr val="white"/>
                </a:solidFill>
                <a:latin typeface="微软雅黑" panose="020B0503020204020204" pitchFamily="34" charset="-122"/>
                <a:ea typeface="微软雅黑" panose="020B0503020204020204" pitchFamily="34" charset="-122"/>
              </a:rPr>
              <a:t>工作总结  新年计划  公司简介  季度总结</a:t>
            </a:r>
          </a:p>
        </p:txBody>
      </p:sp>
      <p:sp>
        <p:nvSpPr>
          <p:cNvPr id="19" name="PA_圆角矩形 18"/>
          <p:cNvSpPr/>
          <p:nvPr>
            <p:custDataLst>
              <p:tags r:id="rId9"/>
            </p:custDataLst>
          </p:nvPr>
        </p:nvSpPr>
        <p:spPr>
          <a:xfrm>
            <a:off x="4619471" y="3608882"/>
            <a:ext cx="2700000" cy="324000"/>
          </a:xfrm>
          <a:prstGeom prst="roundRect">
            <a:avLst>
              <a:gd name="adj" fmla="val 50000"/>
            </a:avLst>
          </a:prstGeom>
          <a:solidFill>
            <a:schemeClr val="accent1"/>
          </a:solidFill>
          <a:ln w="25400">
            <a:gradFill flip="none" rotWithShape="1">
              <a:gsLst>
                <a:gs pos="0">
                  <a:srgbClr val="CFCFCF"/>
                </a:gs>
                <a:gs pos="100000">
                  <a:schemeClr val="bg1"/>
                </a:gs>
              </a:gsLst>
              <a:lin ang="2700000" scaled="1"/>
              <a:tileRect/>
            </a:gradFill>
          </a:ln>
          <a:effectLst>
            <a:innerShdw blurRad="101600" dist="1016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0" name="PA_文本框 19"/>
          <p:cNvSpPr txBox="1"/>
          <p:nvPr>
            <p:custDataLst>
              <p:tags r:id="rId10"/>
            </p:custDataLst>
          </p:nvPr>
        </p:nvSpPr>
        <p:spPr>
          <a:xfrm>
            <a:off x="5271203" y="3632800"/>
            <a:ext cx="1382110" cy="300082"/>
          </a:xfrm>
          <a:prstGeom prst="rect">
            <a:avLst/>
          </a:prstGeom>
          <a:noFill/>
          <a:effectLst/>
        </p:spPr>
        <p:txBody>
          <a:bodyPr wrap="none" rtlCol="0">
            <a:spAutoFit/>
          </a:bodyPr>
          <a:lstStyle/>
          <a:p>
            <a:r>
              <a:rPr lang="zh-CN" altLang="en-US" sz="1350">
                <a:solidFill>
                  <a:prstClr val="white"/>
                </a:solidFill>
                <a:latin typeface="微软雅黑" panose="020B0503020204020204" pitchFamily="34" charset="-122"/>
                <a:ea typeface="微软雅黑" panose="020B0503020204020204" pitchFamily="34" charset="-122"/>
              </a:rPr>
              <a:t>汇报人：</a:t>
            </a:r>
            <a:r>
              <a:rPr lang="en-US" altLang="zh-CN" sz="1350">
                <a:solidFill>
                  <a:prstClr val="white"/>
                </a:solidFill>
                <a:latin typeface="微软雅黑" panose="020B0503020204020204" pitchFamily="34" charset="-122"/>
                <a:ea typeface="微软雅黑" panose="020B0503020204020204" pitchFamily="34" charset="-122"/>
              </a:rPr>
              <a:t>xiazaii</a:t>
            </a:r>
            <a:endParaRPr lang="zh-CN" altLang="en-US" sz="1350" dirty="0">
              <a:solidFill>
                <a:prstClr val="white"/>
              </a:solidFill>
              <a:latin typeface="微软雅黑" panose="020B0503020204020204" pitchFamily="34" charset="-122"/>
              <a:ea typeface="微软雅黑" panose="020B0503020204020204" pitchFamily="34" charset="-122"/>
            </a:endParaRPr>
          </a:p>
        </p:txBody>
      </p:sp>
      <p:sp>
        <p:nvSpPr>
          <p:cNvPr id="7" name="PA_椭圆 6"/>
          <p:cNvSpPr/>
          <p:nvPr>
            <p:custDataLst>
              <p:tags r:id="rId11"/>
            </p:custDataLst>
          </p:nvPr>
        </p:nvSpPr>
        <p:spPr>
          <a:xfrm>
            <a:off x="589855" y="816300"/>
            <a:ext cx="622370" cy="622370"/>
          </a:xfrm>
          <a:prstGeom prst="ellipse">
            <a:avLst/>
          </a:prstGeom>
          <a:gradFill flip="none" rotWithShape="1">
            <a:gsLst>
              <a:gs pos="0">
                <a:schemeClr val="accent2"/>
              </a:gs>
              <a:gs pos="100000">
                <a:schemeClr val="accent2">
                  <a:lumMod val="50000"/>
                </a:schemeClr>
              </a:gs>
            </a:gsLst>
            <a:lin ang="13500000" scaled="1"/>
            <a:tileRect/>
          </a:gradFill>
          <a:ln w="25400">
            <a:gradFill flip="none" rotWithShape="1">
              <a:gsLst>
                <a:gs pos="0">
                  <a:schemeClr val="accent2"/>
                </a:gs>
                <a:gs pos="100000">
                  <a:schemeClr val="accent2">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9" name="PA_椭圆 8"/>
          <p:cNvSpPr/>
          <p:nvPr>
            <p:custDataLst>
              <p:tags r:id="rId12"/>
            </p:custDataLst>
          </p:nvPr>
        </p:nvSpPr>
        <p:spPr>
          <a:xfrm>
            <a:off x="2653606" y="1135605"/>
            <a:ext cx="547058" cy="547058"/>
          </a:xfrm>
          <a:prstGeom prst="ellipse">
            <a:avLst/>
          </a:prstGeom>
          <a:gradFill flip="none" rotWithShape="1">
            <a:gsLst>
              <a:gs pos="0">
                <a:schemeClr val="accent4"/>
              </a:gs>
              <a:gs pos="100000">
                <a:schemeClr val="accent4">
                  <a:lumMod val="50000"/>
                </a:schemeClr>
              </a:gs>
            </a:gsLst>
            <a:lin ang="13500000" scaled="1"/>
            <a:tileRect/>
          </a:gradFill>
          <a:ln w="25400">
            <a:gradFill flip="none" rotWithShape="1">
              <a:gsLst>
                <a:gs pos="0">
                  <a:schemeClr val="accent4"/>
                </a:gs>
                <a:gs pos="100000">
                  <a:schemeClr val="accent4">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Effect transition="in" filter="fade">
                                      <p:cBhvr>
                                        <p:cTn id="9" dur="250"/>
                                        <p:tgtEl>
                                          <p:spTgt spid="4"/>
                                        </p:tgtEl>
                                      </p:cBhvr>
                                    </p:animEffect>
                                  </p:childTnLst>
                                </p:cTn>
                              </p:par>
                              <p:par>
                                <p:cTn id="10" presetID="6" presetClass="emph" presetSubtype="0" decel="100000" fill="hold" grpId="1" nodeType="withEffect">
                                  <p:stCondLst>
                                    <p:cond delay="200"/>
                                  </p:stCondLst>
                                  <p:childTnLst>
                                    <p:animScale>
                                      <p:cBhvr>
                                        <p:cTn id="11" dur="250" fill="hold"/>
                                        <p:tgtEl>
                                          <p:spTgt spid="4"/>
                                        </p:tgtEl>
                                      </p:cBhvr>
                                      <p:by x="120000" y="120000"/>
                                    </p:animScale>
                                  </p:childTnLst>
                                </p:cTn>
                              </p:par>
                              <p:par>
                                <p:cTn id="12" presetID="6" presetClass="emph" presetSubtype="0" decel="100000" fill="hold" grpId="2" nodeType="withEffect">
                                  <p:stCondLst>
                                    <p:cond delay="400"/>
                                  </p:stCondLst>
                                  <p:childTnLst>
                                    <p:animScale>
                                      <p:cBhvr>
                                        <p:cTn id="13" dur="250" fill="hold"/>
                                        <p:tgtEl>
                                          <p:spTgt spid="4"/>
                                        </p:tgtEl>
                                      </p:cBhvr>
                                      <p:by x="83000" y="83000"/>
                                    </p:animScale>
                                  </p:childTnLst>
                                </p:cTn>
                              </p:par>
                            </p:childTnLst>
                          </p:cTn>
                        </p:par>
                        <p:par>
                          <p:cTn id="14" fill="hold">
                            <p:stCondLst>
                              <p:cond delay="500"/>
                            </p:stCondLst>
                            <p:childTnLst>
                              <p:par>
                                <p:cTn id="15" presetID="2" presetClass="entr" presetSubtype="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3" fill="hold" grpId="0" nodeType="withEffect">
                                  <p:stCondLst>
                                    <p:cond delay="1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0-#ppt_h/2"/>
                                          </p:val>
                                        </p:tav>
                                        <p:tav tm="100000">
                                          <p:val>
                                            <p:strVal val="#ppt_y"/>
                                          </p:val>
                                        </p:tav>
                                      </p:tavLst>
                                    </p:anim>
                                  </p:childTnLst>
                                </p:cTn>
                              </p:par>
                              <p:par>
                                <p:cTn id="23" presetID="2" presetClass="entr" presetSubtype="6" fill="hold" grpId="0" nodeType="withEffect">
                                  <p:stCondLst>
                                    <p:cond delay="2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3" fill="hold" grpId="0" nodeType="withEffect">
                                  <p:stCondLst>
                                    <p:cond delay="3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par>
                                <p:cTn id="31" presetID="2" presetClass="entr" presetSubtype="6" fill="hold" grpId="0" nodeType="withEffect">
                                  <p:stCondLst>
                                    <p:cond delay="40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400" fill="hold"/>
                                        <p:tgtEl>
                                          <p:spTgt spid="14"/>
                                        </p:tgtEl>
                                        <p:attrNameLst>
                                          <p:attrName>ppt_x</p:attrName>
                                        </p:attrNameLst>
                                      </p:cBhvr>
                                      <p:tavLst>
                                        <p:tav tm="0">
                                          <p:val>
                                            <p:strVal val="1+#ppt_w/2"/>
                                          </p:val>
                                        </p:tav>
                                        <p:tav tm="100000">
                                          <p:val>
                                            <p:strVal val="#ppt_x"/>
                                          </p:val>
                                        </p:tav>
                                      </p:tavLst>
                                    </p:anim>
                                    <p:anim calcmode="lin" valueType="num">
                                      <p:cBhvr additive="base">
                                        <p:cTn id="34" dur="4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3" fill="hold" grpId="0" nodeType="withEffect">
                                  <p:stCondLst>
                                    <p:cond delay="50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35" presetClass="path" presetSubtype="0" accel="50000" decel="50000" fill="hold" grpId="1" nodeType="withEffect">
                                  <p:stCondLst>
                                    <p:cond delay="0"/>
                                  </p:stCondLst>
                                  <p:childTnLst>
                                    <p:animMotion origin="layout" path="M 0 2.96296E-6 L -0.30833 2.96296E-6 " pathEditMode="relative" rAng="0" ptsTypes="AA">
                                      <p:cBhvr>
                                        <p:cTn id="46" dur="1000" spd="-100000" fill="hold"/>
                                        <p:tgtEl>
                                          <p:spTgt spid="10"/>
                                        </p:tgtEl>
                                        <p:attrNameLst>
                                          <p:attrName>ppt_x</p:attrName>
                                          <p:attrName>ppt_y</p:attrName>
                                        </p:attrNameLst>
                                      </p:cBhvr>
                                      <p:rCtr x="-15417" y="0"/>
                                    </p:animMotion>
                                  </p:childTnLst>
                                </p:cTn>
                              </p:par>
                            </p:childTnLst>
                          </p:cTn>
                        </p:par>
                        <p:par>
                          <p:cTn id="47" fill="hold">
                            <p:stCondLst>
                              <p:cond delay="1500"/>
                            </p:stCondLst>
                            <p:childTnLst>
                              <p:par>
                                <p:cTn id="48" presetID="53" presetClass="entr" presetSubtype="16"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par>
                                <p:cTn id="53" presetID="35" presetClass="path" presetSubtype="0" accel="50000" decel="50000" fill="hold" grpId="1" nodeType="withEffect">
                                  <p:stCondLst>
                                    <p:cond delay="0"/>
                                  </p:stCondLst>
                                  <p:childTnLst>
                                    <p:animMotion origin="layout" path="M 1.25E-6 -1.11111E-6 L 0.31575 -1.11111E-6 " pathEditMode="relative" rAng="0" ptsTypes="AA">
                                      <p:cBhvr>
                                        <p:cTn id="54" dur="1000" spd="-100000" fill="hold"/>
                                        <p:tgtEl>
                                          <p:spTgt spid="15"/>
                                        </p:tgtEl>
                                        <p:attrNameLst>
                                          <p:attrName>ppt_x</p:attrName>
                                          <p:attrName>ppt_y</p:attrName>
                                        </p:attrNameLst>
                                      </p:cBhvr>
                                      <p:rCtr x="15781" y="0"/>
                                    </p:animMotion>
                                  </p:childTnLst>
                                </p:cTn>
                              </p:par>
                              <p:par>
                                <p:cTn id="55" presetID="53" presetClass="entr" presetSubtype="16" fill="hold" grpId="0" nodeType="withEffect">
                                  <p:stCondLst>
                                    <p:cond delay="2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35" presetClass="path" presetSubtype="0" accel="50000" decel="50000" fill="hold" grpId="1" nodeType="withEffect">
                                  <p:stCondLst>
                                    <p:cond delay="200"/>
                                  </p:stCondLst>
                                  <p:childTnLst>
                                    <p:animMotion origin="layout" path="M -4.58333E-6 2.59259E-6 L 0.31576 2.59259E-6 " pathEditMode="relative" rAng="0" ptsTypes="AA">
                                      <p:cBhvr>
                                        <p:cTn id="61" dur="1000" spd="-100000" fill="hold"/>
                                        <p:tgtEl>
                                          <p:spTgt spid="18"/>
                                        </p:tgtEl>
                                        <p:attrNameLst>
                                          <p:attrName>ppt_x</p:attrName>
                                          <p:attrName>ppt_y</p:attrName>
                                        </p:attrNameLst>
                                      </p:cBhvr>
                                      <p:rCtr x="15781" y="0"/>
                                    </p:animMotion>
                                  </p:childTnLst>
                                </p:cTn>
                              </p:par>
                            </p:childTnLst>
                          </p:cTn>
                        </p:par>
                        <p:par>
                          <p:cTn id="62" fill="hold">
                            <p:stCondLst>
                              <p:cond delay="2000"/>
                            </p:stCondLst>
                            <p:childTnLst>
                              <p:par>
                                <p:cTn id="63" presetID="53" presetClass="entr" presetSubtype="16"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250" fill="hold"/>
                                        <p:tgtEl>
                                          <p:spTgt spid="19"/>
                                        </p:tgtEl>
                                        <p:attrNameLst>
                                          <p:attrName>ppt_w</p:attrName>
                                        </p:attrNameLst>
                                      </p:cBhvr>
                                      <p:tavLst>
                                        <p:tav tm="0">
                                          <p:val>
                                            <p:fltVal val="0"/>
                                          </p:val>
                                        </p:tav>
                                        <p:tav tm="100000">
                                          <p:val>
                                            <p:strVal val="#ppt_w"/>
                                          </p:val>
                                        </p:tav>
                                      </p:tavLst>
                                    </p:anim>
                                    <p:anim calcmode="lin" valueType="num">
                                      <p:cBhvr>
                                        <p:cTn id="66" dur="250" fill="hold"/>
                                        <p:tgtEl>
                                          <p:spTgt spid="19"/>
                                        </p:tgtEl>
                                        <p:attrNameLst>
                                          <p:attrName>ppt_h</p:attrName>
                                        </p:attrNameLst>
                                      </p:cBhvr>
                                      <p:tavLst>
                                        <p:tav tm="0">
                                          <p:val>
                                            <p:fltVal val="0"/>
                                          </p:val>
                                        </p:tav>
                                        <p:tav tm="100000">
                                          <p:val>
                                            <p:strVal val="#ppt_h"/>
                                          </p:val>
                                        </p:tav>
                                      </p:tavLst>
                                    </p:anim>
                                    <p:animEffect transition="in" filter="fade">
                                      <p:cBhvr>
                                        <p:cTn id="67" dur="250"/>
                                        <p:tgtEl>
                                          <p:spTgt spid="19"/>
                                        </p:tgtEl>
                                      </p:cBhvr>
                                    </p:animEffect>
                                  </p:childTnLst>
                                </p:cTn>
                              </p:par>
                              <p:par>
                                <p:cTn id="68" presetID="6" presetClass="emph" presetSubtype="0" decel="100000" fill="hold" grpId="1" nodeType="withEffect">
                                  <p:stCondLst>
                                    <p:cond delay="200"/>
                                  </p:stCondLst>
                                  <p:childTnLst>
                                    <p:animScale>
                                      <p:cBhvr>
                                        <p:cTn id="69" dur="250" fill="hold"/>
                                        <p:tgtEl>
                                          <p:spTgt spid="19"/>
                                        </p:tgtEl>
                                      </p:cBhvr>
                                      <p:by x="120000" y="120000"/>
                                    </p:animScale>
                                  </p:childTnLst>
                                </p:cTn>
                              </p:par>
                              <p:par>
                                <p:cTn id="70" presetID="6" presetClass="emph" presetSubtype="0" decel="100000" fill="hold" grpId="2" nodeType="withEffect">
                                  <p:stCondLst>
                                    <p:cond delay="400"/>
                                  </p:stCondLst>
                                  <p:childTnLst>
                                    <p:animScale>
                                      <p:cBhvr>
                                        <p:cTn id="71" dur="250" fill="hold"/>
                                        <p:tgtEl>
                                          <p:spTgt spid="19"/>
                                        </p:tgtEl>
                                      </p:cBhvr>
                                      <p:by x="83000" y="83000"/>
                                    </p:animScale>
                                  </p:childTnLst>
                                </p:cTn>
                              </p:par>
                              <p:par>
                                <p:cTn id="72" presetID="53" presetClass="entr" presetSubtype="16" fill="hold" grpId="0" nodeType="withEffect">
                                  <p:stCondLst>
                                    <p:cond delay="400"/>
                                  </p:stCondLst>
                                  <p:childTnLst>
                                    <p:set>
                                      <p:cBhvr>
                                        <p:cTn id="73" dur="1" fill="hold">
                                          <p:stCondLst>
                                            <p:cond delay="0"/>
                                          </p:stCondLst>
                                        </p:cTn>
                                        <p:tgtEl>
                                          <p:spTgt spid="20"/>
                                        </p:tgtEl>
                                        <p:attrNameLst>
                                          <p:attrName>style.visibility</p:attrName>
                                        </p:attrNameLst>
                                      </p:cBhvr>
                                      <p:to>
                                        <p:strVal val="visible"/>
                                      </p:to>
                                    </p:set>
                                    <p:anim calcmode="lin" valueType="num">
                                      <p:cBhvr>
                                        <p:cTn id="74" dur="250" fill="hold"/>
                                        <p:tgtEl>
                                          <p:spTgt spid="20"/>
                                        </p:tgtEl>
                                        <p:attrNameLst>
                                          <p:attrName>ppt_w</p:attrName>
                                        </p:attrNameLst>
                                      </p:cBhvr>
                                      <p:tavLst>
                                        <p:tav tm="0">
                                          <p:val>
                                            <p:fltVal val="0"/>
                                          </p:val>
                                        </p:tav>
                                        <p:tav tm="100000">
                                          <p:val>
                                            <p:strVal val="#ppt_w"/>
                                          </p:val>
                                        </p:tav>
                                      </p:tavLst>
                                    </p:anim>
                                    <p:anim calcmode="lin" valueType="num">
                                      <p:cBhvr>
                                        <p:cTn id="75" dur="250" fill="hold"/>
                                        <p:tgtEl>
                                          <p:spTgt spid="20"/>
                                        </p:tgtEl>
                                        <p:attrNameLst>
                                          <p:attrName>ppt_h</p:attrName>
                                        </p:attrNameLst>
                                      </p:cBhvr>
                                      <p:tavLst>
                                        <p:tav tm="0">
                                          <p:val>
                                            <p:fltVal val="0"/>
                                          </p:val>
                                        </p:tav>
                                        <p:tav tm="100000">
                                          <p:val>
                                            <p:strVal val="#ppt_h"/>
                                          </p:val>
                                        </p:tav>
                                      </p:tavLst>
                                    </p:anim>
                                    <p:animEffect transition="in" filter="fade">
                                      <p:cBhvr>
                                        <p:cTn id="76" dur="250"/>
                                        <p:tgtEl>
                                          <p:spTgt spid="20"/>
                                        </p:tgtEl>
                                      </p:cBhvr>
                                    </p:animEffect>
                                  </p:childTnLst>
                                </p:cTn>
                              </p:par>
                              <p:par>
                                <p:cTn id="77" presetID="6" presetClass="emph" presetSubtype="0" decel="100000" fill="hold" grpId="1" nodeType="withEffect">
                                  <p:stCondLst>
                                    <p:cond delay="600"/>
                                  </p:stCondLst>
                                  <p:childTnLst>
                                    <p:animScale>
                                      <p:cBhvr>
                                        <p:cTn id="78" dur="250" fill="hold"/>
                                        <p:tgtEl>
                                          <p:spTgt spid="20"/>
                                        </p:tgtEl>
                                      </p:cBhvr>
                                      <p:by x="120000" y="120000"/>
                                    </p:animScale>
                                  </p:childTnLst>
                                </p:cTn>
                              </p:par>
                              <p:par>
                                <p:cTn id="79" presetID="6" presetClass="emph" presetSubtype="0" decel="100000" fill="hold" grpId="2" nodeType="withEffect">
                                  <p:stCondLst>
                                    <p:cond delay="800"/>
                                  </p:stCondLst>
                                  <p:childTnLst>
                                    <p:animScale>
                                      <p:cBhvr>
                                        <p:cTn id="80" dur="250" fill="hold"/>
                                        <p:tgtEl>
                                          <p:spTgt spid="20"/>
                                        </p:tgtEl>
                                      </p:cBhvr>
                                      <p:by x="83000" y="83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0" grpId="1" animBg="1"/>
      <p:bldP spid="6" grpId="0" animBg="1"/>
      <p:bldP spid="12" grpId="0" animBg="1"/>
      <p:bldP spid="14" grpId="0" animBg="1"/>
      <p:bldP spid="4" grpId="0" animBg="1"/>
      <p:bldP spid="4" grpId="1" animBg="1"/>
      <p:bldP spid="4" grpId="2" animBg="1"/>
      <p:bldP spid="15" grpId="0" bldLvl="0" animBg="1"/>
      <p:bldP spid="15" grpId="1" bldLvl="0" animBg="1"/>
      <p:bldP spid="18" grpId="0" bldLvl="0" animBg="1"/>
      <p:bldP spid="18" grpId="1" bldLvl="0" animBg="1"/>
      <p:bldP spid="19" grpId="0" animBg="1"/>
      <p:bldP spid="19" grpId="1" animBg="1"/>
      <p:bldP spid="19" grpId="2" animBg="1"/>
      <p:bldP spid="20" grpId="0" bldLvl="0" animBg="1"/>
      <p:bldP spid="20" grpId="1" bldLvl="0" animBg="1"/>
      <p:bldP spid="20" grpId="2" bldLvl="0" animBg="1"/>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1"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cxnSp>
        <p:nvCxnSpPr>
          <p:cNvPr id="32" name="直接连接符 31"/>
          <p:cNvCxnSpPr/>
          <p:nvPr/>
        </p:nvCxnSpPr>
        <p:spPr>
          <a:xfrm>
            <a:off x="410745" y="3290807"/>
            <a:ext cx="850743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5400000">
            <a:off x="1812017" y="2849352"/>
            <a:ext cx="211225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rot="5400000">
            <a:off x="5439236" y="2849352"/>
            <a:ext cx="211225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a:off x="670932" y="2907203"/>
            <a:ext cx="767209"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5400000">
            <a:off x="4298150" y="2907203"/>
            <a:ext cx="767209"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5400000">
            <a:off x="7925368" y="2907203"/>
            <a:ext cx="767209"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六边形 37"/>
          <p:cNvSpPr/>
          <p:nvPr/>
        </p:nvSpPr>
        <p:spPr>
          <a:xfrm rot="5400000">
            <a:off x="508320" y="1815054"/>
            <a:ext cx="1092433" cy="941752"/>
          </a:xfrm>
          <a:prstGeom prst="hexagon">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p>
        </p:txBody>
      </p:sp>
      <p:sp>
        <p:nvSpPr>
          <p:cNvPr id="39" name="六边形 38"/>
          <p:cNvSpPr/>
          <p:nvPr/>
        </p:nvSpPr>
        <p:spPr>
          <a:xfrm rot="5400000">
            <a:off x="2321929" y="1134922"/>
            <a:ext cx="1092433" cy="941752"/>
          </a:xfrm>
          <a:prstGeom prst="hexagon">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p>
        </p:txBody>
      </p:sp>
      <p:sp>
        <p:nvSpPr>
          <p:cNvPr id="40" name="六边形 39"/>
          <p:cNvSpPr/>
          <p:nvPr/>
        </p:nvSpPr>
        <p:spPr>
          <a:xfrm rot="5400000">
            <a:off x="4135538" y="1815057"/>
            <a:ext cx="1092433" cy="941752"/>
          </a:xfrm>
          <a:prstGeom prst="hexagon">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p>
        </p:txBody>
      </p:sp>
      <p:sp>
        <p:nvSpPr>
          <p:cNvPr id="41" name="六边形 40"/>
          <p:cNvSpPr/>
          <p:nvPr/>
        </p:nvSpPr>
        <p:spPr>
          <a:xfrm rot="5400000">
            <a:off x="5949148" y="1134925"/>
            <a:ext cx="1092433" cy="941752"/>
          </a:xfrm>
          <a:prstGeom prst="hexagon">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p>
        </p:txBody>
      </p:sp>
      <p:sp>
        <p:nvSpPr>
          <p:cNvPr id="42" name="六边形 41"/>
          <p:cNvSpPr/>
          <p:nvPr/>
        </p:nvSpPr>
        <p:spPr>
          <a:xfrm rot="5400000">
            <a:off x="7762756" y="1815060"/>
            <a:ext cx="1092433" cy="941752"/>
          </a:xfrm>
          <a:prstGeom prst="hexagon">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p>
        </p:txBody>
      </p:sp>
      <p:sp>
        <p:nvSpPr>
          <p:cNvPr id="43" name="椭圆 42"/>
          <p:cNvSpPr/>
          <p:nvPr/>
        </p:nvSpPr>
        <p:spPr>
          <a:xfrm>
            <a:off x="2790856" y="3213519"/>
            <a:ext cx="154575" cy="1545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4" name="椭圆 43"/>
          <p:cNvSpPr/>
          <p:nvPr/>
        </p:nvSpPr>
        <p:spPr>
          <a:xfrm>
            <a:off x="977245" y="3213519"/>
            <a:ext cx="154575" cy="1545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5" name="椭圆 44"/>
          <p:cNvSpPr/>
          <p:nvPr/>
        </p:nvSpPr>
        <p:spPr>
          <a:xfrm>
            <a:off x="4592940" y="3213519"/>
            <a:ext cx="154575" cy="1545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6" name="椭圆 45"/>
          <p:cNvSpPr/>
          <p:nvPr/>
        </p:nvSpPr>
        <p:spPr>
          <a:xfrm>
            <a:off x="6423842" y="3213519"/>
            <a:ext cx="154575" cy="1545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7" name="椭圆 46"/>
          <p:cNvSpPr/>
          <p:nvPr/>
        </p:nvSpPr>
        <p:spPr>
          <a:xfrm>
            <a:off x="8244097" y="3213519"/>
            <a:ext cx="154575" cy="1545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8" name="椭圆 23"/>
          <p:cNvSpPr/>
          <p:nvPr/>
        </p:nvSpPr>
        <p:spPr>
          <a:xfrm>
            <a:off x="855605" y="2078433"/>
            <a:ext cx="397854" cy="414995"/>
          </a:xfrm>
          <a:custGeom>
            <a:avLst/>
            <a:gdLst>
              <a:gd name="connsiteX0" fmla="*/ 538645 w 553582"/>
              <a:gd name="connsiteY0" fmla="*/ 334589 h 577432"/>
              <a:gd name="connsiteX1" fmla="*/ 548787 w 553582"/>
              <a:gd name="connsiteY1" fmla="*/ 338849 h 577432"/>
              <a:gd name="connsiteX2" fmla="*/ 550631 w 553582"/>
              <a:gd name="connsiteY2" fmla="*/ 360036 h 577432"/>
              <a:gd name="connsiteX3" fmla="*/ 395736 w 553582"/>
              <a:gd name="connsiteY3" fmla="*/ 570984 h 577432"/>
              <a:gd name="connsiteX4" fmla="*/ 382828 w 553582"/>
              <a:gd name="connsiteY4" fmla="*/ 577432 h 577432"/>
              <a:gd name="connsiteX5" fmla="*/ 369920 w 553582"/>
              <a:gd name="connsiteY5" fmla="*/ 570063 h 577432"/>
              <a:gd name="connsiteX6" fmla="*/ 265735 w 553582"/>
              <a:gd name="connsiteY6" fmla="*/ 422675 h 577432"/>
              <a:gd name="connsiteX7" fmla="*/ 266657 w 553582"/>
              <a:gd name="connsiteY7" fmla="*/ 402410 h 577432"/>
              <a:gd name="connsiteX8" fmla="*/ 286941 w 553582"/>
              <a:gd name="connsiteY8" fmla="*/ 399646 h 577432"/>
              <a:gd name="connsiteX9" fmla="*/ 382828 w 553582"/>
              <a:gd name="connsiteY9" fmla="*/ 457680 h 577432"/>
              <a:gd name="connsiteX10" fmla="*/ 528503 w 553582"/>
              <a:gd name="connsiteY10" fmla="*/ 337928 h 577432"/>
              <a:gd name="connsiteX11" fmla="*/ 538645 w 553582"/>
              <a:gd name="connsiteY11" fmla="*/ 334589 h 577432"/>
              <a:gd name="connsiteX12" fmla="*/ 134657 w 553582"/>
              <a:gd name="connsiteY12" fmla="*/ 299294 h 577432"/>
              <a:gd name="connsiteX13" fmla="*/ 323715 w 553582"/>
              <a:gd name="connsiteY13" fmla="*/ 299294 h 577432"/>
              <a:gd name="connsiteX14" fmla="*/ 355071 w 553582"/>
              <a:gd name="connsiteY14" fmla="*/ 331488 h 577432"/>
              <a:gd name="connsiteX15" fmla="*/ 323715 w 553582"/>
              <a:gd name="connsiteY15" fmla="*/ 362763 h 577432"/>
              <a:gd name="connsiteX16" fmla="*/ 134657 w 553582"/>
              <a:gd name="connsiteY16" fmla="*/ 362763 h 577432"/>
              <a:gd name="connsiteX17" fmla="*/ 102379 w 553582"/>
              <a:gd name="connsiteY17" fmla="*/ 331488 h 577432"/>
              <a:gd name="connsiteX18" fmla="*/ 134657 w 553582"/>
              <a:gd name="connsiteY18" fmla="*/ 299294 h 577432"/>
              <a:gd name="connsiteX19" fmla="*/ 134657 w 553582"/>
              <a:gd name="connsiteY19" fmla="*/ 205349 h 577432"/>
              <a:gd name="connsiteX20" fmla="*/ 323715 w 553582"/>
              <a:gd name="connsiteY20" fmla="*/ 205349 h 577432"/>
              <a:gd name="connsiteX21" fmla="*/ 355071 w 553582"/>
              <a:gd name="connsiteY21" fmla="*/ 236640 h 577432"/>
              <a:gd name="connsiteX22" fmla="*/ 323715 w 553582"/>
              <a:gd name="connsiteY22" fmla="*/ 267930 h 577432"/>
              <a:gd name="connsiteX23" fmla="*/ 134657 w 553582"/>
              <a:gd name="connsiteY23" fmla="*/ 267930 h 577432"/>
              <a:gd name="connsiteX24" fmla="*/ 102379 w 553582"/>
              <a:gd name="connsiteY24" fmla="*/ 236640 h 577432"/>
              <a:gd name="connsiteX25" fmla="*/ 134657 w 553582"/>
              <a:gd name="connsiteY25" fmla="*/ 205349 h 577432"/>
              <a:gd name="connsiteX26" fmla="*/ 134657 w 553582"/>
              <a:gd name="connsiteY26" fmla="*/ 110515 h 577432"/>
              <a:gd name="connsiteX27" fmla="*/ 323715 w 553582"/>
              <a:gd name="connsiteY27" fmla="*/ 110515 h 577432"/>
              <a:gd name="connsiteX28" fmla="*/ 355071 w 553582"/>
              <a:gd name="connsiteY28" fmla="*/ 141806 h 577432"/>
              <a:gd name="connsiteX29" fmla="*/ 323715 w 553582"/>
              <a:gd name="connsiteY29" fmla="*/ 173096 h 577432"/>
              <a:gd name="connsiteX30" fmla="*/ 134657 w 553582"/>
              <a:gd name="connsiteY30" fmla="*/ 173096 h 577432"/>
              <a:gd name="connsiteX31" fmla="*/ 102379 w 553582"/>
              <a:gd name="connsiteY31" fmla="*/ 141806 h 577432"/>
              <a:gd name="connsiteX32" fmla="*/ 134657 w 553582"/>
              <a:gd name="connsiteY32" fmla="*/ 110515 h 577432"/>
              <a:gd name="connsiteX33" fmla="*/ 31365 w 553582"/>
              <a:gd name="connsiteY33" fmla="*/ 0 h 577432"/>
              <a:gd name="connsiteX34" fmla="*/ 426196 w 553582"/>
              <a:gd name="connsiteY34" fmla="*/ 0 h 577432"/>
              <a:gd name="connsiteX35" fmla="*/ 458484 w 553582"/>
              <a:gd name="connsiteY35" fmla="*/ 31313 h 577432"/>
              <a:gd name="connsiteX36" fmla="*/ 458484 w 553582"/>
              <a:gd name="connsiteY36" fmla="*/ 355496 h 577432"/>
              <a:gd name="connsiteX37" fmla="*/ 394831 w 553582"/>
              <a:gd name="connsiteY37" fmla="*/ 407071 h 577432"/>
              <a:gd name="connsiteX38" fmla="*/ 394831 w 553582"/>
              <a:gd name="connsiteY38" fmla="*/ 62626 h 577432"/>
              <a:gd name="connsiteX39" fmla="*/ 63653 w 553582"/>
              <a:gd name="connsiteY39" fmla="*/ 62626 h 577432"/>
              <a:gd name="connsiteX40" fmla="*/ 63653 w 553582"/>
              <a:gd name="connsiteY40" fmla="*/ 473381 h 577432"/>
              <a:gd name="connsiteX41" fmla="*/ 262913 w 553582"/>
              <a:gd name="connsiteY41" fmla="*/ 473381 h 577432"/>
              <a:gd name="connsiteX42" fmla="*/ 307194 w 553582"/>
              <a:gd name="connsiteY42" fmla="*/ 536007 h 577432"/>
              <a:gd name="connsiteX43" fmla="*/ 31365 w 553582"/>
              <a:gd name="connsiteY43" fmla="*/ 536007 h 577432"/>
              <a:gd name="connsiteX44" fmla="*/ 0 w 553582"/>
              <a:gd name="connsiteY44" fmla="*/ 504694 h 577432"/>
              <a:gd name="connsiteX45" fmla="*/ 0 w 553582"/>
              <a:gd name="connsiteY45" fmla="*/ 31313 h 577432"/>
              <a:gd name="connsiteX46" fmla="*/ 31365 w 553582"/>
              <a:gd name="connsiteY46" fmla="*/ 0 h 5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53582" h="577432">
                <a:moveTo>
                  <a:pt x="538645" y="334589"/>
                </a:moveTo>
                <a:cubicBezTo>
                  <a:pt x="542333" y="334704"/>
                  <a:pt x="546021" y="336086"/>
                  <a:pt x="548787" y="338849"/>
                </a:cubicBezTo>
                <a:cubicBezTo>
                  <a:pt x="554319" y="344376"/>
                  <a:pt x="555241" y="353588"/>
                  <a:pt x="550631" y="360036"/>
                </a:cubicBezTo>
                <a:lnTo>
                  <a:pt x="395736" y="570984"/>
                </a:lnTo>
                <a:cubicBezTo>
                  <a:pt x="392970" y="574669"/>
                  <a:pt x="388360" y="577432"/>
                  <a:pt x="382828" y="577432"/>
                </a:cubicBezTo>
                <a:cubicBezTo>
                  <a:pt x="378218" y="577432"/>
                  <a:pt x="373608" y="574669"/>
                  <a:pt x="369920" y="570063"/>
                </a:cubicBezTo>
                <a:lnTo>
                  <a:pt x="265735" y="422675"/>
                </a:lnTo>
                <a:cubicBezTo>
                  <a:pt x="261125" y="416227"/>
                  <a:pt x="262047" y="407937"/>
                  <a:pt x="266657" y="402410"/>
                </a:cubicBezTo>
                <a:cubicBezTo>
                  <a:pt x="272189" y="396883"/>
                  <a:pt x="280487" y="395962"/>
                  <a:pt x="286941" y="399646"/>
                </a:cubicBezTo>
                <a:lnTo>
                  <a:pt x="382828" y="457680"/>
                </a:lnTo>
                <a:lnTo>
                  <a:pt x="528503" y="337928"/>
                </a:lnTo>
                <a:cubicBezTo>
                  <a:pt x="531269" y="335625"/>
                  <a:pt x="534957" y="334473"/>
                  <a:pt x="538645" y="334589"/>
                </a:cubicBezTo>
                <a:close/>
                <a:moveTo>
                  <a:pt x="134657" y="299294"/>
                </a:moveTo>
                <a:lnTo>
                  <a:pt x="323715" y="299294"/>
                </a:lnTo>
                <a:cubicBezTo>
                  <a:pt x="341238" y="299294"/>
                  <a:pt x="355071" y="314011"/>
                  <a:pt x="355071" y="331488"/>
                </a:cubicBezTo>
                <a:cubicBezTo>
                  <a:pt x="355071" y="348046"/>
                  <a:pt x="341238" y="362763"/>
                  <a:pt x="323715" y="362763"/>
                </a:cubicBezTo>
                <a:lnTo>
                  <a:pt x="134657" y="362763"/>
                </a:lnTo>
                <a:cubicBezTo>
                  <a:pt x="117135" y="362763"/>
                  <a:pt x="102379" y="348046"/>
                  <a:pt x="102379" y="331488"/>
                </a:cubicBezTo>
                <a:cubicBezTo>
                  <a:pt x="102379" y="314011"/>
                  <a:pt x="117135" y="299294"/>
                  <a:pt x="134657" y="299294"/>
                </a:cubicBezTo>
                <a:close/>
                <a:moveTo>
                  <a:pt x="134657" y="205349"/>
                </a:moveTo>
                <a:lnTo>
                  <a:pt x="323715" y="205349"/>
                </a:lnTo>
                <a:cubicBezTo>
                  <a:pt x="341238" y="205349"/>
                  <a:pt x="355071" y="219154"/>
                  <a:pt x="355071" y="236640"/>
                </a:cubicBezTo>
                <a:cubicBezTo>
                  <a:pt x="355071" y="254125"/>
                  <a:pt x="341238" y="267930"/>
                  <a:pt x="323715" y="267930"/>
                </a:cubicBezTo>
                <a:lnTo>
                  <a:pt x="134657" y="267930"/>
                </a:lnTo>
                <a:cubicBezTo>
                  <a:pt x="117135" y="267930"/>
                  <a:pt x="102379" y="254125"/>
                  <a:pt x="102379" y="236640"/>
                </a:cubicBezTo>
                <a:cubicBezTo>
                  <a:pt x="102379" y="219154"/>
                  <a:pt x="117135" y="205349"/>
                  <a:pt x="134657" y="205349"/>
                </a:cubicBezTo>
                <a:close/>
                <a:moveTo>
                  <a:pt x="134657" y="110515"/>
                </a:moveTo>
                <a:lnTo>
                  <a:pt x="323715" y="110515"/>
                </a:lnTo>
                <a:cubicBezTo>
                  <a:pt x="341238" y="110515"/>
                  <a:pt x="355071" y="124320"/>
                  <a:pt x="355071" y="141806"/>
                </a:cubicBezTo>
                <a:cubicBezTo>
                  <a:pt x="355071" y="159291"/>
                  <a:pt x="341238" y="173096"/>
                  <a:pt x="323715" y="173096"/>
                </a:cubicBezTo>
                <a:lnTo>
                  <a:pt x="134657" y="173096"/>
                </a:lnTo>
                <a:cubicBezTo>
                  <a:pt x="117135" y="173096"/>
                  <a:pt x="102379" y="159291"/>
                  <a:pt x="102379" y="141806"/>
                </a:cubicBezTo>
                <a:cubicBezTo>
                  <a:pt x="102379" y="124320"/>
                  <a:pt x="117135" y="110515"/>
                  <a:pt x="134657" y="110515"/>
                </a:cubicBezTo>
                <a:close/>
                <a:moveTo>
                  <a:pt x="31365" y="0"/>
                </a:moveTo>
                <a:lnTo>
                  <a:pt x="426196" y="0"/>
                </a:lnTo>
                <a:cubicBezTo>
                  <a:pt x="443724" y="0"/>
                  <a:pt x="458484" y="13815"/>
                  <a:pt x="458484" y="31313"/>
                </a:cubicBezTo>
                <a:lnTo>
                  <a:pt x="458484" y="355496"/>
                </a:lnTo>
                <a:lnTo>
                  <a:pt x="394831" y="407071"/>
                </a:lnTo>
                <a:lnTo>
                  <a:pt x="394831" y="62626"/>
                </a:lnTo>
                <a:lnTo>
                  <a:pt x="63653" y="62626"/>
                </a:lnTo>
                <a:lnTo>
                  <a:pt x="63653" y="473381"/>
                </a:lnTo>
                <a:lnTo>
                  <a:pt x="262913" y="473381"/>
                </a:lnTo>
                <a:lnTo>
                  <a:pt x="307194" y="536007"/>
                </a:lnTo>
                <a:lnTo>
                  <a:pt x="31365" y="536007"/>
                </a:lnTo>
                <a:cubicBezTo>
                  <a:pt x="13838" y="536007"/>
                  <a:pt x="0" y="522192"/>
                  <a:pt x="0" y="504694"/>
                </a:cubicBezTo>
                <a:lnTo>
                  <a:pt x="0" y="31313"/>
                </a:lnTo>
                <a:cubicBezTo>
                  <a:pt x="0" y="13815"/>
                  <a:pt x="13838" y="0"/>
                  <a:pt x="3136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600"/>
          </a:p>
        </p:txBody>
      </p:sp>
      <p:sp>
        <p:nvSpPr>
          <p:cNvPr id="49" name="椭圆 24"/>
          <p:cNvSpPr/>
          <p:nvPr/>
        </p:nvSpPr>
        <p:spPr>
          <a:xfrm>
            <a:off x="4469429" y="2078433"/>
            <a:ext cx="401595" cy="414995"/>
          </a:xfrm>
          <a:custGeom>
            <a:avLst/>
            <a:gdLst>
              <a:gd name="connsiteX0" fmla="*/ 201045 w 587108"/>
              <a:gd name="connsiteY0" fmla="*/ 374989 h 606698"/>
              <a:gd name="connsiteX1" fmla="*/ 401729 w 587108"/>
              <a:gd name="connsiteY1" fmla="*/ 374989 h 606698"/>
              <a:gd name="connsiteX2" fmla="*/ 432462 w 587108"/>
              <a:gd name="connsiteY2" fmla="*/ 405650 h 606698"/>
              <a:gd name="connsiteX3" fmla="*/ 401729 w 587108"/>
              <a:gd name="connsiteY3" fmla="*/ 436310 h 606698"/>
              <a:gd name="connsiteX4" fmla="*/ 201045 w 587108"/>
              <a:gd name="connsiteY4" fmla="*/ 436310 h 606698"/>
              <a:gd name="connsiteX5" fmla="*/ 170312 w 587108"/>
              <a:gd name="connsiteY5" fmla="*/ 405650 h 606698"/>
              <a:gd name="connsiteX6" fmla="*/ 201045 w 587108"/>
              <a:gd name="connsiteY6" fmla="*/ 374989 h 606698"/>
              <a:gd name="connsiteX7" fmla="*/ 201041 w 587108"/>
              <a:gd name="connsiteY7" fmla="*/ 247195 h 606698"/>
              <a:gd name="connsiteX8" fmla="*/ 539054 w 587108"/>
              <a:gd name="connsiteY8" fmla="*/ 247195 h 606698"/>
              <a:gd name="connsiteX9" fmla="*/ 569783 w 587108"/>
              <a:gd name="connsiteY9" fmla="*/ 277856 h 606698"/>
              <a:gd name="connsiteX10" fmla="*/ 539054 w 587108"/>
              <a:gd name="connsiteY10" fmla="*/ 308516 h 606698"/>
              <a:gd name="connsiteX11" fmla="*/ 201041 w 587108"/>
              <a:gd name="connsiteY11" fmla="*/ 308516 h 606698"/>
              <a:gd name="connsiteX12" fmla="*/ 170312 w 587108"/>
              <a:gd name="connsiteY12" fmla="*/ 277856 h 606698"/>
              <a:gd name="connsiteX13" fmla="*/ 201041 w 587108"/>
              <a:gd name="connsiteY13" fmla="*/ 247195 h 606698"/>
              <a:gd name="connsiteX14" fmla="*/ 201045 w 587108"/>
              <a:gd name="connsiteY14" fmla="*/ 119189 h 606698"/>
              <a:gd name="connsiteX15" fmla="*/ 356709 w 587108"/>
              <a:gd name="connsiteY15" fmla="*/ 119189 h 606698"/>
              <a:gd name="connsiteX16" fmla="*/ 387442 w 587108"/>
              <a:gd name="connsiteY16" fmla="*/ 149885 h 606698"/>
              <a:gd name="connsiteX17" fmla="*/ 356709 w 587108"/>
              <a:gd name="connsiteY17" fmla="*/ 180581 h 606698"/>
              <a:gd name="connsiteX18" fmla="*/ 201045 w 587108"/>
              <a:gd name="connsiteY18" fmla="*/ 180581 h 606698"/>
              <a:gd name="connsiteX19" fmla="*/ 170312 w 587108"/>
              <a:gd name="connsiteY19" fmla="*/ 149885 h 606698"/>
              <a:gd name="connsiteX20" fmla="*/ 201045 w 587108"/>
              <a:gd name="connsiteY20" fmla="*/ 119189 h 606698"/>
              <a:gd name="connsiteX21" fmla="*/ 87274 w 587108"/>
              <a:gd name="connsiteY21" fmla="*/ 0 h 606698"/>
              <a:gd name="connsiteX22" fmla="*/ 109016 w 587108"/>
              <a:gd name="connsiteY22" fmla="*/ 9089 h 606698"/>
              <a:gd name="connsiteX23" fmla="*/ 165407 w 587108"/>
              <a:gd name="connsiteY23" fmla="*/ 65391 h 606698"/>
              <a:gd name="connsiteX24" fmla="*/ 165407 w 587108"/>
              <a:gd name="connsiteY24" fmla="*/ 108806 h 606698"/>
              <a:gd name="connsiteX25" fmla="*/ 122077 w 587108"/>
              <a:gd name="connsiteY25" fmla="*/ 108806 h 606698"/>
              <a:gd name="connsiteX26" fmla="*/ 117928 w 587108"/>
              <a:gd name="connsiteY26" fmla="*/ 104817 h 606698"/>
              <a:gd name="connsiteX27" fmla="*/ 117928 w 587108"/>
              <a:gd name="connsiteY27" fmla="*/ 488956 h 606698"/>
              <a:gd name="connsiteX28" fmla="*/ 482240 w 587108"/>
              <a:gd name="connsiteY28" fmla="*/ 488956 h 606698"/>
              <a:gd name="connsiteX29" fmla="*/ 478245 w 587108"/>
              <a:gd name="connsiteY29" fmla="*/ 484814 h 606698"/>
              <a:gd name="connsiteX30" fmla="*/ 478245 w 587108"/>
              <a:gd name="connsiteY30" fmla="*/ 441553 h 606698"/>
              <a:gd name="connsiteX31" fmla="*/ 521576 w 587108"/>
              <a:gd name="connsiteY31" fmla="*/ 441553 h 606698"/>
              <a:gd name="connsiteX32" fmla="*/ 578120 w 587108"/>
              <a:gd name="connsiteY32" fmla="*/ 497854 h 606698"/>
              <a:gd name="connsiteX33" fmla="*/ 578120 w 587108"/>
              <a:gd name="connsiteY33" fmla="*/ 541269 h 606698"/>
              <a:gd name="connsiteX34" fmla="*/ 521576 w 587108"/>
              <a:gd name="connsiteY34" fmla="*/ 597724 h 606698"/>
              <a:gd name="connsiteX35" fmla="*/ 478245 w 587108"/>
              <a:gd name="connsiteY35" fmla="*/ 597724 h 606698"/>
              <a:gd name="connsiteX36" fmla="*/ 478245 w 587108"/>
              <a:gd name="connsiteY36" fmla="*/ 554309 h 606698"/>
              <a:gd name="connsiteX37" fmla="*/ 482240 w 587108"/>
              <a:gd name="connsiteY37" fmla="*/ 550320 h 606698"/>
              <a:gd name="connsiteX38" fmla="*/ 87198 w 587108"/>
              <a:gd name="connsiteY38" fmla="*/ 550320 h 606698"/>
              <a:gd name="connsiteX39" fmla="*/ 56467 w 587108"/>
              <a:gd name="connsiteY39" fmla="*/ 519638 h 606698"/>
              <a:gd name="connsiteX40" fmla="*/ 56467 w 587108"/>
              <a:gd name="connsiteY40" fmla="*/ 104817 h 606698"/>
              <a:gd name="connsiteX41" fmla="*/ 52472 w 587108"/>
              <a:gd name="connsiteY41" fmla="*/ 108806 h 606698"/>
              <a:gd name="connsiteX42" fmla="*/ 8988 w 587108"/>
              <a:gd name="connsiteY42" fmla="*/ 108806 h 606698"/>
              <a:gd name="connsiteX43" fmla="*/ 8988 w 587108"/>
              <a:gd name="connsiteY43" fmla="*/ 65391 h 606698"/>
              <a:gd name="connsiteX44" fmla="*/ 65532 w 587108"/>
              <a:gd name="connsiteY44" fmla="*/ 9089 h 606698"/>
              <a:gd name="connsiteX45" fmla="*/ 87274 w 587108"/>
              <a:gd name="connsiteY45" fmla="*/ 0 h 60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87108" h="606698">
                <a:moveTo>
                  <a:pt x="201045" y="374989"/>
                </a:moveTo>
                <a:lnTo>
                  <a:pt x="401729" y="374989"/>
                </a:lnTo>
                <a:cubicBezTo>
                  <a:pt x="418786" y="374989"/>
                  <a:pt x="432462" y="388633"/>
                  <a:pt x="432462" y="405650"/>
                </a:cubicBezTo>
                <a:cubicBezTo>
                  <a:pt x="432462" y="422513"/>
                  <a:pt x="418786" y="436310"/>
                  <a:pt x="401729" y="436310"/>
                </a:cubicBezTo>
                <a:lnTo>
                  <a:pt x="201045" y="436310"/>
                </a:lnTo>
                <a:cubicBezTo>
                  <a:pt x="183988" y="436310"/>
                  <a:pt x="170312" y="422513"/>
                  <a:pt x="170312" y="405650"/>
                </a:cubicBezTo>
                <a:cubicBezTo>
                  <a:pt x="170312" y="388633"/>
                  <a:pt x="183988" y="374989"/>
                  <a:pt x="201045" y="374989"/>
                </a:cubicBezTo>
                <a:close/>
                <a:moveTo>
                  <a:pt x="201041" y="247195"/>
                </a:moveTo>
                <a:lnTo>
                  <a:pt x="539054" y="247195"/>
                </a:lnTo>
                <a:cubicBezTo>
                  <a:pt x="555955" y="247195"/>
                  <a:pt x="569783" y="260839"/>
                  <a:pt x="569783" y="277856"/>
                </a:cubicBezTo>
                <a:cubicBezTo>
                  <a:pt x="569783" y="294719"/>
                  <a:pt x="555955" y="308516"/>
                  <a:pt x="539054" y="308516"/>
                </a:cubicBezTo>
                <a:lnTo>
                  <a:pt x="201041" y="308516"/>
                </a:lnTo>
                <a:cubicBezTo>
                  <a:pt x="183986" y="308516"/>
                  <a:pt x="170312" y="294719"/>
                  <a:pt x="170312" y="277856"/>
                </a:cubicBezTo>
                <a:cubicBezTo>
                  <a:pt x="170312" y="260839"/>
                  <a:pt x="183986" y="247195"/>
                  <a:pt x="201041" y="247195"/>
                </a:cubicBezTo>
                <a:close/>
                <a:moveTo>
                  <a:pt x="201045" y="119189"/>
                </a:moveTo>
                <a:lnTo>
                  <a:pt x="356709" y="119189"/>
                </a:lnTo>
                <a:cubicBezTo>
                  <a:pt x="373612" y="119189"/>
                  <a:pt x="387442" y="133002"/>
                  <a:pt x="387442" y="149885"/>
                </a:cubicBezTo>
                <a:cubicBezTo>
                  <a:pt x="387442" y="166921"/>
                  <a:pt x="373612" y="180581"/>
                  <a:pt x="356709" y="180581"/>
                </a:cubicBezTo>
                <a:lnTo>
                  <a:pt x="201045" y="180581"/>
                </a:lnTo>
                <a:cubicBezTo>
                  <a:pt x="183988" y="180581"/>
                  <a:pt x="170312" y="166921"/>
                  <a:pt x="170312" y="149885"/>
                </a:cubicBezTo>
                <a:cubicBezTo>
                  <a:pt x="170312" y="133002"/>
                  <a:pt x="183988" y="119189"/>
                  <a:pt x="201045" y="119189"/>
                </a:cubicBezTo>
                <a:close/>
                <a:moveTo>
                  <a:pt x="87274" y="0"/>
                </a:moveTo>
                <a:cubicBezTo>
                  <a:pt x="95149" y="0"/>
                  <a:pt x="103024" y="3030"/>
                  <a:pt x="109016" y="9089"/>
                </a:cubicBezTo>
                <a:lnTo>
                  <a:pt x="165407" y="65391"/>
                </a:lnTo>
                <a:cubicBezTo>
                  <a:pt x="177546" y="77357"/>
                  <a:pt x="177546" y="96840"/>
                  <a:pt x="165407" y="108806"/>
                </a:cubicBezTo>
                <a:cubicBezTo>
                  <a:pt x="153422" y="120772"/>
                  <a:pt x="134062" y="120772"/>
                  <a:pt x="122077" y="108806"/>
                </a:cubicBezTo>
                <a:lnTo>
                  <a:pt x="117928" y="104817"/>
                </a:lnTo>
                <a:lnTo>
                  <a:pt x="117928" y="488956"/>
                </a:lnTo>
                <a:lnTo>
                  <a:pt x="482240" y="488956"/>
                </a:lnTo>
                <a:lnTo>
                  <a:pt x="478245" y="484814"/>
                </a:lnTo>
                <a:cubicBezTo>
                  <a:pt x="466107" y="472848"/>
                  <a:pt x="466107" y="453519"/>
                  <a:pt x="478245" y="441553"/>
                </a:cubicBezTo>
                <a:cubicBezTo>
                  <a:pt x="490230" y="429433"/>
                  <a:pt x="509591" y="429433"/>
                  <a:pt x="521576" y="441553"/>
                </a:cubicBezTo>
                <a:lnTo>
                  <a:pt x="578120" y="497854"/>
                </a:lnTo>
                <a:cubicBezTo>
                  <a:pt x="590105" y="509820"/>
                  <a:pt x="590105" y="529303"/>
                  <a:pt x="578120" y="541269"/>
                </a:cubicBezTo>
                <a:lnTo>
                  <a:pt x="521576" y="597724"/>
                </a:lnTo>
                <a:cubicBezTo>
                  <a:pt x="509591" y="609690"/>
                  <a:pt x="490230" y="609690"/>
                  <a:pt x="478245" y="597724"/>
                </a:cubicBezTo>
                <a:cubicBezTo>
                  <a:pt x="466107" y="585758"/>
                  <a:pt x="466107" y="566275"/>
                  <a:pt x="478245" y="554309"/>
                </a:cubicBezTo>
                <a:lnTo>
                  <a:pt x="482240" y="550320"/>
                </a:lnTo>
                <a:lnTo>
                  <a:pt x="87198" y="550320"/>
                </a:lnTo>
                <a:cubicBezTo>
                  <a:pt x="70296" y="550320"/>
                  <a:pt x="56467" y="536514"/>
                  <a:pt x="56467" y="519638"/>
                </a:cubicBezTo>
                <a:lnTo>
                  <a:pt x="56467" y="104817"/>
                </a:lnTo>
                <a:lnTo>
                  <a:pt x="52472" y="108806"/>
                </a:lnTo>
                <a:cubicBezTo>
                  <a:pt x="40487" y="120772"/>
                  <a:pt x="20973" y="120772"/>
                  <a:pt x="8988" y="108806"/>
                </a:cubicBezTo>
                <a:cubicBezTo>
                  <a:pt x="-2997" y="96840"/>
                  <a:pt x="-2997" y="77357"/>
                  <a:pt x="8988" y="65391"/>
                </a:cubicBezTo>
                <a:lnTo>
                  <a:pt x="65532" y="9089"/>
                </a:lnTo>
                <a:cubicBezTo>
                  <a:pt x="71525" y="3030"/>
                  <a:pt x="79399" y="0"/>
                  <a:pt x="872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600"/>
          </a:p>
        </p:txBody>
      </p:sp>
      <p:sp>
        <p:nvSpPr>
          <p:cNvPr id="50" name="椭圆 25"/>
          <p:cNvSpPr/>
          <p:nvPr/>
        </p:nvSpPr>
        <p:spPr>
          <a:xfrm>
            <a:off x="8113886" y="2078723"/>
            <a:ext cx="414995" cy="414413"/>
          </a:xfrm>
          <a:custGeom>
            <a:avLst/>
            <a:gdLst>
              <a:gd name="connsiteX0" fmla="*/ 139986 w 604110"/>
              <a:gd name="connsiteY0" fmla="*/ 40787 h 603264"/>
              <a:gd name="connsiteX1" fmla="*/ 297761 w 604110"/>
              <a:gd name="connsiteY1" fmla="*/ 231944 h 603264"/>
              <a:gd name="connsiteX2" fmla="*/ 302063 w 604110"/>
              <a:gd name="connsiteY2" fmla="*/ 231790 h 603264"/>
              <a:gd name="connsiteX3" fmla="*/ 371809 w 604110"/>
              <a:gd name="connsiteY3" fmla="*/ 301594 h 603264"/>
              <a:gd name="connsiteX4" fmla="*/ 302063 w 604110"/>
              <a:gd name="connsiteY4" fmla="*/ 371245 h 603264"/>
              <a:gd name="connsiteX5" fmla="*/ 232162 w 604110"/>
              <a:gd name="connsiteY5" fmla="*/ 301594 h 603264"/>
              <a:gd name="connsiteX6" fmla="*/ 234467 w 604110"/>
              <a:gd name="connsiteY6" fmla="*/ 283952 h 603264"/>
              <a:gd name="connsiteX7" fmla="*/ 76846 w 604110"/>
              <a:gd name="connsiteY7" fmla="*/ 92795 h 603264"/>
              <a:gd name="connsiteX8" fmla="*/ 423891 w 604110"/>
              <a:gd name="connsiteY8" fmla="*/ 25756 h 603264"/>
              <a:gd name="connsiteX9" fmla="*/ 604110 w 604110"/>
              <a:gd name="connsiteY9" fmla="*/ 301622 h 603264"/>
              <a:gd name="connsiteX10" fmla="*/ 302055 w 604110"/>
              <a:gd name="connsiteY10" fmla="*/ 603264 h 603264"/>
              <a:gd name="connsiteX11" fmla="*/ 0 w 604110"/>
              <a:gd name="connsiteY11" fmla="*/ 301622 h 603264"/>
              <a:gd name="connsiteX12" fmla="*/ 31957 w 604110"/>
              <a:gd name="connsiteY12" fmla="*/ 166911 h 603264"/>
              <a:gd name="connsiteX13" fmla="*/ 91262 w 604110"/>
              <a:gd name="connsiteY13" fmla="*/ 238409 h 603264"/>
              <a:gd name="connsiteX14" fmla="*/ 81890 w 604110"/>
              <a:gd name="connsiteY14" fmla="*/ 301622 h 603264"/>
              <a:gd name="connsiteX15" fmla="*/ 302055 w 604110"/>
              <a:gd name="connsiteY15" fmla="*/ 521333 h 603264"/>
              <a:gd name="connsiteX16" fmla="*/ 522067 w 604110"/>
              <a:gd name="connsiteY16" fmla="*/ 301622 h 603264"/>
              <a:gd name="connsiteX17" fmla="*/ 405147 w 604110"/>
              <a:gd name="connsiteY17" fmla="*/ 107534 h 603264"/>
              <a:gd name="connsiteX18" fmla="*/ 424967 w 604110"/>
              <a:gd name="connsiteY18" fmla="*/ 40946 h 603264"/>
              <a:gd name="connsiteX19" fmla="*/ 423891 w 604110"/>
              <a:gd name="connsiteY19" fmla="*/ 25756 h 603264"/>
              <a:gd name="connsiteX20" fmla="*/ 302055 w 604110"/>
              <a:gd name="connsiteY20" fmla="*/ 0 h 603264"/>
              <a:gd name="connsiteX21" fmla="*/ 343089 w 604110"/>
              <a:gd name="connsiteY21" fmla="*/ 40893 h 603264"/>
              <a:gd name="connsiteX22" fmla="*/ 302055 w 604110"/>
              <a:gd name="connsiteY22" fmla="*/ 81786 h 603264"/>
              <a:gd name="connsiteX23" fmla="*/ 261021 w 604110"/>
              <a:gd name="connsiteY23" fmla="*/ 40893 h 603264"/>
              <a:gd name="connsiteX24" fmla="*/ 302055 w 604110"/>
              <a:gd name="connsiteY24" fmla="*/ 0 h 60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4110" h="603264">
                <a:moveTo>
                  <a:pt x="139986" y="40787"/>
                </a:moveTo>
                <a:lnTo>
                  <a:pt x="297761" y="231944"/>
                </a:lnTo>
                <a:cubicBezTo>
                  <a:pt x="299144" y="231944"/>
                  <a:pt x="300526" y="231790"/>
                  <a:pt x="302063" y="231790"/>
                </a:cubicBezTo>
                <a:cubicBezTo>
                  <a:pt x="340623" y="231790"/>
                  <a:pt x="371809" y="263087"/>
                  <a:pt x="371809" y="301594"/>
                </a:cubicBezTo>
                <a:cubicBezTo>
                  <a:pt x="371809" y="340102"/>
                  <a:pt x="340623" y="371245"/>
                  <a:pt x="302063" y="371245"/>
                </a:cubicBezTo>
                <a:cubicBezTo>
                  <a:pt x="263502" y="371245"/>
                  <a:pt x="232162" y="340102"/>
                  <a:pt x="232162" y="301594"/>
                </a:cubicBezTo>
                <a:cubicBezTo>
                  <a:pt x="232162" y="295458"/>
                  <a:pt x="232930" y="289628"/>
                  <a:pt x="234467" y="283952"/>
                </a:cubicBezTo>
                <a:lnTo>
                  <a:pt x="76846" y="92795"/>
                </a:lnTo>
                <a:close/>
                <a:moveTo>
                  <a:pt x="423891" y="25756"/>
                </a:moveTo>
                <a:cubicBezTo>
                  <a:pt x="529902" y="72552"/>
                  <a:pt x="604110" y="178572"/>
                  <a:pt x="604110" y="301622"/>
                </a:cubicBezTo>
                <a:cubicBezTo>
                  <a:pt x="604110" y="467940"/>
                  <a:pt x="468600" y="603264"/>
                  <a:pt x="302055" y="603264"/>
                </a:cubicBezTo>
                <a:cubicBezTo>
                  <a:pt x="135510" y="603264"/>
                  <a:pt x="0" y="467940"/>
                  <a:pt x="0" y="301622"/>
                </a:cubicBezTo>
                <a:cubicBezTo>
                  <a:pt x="0" y="253139"/>
                  <a:pt x="11523" y="207417"/>
                  <a:pt x="31957" y="166911"/>
                </a:cubicBezTo>
                <a:lnTo>
                  <a:pt x="91262" y="238409"/>
                </a:lnTo>
                <a:cubicBezTo>
                  <a:pt x="85270" y="258355"/>
                  <a:pt x="81890" y="279682"/>
                  <a:pt x="81890" y="301622"/>
                </a:cubicBezTo>
                <a:cubicBezTo>
                  <a:pt x="81890" y="422831"/>
                  <a:pt x="180680" y="521333"/>
                  <a:pt x="302055" y="521333"/>
                </a:cubicBezTo>
                <a:cubicBezTo>
                  <a:pt x="423430" y="521333"/>
                  <a:pt x="522067" y="422831"/>
                  <a:pt x="522067" y="301622"/>
                </a:cubicBezTo>
                <a:cubicBezTo>
                  <a:pt x="522067" y="217543"/>
                  <a:pt x="474746" y="144511"/>
                  <a:pt x="405147" y="107534"/>
                </a:cubicBezTo>
                <a:cubicBezTo>
                  <a:pt x="417592" y="88355"/>
                  <a:pt x="424967" y="65494"/>
                  <a:pt x="424967" y="40946"/>
                </a:cubicBezTo>
                <a:cubicBezTo>
                  <a:pt x="424967" y="35729"/>
                  <a:pt x="424659" y="30666"/>
                  <a:pt x="423891" y="25756"/>
                </a:cubicBezTo>
                <a:close/>
                <a:moveTo>
                  <a:pt x="302055" y="0"/>
                </a:moveTo>
                <a:cubicBezTo>
                  <a:pt x="324717" y="0"/>
                  <a:pt x="343089" y="18308"/>
                  <a:pt x="343089" y="40893"/>
                </a:cubicBezTo>
                <a:cubicBezTo>
                  <a:pt x="343089" y="63478"/>
                  <a:pt x="324717" y="81786"/>
                  <a:pt x="302055" y="81786"/>
                </a:cubicBezTo>
                <a:cubicBezTo>
                  <a:pt x="279393" y="81786"/>
                  <a:pt x="261021" y="63478"/>
                  <a:pt x="261021" y="40893"/>
                </a:cubicBezTo>
                <a:cubicBezTo>
                  <a:pt x="261021" y="18308"/>
                  <a:pt x="279393" y="0"/>
                  <a:pt x="30205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600"/>
          </a:p>
        </p:txBody>
      </p:sp>
      <p:sp>
        <p:nvSpPr>
          <p:cNvPr id="51" name="椭圆 26"/>
          <p:cNvSpPr/>
          <p:nvPr/>
        </p:nvSpPr>
        <p:spPr>
          <a:xfrm>
            <a:off x="2660646" y="1398621"/>
            <a:ext cx="414995" cy="414354"/>
          </a:xfrm>
          <a:custGeom>
            <a:avLst/>
            <a:gdLst>
              <a:gd name="connsiteX0" fmla="*/ 444103 w 607089"/>
              <a:gd name="connsiteY0" fmla="*/ 163584 h 606152"/>
              <a:gd name="connsiteX1" fmla="*/ 469914 w 607089"/>
              <a:gd name="connsiteY1" fmla="*/ 176766 h 606152"/>
              <a:gd name="connsiteX2" fmla="*/ 475193 w 607089"/>
              <a:gd name="connsiteY2" fmla="*/ 220412 h 606152"/>
              <a:gd name="connsiteX3" fmla="*/ 378258 w 607089"/>
              <a:gd name="connsiteY3" fmla="*/ 317225 h 606152"/>
              <a:gd name="connsiteX4" fmla="*/ 346435 w 607089"/>
              <a:gd name="connsiteY4" fmla="*/ 330260 h 606152"/>
              <a:gd name="connsiteX5" fmla="*/ 313879 w 607089"/>
              <a:gd name="connsiteY5" fmla="*/ 316492 h 606152"/>
              <a:gd name="connsiteX6" fmla="*/ 248913 w 607089"/>
              <a:gd name="connsiteY6" fmla="*/ 251755 h 606152"/>
              <a:gd name="connsiteX7" fmla="*/ 242021 w 607089"/>
              <a:gd name="connsiteY7" fmla="*/ 228760 h 606152"/>
              <a:gd name="connsiteX8" fmla="*/ 254926 w 607089"/>
              <a:gd name="connsiteY8" fmla="*/ 208695 h 606152"/>
              <a:gd name="connsiteX9" fmla="*/ 280883 w 607089"/>
              <a:gd name="connsiteY9" fmla="*/ 195074 h 606152"/>
              <a:gd name="connsiteX10" fmla="*/ 297894 w 607089"/>
              <a:gd name="connsiteY10" fmla="*/ 202836 h 606152"/>
              <a:gd name="connsiteX11" fmla="*/ 342036 w 607089"/>
              <a:gd name="connsiteY11" fmla="*/ 246922 h 606152"/>
              <a:gd name="connsiteX12" fmla="*/ 346435 w 607089"/>
              <a:gd name="connsiteY12" fmla="*/ 249705 h 606152"/>
              <a:gd name="connsiteX13" fmla="*/ 350541 w 607089"/>
              <a:gd name="connsiteY13" fmla="*/ 247068 h 606152"/>
              <a:gd name="connsiteX14" fmla="*/ 426212 w 607089"/>
              <a:gd name="connsiteY14" fmla="*/ 171493 h 606152"/>
              <a:gd name="connsiteX15" fmla="*/ 444103 w 607089"/>
              <a:gd name="connsiteY15" fmla="*/ 163584 h 606152"/>
              <a:gd name="connsiteX16" fmla="*/ 360877 w 607089"/>
              <a:gd name="connsiteY16" fmla="*/ 64177 h 606152"/>
              <a:gd name="connsiteX17" fmla="*/ 232178 w 607089"/>
              <a:gd name="connsiteY17" fmla="*/ 117334 h 606152"/>
              <a:gd name="connsiteX18" fmla="*/ 232178 w 607089"/>
              <a:gd name="connsiteY18" fmla="*/ 374333 h 606152"/>
              <a:gd name="connsiteX19" fmla="*/ 489575 w 607089"/>
              <a:gd name="connsiteY19" fmla="*/ 374333 h 606152"/>
              <a:gd name="connsiteX20" fmla="*/ 489575 w 607089"/>
              <a:gd name="connsiteY20" fmla="*/ 117334 h 606152"/>
              <a:gd name="connsiteX21" fmla="*/ 360877 w 607089"/>
              <a:gd name="connsiteY21" fmla="*/ 64177 h 606152"/>
              <a:gd name="connsiteX22" fmla="*/ 360876 w 607089"/>
              <a:gd name="connsiteY22" fmla="*/ 0 h 606152"/>
              <a:gd name="connsiteX23" fmla="*/ 535041 w 607089"/>
              <a:gd name="connsiteY23" fmla="*/ 71938 h 606152"/>
              <a:gd name="connsiteX24" fmla="*/ 535041 w 607089"/>
              <a:gd name="connsiteY24" fmla="*/ 419729 h 606152"/>
              <a:gd name="connsiteX25" fmla="*/ 237751 w 607089"/>
              <a:gd name="connsiteY25" fmla="*/ 456778 h 606152"/>
              <a:gd name="connsiteX26" fmla="*/ 225138 w 607089"/>
              <a:gd name="connsiteY26" fmla="*/ 458388 h 606152"/>
              <a:gd name="connsiteX27" fmla="*/ 99740 w 607089"/>
              <a:gd name="connsiteY27" fmla="*/ 583593 h 606152"/>
              <a:gd name="connsiteX28" fmla="*/ 17607 w 607089"/>
              <a:gd name="connsiteY28" fmla="*/ 592379 h 606152"/>
              <a:gd name="connsiteX29" fmla="*/ 13794 w 607089"/>
              <a:gd name="connsiteY29" fmla="*/ 588572 h 606152"/>
              <a:gd name="connsiteX30" fmla="*/ 22594 w 607089"/>
              <a:gd name="connsiteY30" fmla="*/ 506567 h 606152"/>
              <a:gd name="connsiteX31" fmla="*/ 148139 w 607089"/>
              <a:gd name="connsiteY31" fmla="*/ 381069 h 606152"/>
              <a:gd name="connsiteX32" fmla="*/ 149606 w 607089"/>
              <a:gd name="connsiteY32" fmla="*/ 368768 h 606152"/>
              <a:gd name="connsiteX33" fmla="*/ 186712 w 607089"/>
              <a:gd name="connsiteY33" fmla="*/ 71938 h 606152"/>
              <a:gd name="connsiteX34" fmla="*/ 360876 w 607089"/>
              <a:gd name="connsiteY34" fmla="*/ 0 h 60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7089" h="606152">
                <a:moveTo>
                  <a:pt x="444103" y="163584"/>
                </a:moveTo>
                <a:cubicBezTo>
                  <a:pt x="452462" y="163584"/>
                  <a:pt x="461261" y="167978"/>
                  <a:pt x="469914" y="176766"/>
                </a:cubicBezTo>
                <a:cubicBezTo>
                  <a:pt x="485459" y="192291"/>
                  <a:pt x="487365" y="208256"/>
                  <a:pt x="475193" y="220412"/>
                </a:cubicBezTo>
                <a:lnTo>
                  <a:pt x="378258" y="317225"/>
                </a:lnTo>
                <a:cubicBezTo>
                  <a:pt x="369459" y="326013"/>
                  <a:pt x="359047" y="330260"/>
                  <a:pt x="346435" y="330260"/>
                </a:cubicBezTo>
                <a:cubicBezTo>
                  <a:pt x="337783" y="330260"/>
                  <a:pt x="325171" y="327917"/>
                  <a:pt x="313879" y="316492"/>
                </a:cubicBezTo>
                <a:lnTo>
                  <a:pt x="248913" y="251755"/>
                </a:lnTo>
                <a:cubicBezTo>
                  <a:pt x="242314" y="245018"/>
                  <a:pt x="239821" y="237109"/>
                  <a:pt x="242021" y="228760"/>
                </a:cubicBezTo>
                <a:cubicBezTo>
                  <a:pt x="243634" y="222463"/>
                  <a:pt x="247887" y="215872"/>
                  <a:pt x="254926" y="208695"/>
                </a:cubicBezTo>
                <a:cubicBezTo>
                  <a:pt x="264165" y="199614"/>
                  <a:pt x="272670" y="195074"/>
                  <a:pt x="280883" y="195074"/>
                </a:cubicBezTo>
                <a:cubicBezTo>
                  <a:pt x="287042" y="195074"/>
                  <a:pt x="292761" y="197710"/>
                  <a:pt x="297894" y="202836"/>
                </a:cubicBezTo>
                <a:cubicBezTo>
                  <a:pt x="298187" y="203129"/>
                  <a:pt x="326491" y="231397"/>
                  <a:pt x="342036" y="246922"/>
                </a:cubicBezTo>
                <a:cubicBezTo>
                  <a:pt x="343649" y="248533"/>
                  <a:pt x="344529" y="249705"/>
                  <a:pt x="346435" y="249705"/>
                </a:cubicBezTo>
                <a:cubicBezTo>
                  <a:pt x="348195" y="249705"/>
                  <a:pt x="349075" y="248533"/>
                  <a:pt x="350541" y="247068"/>
                </a:cubicBezTo>
                <a:cubicBezTo>
                  <a:pt x="376058" y="221584"/>
                  <a:pt x="425626" y="172079"/>
                  <a:pt x="426212" y="171493"/>
                </a:cubicBezTo>
                <a:cubicBezTo>
                  <a:pt x="431492" y="166220"/>
                  <a:pt x="437504" y="163584"/>
                  <a:pt x="444103" y="163584"/>
                </a:cubicBezTo>
                <a:close/>
                <a:moveTo>
                  <a:pt x="360877" y="64177"/>
                </a:moveTo>
                <a:cubicBezTo>
                  <a:pt x="314274" y="64177"/>
                  <a:pt x="267671" y="81896"/>
                  <a:pt x="232178" y="117334"/>
                </a:cubicBezTo>
                <a:cubicBezTo>
                  <a:pt x="161192" y="188210"/>
                  <a:pt x="161192" y="303457"/>
                  <a:pt x="232178" y="374333"/>
                </a:cubicBezTo>
                <a:cubicBezTo>
                  <a:pt x="303164" y="445209"/>
                  <a:pt x="418589" y="445209"/>
                  <a:pt x="489575" y="374333"/>
                </a:cubicBezTo>
                <a:cubicBezTo>
                  <a:pt x="560560" y="303457"/>
                  <a:pt x="560560" y="188210"/>
                  <a:pt x="489575" y="117334"/>
                </a:cubicBezTo>
                <a:cubicBezTo>
                  <a:pt x="454082" y="81896"/>
                  <a:pt x="407479" y="64177"/>
                  <a:pt x="360877" y="64177"/>
                </a:cubicBezTo>
                <a:close/>
                <a:moveTo>
                  <a:pt x="360876" y="0"/>
                </a:moveTo>
                <a:cubicBezTo>
                  <a:pt x="423942" y="0"/>
                  <a:pt x="487008" y="23980"/>
                  <a:pt x="535041" y="71938"/>
                </a:cubicBezTo>
                <a:cubicBezTo>
                  <a:pt x="631106" y="167855"/>
                  <a:pt x="631106" y="323812"/>
                  <a:pt x="535041" y="419729"/>
                </a:cubicBezTo>
                <a:cubicBezTo>
                  <a:pt x="453495" y="501148"/>
                  <a:pt x="332350" y="513449"/>
                  <a:pt x="237751" y="456778"/>
                </a:cubicBezTo>
                <a:cubicBezTo>
                  <a:pt x="237751" y="456778"/>
                  <a:pt x="230858" y="452677"/>
                  <a:pt x="225138" y="458388"/>
                </a:cubicBezTo>
                <a:cubicBezTo>
                  <a:pt x="193752" y="489726"/>
                  <a:pt x="99740" y="583593"/>
                  <a:pt x="99740" y="583593"/>
                </a:cubicBezTo>
                <a:cubicBezTo>
                  <a:pt x="74660" y="608634"/>
                  <a:pt x="39754" y="614638"/>
                  <a:pt x="17607" y="592379"/>
                </a:cubicBezTo>
                <a:lnTo>
                  <a:pt x="13794" y="588572"/>
                </a:lnTo>
                <a:cubicBezTo>
                  <a:pt x="-8499" y="566460"/>
                  <a:pt x="-2486" y="531608"/>
                  <a:pt x="22594" y="506567"/>
                </a:cubicBezTo>
                <a:cubicBezTo>
                  <a:pt x="22594" y="506567"/>
                  <a:pt x="116753" y="412407"/>
                  <a:pt x="148139" y="381069"/>
                </a:cubicBezTo>
                <a:cubicBezTo>
                  <a:pt x="153712" y="375651"/>
                  <a:pt x="149606" y="368768"/>
                  <a:pt x="149606" y="368768"/>
                </a:cubicBezTo>
                <a:cubicBezTo>
                  <a:pt x="92846" y="274316"/>
                  <a:pt x="105166" y="153358"/>
                  <a:pt x="186712" y="71938"/>
                </a:cubicBezTo>
                <a:cubicBezTo>
                  <a:pt x="234745" y="23980"/>
                  <a:pt x="297810" y="0"/>
                  <a:pt x="3608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600"/>
          </a:p>
        </p:txBody>
      </p:sp>
      <p:sp>
        <p:nvSpPr>
          <p:cNvPr id="52" name="椭圆 27"/>
          <p:cNvSpPr/>
          <p:nvPr/>
        </p:nvSpPr>
        <p:spPr>
          <a:xfrm>
            <a:off x="6287864" y="1398639"/>
            <a:ext cx="414995" cy="414319"/>
          </a:xfrm>
          <a:custGeom>
            <a:avLst/>
            <a:gdLst>
              <a:gd name="connsiteX0" fmla="*/ 303336 w 606862"/>
              <a:gd name="connsiteY0" fmla="*/ 213981 h 605874"/>
              <a:gd name="connsiteX1" fmla="*/ 214283 w 606862"/>
              <a:gd name="connsiteY1" fmla="*/ 302877 h 605874"/>
              <a:gd name="connsiteX2" fmla="*/ 303336 w 606862"/>
              <a:gd name="connsiteY2" fmla="*/ 391681 h 605874"/>
              <a:gd name="connsiteX3" fmla="*/ 392296 w 606862"/>
              <a:gd name="connsiteY3" fmla="*/ 302877 h 605874"/>
              <a:gd name="connsiteX4" fmla="*/ 303336 w 606862"/>
              <a:gd name="connsiteY4" fmla="*/ 213981 h 605874"/>
              <a:gd name="connsiteX5" fmla="*/ 303336 w 606862"/>
              <a:gd name="connsiteY5" fmla="*/ 162441 h 605874"/>
              <a:gd name="connsiteX6" fmla="*/ 443926 w 606862"/>
              <a:gd name="connsiteY6" fmla="*/ 302877 h 605874"/>
              <a:gd name="connsiteX7" fmla="*/ 303336 w 606862"/>
              <a:gd name="connsiteY7" fmla="*/ 443220 h 605874"/>
              <a:gd name="connsiteX8" fmla="*/ 162653 w 606862"/>
              <a:gd name="connsiteY8" fmla="*/ 302877 h 605874"/>
              <a:gd name="connsiteX9" fmla="*/ 303336 w 606862"/>
              <a:gd name="connsiteY9" fmla="*/ 162441 h 605874"/>
              <a:gd name="connsiteX10" fmla="*/ 265827 w 606862"/>
              <a:gd name="connsiteY10" fmla="*/ 51540 h 605874"/>
              <a:gd name="connsiteX11" fmla="*/ 265827 w 606862"/>
              <a:gd name="connsiteY11" fmla="*/ 90195 h 605874"/>
              <a:gd name="connsiteX12" fmla="*/ 247722 w 606862"/>
              <a:gd name="connsiteY12" fmla="*/ 114667 h 605874"/>
              <a:gd name="connsiteX13" fmla="*/ 210303 w 606862"/>
              <a:gd name="connsiteY13" fmla="*/ 130148 h 605874"/>
              <a:gd name="connsiteX14" fmla="*/ 179385 w 606862"/>
              <a:gd name="connsiteY14" fmla="*/ 126347 h 605874"/>
              <a:gd name="connsiteX15" fmla="*/ 152273 w 606862"/>
              <a:gd name="connsiteY15" fmla="*/ 99279 h 605874"/>
              <a:gd name="connsiteX16" fmla="*/ 99441 w 606862"/>
              <a:gd name="connsiteY16" fmla="*/ 152024 h 605874"/>
              <a:gd name="connsiteX17" fmla="*/ 126553 w 606862"/>
              <a:gd name="connsiteY17" fmla="*/ 179185 h 605874"/>
              <a:gd name="connsiteX18" fmla="*/ 130360 w 606862"/>
              <a:gd name="connsiteY18" fmla="*/ 210147 h 605874"/>
              <a:gd name="connsiteX19" fmla="*/ 114854 w 606862"/>
              <a:gd name="connsiteY19" fmla="*/ 247411 h 605874"/>
              <a:gd name="connsiteX20" fmla="*/ 90342 w 606862"/>
              <a:gd name="connsiteY20" fmla="*/ 265487 h 605874"/>
              <a:gd name="connsiteX21" fmla="*/ 51624 w 606862"/>
              <a:gd name="connsiteY21" fmla="*/ 265487 h 605874"/>
              <a:gd name="connsiteX22" fmla="*/ 51624 w 606862"/>
              <a:gd name="connsiteY22" fmla="*/ 340295 h 605874"/>
              <a:gd name="connsiteX23" fmla="*/ 90342 w 606862"/>
              <a:gd name="connsiteY23" fmla="*/ 340295 h 605874"/>
              <a:gd name="connsiteX24" fmla="*/ 114854 w 606862"/>
              <a:gd name="connsiteY24" fmla="*/ 358278 h 605874"/>
              <a:gd name="connsiteX25" fmla="*/ 130360 w 606862"/>
              <a:gd name="connsiteY25" fmla="*/ 395635 h 605874"/>
              <a:gd name="connsiteX26" fmla="*/ 126553 w 606862"/>
              <a:gd name="connsiteY26" fmla="*/ 426504 h 605874"/>
              <a:gd name="connsiteX27" fmla="*/ 99441 w 606862"/>
              <a:gd name="connsiteY27" fmla="*/ 453571 h 605874"/>
              <a:gd name="connsiteX28" fmla="*/ 152273 w 606862"/>
              <a:gd name="connsiteY28" fmla="*/ 506409 h 605874"/>
              <a:gd name="connsiteX29" fmla="*/ 179477 w 606862"/>
              <a:gd name="connsiteY29" fmla="*/ 479341 h 605874"/>
              <a:gd name="connsiteX30" fmla="*/ 210489 w 606862"/>
              <a:gd name="connsiteY30" fmla="*/ 475448 h 605874"/>
              <a:gd name="connsiteX31" fmla="*/ 247814 w 606862"/>
              <a:gd name="connsiteY31" fmla="*/ 490929 h 605874"/>
              <a:gd name="connsiteX32" fmla="*/ 265920 w 606862"/>
              <a:gd name="connsiteY32" fmla="*/ 515401 h 605874"/>
              <a:gd name="connsiteX33" fmla="*/ 265920 w 606862"/>
              <a:gd name="connsiteY33" fmla="*/ 554056 h 605874"/>
              <a:gd name="connsiteX34" fmla="*/ 340849 w 606862"/>
              <a:gd name="connsiteY34" fmla="*/ 554056 h 605874"/>
              <a:gd name="connsiteX35" fmla="*/ 340849 w 606862"/>
              <a:gd name="connsiteY35" fmla="*/ 515401 h 605874"/>
              <a:gd name="connsiteX36" fmla="*/ 358862 w 606862"/>
              <a:gd name="connsiteY36" fmla="*/ 490929 h 605874"/>
              <a:gd name="connsiteX37" fmla="*/ 396280 w 606862"/>
              <a:gd name="connsiteY37" fmla="*/ 475448 h 605874"/>
              <a:gd name="connsiteX38" fmla="*/ 427199 w 606862"/>
              <a:gd name="connsiteY38" fmla="*/ 479341 h 605874"/>
              <a:gd name="connsiteX39" fmla="*/ 454311 w 606862"/>
              <a:gd name="connsiteY39" fmla="*/ 506409 h 605874"/>
              <a:gd name="connsiteX40" fmla="*/ 507235 w 606862"/>
              <a:gd name="connsiteY40" fmla="*/ 453479 h 605874"/>
              <a:gd name="connsiteX41" fmla="*/ 480123 w 606862"/>
              <a:gd name="connsiteY41" fmla="*/ 426411 h 605874"/>
              <a:gd name="connsiteX42" fmla="*/ 476223 w 606862"/>
              <a:gd name="connsiteY42" fmla="*/ 395543 h 605874"/>
              <a:gd name="connsiteX43" fmla="*/ 491729 w 606862"/>
              <a:gd name="connsiteY43" fmla="*/ 358185 h 605874"/>
              <a:gd name="connsiteX44" fmla="*/ 516241 w 606862"/>
              <a:gd name="connsiteY44" fmla="*/ 340109 h 605874"/>
              <a:gd name="connsiteX45" fmla="*/ 554959 w 606862"/>
              <a:gd name="connsiteY45" fmla="*/ 340109 h 605874"/>
              <a:gd name="connsiteX46" fmla="*/ 554959 w 606862"/>
              <a:gd name="connsiteY46" fmla="*/ 265395 h 605874"/>
              <a:gd name="connsiteX47" fmla="*/ 516241 w 606862"/>
              <a:gd name="connsiteY47" fmla="*/ 265395 h 605874"/>
              <a:gd name="connsiteX48" fmla="*/ 491729 w 606862"/>
              <a:gd name="connsiteY48" fmla="*/ 247318 h 605874"/>
              <a:gd name="connsiteX49" fmla="*/ 476223 w 606862"/>
              <a:gd name="connsiteY49" fmla="*/ 209961 h 605874"/>
              <a:gd name="connsiteX50" fmla="*/ 480123 w 606862"/>
              <a:gd name="connsiteY50" fmla="*/ 179093 h 605874"/>
              <a:gd name="connsiteX51" fmla="*/ 507235 w 606862"/>
              <a:gd name="connsiteY51" fmla="*/ 152024 h 605874"/>
              <a:gd name="connsiteX52" fmla="*/ 454311 w 606862"/>
              <a:gd name="connsiteY52" fmla="*/ 99279 h 605874"/>
              <a:gd name="connsiteX53" fmla="*/ 427106 w 606862"/>
              <a:gd name="connsiteY53" fmla="*/ 126347 h 605874"/>
              <a:gd name="connsiteX54" fmla="*/ 396187 w 606862"/>
              <a:gd name="connsiteY54" fmla="*/ 130148 h 605874"/>
              <a:gd name="connsiteX55" fmla="*/ 358769 w 606862"/>
              <a:gd name="connsiteY55" fmla="*/ 114667 h 605874"/>
              <a:gd name="connsiteX56" fmla="*/ 340664 w 606862"/>
              <a:gd name="connsiteY56" fmla="*/ 90195 h 605874"/>
              <a:gd name="connsiteX57" fmla="*/ 340664 w 606862"/>
              <a:gd name="connsiteY57" fmla="*/ 51540 h 605874"/>
              <a:gd name="connsiteX58" fmla="*/ 240015 w 606862"/>
              <a:gd name="connsiteY58" fmla="*/ 0 h 605874"/>
              <a:gd name="connsiteX59" fmla="*/ 366476 w 606862"/>
              <a:gd name="connsiteY59" fmla="*/ 0 h 605874"/>
              <a:gd name="connsiteX60" fmla="*/ 392288 w 606862"/>
              <a:gd name="connsiteY60" fmla="*/ 25862 h 605874"/>
              <a:gd name="connsiteX61" fmla="*/ 392288 w 606862"/>
              <a:gd name="connsiteY61" fmla="*/ 72211 h 605874"/>
              <a:gd name="connsiteX62" fmla="*/ 403987 w 606862"/>
              <a:gd name="connsiteY62" fmla="*/ 77403 h 605874"/>
              <a:gd name="connsiteX63" fmla="*/ 436298 w 606862"/>
              <a:gd name="connsiteY63" fmla="*/ 45144 h 605874"/>
              <a:gd name="connsiteX64" fmla="*/ 472416 w 606862"/>
              <a:gd name="connsiteY64" fmla="*/ 45144 h 605874"/>
              <a:gd name="connsiteX65" fmla="*/ 561459 w 606862"/>
              <a:gd name="connsiteY65" fmla="*/ 133948 h 605874"/>
              <a:gd name="connsiteX66" fmla="*/ 561459 w 606862"/>
              <a:gd name="connsiteY66" fmla="*/ 170101 h 605874"/>
              <a:gd name="connsiteX67" fmla="*/ 529147 w 606862"/>
              <a:gd name="connsiteY67" fmla="*/ 202360 h 605874"/>
              <a:gd name="connsiteX68" fmla="*/ 534347 w 606862"/>
              <a:gd name="connsiteY68" fmla="*/ 213947 h 605874"/>
              <a:gd name="connsiteX69" fmla="*/ 580771 w 606862"/>
              <a:gd name="connsiteY69" fmla="*/ 213947 h 605874"/>
              <a:gd name="connsiteX70" fmla="*/ 606862 w 606862"/>
              <a:gd name="connsiteY70" fmla="*/ 239625 h 605874"/>
              <a:gd name="connsiteX71" fmla="*/ 606862 w 606862"/>
              <a:gd name="connsiteY71" fmla="*/ 366065 h 605874"/>
              <a:gd name="connsiteX72" fmla="*/ 580957 w 606862"/>
              <a:gd name="connsiteY72" fmla="*/ 391927 h 605874"/>
              <a:gd name="connsiteX73" fmla="*/ 534533 w 606862"/>
              <a:gd name="connsiteY73" fmla="*/ 391927 h 605874"/>
              <a:gd name="connsiteX74" fmla="*/ 529333 w 606862"/>
              <a:gd name="connsiteY74" fmla="*/ 403515 h 605874"/>
              <a:gd name="connsiteX75" fmla="*/ 561644 w 606862"/>
              <a:gd name="connsiteY75" fmla="*/ 435773 h 605874"/>
              <a:gd name="connsiteX76" fmla="*/ 561644 w 606862"/>
              <a:gd name="connsiteY76" fmla="*/ 471926 h 605874"/>
              <a:gd name="connsiteX77" fmla="*/ 472695 w 606862"/>
              <a:gd name="connsiteY77" fmla="*/ 560730 h 605874"/>
              <a:gd name="connsiteX78" fmla="*/ 436484 w 606862"/>
              <a:gd name="connsiteY78" fmla="*/ 560730 h 605874"/>
              <a:gd name="connsiteX79" fmla="*/ 404172 w 606862"/>
              <a:gd name="connsiteY79" fmla="*/ 528471 h 605874"/>
              <a:gd name="connsiteX80" fmla="*/ 392566 w 606862"/>
              <a:gd name="connsiteY80" fmla="*/ 533662 h 605874"/>
              <a:gd name="connsiteX81" fmla="*/ 392566 w 606862"/>
              <a:gd name="connsiteY81" fmla="*/ 580011 h 605874"/>
              <a:gd name="connsiteX82" fmla="*/ 366661 w 606862"/>
              <a:gd name="connsiteY82" fmla="*/ 605874 h 605874"/>
              <a:gd name="connsiteX83" fmla="*/ 240201 w 606862"/>
              <a:gd name="connsiteY83" fmla="*/ 605874 h 605874"/>
              <a:gd name="connsiteX84" fmla="*/ 214296 w 606862"/>
              <a:gd name="connsiteY84" fmla="*/ 580011 h 605874"/>
              <a:gd name="connsiteX85" fmla="*/ 214296 w 606862"/>
              <a:gd name="connsiteY85" fmla="*/ 533662 h 605874"/>
              <a:gd name="connsiteX86" fmla="*/ 202690 w 606862"/>
              <a:gd name="connsiteY86" fmla="*/ 528471 h 605874"/>
              <a:gd name="connsiteX87" fmla="*/ 170378 w 606862"/>
              <a:gd name="connsiteY87" fmla="*/ 560730 h 605874"/>
              <a:gd name="connsiteX88" fmla="*/ 134167 w 606862"/>
              <a:gd name="connsiteY88" fmla="*/ 560730 h 605874"/>
              <a:gd name="connsiteX89" fmla="*/ 45218 w 606862"/>
              <a:gd name="connsiteY89" fmla="*/ 471926 h 605874"/>
              <a:gd name="connsiteX90" fmla="*/ 37418 w 606862"/>
              <a:gd name="connsiteY90" fmla="*/ 453850 h 605874"/>
              <a:gd name="connsiteX91" fmla="*/ 45218 w 606862"/>
              <a:gd name="connsiteY91" fmla="*/ 435773 h 605874"/>
              <a:gd name="connsiteX92" fmla="*/ 77529 w 606862"/>
              <a:gd name="connsiteY92" fmla="*/ 403515 h 605874"/>
              <a:gd name="connsiteX93" fmla="*/ 72329 w 606862"/>
              <a:gd name="connsiteY93" fmla="*/ 391927 h 605874"/>
              <a:gd name="connsiteX94" fmla="*/ 25905 w 606862"/>
              <a:gd name="connsiteY94" fmla="*/ 391927 h 605874"/>
              <a:gd name="connsiteX95" fmla="*/ 0 w 606862"/>
              <a:gd name="connsiteY95" fmla="*/ 366065 h 605874"/>
              <a:gd name="connsiteX96" fmla="*/ 0 w 606862"/>
              <a:gd name="connsiteY96" fmla="*/ 239810 h 605874"/>
              <a:gd name="connsiteX97" fmla="*/ 25905 w 606862"/>
              <a:gd name="connsiteY97" fmla="*/ 213947 h 605874"/>
              <a:gd name="connsiteX98" fmla="*/ 72144 w 606862"/>
              <a:gd name="connsiteY98" fmla="*/ 213947 h 605874"/>
              <a:gd name="connsiteX99" fmla="*/ 77343 w 606862"/>
              <a:gd name="connsiteY99" fmla="*/ 202360 h 605874"/>
              <a:gd name="connsiteX100" fmla="*/ 45032 w 606862"/>
              <a:gd name="connsiteY100" fmla="*/ 170101 h 605874"/>
              <a:gd name="connsiteX101" fmla="*/ 37233 w 606862"/>
              <a:gd name="connsiteY101" fmla="*/ 152024 h 605874"/>
              <a:gd name="connsiteX102" fmla="*/ 45032 w 606862"/>
              <a:gd name="connsiteY102" fmla="*/ 133948 h 605874"/>
              <a:gd name="connsiteX103" fmla="*/ 134074 w 606862"/>
              <a:gd name="connsiteY103" fmla="*/ 45144 h 605874"/>
              <a:gd name="connsiteX104" fmla="*/ 170192 w 606862"/>
              <a:gd name="connsiteY104" fmla="*/ 45144 h 605874"/>
              <a:gd name="connsiteX105" fmla="*/ 202504 w 606862"/>
              <a:gd name="connsiteY105" fmla="*/ 77403 h 605874"/>
              <a:gd name="connsiteX106" fmla="*/ 214203 w 606862"/>
              <a:gd name="connsiteY106" fmla="*/ 72211 h 605874"/>
              <a:gd name="connsiteX107" fmla="*/ 214203 w 606862"/>
              <a:gd name="connsiteY107" fmla="*/ 25862 h 605874"/>
              <a:gd name="connsiteX108" fmla="*/ 240015 w 606862"/>
              <a:gd name="connsiteY108" fmla="*/ 0 h 60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606862" h="605874">
                <a:moveTo>
                  <a:pt x="303336" y="213981"/>
                </a:moveTo>
                <a:cubicBezTo>
                  <a:pt x="254306" y="213981"/>
                  <a:pt x="214283" y="253933"/>
                  <a:pt x="214283" y="302877"/>
                </a:cubicBezTo>
                <a:cubicBezTo>
                  <a:pt x="214283" y="351821"/>
                  <a:pt x="254306" y="391681"/>
                  <a:pt x="303336" y="391681"/>
                </a:cubicBezTo>
                <a:cubicBezTo>
                  <a:pt x="352366" y="391681"/>
                  <a:pt x="392296" y="351821"/>
                  <a:pt x="392296" y="302877"/>
                </a:cubicBezTo>
                <a:cubicBezTo>
                  <a:pt x="392296" y="253933"/>
                  <a:pt x="352366" y="213981"/>
                  <a:pt x="303336" y="213981"/>
                </a:cubicBezTo>
                <a:close/>
                <a:moveTo>
                  <a:pt x="303336" y="162441"/>
                </a:moveTo>
                <a:cubicBezTo>
                  <a:pt x="380781" y="162441"/>
                  <a:pt x="443926" y="225475"/>
                  <a:pt x="443926" y="302877"/>
                </a:cubicBezTo>
                <a:cubicBezTo>
                  <a:pt x="443926" y="380186"/>
                  <a:pt x="380781" y="443220"/>
                  <a:pt x="303336" y="443220"/>
                </a:cubicBezTo>
                <a:cubicBezTo>
                  <a:pt x="225798" y="443220"/>
                  <a:pt x="162653" y="380094"/>
                  <a:pt x="162653" y="302877"/>
                </a:cubicBezTo>
                <a:cubicBezTo>
                  <a:pt x="162653" y="225568"/>
                  <a:pt x="225798" y="162441"/>
                  <a:pt x="303336" y="162441"/>
                </a:cubicBezTo>
                <a:close/>
                <a:moveTo>
                  <a:pt x="265827" y="51540"/>
                </a:moveTo>
                <a:lnTo>
                  <a:pt x="265827" y="90195"/>
                </a:lnTo>
                <a:cubicBezTo>
                  <a:pt x="265827" y="101875"/>
                  <a:pt x="258028" y="112072"/>
                  <a:pt x="247722" y="114667"/>
                </a:cubicBezTo>
                <a:cubicBezTo>
                  <a:pt x="234815" y="118560"/>
                  <a:pt x="222002" y="123752"/>
                  <a:pt x="210303" y="130148"/>
                </a:cubicBezTo>
                <a:cubicBezTo>
                  <a:pt x="200090" y="135339"/>
                  <a:pt x="188391" y="134134"/>
                  <a:pt x="179385" y="126347"/>
                </a:cubicBezTo>
                <a:lnTo>
                  <a:pt x="152273" y="99279"/>
                </a:lnTo>
                <a:lnTo>
                  <a:pt x="99441" y="152024"/>
                </a:lnTo>
                <a:lnTo>
                  <a:pt x="126553" y="179185"/>
                </a:lnTo>
                <a:cubicBezTo>
                  <a:pt x="134167" y="186879"/>
                  <a:pt x="136767" y="199857"/>
                  <a:pt x="130360" y="210147"/>
                </a:cubicBezTo>
                <a:cubicBezTo>
                  <a:pt x="123954" y="221641"/>
                  <a:pt x="118754" y="234619"/>
                  <a:pt x="114854" y="247411"/>
                </a:cubicBezTo>
                <a:cubicBezTo>
                  <a:pt x="111048" y="257701"/>
                  <a:pt x="102041" y="265487"/>
                  <a:pt x="90342" y="265487"/>
                </a:cubicBezTo>
                <a:lnTo>
                  <a:pt x="51624" y="265487"/>
                </a:lnTo>
                <a:lnTo>
                  <a:pt x="51624" y="340295"/>
                </a:lnTo>
                <a:lnTo>
                  <a:pt x="90342" y="340295"/>
                </a:lnTo>
                <a:cubicBezTo>
                  <a:pt x="102041" y="340295"/>
                  <a:pt x="112255" y="348081"/>
                  <a:pt x="114854" y="358278"/>
                </a:cubicBezTo>
                <a:cubicBezTo>
                  <a:pt x="118754" y="371163"/>
                  <a:pt x="123954" y="384048"/>
                  <a:pt x="130360" y="395635"/>
                </a:cubicBezTo>
                <a:cubicBezTo>
                  <a:pt x="135560" y="405925"/>
                  <a:pt x="134353" y="417512"/>
                  <a:pt x="126553" y="426504"/>
                </a:cubicBezTo>
                <a:lnTo>
                  <a:pt x="99441" y="453571"/>
                </a:lnTo>
                <a:lnTo>
                  <a:pt x="152273" y="506409"/>
                </a:lnTo>
                <a:lnTo>
                  <a:pt x="179477" y="479341"/>
                </a:lnTo>
                <a:cubicBezTo>
                  <a:pt x="187184" y="471648"/>
                  <a:pt x="200183" y="469052"/>
                  <a:pt x="210489" y="475448"/>
                </a:cubicBezTo>
                <a:cubicBezTo>
                  <a:pt x="222002" y="481937"/>
                  <a:pt x="235001" y="487128"/>
                  <a:pt x="247814" y="490929"/>
                </a:cubicBezTo>
                <a:cubicBezTo>
                  <a:pt x="258121" y="494729"/>
                  <a:pt x="265920" y="503814"/>
                  <a:pt x="265920" y="515401"/>
                </a:cubicBezTo>
                <a:lnTo>
                  <a:pt x="265920" y="554056"/>
                </a:lnTo>
                <a:lnTo>
                  <a:pt x="340849" y="554056"/>
                </a:lnTo>
                <a:lnTo>
                  <a:pt x="340849" y="515401"/>
                </a:lnTo>
                <a:cubicBezTo>
                  <a:pt x="340849" y="503814"/>
                  <a:pt x="348649" y="493524"/>
                  <a:pt x="358862" y="490929"/>
                </a:cubicBezTo>
                <a:cubicBezTo>
                  <a:pt x="371768" y="487128"/>
                  <a:pt x="384674" y="481937"/>
                  <a:pt x="396280" y="475448"/>
                </a:cubicBezTo>
                <a:cubicBezTo>
                  <a:pt x="406586" y="470257"/>
                  <a:pt x="418193" y="471555"/>
                  <a:pt x="427199" y="479341"/>
                </a:cubicBezTo>
                <a:lnTo>
                  <a:pt x="454311" y="506409"/>
                </a:lnTo>
                <a:lnTo>
                  <a:pt x="507235" y="453479"/>
                </a:lnTo>
                <a:lnTo>
                  <a:pt x="480123" y="426411"/>
                </a:lnTo>
                <a:cubicBezTo>
                  <a:pt x="472416" y="418717"/>
                  <a:pt x="469817" y="405739"/>
                  <a:pt x="476223" y="395543"/>
                </a:cubicBezTo>
                <a:cubicBezTo>
                  <a:pt x="482723" y="384048"/>
                  <a:pt x="487922" y="371070"/>
                  <a:pt x="491729" y="358185"/>
                </a:cubicBezTo>
                <a:cubicBezTo>
                  <a:pt x="495536" y="347896"/>
                  <a:pt x="504635" y="340109"/>
                  <a:pt x="516241" y="340109"/>
                </a:cubicBezTo>
                <a:lnTo>
                  <a:pt x="554959" y="340109"/>
                </a:lnTo>
                <a:lnTo>
                  <a:pt x="554959" y="265395"/>
                </a:lnTo>
                <a:lnTo>
                  <a:pt x="516241" y="265395"/>
                </a:lnTo>
                <a:cubicBezTo>
                  <a:pt x="504635" y="265395"/>
                  <a:pt x="494329" y="257608"/>
                  <a:pt x="491729" y="247318"/>
                </a:cubicBezTo>
                <a:cubicBezTo>
                  <a:pt x="487922" y="234433"/>
                  <a:pt x="482723" y="221641"/>
                  <a:pt x="476223" y="209961"/>
                </a:cubicBezTo>
                <a:cubicBezTo>
                  <a:pt x="471024" y="199764"/>
                  <a:pt x="472324" y="188084"/>
                  <a:pt x="480123" y="179093"/>
                </a:cubicBezTo>
                <a:lnTo>
                  <a:pt x="507235" y="152024"/>
                </a:lnTo>
                <a:lnTo>
                  <a:pt x="454311" y="99279"/>
                </a:lnTo>
                <a:lnTo>
                  <a:pt x="427106" y="126347"/>
                </a:lnTo>
                <a:cubicBezTo>
                  <a:pt x="419400" y="133948"/>
                  <a:pt x="406401" y="136544"/>
                  <a:pt x="396187" y="130148"/>
                </a:cubicBezTo>
                <a:cubicBezTo>
                  <a:pt x="384674" y="123752"/>
                  <a:pt x="371675" y="118560"/>
                  <a:pt x="358769" y="114667"/>
                </a:cubicBezTo>
                <a:cubicBezTo>
                  <a:pt x="348463" y="110867"/>
                  <a:pt x="340664" y="101875"/>
                  <a:pt x="340664" y="90195"/>
                </a:cubicBezTo>
                <a:lnTo>
                  <a:pt x="340664" y="51540"/>
                </a:lnTo>
                <a:close/>
                <a:moveTo>
                  <a:pt x="240015" y="0"/>
                </a:moveTo>
                <a:lnTo>
                  <a:pt x="366476" y="0"/>
                </a:lnTo>
                <a:cubicBezTo>
                  <a:pt x="380682" y="0"/>
                  <a:pt x="392288" y="11587"/>
                  <a:pt x="392288" y="25862"/>
                </a:cubicBezTo>
                <a:lnTo>
                  <a:pt x="392288" y="72211"/>
                </a:lnTo>
                <a:cubicBezTo>
                  <a:pt x="396187" y="73509"/>
                  <a:pt x="400087" y="74807"/>
                  <a:pt x="403987" y="77403"/>
                </a:cubicBezTo>
                <a:lnTo>
                  <a:pt x="436298" y="45144"/>
                </a:lnTo>
                <a:cubicBezTo>
                  <a:pt x="446512" y="34854"/>
                  <a:pt x="462110" y="34854"/>
                  <a:pt x="472416" y="45144"/>
                </a:cubicBezTo>
                <a:lnTo>
                  <a:pt x="561459" y="133948"/>
                </a:lnTo>
                <a:cubicBezTo>
                  <a:pt x="571672" y="144238"/>
                  <a:pt x="571672" y="159811"/>
                  <a:pt x="561459" y="170101"/>
                </a:cubicBezTo>
                <a:lnTo>
                  <a:pt x="529147" y="202360"/>
                </a:lnTo>
                <a:cubicBezTo>
                  <a:pt x="530447" y="206161"/>
                  <a:pt x="533047" y="210147"/>
                  <a:pt x="534347" y="213947"/>
                </a:cubicBezTo>
                <a:lnTo>
                  <a:pt x="580771" y="213947"/>
                </a:lnTo>
                <a:cubicBezTo>
                  <a:pt x="594977" y="213947"/>
                  <a:pt x="606583" y="225442"/>
                  <a:pt x="606862" y="239625"/>
                </a:cubicBezTo>
                <a:lnTo>
                  <a:pt x="606862" y="366065"/>
                </a:lnTo>
                <a:cubicBezTo>
                  <a:pt x="606862" y="380340"/>
                  <a:pt x="595256" y="391927"/>
                  <a:pt x="580957" y="391927"/>
                </a:cubicBezTo>
                <a:lnTo>
                  <a:pt x="534533" y="391927"/>
                </a:lnTo>
                <a:cubicBezTo>
                  <a:pt x="533233" y="395728"/>
                  <a:pt x="531933" y="399714"/>
                  <a:pt x="529333" y="403515"/>
                </a:cubicBezTo>
                <a:lnTo>
                  <a:pt x="561644" y="435773"/>
                </a:lnTo>
                <a:cubicBezTo>
                  <a:pt x="571951" y="446063"/>
                  <a:pt x="571951" y="461636"/>
                  <a:pt x="561644" y="471926"/>
                </a:cubicBezTo>
                <a:lnTo>
                  <a:pt x="472695" y="560730"/>
                </a:lnTo>
                <a:cubicBezTo>
                  <a:pt x="462389" y="571020"/>
                  <a:pt x="446790" y="571020"/>
                  <a:pt x="436484" y="560730"/>
                </a:cubicBezTo>
                <a:lnTo>
                  <a:pt x="404172" y="528471"/>
                </a:lnTo>
                <a:cubicBezTo>
                  <a:pt x="400366" y="529862"/>
                  <a:pt x="396373" y="532457"/>
                  <a:pt x="392566" y="533662"/>
                </a:cubicBezTo>
                <a:lnTo>
                  <a:pt x="392566" y="580011"/>
                </a:lnTo>
                <a:cubicBezTo>
                  <a:pt x="392566" y="594287"/>
                  <a:pt x="380960" y="605874"/>
                  <a:pt x="366661" y="605874"/>
                </a:cubicBezTo>
                <a:lnTo>
                  <a:pt x="240201" y="605874"/>
                </a:lnTo>
                <a:cubicBezTo>
                  <a:pt x="225902" y="605874"/>
                  <a:pt x="214296" y="594287"/>
                  <a:pt x="214296" y="580011"/>
                </a:cubicBezTo>
                <a:lnTo>
                  <a:pt x="214296" y="533662"/>
                </a:lnTo>
                <a:cubicBezTo>
                  <a:pt x="210489" y="532365"/>
                  <a:pt x="206497" y="531067"/>
                  <a:pt x="202690" y="528471"/>
                </a:cubicBezTo>
                <a:lnTo>
                  <a:pt x="170378" y="560730"/>
                </a:lnTo>
                <a:cubicBezTo>
                  <a:pt x="160072" y="571020"/>
                  <a:pt x="144473" y="571020"/>
                  <a:pt x="134167" y="560730"/>
                </a:cubicBezTo>
                <a:lnTo>
                  <a:pt x="45218" y="471926"/>
                </a:lnTo>
                <a:cubicBezTo>
                  <a:pt x="40018" y="466735"/>
                  <a:pt x="37418" y="460246"/>
                  <a:pt x="37418" y="453850"/>
                </a:cubicBezTo>
                <a:cubicBezTo>
                  <a:pt x="37418" y="447453"/>
                  <a:pt x="40018" y="440965"/>
                  <a:pt x="45218" y="435773"/>
                </a:cubicBezTo>
                <a:lnTo>
                  <a:pt x="77529" y="403515"/>
                </a:lnTo>
                <a:cubicBezTo>
                  <a:pt x="76136" y="399714"/>
                  <a:pt x="73537" y="395728"/>
                  <a:pt x="72329" y="391927"/>
                </a:cubicBezTo>
                <a:lnTo>
                  <a:pt x="25905" y="391927"/>
                </a:lnTo>
                <a:cubicBezTo>
                  <a:pt x="11606" y="391927"/>
                  <a:pt x="0" y="380340"/>
                  <a:pt x="0" y="366065"/>
                </a:cubicBezTo>
                <a:lnTo>
                  <a:pt x="0" y="239810"/>
                </a:lnTo>
                <a:cubicBezTo>
                  <a:pt x="0" y="225534"/>
                  <a:pt x="11606" y="213947"/>
                  <a:pt x="25905" y="213947"/>
                </a:cubicBezTo>
                <a:lnTo>
                  <a:pt x="72144" y="213947"/>
                </a:lnTo>
                <a:cubicBezTo>
                  <a:pt x="73537" y="210147"/>
                  <a:pt x="74744" y="206161"/>
                  <a:pt x="77343" y="202360"/>
                </a:cubicBezTo>
                <a:lnTo>
                  <a:pt x="45032" y="170101"/>
                </a:lnTo>
                <a:cubicBezTo>
                  <a:pt x="39832" y="164910"/>
                  <a:pt x="37233" y="158421"/>
                  <a:pt x="37233" y="152024"/>
                </a:cubicBezTo>
                <a:cubicBezTo>
                  <a:pt x="37233" y="145628"/>
                  <a:pt x="39832" y="139139"/>
                  <a:pt x="45032" y="133948"/>
                </a:cubicBezTo>
                <a:lnTo>
                  <a:pt x="134074" y="45144"/>
                </a:lnTo>
                <a:cubicBezTo>
                  <a:pt x="144380" y="34854"/>
                  <a:pt x="159979" y="34854"/>
                  <a:pt x="170192" y="45144"/>
                </a:cubicBezTo>
                <a:lnTo>
                  <a:pt x="202504" y="77403"/>
                </a:lnTo>
                <a:cubicBezTo>
                  <a:pt x="206404" y="76012"/>
                  <a:pt x="210303" y="73417"/>
                  <a:pt x="214203" y="72211"/>
                </a:cubicBezTo>
                <a:lnTo>
                  <a:pt x="214203" y="25862"/>
                </a:lnTo>
                <a:cubicBezTo>
                  <a:pt x="214203" y="11587"/>
                  <a:pt x="225809" y="0"/>
                  <a:pt x="24001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600"/>
          </a:p>
        </p:txBody>
      </p:sp>
      <p:grpSp>
        <p:nvGrpSpPr>
          <p:cNvPr id="53" name="组合 52"/>
          <p:cNvGrpSpPr/>
          <p:nvPr/>
        </p:nvGrpSpPr>
        <p:grpSpPr>
          <a:xfrm>
            <a:off x="107504" y="3604840"/>
            <a:ext cx="1894056" cy="1165607"/>
            <a:chOff x="6818242" y="1725490"/>
            <a:chExt cx="2411081" cy="1284144"/>
          </a:xfrm>
        </p:grpSpPr>
        <p:sp>
          <p:nvSpPr>
            <p:cNvPr id="54" name="文本框 6"/>
            <p:cNvSpPr txBox="1"/>
            <p:nvPr/>
          </p:nvSpPr>
          <p:spPr>
            <a:xfrm>
              <a:off x="6818242" y="2046869"/>
              <a:ext cx="2411081" cy="9627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a:t>
              </a:r>
            </a:p>
          </p:txBody>
        </p:sp>
        <p:sp>
          <p:nvSpPr>
            <p:cNvPr id="55" name="文本框 7"/>
            <p:cNvSpPr txBox="1"/>
            <p:nvPr/>
          </p:nvSpPr>
          <p:spPr>
            <a:xfrm>
              <a:off x="7117093" y="1725490"/>
              <a:ext cx="1813379" cy="3434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grpSp>
        <p:nvGrpSpPr>
          <p:cNvPr id="56" name="组合 55"/>
          <p:cNvGrpSpPr/>
          <p:nvPr/>
        </p:nvGrpSpPr>
        <p:grpSpPr>
          <a:xfrm>
            <a:off x="3723199" y="3604841"/>
            <a:ext cx="1894056" cy="965552"/>
            <a:chOff x="6818242" y="1725490"/>
            <a:chExt cx="2411081" cy="1063744"/>
          </a:xfrm>
        </p:grpSpPr>
        <p:sp>
          <p:nvSpPr>
            <p:cNvPr id="57" name="文本框 6"/>
            <p:cNvSpPr txBox="1"/>
            <p:nvPr/>
          </p:nvSpPr>
          <p:spPr>
            <a:xfrm>
              <a:off x="6818242" y="2046869"/>
              <a:ext cx="2411081" cy="7423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a:t>
              </a:r>
            </a:p>
          </p:txBody>
        </p:sp>
        <p:sp>
          <p:nvSpPr>
            <p:cNvPr id="58" name="文本框 7"/>
            <p:cNvSpPr txBox="1"/>
            <p:nvPr/>
          </p:nvSpPr>
          <p:spPr>
            <a:xfrm>
              <a:off x="7117093" y="1725490"/>
              <a:ext cx="1813379" cy="3434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grpSp>
        <p:nvGrpSpPr>
          <p:cNvPr id="59" name="组合 58"/>
          <p:cNvGrpSpPr/>
          <p:nvPr/>
        </p:nvGrpSpPr>
        <p:grpSpPr>
          <a:xfrm>
            <a:off x="7361944" y="3604841"/>
            <a:ext cx="1894056" cy="965552"/>
            <a:chOff x="6818242" y="1725490"/>
            <a:chExt cx="2411081" cy="1063744"/>
          </a:xfrm>
        </p:grpSpPr>
        <p:sp>
          <p:nvSpPr>
            <p:cNvPr id="60" name="文本框 6"/>
            <p:cNvSpPr txBox="1"/>
            <p:nvPr/>
          </p:nvSpPr>
          <p:spPr>
            <a:xfrm>
              <a:off x="6818242" y="2046869"/>
              <a:ext cx="2411081" cy="7423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a:t>
              </a:r>
            </a:p>
          </p:txBody>
        </p:sp>
        <p:sp>
          <p:nvSpPr>
            <p:cNvPr id="61" name="文本框 7"/>
            <p:cNvSpPr txBox="1"/>
            <p:nvPr/>
          </p:nvSpPr>
          <p:spPr>
            <a:xfrm>
              <a:off x="7117093" y="1725490"/>
              <a:ext cx="1813379" cy="3434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sp>
        <p:nvSpPr>
          <p:cNvPr id="62" name="文本框 6"/>
          <p:cNvSpPr txBox="1"/>
          <p:nvPr/>
        </p:nvSpPr>
        <p:spPr>
          <a:xfrm>
            <a:off x="2247640" y="3899808"/>
            <a:ext cx="1240998" cy="90418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a:t>
            </a:r>
          </a:p>
        </p:txBody>
      </p:sp>
      <p:sp>
        <p:nvSpPr>
          <p:cNvPr id="63" name="文本框 6"/>
          <p:cNvSpPr txBox="1"/>
          <p:nvPr/>
        </p:nvSpPr>
        <p:spPr>
          <a:xfrm>
            <a:off x="5880628" y="3899808"/>
            <a:ext cx="1240998" cy="90418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a:t>
            </a:r>
          </a:p>
        </p:txBody>
      </p:sp>
    </p:spTree>
  </p:cSld>
  <p:clrMapOvr>
    <a:masterClrMapping/>
  </p:clrMapOvr>
  <p:transition spd="slow" advClick="0" advTm="0">
    <p:cove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0"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2" name="组合 1"/>
          <p:cNvGrpSpPr/>
          <p:nvPr/>
        </p:nvGrpSpPr>
        <p:grpSpPr>
          <a:xfrm>
            <a:off x="683568" y="1131590"/>
            <a:ext cx="7309172" cy="3477148"/>
            <a:chOff x="1511300" y="2002401"/>
            <a:chExt cx="9169400" cy="4362103"/>
          </a:xfrm>
        </p:grpSpPr>
        <p:grpSp>
          <p:nvGrpSpPr>
            <p:cNvPr id="21" name="4d42a093-1a41-4478-8d5c-ef98025967dd" descr="OQAAAB+LCAAAAAAABACrVlIpqSxIVbJSCs5NLCpxyUxML0rM9SxJzVXSUfJMUbLKK83J0VFyysxLycxLdy/KLy0oVrKKjq0FALpUkis5AAAA" title="iSlide™ 版权声明  COPYRIGHT NOTICE"/>
            <p:cNvGrpSpPr>
              <a:grpSpLocks noChangeAspect="1"/>
            </p:cNvGrpSpPr>
            <p:nvPr>
              <p:custDataLst>
                <p:tags r:id="rId1"/>
              </p:custDataLst>
            </p:nvPr>
          </p:nvGrpSpPr>
          <p:grpSpPr>
            <a:xfrm>
              <a:off x="1511300" y="2002401"/>
              <a:ext cx="9169400" cy="1717920"/>
              <a:chOff x="673100" y="1136825"/>
              <a:chExt cx="10845800" cy="2032000"/>
            </a:xfrm>
          </p:grpSpPr>
          <p:sp>
            <p:nvSpPr>
              <p:cNvPr id="22" name="iSļiḑé"/>
              <p:cNvSpPr/>
              <p:nvPr/>
            </p:nvSpPr>
            <p:spPr>
              <a:xfrm rot="5400000">
                <a:off x="2235200" y="-425275"/>
                <a:ext cx="2032000" cy="5156200"/>
              </a:xfrm>
              <a:prstGeom prst="homePlate">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p>
            </p:txBody>
          </p:sp>
          <p:sp>
            <p:nvSpPr>
              <p:cNvPr id="23" name="íṧḻiḍê"/>
              <p:cNvSpPr/>
              <p:nvPr/>
            </p:nvSpPr>
            <p:spPr>
              <a:xfrm rot="5400000">
                <a:off x="7924800" y="-425275"/>
                <a:ext cx="2032000" cy="5156200"/>
              </a:xfrm>
              <a:prstGeom prst="homePlate">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p>
            </p:txBody>
          </p:sp>
        </p:grpSp>
        <p:grpSp>
          <p:nvGrpSpPr>
            <p:cNvPr id="24" name="组合 23"/>
            <p:cNvGrpSpPr/>
            <p:nvPr/>
          </p:nvGrpSpPr>
          <p:grpSpPr>
            <a:xfrm>
              <a:off x="1933524" y="5136739"/>
              <a:ext cx="3514776" cy="1227765"/>
              <a:chOff x="6818242" y="1725490"/>
              <a:chExt cx="3514776" cy="1227765"/>
            </a:xfrm>
          </p:grpSpPr>
          <p:sp>
            <p:nvSpPr>
              <p:cNvPr id="25" name="文本框 6"/>
              <p:cNvSpPr txBox="1"/>
              <p:nvPr/>
            </p:nvSpPr>
            <p:spPr>
              <a:xfrm>
                <a:off x="6818242" y="2046869"/>
                <a:ext cx="3514776" cy="9063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85000"/>
                        <a:lumOff val="15000"/>
                      </a:schemeClr>
                    </a:solidFill>
                    <a:effectLst/>
                    <a:uLnTx/>
                    <a:uFillTx/>
                  </a:rPr>
                  <a:t>请替换文字内容，添加相关标题，修改文字请替换文字内容，添加相关标题，修改文字内容个人及企业</a:t>
                </a:r>
              </a:p>
            </p:txBody>
          </p:sp>
          <p:sp>
            <p:nvSpPr>
              <p:cNvPr id="26" name="文本框 7"/>
              <p:cNvSpPr txBox="1"/>
              <p:nvPr/>
            </p:nvSpPr>
            <p:spPr>
              <a:xfrm>
                <a:off x="6818243"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grpSp>
          <p:nvGrpSpPr>
            <p:cNvPr id="27" name="组合 26"/>
            <p:cNvGrpSpPr/>
            <p:nvPr/>
          </p:nvGrpSpPr>
          <p:grpSpPr>
            <a:xfrm>
              <a:off x="6743701" y="5136739"/>
              <a:ext cx="3514776" cy="1227765"/>
              <a:chOff x="6818242" y="1725490"/>
              <a:chExt cx="3514776" cy="1227765"/>
            </a:xfrm>
          </p:grpSpPr>
          <p:sp>
            <p:nvSpPr>
              <p:cNvPr id="28" name="文本框 6"/>
              <p:cNvSpPr txBox="1"/>
              <p:nvPr/>
            </p:nvSpPr>
            <p:spPr>
              <a:xfrm>
                <a:off x="6818242" y="2046869"/>
                <a:ext cx="3514776" cy="9063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85000"/>
                        <a:lumOff val="15000"/>
                      </a:schemeClr>
                    </a:solidFill>
                    <a:effectLst/>
                    <a:uLnTx/>
                    <a:uFillTx/>
                  </a:rPr>
                  <a:t>请替换文字内容，添加相关标题，修改文字请替换文字内容，添加相关标题，修改文字内容个人及企业</a:t>
                </a:r>
              </a:p>
            </p:txBody>
          </p:sp>
          <p:sp>
            <p:nvSpPr>
              <p:cNvPr id="29" name="文本框 7"/>
              <p:cNvSpPr txBox="1"/>
              <p:nvPr/>
            </p:nvSpPr>
            <p:spPr>
              <a:xfrm>
                <a:off x="6818243"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pic>
          <p:nvPicPr>
            <p:cNvPr id="30" name="图片占位符 20"/>
            <p:cNvPicPr>
              <a:picLocks noChangeAspect="1"/>
            </p:cNvPicPr>
            <p:nvPr/>
          </p:nvPicPr>
          <p:blipFill>
            <a:blip r:embed="rId4" cstate="screen"/>
            <a:srcRect/>
            <a:stretch>
              <a:fillRect/>
            </a:stretch>
          </p:blipFill>
          <p:spPr>
            <a:xfrm>
              <a:off x="1933524" y="2580735"/>
              <a:ext cx="3514776" cy="2360796"/>
            </a:xfrm>
            <a:custGeom>
              <a:avLst/>
              <a:gdLst>
                <a:gd name="connsiteX0" fmla="*/ 0 w 3514776"/>
                <a:gd name="connsiteY0" fmla="*/ 0 h 2360796"/>
                <a:gd name="connsiteX1" fmla="*/ 3514776 w 3514776"/>
                <a:gd name="connsiteY1" fmla="*/ 0 h 2360796"/>
                <a:gd name="connsiteX2" fmla="*/ 3514776 w 3514776"/>
                <a:gd name="connsiteY2" fmla="*/ 2360796 h 2360796"/>
                <a:gd name="connsiteX3" fmla="*/ 0 w 3514776"/>
                <a:gd name="connsiteY3" fmla="*/ 2360796 h 2360796"/>
              </a:gdLst>
              <a:ahLst/>
              <a:cxnLst>
                <a:cxn ang="0">
                  <a:pos x="connsiteX0" y="connsiteY0"/>
                </a:cxn>
                <a:cxn ang="0">
                  <a:pos x="connsiteX1" y="connsiteY1"/>
                </a:cxn>
                <a:cxn ang="0">
                  <a:pos x="connsiteX2" y="connsiteY2"/>
                </a:cxn>
                <a:cxn ang="0">
                  <a:pos x="connsiteX3" y="connsiteY3"/>
                </a:cxn>
              </a:cxnLst>
              <a:rect l="l" t="t" r="r" b="b"/>
              <a:pathLst>
                <a:path w="3514776" h="2360796">
                  <a:moveTo>
                    <a:pt x="0" y="0"/>
                  </a:moveTo>
                  <a:lnTo>
                    <a:pt x="3514776" y="0"/>
                  </a:lnTo>
                  <a:lnTo>
                    <a:pt x="3514776" y="2360796"/>
                  </a:lnTo>
                  <a:lnTo>
                    <a:pt x="0" y="2360796"/>
                  </a:lnTo>
                  <a:close/>
                </a:path>
              </a:pathLst>
            </a:custGeom>
          </p:spPr>
        </p:pic>
        <p:pic>
          <p:nvPicPr>
            <p:cNvPr id="31" name="图片占位符 22"/>
            <p:cNvPicPr>
              <a:picLocks noChangeAspect="1"/>
            </p:cNvPicPr>
            <p:nvPr/>
          </p:nvPicPr>
          <p:blipFill>
            <a:blip r:embed="rId5" cstate="screen"/>
            <a:srcRect/>
            <a:stretch>
              <a:fillRect/>
            </a:stretch>
          </p:blipFill>
          <p:spPr>
            <a:xfrm>
              <a:off x="6743701" y="2580735"/>
              <a:ext cx="3514776" cy="2360796"/>
            </a:xfrm>
            <a:custGeom>
              <a:avLst/>
              <a:gdLst>
                <a:gd name="connsiteX0" fmla="*/ 0 w 3514776"/>
                <a:gd name="connsiteY0" fmla="*/ 0 h 2360796"/>
                <a:gd name="connsiteX1" fmla="*/ 3514776 w 3514776"/>
                <a:gd name="connsiteY1" fmla="*/ 0 h 2360796"/>
                <a:gd name="connsiteX2" fmla="*/ 3514776 w 3514776"/>
                <a:gd name="connsiteY2" fmla="*/ 2360796 h 2360796"/>
                <a:gd name="connsiteX3" fmla="*/ 0 w 3514776"/>
                <a:gd name="connsiteY3" fmla="*/ 2360796 h 2360796"/>
              </a:gdLst>
              <a:ahLst/>
              <a:cxnLst>
                <a:cxn ang="0">
                  <a:pos x="connsiteX0" y="connsiteY0"/>
                </a:cxn>
                <a:cxn ang="0">
                  <a:pos x="connsiteX1" y="connsiteY1"/>
                </a:cxn>
                <a:cxn ang="0">
                  <a:pos x="connsiteX2" y="connsiteY2"/>
                </a:cxn>
                <a:cxn ang="0">
                  <a:pos x="connsiteX3" y="connsiteY3"/>
                </a:cxn>
              </a:cxnLst>
              <a:rect l="l" t="t" r="r" b="b"/>
              <a:pathLst>
                <a:path w="3514776" h="2360796">
                  <a:moveTo>
                    <a:pt x="0" y="0"/>
                  </a:moveTo>
                  <a:lnTo>
                    <a:pt x="3514776" y="0"/>
                  </a:lnTo>
                  <a:lnTo>
                    <a:pt x="3514776" y="2360796"/>
                  </a:lnTo>
                  <a:lnTo>
                    <a:pt x="0" y="2360796"/>
                  </a:lnTo>
                  <a:close/>
                </a:path>
              </a:pathLst>
            </a:custGeom>
          </p:spPr>
        </p:pic>
      </p:grpSp>
    </p:spTree>
  </p:cSld>
  <p:clrMapOvr>
    <a:masterClrMapping/>
  </p:clrMapOvr>
  <p:transition spd="slow" advClick="0" advTm="0">
    <p:cove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9"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3" name="组合 2"/>
          <p:cNvGrpSpPr/>
          <p:nvPr/>
        </p:nvGrpSpPr>
        <p:grpSpPr>
          <a:xfrm>
            <a:off x="467544" y="987574"/>
            <a:ext cx="8255984" cy="3724274"/>
            <a:chOff x="1393372" y="1893888"/>
            <a:chExt cx="9405257" cy="4242711"/>
          </a:xfrm>
        </p:grpSpPr>
        <p:sp>
          <p:nvSpPr>
            <p:cNvPr id="30" name="矩形 29"/>
            <p:cNvSpPr/>
            <p:nvPr/>
          </p:nvSpPr>
          <p:spPr>
            <a:xfrm>
              <a:off x="1393372" y="3952875"/>
              <a:ext cx="1701120" cy="2183724"/>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zh-CN" altLang="en-US"/>
            </a:p>
          </p:txBody>
        </p:sp>
        <p:sp>
          <p:nvSpPr>
            <p:cNvPr id="31" name="矩形 30"/>
            <p:cNvSpPr/>
            <p:nvPr/>
          </p:nvSpPr>
          <p:spPr>
            <a:xfrm>
              <a:off x="3319406" y="3952875"/>
              <a:ext cx="1701120" cy="2183724"/>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zh-CN" altLang="en-US"/>
            </a:p>
          </p:txBody>
        </p:sp>
        <p:sp>
          <p:nvSpPr>
            <p:cNvPr id="32" name="矩形 31"/>
            <p:cNvSpPr/>
            <p:nvPr/>
          </p:nvSpPr>
          <p:spPr>
            <a:xfrm>
              <a:off x="5245441" y="3952875"/>
              <a:ext cx="1701120" cy="2183724"/>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zh-CN" altLang="en-US"/>
            </a:p>
          </p:txBody>
        </p:sp>
        <p:sp>
          <p:nvSpPr>
            <p:cNvPr id="33" name="矩形 32"/>
            <p:cNvSpPr/>
            <p:nvPr/>
          </p:nvSpPr>
          <p:spPr>
            <a:xfrm>
              <a:off x="7171474" y="3952875"/>
              <a:ext cx="1701120" cy="2183724"/>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zh-CN" altLang="en-US"/>
            </a:p>
          </p:txBody>
        </p:sp>
        <p:sp>
          <p:nvSpPr>
            <p:cNvPr id="34" name="矩形 33"/>
            <p:cNvSpPr/>
            <p:nvPr/>
          </p:nvSpPr>
          <p:spPr>
            <a:xfrm>
              <a:off x="9097509" y="3952875"/>
              <a:ext cx="1701120" cy="2183724"/>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zh-CN" altLang="en-US"/>
            </a:p>
          </p:txBody>
        </p:sp>
        <p:grpSp>
          <p:nvGrpSpPr>
            <p:cNvPr id="43" name="组合 42"/>
            <p:cNvGrpSpPr/>
            <p:nvPr/>
          </p:nvGrpSpPr>
          <p:grpSpPr>
            <a:xfrm>
              <a:off x="2243777" y="2643188"/>
              <a:ext cx="7704292" cy="772800"/>
              <a:chOff x="2243777" y="2643188"/>
              <a:chExt cx="7704292" cy="772800"/>
            </a:xfrm>
          </p:grpSpPr>
          <p:cxnSp>
            <p:nvCxnSpPr>
              <p:cNvPr id="44" name="直接连接符 43"/>
              <p:cNvCxnSpPr>
                <a:stCxn id="50" idx="2"/>
              </p:cNvCxnSpPr>
              <p:nvPr/>
            </p:nvCxnSpPr>
            <p:spPr>
              <a:xfrm>
                <a:off x="6096000" y="2643188"/>
                <a:ext cx="0" cy="7728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2243777" y="2989943"/>
                <a:ext cx="7704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169966" y="2994168"/>
                <a:ext cx="0" cy="360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2243932" y="2994168"/>
                <a:ext cx="0" cy="360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8022034" y="2994168"/>
                <a:ext cx="0" cy="360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9948069" y="2994168"/>
                <a:ext cx="0" cy="360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0" name="矩形 49"/>
            <p:cNvSpPr/>
            <p:nvPr/>
          </p:nvSpPr>
          <p:spPr>
            <a:xfrm>
              <a:off x="4403725" y="1893888"/>
              <a:ext cx="3384550" cy="74930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1" name="文本框 6"/>
            <p:cNvSpPr txBox="1"/>
            <p:nvPr/>
          </p:nvSpPr>
          <p:spPr>
            <a:xfrm>
              <a:off x="1487489" y="4834921"/>
              <a:ext cx="1512888" cy="130167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请替换文字内容，添加相关标题，修改文字打破传统素材网站单向沟通的服务模式</a:t>
              </a:r>
            </a:p>
          </p:txBody>
        </p:sp>
        <p:sp>
          <p:nvSpPr>
            <p:cNvPr id="52" name="文本框 7"/>
            <p:cNvSpPr txBox="1"/>
            <p:nvPr/>
          </p:nvSpPr>
          <p:spPr>
            <a:xfrm>
              <a:off x="5189311" y="2101801"/>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flip="none" rotWithShape="1">
                    <a:gsLst>
                      <a:gs pos="0">
                        <a:schemeClr val="bg1"/>
                      </a:gs>
                      <a:gs pos="100000">
                        <a:schemeClr val="bg1">
                          <a:lumMod val="95000"/>
                        </a:schemeClr>
                      </a:gs>
                    </a:gsLst>
                    <a:lin ang="5400000" scaled="1"/>
                    <a:tileRect/>
                  </a:gradFill>
                  <a:effectLst/>
                  <a:uLnTx/>
                  <a:uFillTx/>
                </a:rPr>
                <a:t>您的文字输入</a:t>
              </a:r>
            </a:p>
          </p:txBody>
        </p:sp>
        <p:sp>
          <p:nvSpPr>
            <p:cNvPr id="53" name="文本框 6"/>
            <p:cNvSpPr txBox="1"/>
            <p:nvPr/>
          </p:nvSpPr>
          <p:spPr>
            <a:xfrm>
              <a:off x="3413522" y="4834921"/>
              <a:ext cx="1512888" cy="130167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请替换文字内容，添加相关标题，修改文字打破传统素材网站单向沟通的服务模式</a:t>
              </a:r>
            </a:p>
          </p:txBody>
        </p:sp>
        <p:sp>
          <p:nvSpPr>
            <p:cNvPr id="54" name="文本框 6"/>
            <p:cNvSpPr txBox="1"/>
            <p:nvPr/>
          </p:nvSpPr>
          <p:spPr>
            <a:xfrm>
              <a:off x="5339556" y="4834921"/>
              <a:ext cx="1512888" cy="130167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请替换文字内容，添加相关标题，修改文字打破传统素材网站单向沟通的服务模式</a:t>
              </a:r>
            </a:p>
          </p:txBody>
        </p:sp>
        <p:sp>
          <p:nvSpPr>
            <p:cNvPr id="55" name="文本框 6"/>
            <p:cNvSpPr txBox="1"/>
            <p:nvPr/>
          </p:nvSpPr>
          <p:spPr>
            <a:xfrm>
              <a:off x="7265590" y="4834921"/>
              <a:ext cx="1512888" cy="130167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请替换文字内容，添加相关标题，修改文字打破传统素材网站单向沟通的服务模式</a:t>
              </a:r>
            </a:p>
          </p:txBody>
        </p:sp>
        <p:sp>
          <p:nvSpPr>
            <p:cNvPr id="56" name="文本框 6"/>
            <p:cNvSpPr txBox="1"/>
            <p:nvPr/>
          </p:nvSpPr>
          <p:spPr>
            <a:xfrm>
              <a:off x="9191333" y="4834921"/>
              <a:ext cx="1512888" cy="130167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tx1">
                      <a:lumMod val="75000"/>
                      <a:lumOff val="25000"/>
                    </a:schemeClr>
                  </a:solidFill>
                  <a:effectLst/>
                  <a:uLnTx/>
                  <a:uFillTx/>
                </a:rPr>
                <a:t>请替换文字内容，添加相关标题，修改文字打破传统素材网站单向沟通的服务模式</a:t>
              </a:r>
            </a:p>
          </p:txBody>
        </p:sp>
        <p:pic>
          <p:nvPicPr>
            <p:cNvPr id="57" name="图片占位符 35"/>
            <p:cNvPicPr>
              <a:picLocks noChangeAspect="1"/>
            </p:cNvPicPr>
            <p:nvPr/>
          </p:nvPicPr>
          <p:blipFill>
            <a:blip r:embed="rId3" cstate="screen"/>
            <a:srcRect/>
            <a:stretch>
              <a:fillRect/>
            </a:stretch>
          </p:blipFill>
          <p:spPr>
            <a:xfrm>
              <a:off x="1605417" y="3326130"/>
              <a:ext cx="1277030" cy="1277028"/>
            </a:xfrm>
            <a:custGeom>
              <a:avLst/>
              <a:gdLst>
                <a:gd name="connsiteX0" fmla="*/ 638515 w 1277030"/>
                <a:gd name="connsiteY0" fmla="*/ 0 h 1277028"/>
                <a:gd name="connsiteX1" fmla="*/ 1277030 w 1277030"/>
                <a:gd name="connsiteY1" fmla="*/ 638514 h 1277028"/>
                <a:gd name="connsiteX2" fmla="*/ 638515 w 1277030"/>
                <a:gd name="connsiteY2" fmla="*/ 1277028 h 1277028"/>
                <a:gd name="connsiteX3" fmla="*/ 0 w 1277030"/>
                <a:gd name="connsiteY3" fmla="*/ 638514 h 1277028"/>
                <a:gd name="connsiteX4" fmla="*/ 638515 w 1277030"/>
                <a:gd name="connsiteY4" fmla="*/ 0 h 1277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030" h="1277028">
                  <a:moveTo>
                    <a:pt x="638515" y="0"/>
                  </a:moveTo>
                  <a:cubicBezTo>
                    <a:pt x="991157" y="0"/>
                    <a:pt x="1277030" y="285872"/>
                    <a:pt x="1277030" y="638514"/>
                  </a:cubicBezTo>
                  <a:cubicBezTo>
                    <a:pt x="1277030" y="991156"/>
                    <a:pt x="991157" y="1277028"/>
                    <a:pt x="638515" y="1277028"/>
                  </a:cubicBezTo>
                  <a:cubicBezTo>
                    <a:pt x="285873" y="1277028"/>
                    <a:pt x="0" y="991156"/>
                    <a:pt x="0" y="638514"/>
                  </a:cubicBezTo>
                  <a:cubicBezTo>
                    <a:pt x="0" y="285872"/>
                    <a:pt x="285873" y="0"/>
                    <a:pt x="638515" y="0"/>
                  </a:cubicBezTo>
                  <a:close/>
                </a:path>
              </a:pathLst>
            </a:custGeom>
            <a:ln w="38100">
              <a:gradFill flip="none" rotWithShape="1">
                <a:gsLst>
                  <a:gs pos="0">
                    <a:schemeClr val="bg1"/>
                  </a:gs>
                  <a:gs pos="100000">
                    <a:schemeClr val="bg1">
                      <a:lumMod val="85000"/>
                    </a:schemeClr>
                  </a:gs>
                </a:gsLst>
                <a:lin ang="5400000" scaled="1"/>
                <a:tileRect/>
              </a:gradFill>
            </a:ln>
            <a:effectLst>
              <a:outerShdw blurRad="279400" dist="38100" dir="8100000" algn="tr" rotWithShape="0">
                <a:prstClr val="black">
                  <a:alpha val="24000"/>
                </a:prstClr>
              </a:outerShdw>
            </a:effectLst>
          </p:spPr>
        </p:pic>
        <p:pic>
          <p:nvPicPr>
            <p:cNvPr id="58" name="图片占位符 39"/>
            <p:cNvPicPr>
              <a:picLocks noChangeAspect="1"/>
            </p:cNvPicPr>
            <p:nvPr/>
          </p:nvPicPr>
          <p:blipFill>
            <a:blip r:embed="rId4" cstate="screen"/>
            <a:srcRect/>
            <a:stretch>
              <a:fillRect/>
            </a:stretch>
          </p:blipFill>
          <p:spPr>
            <a:xfrm>
              <a:off x="5457485" y="3326130"/>
              <a:ext cx="1277030" cy="1277028"/>
            </a:xfrm>
            <a:custGeom>
              <a:avLst/>
              <a:gdLst>
                <a:gd name="connsiteX0" fmla="*/ 638515 w 1277030"/>
                <a:gd name="connsiteY0" fmla="*/ 0 h 1277028"/>
                <a:gd name="connsiteX1" fmla="*/ 1277030 w 1277030"/>
                <a:gd name="connsiteY1" fmla="*/ 638514 h 1277028"/>
                <a:gd name="connsiteX2" fmla="*/ 638515 w 1277030"/>
                <a:gd name="connsiteY2" fmla="*/ 1277028 h 1277028"/>
                <a:gd name="connsiteX3" fmla="*/ 0 w 1277030"/>
                <a:gd name="connsiteY3" fmla="*/ 638514 h 1277028"/>
                <a:gd name="connsiteX4" fmla="*/ 638515 w 1277030"/>
                <a:gd name="connsiteY4" fmla="*/ 0 h 1277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030" h="1277028">
                  <a:moveTo>
                    <a:pt x="638515" y="0"/>
                  </a:moveTo>
                  <a:cubicBezTo>
                    <a:pt x="991157" y="0"/>
                    <a:pt x="1277030" y="285872"/>
                    <a:pt x="1277030" y="638514"/>
                  </a:cubicBezTo>
                  <a:cubicBezTo>
                    <a:pt x="1277030" y="991156"/>
                    <a:pt x="991157" y="1277028"/>
                    <a:pt x="638515" y="1277028"/>
                  </a:cubicBezTo>
                  <a:cubicBezTo>
                    <a:pt x="285873" y="1277028"/>
                    <a:pt x="0" y="991156"/>
                    <a:pt x="0" y="638514"/>
                  </a:cubicBezTo>
                  <a:cubicBezTo>
                    <a:pt x="0" y="285872"/>
                    <a:pt x="285873" y="0"/>
                    <a:pt x="638515" y="0"/>
                  </a:cubicBezTo>
                  <a:close/>
                </a:path>
              </a:pathLst>
            </a:custGeom>
            <a:ln w="38100">
              <a:gradFill flip="none" rotWithShape="1">
                <a:gsLst>
                  <a:gs pos="0">
                    <a:schemeClr val="bg1"/>
                  </a:gs>
                  <a:gs pos="100000">
                    <a:schemeClr val="bg1">
                      <a:lumMod val="85000"/>
                    </a:schemeClr>
                  </a:gs>
                </a:gsLst>
                <a:lin ang="5400000" scaled="1"/>
                <a:tileRect/>
              </a:gradFill>
            </a:ln>
            <a:effectLst>
              <a:outerShdw blurRad="279400" dist="38100" dir="8100000" algn="tr" rotWithShape="0">
                <a:prstClr val="black">
                  <a:alpha val="24000"/>
                </a:prstClr>
              </a:outerShdw>
            </a:effectLst>
          </p:spPr>
        </p:pic>
        <p:pic>
          <p:nvPicPr>
            <p:cNvPr id="59" name="图片占位符 41"/>
            <p:cNvPicPr>
              <a:picLocks noChangeAspect="1"/>
            </p:cNvPicPr>
            <p:nvPr/>
          </p:nvPicPr>
          <p:blipFill>
            <a:blip r:embed="rId5" cstate="screen"/>
            <a:srcRect/>
            <a:stretch>
              <a:fillRect/>
            </a:stretch>
          </p:blipFill>
          <p:spPr>
            <a:xfrm>
              <a:off x="7383519" y="3326130"/>
              <a:ext cx="1277030" cy="1277028"/>
            </a:xfrm>
            <a:custGeom>
              <a:avLst/>
              <a:gdLst>
                <a:gd name="connsiteX0" fmla="*/ 638515 w 1277030"/>
                <a:gd name="connsiteY0" fmla="*/ 0 h 1277028"/>
                <a:gd name="connsiteX1" fmla="*/ 1277030 w 1277030"/>
                <a:gd name="connsiteY1" fmla="*/ 638514 h 1277028"/>
                <a:gd name="connsiteX2" fmla="*/ 638515 w 1277030"/>
                <a:gd name="connsiteY2" fmla="*/ 1277028 h 1277028"/>
                <a:gd name="connsiteX3" fmla="*/ 0 w 1277030"/>
                <a:gd name="connsiteY3" fmla="*/ 638514 h 1277028"/>
                <a:gd name="connsiteX4" fmla="*/ 638515 w 1277030"/>
                <a:gd name="connsiteY4" fmla="*/ 0 h 1277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030" h="1277028">
                  <a:moveTo>
                    <a:pt x="638515" y="0"/>
                  </a:moveTo>
                  <a:cubicBezTo>
                    <a:pt x="991157" y="0"/>
                    <a:pt x="1277030" y="285872"/>
                    <a:pt x="1277030" y="638514"/>
                  </a:cubicBezTo>
                  <a:cubicBezTo>
                    <a:pt x="1277030" y="991156"/>
                    <a:pt x="991157" y="1277028"/>
                    <a:pt x="638515" y="1277028"/>
                  </a:cubicBezTo>
                  <a:cubicBezTo>
                    <a:pt x="285873" y="1277028"/>
                    <a:pt x="0" y="991156"/>
                    <a:pt x="0" y="638514"/>
                  </a:cubicBezTo>
                  <a:cubicBezTo>
                    <a:pt x="0" y="285872"/>
                    <a:pt x="285873" y="0"/>
                    <a:pt x="638515" y="0"/>
                  </a:cubicBezTo>
                  <a:close/>
                </a:path>
              </a:pathLst>
            </a:custGeom>
            <a:ln w="38100">
              <a:gradFill flip="none" rotWithShape="1">
                <a:gsLst>
                  <a:gs pos="0">
                    <a:schemeClr val="bg1"/>
                  </a:gs>
                  <a:gs pos="100000">
                    <a:schemeClr val="bg1">
                      <a:lumMod val="85000"/>
                    </a:schemeClr>
                  </a:gs>
                </a:gsLst>
                <a:lin ang="5400000" scaled="1"/>
                <a:tileRect/>
              </a:gradFill>
            </a:ln>
            <a:effectLst>
              <a:outerShdw blurRad="279400" dist="38100" dir="8100000" algn="tr" rotWithShape="0">
                <a:prstClr val="black">
                  <a:alpha val="24000"/>
                </a:prstClr>
              </a:outerShdw>
            </a:effectLst>
          </p:spPr>
        </p:pic>
        <p:pic>
          <p:nvPicPr>
            <p:cNvPr id="60" name="图片占位符 43"/>
            <p:cNvPicPr>
              <a:picLocks noChangeAspect="1"/>
            </p:cNvPicPr>
            <p:nvPr/>
          </p:nvPicPr>
          <p:blipFill>
            <a:blip r:embed="rId6" cstate="screen"/>
            <a:srcRect/>
            <a:stretch>
              <a:fillRect/>
            </a:stretch>
          </p:blipFill>
          <p:spPr>
            <a:xfrm>
              <a:off x="9309554" y="3326130"/>
              <a:ext cx="1277030" cy="1277028"/>
            </a:xfrm>
            <a:custGeom>
              <a:avLst/>
              <a:gdLst>
                <a:gd name="connsiteX0" fmla="*/ 638515 w 1277030"/>
                <a:gd name="connsiteY0" fmla="*/ 0 h 1277028"/>
                <a:gd name="connsiteX1" fmla="*/ 1277030 w 1277030"/>
                <a:gd name="connsiteY1" fmla="*/ 638514 h 1277028"/>
                <a:gd name="connsiteX2" fmla="*/ 638515 w 1277030"/>
                <a:gd name="connsiteY2" fmla="*/ 1277028 h 1277028"/>
                <a:gd name="connsiteX3" fmla="*/ 0 w 1277030"/>
                <a:gd name="connsiteY3" fmla="*/ 638514 h 1277028"/>
                <a:gd name="connsiteX4" fmla="*/ 638515 w 1277030"/>
                <a:gd name="connsiteY4" fmla="*/ 0 h 1277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030" h="1277028">
                  <a:moveTo>
                    <a:pt x="638515" y="0"/>
                  </a:moveTo>
                  <a:cubicBezTo>
                    <a:pt x="991157" y="0"/>
                    <a:pt x="1277030" y="285872"/>
                    <a:pt x="1277030" y="638514"/>
                  </a:cubicBezTo>
                  <a:cubicBezTo>
                    <a:pt x="1277030" y="991156"/>
                    <a:pt x="991157" y="1277028"/>
                    <a:pt x="638515" y="1277028"/>
                  </a:cubicBezTo>
                  <a:cubicBezTo>
                    <a:pt x="285873" y="1277028"/>
                    <a:pt x="0" y="991156"/>
                    <a:pt x="0" y="638514"/>
                  </a:cubicBezTo>
                  <a:cubicBezTo>
                    <a:pt x="0" y="285872"/>
                    <a:pt x="285873" y="0"/>
                    <a:pt x="638515" y="0"/>
                  </a:cubicBezTo>
                  <a:close/>
                </a:path>
              </a:pathLst>
            </a:custGeom>
            <a:ln w="38100">
              <a:gradFill flip="none" rotWithShape="1">
                <a:gsLst>
                  <a:gs pos="0">
                    <a:schemeClr val="bg1"/>
                  </a:gs>
                  <a:gs pos="100000">
                    <a:schemeClr val="bg1">
                      <a:lumMod val="85000"/>
                    </a:schemeClr>
                  </a:gs>
                </a:gsLst>
                <a:lin ang="5400000" scaled="1"/>
                <a:tileRect/>
              </a:gradFill>
            </a:ln>
            <a:effectLst>
              <a:outerShdw blurRad="279400" dist="38100" dir="8100000" algn="tr" rotWithShape="0">
                <a:prstClr val="black">
                  <a:alpha val="24000"/>
                </a:prstClr>
              </a:outerShdw>
            </a:effectLst>
          </p:spPr>
        </p:pic>
        <p:pic>
          <p:nvPicPr>
            <p:cNvPr id="61" name="图片占位符 3"/>
            <p:cNvPicPr>
              <a:picLocks noChangeAspect="1"/>
            </p:cNvPicPr>
            <p:nvPr/>
          </p:nvPicPr>
          <p:blipFill>
            <a:blip r:embed="rId7" cstate="screen"/>
            <a:srcRect/>
            <a:stretch>
              <a:fillRect/>
            </a:stretch>
          </p:blipFill>
          <p:spPr>
            <a:xfrm>
              <a:off x="3531451" y="3326130"/>
              <a:ext cx="1277030" cy="1277028"/>
            </a:xfrm>
            <a:custGeom>
              <a:avLst/>
              <a:gdLst>
                <a:gd name="connsiteX0" fmla="*/ 638515 w 1277030"/>
                <a:gd name="connsiteY0" fmla="*/ 0 h 1277028"/>
                <a:gd name="connsiteX1" fmla="*/ 1277030 w 1277030"/>
                <a:gd name="connsiteY1" fmla="*/ 638514 h 1277028"/>
                <a:gd name="connsiteX2" fmla="*/ 638515 w 1277030"/>
                <a:gd name="connsiteY2" fmla="*/ 1277028 h 1277028"/>
                <a:gd name="connsiteX3" fmla="*/ 0 w 1277030"/>
                <a:gd name="connsiteY3" fmla="*/ 638514 h 1277028"/>
                <a:gd name="connsiteX4" fmla="*/ 638515 w 1277030"/>
                <a:gd name="connsiteY4" fmla="*/ 0 h 1277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030" h="1277028">
                  <a:moveTo>
                    <a:pt x="638515" y="0"/>
                  </a:moveTo>
                  <a:cubicBezTo>
                    <a:pt x="991157" y="0"/>
                    <a:pt x="1277030" y="285872"/>
                    <a:pt x="1277030" y="638514"/>
                  </a:cubicBezTo>
                  <a:cubicBezTo>
                    <a:pt x="1277030" y="991156"/>
                    <a:pt x="991157" y="1277028"/>
                    <a:pt x="638515" y="1277028"/>
                  </a:cubicBezTo>
                  <a:cubicBezTo>
                    <a:pt x="285873" y="1277028"/>
                    <a:pt x="0" y="991156"/>
                    <a:pt x="0" y="638514"/>
                  </a:cubicBezTo>
                  <a:cubicBezTo>
                    <a:pt x="0" y="285872"/>
                    <a:pt x="285873" y="0"/>
                    <a:pt x="638515" y="0"/>
                  </a:cubicBezTo>
                  <a:close/>
                </a:path>
              </a:pathLst>
            </a:custGeom>
          </p:spPr>
        </p:pic>
      </p:grpSp>
    </p:spTree>
  </p:cSld>
  <p:clrMapOvr>
    <a:masterClrMapping/>
  </p:clrMapOvr>
  <p:transition spd="slow" advClick="0" advTm="0">
    <p:cove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组合 35"/>
          <p:cNvGrpSpPr/>
          <p:nvPr/>
        </p:nvGrpSpPr>
        <p:grpSpPr>
          <a:xfrm>
            <a:off x="2681392" y="1090106"/>
            <a:ext cx="3404768" cy="3404768"/>
            <a:chOff x="3870772" y="1345881"/>
            <a:chExt cx="4355170" cy="4355170"/>
          </a:xfrm>
        </p:grpSpPr>
        <p:sp>
          <p:nvSpPr>
            <p:cNvPr id="37" name="椭圆 36"/>
            <p:cNvSpPr/>
            <p:nvPr/>
          </p:nvSpPr>
          <p:spPr>
            <a:xfrm>
              <a:off x="3870772" y="1345881"/>
              <a:ext cx="4355170" cy="435517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38" name="椭圆 37"/>
            <p:cNvSpPr/>
            <p:nvPr/>
          </p:nvSpPr>
          <p:spPr>
            <a:xfrm>
              <a:off x="4228452" y="1633785"/>
              <a:ext cx="3779359" cy="3779359"/>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grpSp>
      <p:sp>
        <p:nvSpPr>
          <p:cNvPr id="39" name="椭圆 38"/>
          <p:cNvSpPr/>
          <p:nvPr/>
        </p:nvSpPr>
        <p:spPr>
          <a:xfrm flipV="1">
            <a:off x="6948606" y="4859476"/>
            <a:ext cx="82367" cy="82367"/>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0" name="组合 39"/>
          <p:cNvGrpSpPr/>
          <p:nvPr/>
        </p:nvGrpSpPr>
        <p:grpSpPr>
          <a:xfrm>
            <a:off x="1597895" y="2413434"/>
            <a:ext cx="420128" cy="420128"/>
            <a:chOff x="1534158" y="3352646"/>
            <a:chExt cx="375920" cy="375920"/>
          </a:xfrm>
        </p:grpSpPr>
        <p:sp>
          <p:nvSpPr>
            <p:cNvPr id="41" name="椭圆 40"/>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2" name="等腰三角形 41"/>
            <p:cNvSpPr/>
            <p:nvPr/>
          </p:nvSpPr>
          <p:spPr>
            <a:xfrm rot="16200000">
              <a:off x="1633052" y="3472583"/>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grpSp>
        <p:nvGrpSpPr>
          <p:cNvPr id="43" name="组合 42"/>
          <p:cNvGrpSpPr/>
          <p:nvPr/>
        </p:nvGrpSpPr>
        <p:grpSpPr>
          <a:xfrm>
            <a:off x="6744160" y="2423739"/>
            <a:ext cx="420128" cy="420128"/>
            <a:chOff x="10302240" y="3352646"/>
            <a:chExt cx="375920" cy="375920"/>
          </a:xfrm>
        </p:grpSpPr>
        <p:sp>
          <p:nvSpPr>
            <p:cNvPr id="44" name="椭圆 43"/>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5" name="等腰三角形 44"/>
            <p:cNvSpPr/>
            <p:nvPr/>
          </p:nvSpPr>
          <p:spPr>
            <a:xfrm rot="5400000" flipH="1">
              <a:off x="10441775" y="3472584"/>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sp>
        <p:nvSpPr>
          <p:cNvPr id="46" name="椭圆 45"/>
          <p:cNvSpPr>
            <a:spLocks noChangeAspect="1"/>
          </p:cNvSpPr>
          <p:nvPr/>
        </p:nvSpPr>
        <p:spPr>
          <a:xfrm>
            <a:off x="2507212" y="894684"/>
            <a:ext cx="3747759" cy="3747759"/>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7" name="组合 46"/>
          <p:cNvGrpSpPr/>
          <p:nvPr/>
        </p:nvGrpSpPr>
        <p:grpSpPr>
          <a:xfrm>
            <a:off x="5449131" y="1018587"/>
            <a:ext cx="932999" cy="932999"/>
            <a:chOff x="7196230" y="925197"/>
            <a:chExt cx="1193436" cy="1193436"/>
          </a:xfrm>
        </p:grpSpPr>
        <p:sp>
          <p:nvSpPr>
            <p:cNvPr id="48" name="椭圆 47"/>
            <p:cNvSpPr/>
            <p:nvPr/>
          </p:nvSpPr>
          <p:spPr>
            <a:xfrm>
              <a:off x="7196230" y="925197"/>
              <a:ext cx="1193436" cy="119343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9" name="椭圆 48"/>
            <p:cNvSpPr/>
            <p:nvPr/>
          </p:nvSpPr>
          <p:spPr>
            <a:xfrm>
              <a:off x="7376994" y="1105961"/>
              <a:ext cx="831906" cy="831906"/>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sp>
          <p:nvSpPr>
            <p:cNvPr id="50" name="矩形 49"/>
            <p:cNvSpPr/>
            <p:nvPr/>
          </p:nvSpPr>
          <p:spPr>
            <a:xfrm>
              <a:off x="7493306" y="1286439"/>
              <a:ext cx="619948" cy="529493"/>
            </a:xfrm>
            <a:prstGeom prst="rect">
              <a:avLst/>
            </a:prstGeom>
          </p:spPr>
          <p:txBody>
            <a:bodyPr wrap="none">
              <a:spAutoFit/>
            </a:bodyPr>
            <a:lstStyle/>
            <a:p>
              <a:pPr algn="ctr"/>
              <a:r>
                <a:rPr lang="en-US" altLang="zh-CN" sz="2000" b="1" dirty="0">
                  <a:solidFill>
                    <a:prstClr val="white"/>
                  </a:solidFill>
                  <a:latin typeface="Kartika" panose="02020503030404060203" pitchFamily="18" charset="0"/>
                  <a:cs typeface="Kartika" panose="02020503030404060203" pitchFamily="18" charset="0"/>
                </a:rPr>
                <a:t>03</a:t>
              </a:r>
              <a:endParaRPr lang="zh-CN" altLang="en-US" sz="2000" b="1" dirty="0">
                <a:solidFill>
                  <a:prstClr val="white"/>
                </a:solidFill>
                <a:latin typeface="Kartika" panose="02020503030404060203" pitchFamily="18" charset="0"/>
                <a:cs typeface="Kartika" panose="02020503030404060203" pitchFamily="18" charset="0"/>
              </a:endParaRPr>
            </a:p>
          </p:txBody>
        </p:sp>
      </p:grpSp>
      <p:sp>
        <p:nvSpPr>
          <p:cNvPr id="51" name="TextBox 10"/>
          <p:cNvSpPr txBox="1"/>
          <p:nvPr/>
        </p:nvSpPr>
        <p:spPr>
          <a:xfrm>
            <a:off x="3142632" y="2189628"/>
            <a:ext cx="2633531" cy="584775"/>
          </a:xfrm>
          <a:prstGeom prst="rect">
            <a:avLst/>
          </a:prstGeom>
          <a:noFill/>
        </p:spPr>
        <p:txBody>
          <a:bodyPr wrap="square" rtlCol="0">
            <a:spAutoFit/>
          </a:bodyPr>
          <a:lstStyle/>
          <a:p>
            <a:r>
              <a:rPr lang="zh-CN" altLang="en-US" sz="3200" b="1" dirty="0">
                <a:solidFill>
                  <a:prstClr val="white"/>
                </a:solidFill>
                <a:latin typeface="微软雅黑" panose="020B0503020204020204" pitchFamily="34" charset="-122"/>
                <a:ea typeface="微软雅黑" panose="020B0503020204020204" pitchFamily="34" charset="-122"/>
              </a:rPr>
              <a:t>季度工作心得</a:t>
            </a:r>
          </a:p>
        </p:txBody>
      </p:sp>
      <p:sp>
        <p:nvSpPr>
          <p:cNvPr id="52" name="TextBox 12"/>
          <p:cNvSpPr txBox="1"/>
          <p:nvPr/>
        </p:nvSpPr>
        <p:spPr>
          <a:xfrm>
            <a:off x="3170280" y="3440733"/>
            <a:ext cx="1187688"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基本信息</a:t>
            </a:r>
          </a:p>
        </p:txBody>
      </p:sp>
      <p:sp>
        <p:nvSpPr>
          <p:cNvPr id="53" name="TextBox 13"/>
          <p:cNvSpPr txBox="1"/>
          <p:nvPr/>
        </p:nvSpPr>
        <p:spPr>
          <a:xfrm>
            <a:off x="4429976" y="3456843"/>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个人履历</a:t>
            </a:r>
          </a:p>
        </p:txBody>
      </p:sp>
      <p:sp>
        <p:nvSpPr>
          <p:cNvPr id="54" name="TextBox 15"/>
          <p:cNvSpPr txBox="1"/>
          <p:nvPr/>
        </p:nvSpPr>
        <p:spPr>
          <a:xfrm>
            <a:off x="4429976" y="3022410"/>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荣誉奖项</a:t>
            </a:r>
          </a:p>
        </p:txBody>
      </p:sp>
      <p:sp>
        <p:nvSpPr>
          <p:cNvPr id="55" name="TextBox 16"/>
          <p:cNvSpPr txBox="1"/>
          <p:nvPr/>
        </p:nvSpPr>
        <p:spPr>
          <a:xfrm>
            <a:off x="3164257" y="3017427"/>
            <a:ext cx="1193711"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语言能力</a:t>
            </a:r>
          </a:p>
        </p:txBody>
      </p:sp>
      <p:grpSp>
        <p:nvGrpSpPr>
          <p:cNvPr id="56" name="组合 55"/>
          <p:cNvGrpSpPr/>
          <p:nvPr/>
        </p:nvGrpSpPr>
        <p:grpSpPr>
          <a:xfrm>
            <a:off x="2864612" y="631751"/>
            <a:ext cx="570894" cy="570893"/>
            <a:chOff x="304800" y="673100"/>
            <a:chExt cx="4000500" cy="4000500"/>
          </a:xfrm>
          <a:effectLst>
            <a:outerShdw blurRad="444500" dist="254000" dir="8100000" algn="tr" rotWithShape="0">
              <a:prstClr val="black">
                <a:alpha val="50000"/>
              </a:prstClr>
            </a:outerShdw>
          </a:effectLst>
        </p:grpSpPr>
        <p:sp>
          <p:nvSpPr>
            <p:cNvPr id="57"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endParaRPr>
            </a:p>
          </p:txBody>
        </p:sp>
        <p:sp>
          <p:nvSpPr>
            <p:cNvPr id="58" name="椭圆 5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14:presetBounceEnd="62000">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14:bounceEnd="62000">
                                          <p:cBhvr additive="base">
                                            <p:cTn id="15" dur="1500" fill="hold"/>
                                            <p:tgtEl>
                                              <p:spTgt spid="56"/>
                                            </p:tgtEl>
                                            <p:attrNameLst>
                                              <p:attrName>ppt_x</p:attrName>
                                            </p:attrNameLst>
                                          </p:cBhvr>
                                          <p:tavLst>
                                            <p:tav tm="0">
                                              <p:val>
                                                <p:strVal val="#ppt_x"/>
                                              </p:val>
                                            </p:tav>
                                            <p:tav tm="100000">
                                              <p:val>
                                                <p:strVal val="#ppt_x"/>
                                              </p:val>
                                            </p:tav>
                                          </p:tavLst>
                                        </p:anim>
                                        <p:anim calcmode="lin" valueType="num" p14:bounceEnd="62000">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62000">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14:bounceEnd="62000">
                                          <p:cBhvr additive="base">
                                            <p:cTn id="19" dur="1500" fill="hold"/>
                                            <p:tgtEl>
                                              <p:spTgt spid="47"/>
                                            </p:tgtEl>
                                            <p:attrNameLst>
                                              <p:attrName>ppt_x</p:attrName>
                                            </p:attrNameLst>
                                          </p:cBhvr>
                                          <p:tavLst>
                                            <p:tav tm="0">
                                              <p:val>
                                                <p:strVal val="#ppt_x"/>
                                              </p:val>
                                            </p:tav>
                                            <p:tav tm="100000">
                                              <p:val>
                                                <p:strVal val="#ppt_x"/>
                                              </p:val>
                                            </p:tav>
                                          </p:tavLst>
                                        </p:anim>
                                        <p:anim calcmode="lin" valueType="num" p14:bounceEnd="62000">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1500" fill="hold"/>
                                            <p:tgtEl>
                                              <p:spTgt spid="56"/>
                                            </p:tgtEl>
                                            <p:attrNameLst>
                                              <p:attrName>ppt_x</p:attrName>
                                            </p:attrNameLst>
                                          </p:cBhvr>
                                          <p:tavLst>
                                            <p:tav tm="0">
                                              <p:val>
                                                <p:strVal val="#ppt_x"/>
                                              </p:val>
                                            </p:tav>
                                            <p:tav tm="100000">
                                              <p:val>
                                                <p:strVal val="#ppt_x"/>
                                              </p:val>
                                            </p:tav>
                                          </p:tavLst>
                                        </p:anim>
                                        <p:anim calcmode="lin" valueType="num">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500" fill="hold"/>
                                            <p:tgtEl>
                                              <p:spTgt spid="47"/>
                                            </p:tgtEl>
                                            <p:attrNameLst>
                                              <p:attrName>ppt_x</p:attrName>
                                            </p:attrNameLst>
                                          </p:cBhvr>
                                          <p:tavLst>
                                            <p:tav tm="0">
                                              <p:val>
                                                <p:strVal val="#ppt_x"/>
                                              </p:val>
                                            </p:tav>
                                            <p:tav tm="100000">
                                              <p:val>
                                                <p:strVal val="#ppt_x"/>
                                              </p:val>
                                            </p:tav>
                                          </p:tavLst>
                                        </p:anim>
                                        <p:anim calcmode="lin" valueType="num">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7" name="Shape 1794"/>
          <p:cNvSpPr/>
          <p:nvPr/>
        </p:nvSpPr>
        <p:spPr>
          <a:xfrm>
            <a:off x="786436" y="2516515"/>
            <a:ext cx="1419101" cy="441752"/>
          </a:xfrm>
          <a:prstGeom prst="bevel">
            <a:avLst/>
          </a:prstGeom>
          <a:solidFill>
            <a:srgbClr val="003366"/>
          </a:solidFill>
          <a:ln w="12700">
            <a:miter lim="400000"/>
          </a:ln>
        </p:spPr>
        <p:txBody>
          <a:bodyPr lIns="14288" tIns="14288" rIns="14288" bIns="14288" anchor="ctr"/>
          <a:lstStyle/>
          <a:p>
            <a:pPr lvl="0"/>
            <a:endParaRPr sz="1300"/>
          </a:p>
        </p:txBody>
      </p:sp>
      <p:sp>
        <p:nvSpPr>
          <p:cNvPr id="8" name="Shape 1796"/>
          <p:cNvSpPr/>
          <p:nvPr/>
        </p:nvSpPr>
        <p:spPr>
          <a:xfrm>
            <a:off x="2333322" y="2516515"/>
            <a:ext cx="1419101" cy="441752"/>
          </a:xfrm>
          <a:prstGeom prst="bevel">
            <a:avLst/>
          </a:prstGeom>
          <a:solidFill>
            <a:srgbClr val="003366"/>
          </a:solidFill>
          <a:ln w="12700">
            <a:miter lim="400000"/>
          </a:ln>
        </p:spPr>
        <p:txBody>
          <a:bodyPr lIns="14288" tIns="14288" rIns="14288" bIns="14288" anchor="ctr"/>
          <a:lstStyle/>
          <a:p>
            <a:pPr lvl="0"/>
            <a:endParaRPr sz="1300"/>
          </a:p>
        </p:txBody>
      </p:sp>
      <p:sp>
        <p:nvSpPr>
          <p:cNvPr id="9" name="Shape 1798"/>
          <p:cNvSpPr/>
          <p:nvPr/>
        </p:nvSpPr>
        <p:spPr>
          <a:xfrm>
            <a:off x="3869332" y="2516515"/>
            <a:ext cx="1419101" cy="441752"/>
          </a:xfrm>
          <a:prstGeom prst="bevel">
            <a:avLst/>
          </a:prstGeom>
          <a:solidFill>
            <a:srgbClr val="003366"/>
          </a:solidFill>
          <a:ln w="12700">
            <a:miter lim="400000"/>
          </a:ln>
        </p:spPr>
        <p:txBody>
          <a:bodyPr lIns="14288" tIns="14288" rIns="14288" bIns="14288" anchor="ctr"/>
          <a:lstStyle/>
          <a:p>
            <a:pPr lvl="0"/>
            <a:endParaRPr sz="1300"/>
          </a:p>
        </p:txBody>
      </p:sp>
      <p:sp>
        <p:nvSpPr>
          <p:cNvPr id="10" name="Shape 1800"/>
          <p:cNvSpPr/>
          <p:nvPr/>
        </p:nvSpPr>
        <p:spPr>
          <a:xfrm>
            <a:off x="5385871" y="2516515"/>
            <a:ext cx="1419101" cy="441752"/>
          </a:xfrm>
          <a:prstGeom prst="bevel">
            <a:avLst/>
          </a:prstGeom>
          <a:solidFill>
            <a:srgbClr val="003366"/>
          </a:solidFill>
          <a:ln w="12700">
            <a:miter lim="400000"/>
          </a:ln>
        </p:spPr>
        <p:txBody>
          <a:bodyPr lIns="14288" tIns="14288" rIns="14288" bIns="14288" anchor="ctr"/>
          <a:lstStyle/>
          <a:p>
            <a:pPr lvl="0"/>
            <a:endParaRPr sz="1300"/>
          </a:p>
        </p:txBody>
      </p:sp>
      <p:sp>
        <p:nvSpPr>
          <p:cNvPr id="11" name="Shape 1802"/>
          <p:cNvSpPr/>
          <p:nvPr/>
        </p:nvSpPr>
        <p:spPr>
          <a:xfrm>
            <a:off x="6920708" y="2516515"/>
            <a:ext cx="1419101" cy="441752"/>
          </a:xfrm>
          <a:prstGeom prst="bevel">
            <a:avLst/>
          </a:prstGeom>
          <a:solidFill>
            <a:srgbClr val="003366"/>
          </a:solidFill>
          <a:ln w="12700">
            <a:miter lim="400000"/>
          </a:ln>
        </p:spPr>
        <p:txBody>
          <a:bodyPr lIns="14288" tIns="14288" rIns="14288" bIns="14288" anchor="ctr"/>
          <a:lstStyle/>
          <a:p>
            <a:pPr lvl="0"/>
            <a:endParaRPr sz="1300"/>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prstGeom prst="roundRect">
              <a:avLst/>
            </a:prstGeom>
            <a:solidFill>
              <a:srgbClr val="003366"/>
            </a:solidFill>
            <a:ln w="12700">
              <a:miter lim="400000"/>
            </a:ln>
          </p:spPr>
          <p:txBody>
            <a:bodyPr lIns="19050" tIns="19050" rIns="19050" bIns="19050" anchor="ctr"/>
            <a:lstStyle/>
            <a:p>
              <a:pPr lvl="0"/>
              <a:endParaRPr sz="1300"/>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6"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7"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300"/>
                                        <p:tgtEl>
                                          <p:spTgt spid="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300"/>
                                        <p:tgtEl>
                                          <p:spTgt spid="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300"/>
                                        <p:tgtEl>
                                          <p:spTgt spid="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up)">
                                      <p:cBhvr>
                                        <p:cTn id="46" dur="300"/>
                                        <p:tgtEl>
                                          <p:spTgt spid="4"/>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up)">
                                      <p:cBhvr>
                                        <p:cTn id="57" dur="300"/>
                                        <p:tgtEl>
                                          <p:spTgt spid="3"/>
                                        </p:tgtEl>
                                      </p:cBhvr>
                                    </p:animEffect>
                                  </p:childTnLst>
                                </p:cTn>
                              </p:par>
                            </p:childTnLst>
                          </p:cTn>
                        </p:par>
                        <p:par>
                          <p:cTn id="58" fill="hold">
                            <p:stCondLst>
                              <p:cond delay="50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par>
                          <p:cTn id="65" fill="hold">
                            <p:stCondLst>
                              <p:cond delay="5500"/>
                            </p:stCondLst>
                            <p:childTnLst>
                              <p:par>
                                <p:cTn id="66" presetID="53" presetClass="entr" presetSubtype="528"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Effect transition="in" filter="fade">
                                      <p:cBhvr>
                                        <p:cTn id="70" dur="500"/>
                                        <p:tgtEl>
                                          <p:spTgt spid="12"/>
                                        </p:tgtEl>
                                      </p:cBhvr>
                                    </p:animEffect>
                                    <p:anim calcmode="lin" valueType="num">
                                      <p:cBhvr>
                                        <p:cTn id="71" dur="500" fill="hold"/>
                                        <p:tgtEl>
                                          <p:spTgt spid="12"/>
                                        </p:tgtEl>
                                        <p:attrNameLst>
                                          <p:attrName>ppt_x</p:attrName>
                                        </p:attrNameLst>
                                      </p:cBhvr>
                                      <p:tavLst>
                                        <p:tav tm="0">
                                          <p:val>
                                            <p:fltVal val="0.5"/>
                                          </p:val>
                                        </p:tav>
                                        <p:tav tm="100000">
                                          <p:val>
                                            <p:strVal val="#ppt_x"/>
                                          </p:val>
                                        </p:tav>
                                      </p:tavLst>
                                    </p:anim>
                                    <p:anim calcmode="lin" valueType="num">
                                      <p:cBhvr>
                                        <p:cTn id="72" dur="500" fill="hold"/>
                                        <p:tgtEl>
                                          <p:spTgt spid="12"/>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fltVal val="0"/>
                                          </p:val>
                                        </p:tav>
                                        <p:tav tm="100000">
                                          <p:val>
                                            <p:strVal val="#ppt_w"/>
                                          </p:val>
                                        </p:tav>
                                      </p:tavLst>
                                    </p:anim>
                                    <p:anim calcmode="lin" valueType="num">
                                      <p:cBhvr>
                                        <p:cTn id="76" dur="500" fill="hold"/>
                                        <p:tgtEl>
                                          <p:spTgt spid="16"/>
                                        </p:tgtEl>
                                        <p:attrNameLst>
                                          <p:attrName>ppt_h</p:attrName>
                                        </p:attrNameLst>
                                      </p:cBhvr>
                                      <p:tavLst>
                                        <p:tav tm="0">
                                          <p:val>
                                            <p:fltVal val="0"/>
                                          </p:val>
                                        </p:tav>
                                        <p:tav tm="100000">
                                          <p:val>
                                            <p:strVal val="#ppt_h"/>
                                          </p:val>
                                        </p:tav>
                                      </p:tavLst>
                                    </p:anim>
                                    <p:animEffect transition="in" filter="fade">
                                      <p:cBhvr>
                                        <p:cTn id="77" dur="500"/>
                                        <p:tgtEl>
                                          <p:spTgt spid="16"/>
                                        </p:tgtEl>
                                      </p:cBhvr>
                                    </p:animEffect>
                                    <p:anim calcmode="lin" valueType="num">
                                      <p:cBhvr>
                                        <p:cTn id="78" dur="500" fill="hold"/>
                                        <p:tgtEl>
                                          <p:spTgt spid="16"/>
                                        </p:tgtEl>
                                        <p:attrNameLst>
                                          <p:attrName>ppt_x</p:attrName>
                                        </p:attrNameLst>
                                      </p:cBhvr>
                                      <p:tavLst>
                                        <p:tav tm="0">
                                          <p:val>
                                            <p:fltVal val="0.5"/>
                                          </p:val>
                                        </p:tav>
                                        <p:tav tm="100000">
                                          <p:val>
                                            <p:strVal val="#ppt_x"/>
                                          </p:val>
                                        </p:tav>
                                      </p:tavLst>
                                    </p:anim>
                                    <p:anim calcmode="lin" valueType="num">
                                      <p:cBhvr>
                                        <p:cTn id="79"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rgbClr val="003366"/>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003366"/>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114597" y="1131590"/>
            <a:ext cx="2880301" cy="347663"/>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
        <p:nvSpPr>
          <p:cNvPr id="14"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5"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outVertical)">
                                      <p:cBhvr>
                                        <p:cTn id="7" dur="500"/>
                                        <p:tgtEl>
                                          <p:spTgt spid="4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par>
                                <p:cTn id="12" presetID="8" presetClass="emph" presetSubtype="0" repeatCount="indefinite" fill="hold" grpId="1" nodeType="withEffect">
                                  <p:stCondLst>
                                    <p:cond delay="0"/>
                                  </p:stCondLst>
                                  <p:childTnLst>
                                    <p:animRot by="-86400000">
                                      <p:cBhvr>
                                        <p:cTn id="13" dur="8000" fill="hold"/>
                                        <p:tgtEl>
                                          <p:spTgt spid="39"/>
                                        </p:tgtEl>
                                        <p:attrNameLst>
                                          <p:attrName>r</p:attrName>
                                        </p:attrNameLst>
                                      </p:cBhvr>
                                    </p:animRot>
                                  </p:childTnLst>
                                </p:cTn>
                              </p:par>
                              <p:par>
                                <p:cTn id="14" presetID="53" presetClass="entr" presetSubtype="16" fill="hold" grpId="0" nodeType="withEffect">
                                  <p:stCondLst>
                                    <p:cond delay="50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par>
                                <p:cTn id="22" presetID="8" presetClass="emph" presetSubtype="0" repeatCount="indefinite" fill="hold" grpId="1" nodeType="withEffect">
                                  <p:stCondLst>
                                    <p:cond delay="1500"/>
                                  </p:stCondLst>
                                  <p:childTnLst>
                                    <p:animRot by="64800000">
                                      <p:cBhvr>
                                        <p:cTn id="23" dur="7500" fill="hold"/>
                                        <p:tgtEl>
                                          <p:spTgt spid="37"/>
                                        </p:tgtEl>
                                        <p:attrNameLst>
                                          <p:attrName>r</p:attrName>
                                        </p:attrNameLst>
                                      </p:cBhvr>
                                    </p:animRot>
                                  </p:childTnLst>
                                </p:cTn>
                              </p:par>
                              <p:par>
                                <p:cTn id="24" presetID="53" presetClass="entr" presetSubtype="16" fill="hold" grpId="0" nodeType="withEffect">
                                  <p:stCondLst>
                                    <p:cond delay="2000"/>
                                  </p:stCondLst>
                                  <p:childTnLst>
                                    <p:set>
                                      <p:cBhvr>
                                        <p:cTn id="25" dur="1" fill="hold">
                                          <p:stCondLst>
                                            <p:cond delay="0"/>
                                          </p:stCondLst>
                                        </p:cTn>
                                        <p:tgtEl>
                                          <p:spTgt spid="32"/>
                                        </p:tgtEl>
                                        <p:attrNameLst>
                                          <p:attrName>style.visibility</p:attrName>
                                        </p:attrNameLst>
                                      </p:cBhvr>
                                      <p:to>
                                        <p:strVal val="visible"/>
                                      </p:to>
                                    </p:set>
                                    <p:anim calcmode="lin" valueType="num">
                                      <p:cBhvr>
                                        <p:cTn id="26" dur="500" fill="hold"/>
                                        <p:tgtEl>
                                          <p:spTgt spid="32"/>
                                        </p:tgtEl>
                                        <p:attrNameLst>
                                          <p:attrName>ppt_w</p:attrName>
                                        </p:attrNameLst>
                                      </p:cBhvr>
                                      <p:tavLst>
                                        <p:tav tm="0">
                                          <p:val>
                                            <p:fltVal val="0"/>
                                          </p:val>
                                        </p:tav>
                                        <p:tav tm="100000">
                                          <p:val>
                                            <p:strVal val="#ppt_w"/>
                                          </p:val>
                                        </p:tav>
                                      </p:tavLst>
                                    </p:anim>
                                    <p:anim calcmode="lin" valueType="num">
                                      <p:cBhvr>
                                        <p:cTn id="27" dur="500" fill="hold"/>
                                        <p:tgtEl>
                                          <p:spTgt spid="32"/>
                                        </p:tgtEl>
                                        <p:attrNameLst>
                                          <p:attrName>ppt_h</p:attrName>
                                        </p:attrNameLst>
                                      </p:cBhvr>
                                      <p:tavLst>
                                        <p:tav tm="0">
                                          <p:val>
                                            <p:fltVal val="0"/>
                                          </p:val>
                                        </p:tav>
                                        <p:tav tm="100000">
                                          <p:val>
                                            <p:strVal val="#ppt_h"/>
                                          </p:val>
                                        </p:tav>
                                      </p:tavLst>
                                    </p:anim>
                                    <p:animEffect transition="in" filter="fade">
                                      <p:cBhvr>
                                        <p:cTn id="28" dur="500"/>
                                        <p:tgtEl>
                                          <p:spTgt spid="32"/>
                                        </p:tgtEl>
                                      </p:cBhvr>
                                    </p:animEffect>
                                  </p:childTnLst>
                                </p:cTn>
                              </p:par>
                              <p:par>
                                <p:cTn id="29" presetID="10" presetClass="entr" presetSubtype="0" fill="hold" grpId="0" nodeType="withEffect">
                                  <p:stCondLst>
                                    <p:cond delay="300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8" presetClass="emph" presetSubtype="0" repeatCount="indefinite" fill="hold" grpId="1" nodeType="withEffect">
                                  <p:stCondLst>
                                    <p:cond delay="3000"/>
                                  </p:stCondLst>
                                  <p:childTnLst>
                                    <p:animRot by="-108000000">
                                      <p:cBhvr>
                                        <p:cTn id="33" dur="7500" fill="hold"/>
                                        <p:tgtEl>
                                          <p:spTgt spid="38"/>
                                        </p:tgtEl>
                                        <p:attrNameLst>
                                          <p:attrName>r</p:attrName>
                                        </p:attrNameLst>
                                      </p:cBhvr>
                                    </p:animRot>
                                  </p:childTnLst>
                                </p:cTn>
                              </p:par>
                              <p:par>
                                <p:cTn id="34" presetID="53" presetClass="entr" presetSubtype="16" fill="hold" grpId="0" nodeType="withEffect">
                                  <p:stCondLst>
                                    <p:cond delay="400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par>
                                <p:cTn id="39" presetID="10" presetClass="entr" presetSubtype="0" fill="hold" grpId="0" nodeType="withEffect">
                                  <p:stCondLst>
                                    <p:cond delay="450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8" presetClass="emph" presetSubtype="0" repeatCount="indefinite" fill="hold" grpId="1" nodeType="withEffect">
                                  <p:stCondLst>
                                    <p:cond delay="4500"/>
                                  </p:stCondLst>
                                  <p:childTnLst>
                                    <p:animRot by="86400000">
                                      <p:cBhvr>
                                        <p:cTn id="43" dur="7000" fill="hold"/>
                                        <p:tgtEl>
                                          <p:spTgt spid="40"/>
                                        </p:tgtEl>
                                        <p:attrNameLst>
                                          <p:attrName>r</p:attrName>
                                        </p:attrNameLst>
                                      </p:cBhvr>
                                    </p:animRot>
                                  </p:childTnLst>
                                </p:cTn>
                              </p:par>
                              <p:par>
                                <p:cTn id="44" presetID="53" presetClass="entr" presetSubtype="16" fill="hold" grpId="0" nodeType="withEffect">
                                  <p:stCondLst>
                                    <p:cond delay="5000"/>
                                  </p:stCondLst>
                                  <p:childTnLst>
                                    <p:set>
                                      <p:cBhvr>
                                        <p:cTn id="45" dur="1" fill="hold">
                                          <p:stCondLst>
                                            <p:cond delay="0"/>
                                          </p:stCondLst>
                                        </p:cTn>
                                        <p:tgtEl>
                                          <p:spTgt spid="35"/>
                                        </p:tgtEl>
                                        <p:attrNameLst>
                                          <p:attrName>style.visibility</p:attrName>
                                        </p:attrNameLst>
                                      </p:cBhvr>
                                      <p:to>
                                        <p:strVal val="visible"/>
                                      </p:to>
                                    </p:set>
                                    <p:anim calcmode="lin" valueType="num">
                                      <p:cBhvr>
                                        <p:cTn id="46" dur="500" fill="hold"/>
                                        <p:tgtEl>
                                          <p:spTgt spid="35"/>
                                        </p:tgtEl>
                                        <p:attrNameLst>
                                          <p:attrName>ppt_w</p:attrName>
                                        </p:attrNameLst>
                                      </p:cBhvr>
                                      <p:tavLst>
                                        <p:tav tm="0">
                                          <p:val>
                                            <p:fltVal val="0"/>
                                          </p:val>
                                        </p:tav>
                                        <p:tav tm="100000">
                                          <p:val>
                                            <p:strVal val="#ppt_w"/>
                                          </p:val>
                                        </p:tav>
                                      </p:tavLst>
                                    </p:anim>
                                    <p:anim calcmode="lin" valueType="num">
                                      <p:cBhvr>
                                        <p:cTn id="47" dur="500" fill="hold"/>
                                        <p:tgtEl>
                                          <p:spTgt spid="35"/>
                                        </p:tgtEl>
                                        <p:attrNameLst>
                                          <p:attrName>ppt_h</p:attrName>
                                        </p:attrNameLst>
                                      </p:cBhvr>
                                      <p:tavLst>
                                        <p:tav tm="0">
                                          <p:val>
                                            <p:fltVal val="0"/>
                                          </p:val>
                                        </p:tav>
                                        <p:tav tm="100000">
                                          <p:val>
                                            <p:strVal val="#ppt_h"/>
                                          </p:val>
                                        </p:tav>
                                      </p:tavLst>
                                    </p:anim>
                                    <p:animEffect transition="in" filter="fade">
                                      <p:cBhvr>
                                        <p:cTn id="48" dur="500"/>
                                        <p:tgtEl>
                                          <p:spTgt spid="35"/>
                                        </p:tgtEl>
                                      </p:cBhvr>
                                    </p:animEffect>
                                  </p:childTnLst>
                                </p:cTn>
                              </p:par>
                              <p:par>
                                <p:cTn id="49" presetID="22" presetClass="entr" presetSubtype="8" fill="hold" grpId="0" nodeType="withEffect">
                                  <p:stCondLst>
                                    <p:cond delay="6500"/>
                                  </p:stCondLst>
                                  <p:childTnLst>
                                    <p:set>
                                      <p:cBhvr>
                                        <p:cTn id="50" dur="1" fill="hold">
                                          <p:stCondLst>
                                            <p:cond delay="0"/>
                                          </p:stCondLst>
                                        </p:cTn>
                                        <p:tgtEl>
                                          <p:spTgt spid="36"/>
                                        </p:tgtEl>
                                        <p:attrNameLst>
                                          <p:attrName>style.visibility</p:attrName>
                                        </p:attrNameLst>
                                      </p:cBhvr>
                                      <p:to>
                                        <p:strVal val="visible"/>
                                      </p:to>
                                    </p:set>
                                    <p:animEffect transition="in" filter="wipe(left)">
                                      <p:cBhvr>
                                        <p:cTn id="5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4"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17" name="组合 16"/>
          <p:cNvGrpSpPr/>
          <p:nvPr/>
        </p:nvGrpSpPr>
        <p:grpSpPr>
          <a:xfrm>
            <a:off x="618143" y="1059582"/>
            <a:ext cx="7632848" cy="3384376"/>
            <a:chOff x="1595647" y="1418354"/>
            <a:chExt cx="8921170" cy="4441626"/>
          </a:xfrm>
        </p:grpSpPr>
        <p:sp>
          <p:nvSpPr>
            <p:cNvPr id="35" name="Freeform 9"/>
            <p:cNvSpPr/>
            <p:nvPr/>
          </p:nvSpPr>
          <p:spPr bwMode="auto">
            <a:xfrm>
              <a:off x="1675184" y="1418354"/>
              <a:ext cx="8841633" cy="4299253"/>
            </a:xfrm>
            <a:custGeom>
              <a:avLst/>
              <a:gdLst>
                <a:gd name="T0" fmla="*/ 30278 w 32079"/>
                <a:gd name="T1" fmla="*/ 4424 h 15622"/>
                <a:gd name="T2" fmla="*/ 2783 w 32079"/>
                <a:gd name="T3" fmla="*/ 15622 h 15622"/>
                <a:gd name="T4" fmla="*/ 0 w 32079"/>
                <a:gd name="T5" fmla="*/ 15523 h 15622"/>
                <a:gd name="T6" fmla="*/ 26897 w 32079"/>
                <a:gd name="T7" fmla="*/ 2112 h 15622"/>
                <a:gd name="T8" fmla="*/ 25060 w 32079"/>
                <a:gd name="T9" fmla="*/ 856 h 15622"/>
                <a:gd name="T10" fmla="*/ 27928 w 32079"/>
                <a:gd name="T11" fmla="*/ 428 h 15622"/>
                <a:gd name="T12" fmla="*/ 30796 w 32079"/>
                <a:gd name="T13" fmla="*/ 0 h 15622"/>
                <a:gd name="T14" fmla="*/ 31438 w 32079"/>
                <a:gd name="T15" fmla="*/ 2828 h 15622"/>
                <a:gd name="T16" fmla="*/ 32079 w 32079"/>
                <a:gd name="T17" fmla="*/ 5656 h 15622"/>
                <a:gd name="T18" fmla="*/ 30278 w 32079"/>
                <a:gd name="T19" fmla="*/ 4424 h 15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79" h="15622">
                  <a:moveTo>
                    <a:pt x="30278" y="4424"/>
                  </a:moveTo>
                  <a:cubicBezTo>
                    <a:pt x="23182" y="11352"/>
                    <a:pt x="13481" y="15622"/>
                    <a:pt x="2783" y="15622"/>
                  </a:cubicBezTo>
                  <a:cubicBezTo>
                    <a:pt x="1847" y="15622"/>
                    <a:pt x="920" y="15587"/>
                    <a:pt x="0" y="15523"/>
                  </a:cubicBezTo>
                  <a:cubicBezTo>
                    <a:pt x="10716" y="14774"/>
                    <a:pt x="20250" y="9734"/>
                    <a:pt x="26897" y="2112"/>
                  </a:cubicBezTo>
                  <a:lnTo>
                    <a:pt x="25060" y="856"/>
                  </a:lnTo>
                  <a:lnTo>
                    <a:pt x="27928" y="428"/>
                  </a:lnTo>
                  <a:lnTo>
                    <a:pt x="30796" y="0"/>
                  </a:lnTo>
                  <a:lnTo>
                    <a:pt x="31438" y="2828"/>
                  </a:lnTo>
                  <a:lnTo>
                    <a:pt x="32079" y="5656"/>
                  </a:lnTo>
                  <a:lnTo>
                    <a:pt x="30278" y="4424"/>
                  </a:lnTo>
                  <a:close/>
                </a:path>
              </a:pathLst>
            </a:custGeom>
            <a:solidFill>
              <a:srgbClr val="003366"/>
            </a:solidFill>
            <a:ln>
              <a:noFill/>
            </a:ln>
          </p:spPr>
          <p:txBody>
            <a:bodyPr vert="horz" wrap="square" lIns="91440" tIns="45720" rIns="91440" bIns="45720" numCol="1" anchor="t" anchorCtr="0" compatLnSpc="1"/>
            <a:lstStyle/>
            <a:p>
              <a:endParaRPr lang="zh-CN" altLang="en-US" sz="1600"/>
            </a:p>
          </p:txBody>
        </p:sp>
        <p:sp>
          <p:nvSpPr>
            <p:cNvPr id="36" name="椭圆 35"/>
            <p:cNvSpPr/>
            <p:nvPr/>
          </p:nvSpPr>
          <p:spPr>
            <a:xfrm>
              <a:off x="4659689" y="5118156"/>
              <a:ext cx="239150" cy="239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2"/>
                  </a:solidFill>
                </a:rPr>
                <a:t>1</a:t>
              </a:r>
              <a:endParaRPr lang="zh-CN" altLang="en-US" sz="1600" dirty="0">
                <a:solidFill>
                  <a:schemeClr val="tx2"/>
                </a:solidFill>
              </a:endParaRPr>
            </a:p>
          </p:txBody>
        </p:sp>
        <p:sp>
          <p:nvSpPr>
            <p:cNvPr id="37" name="椭圆 36"/>
            <p:cNvSpPr/>
            <p:nvPr/>
          </p:nvSpPr>
          <p:spPr>
            <a:xfrm>
              <a:off x="7068483" y="4038545"/>
              <a:ext cx="309489" cy="3094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2"/>
                  </a:solidFill>
                </a:rPr>
                <a:t>2</a:t>
              </a:r>
              <a:endParaRPr lang="zh-CN" altLang="en-US" sz="1600" dirty="0">
                <a:solidFill>
                  <a:schemeClr val="accent2"/>
                </a:solidFill>
              </a:endParaRPr>
            </a:p>
          </p:txBody>
        </p:sp>
        <p:sp>
          <p:nvSpPr>
            <p:cNvPr id="38" name="椭圆 37"/>
            <p:cNvSpPr/>
            <p:nvPr/>
          </p:nvSpPr>
          <p:spPr>
            <a:xfrm>
              <a:off x="8891187" y="2567157"/>
              <a:ext cx="393895" cy="3938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3"/>
                  </a:solidFill>
                </a:rPr>
                <a:t>3</a:t>
              </a:r>
              <a:endParaRPr lang="zh-CN" altLang="en-US" sz="1600" dirty="0">
                <a:solidFill>
                  <a:schemeClr val="accent3"/>
                </a:solidFill>
              </a:endParaRPr>
            </a:p>
          </p:txBody>
        </p:sp>
        <p:sp>
          <p:nvSpPr>
            <p:cNvPr id="39" name="文本框 38"/>
            <p:cNvSpPr txBox="1"/>
            <p:nvPr/>
          </p:nvSpPr>
          <p:spPr>
            <a:xfrm>
              <a:off x="1595647" y="4345632"/>
              <a:ext cx="2963996" cy="1028547"/>
            </a:xfrm>
            <a:prstGeom prst="rect">
              <a:avLst/>
            </a:prstGeom>
            <a:noFill/>
          </p:spPr>
          <p:txBody>
            <a:bodyPr wrap="square" rtlCol="0">
              <a:spAutoFit/>
            </a:bodyPr>
            <a:lstStyle/>
            <a:p>
              <a:r>
                <a:rPr lang="zh-CN" altLang="en-US" sz="12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200" dirty="0"/>
            </a:p>
          </p:txBody>
        </p:sp>
        <p:sp>
          <p:nvSpPr>
            <p:cNvPr id="40" name="文本框 39"/>
            <p:cNvSpPr txBox="1"/>
            <p:nvPr/>
          </p:nvSpPr>
          <p:spPr>
            <a:xfrm>
              <a:off x="1595647" y="3933860"/>
              <a:ext cx="1980000" cy="457132"/>
            </a:xfrm>
            <a:prstGeom prst="rect">
              <a:avLst/>
            </a:prstGeom>
            <a:noFill/>
          </p:spPr>
          <p:txBody>
            <a:bodyPr wrap="square" rtlCol="0">
              <a:spAutoFit/>
            </a:bodyPr>
            <a:lstStyle/>
            <a:p>
              <a:r>
                <a:rPr lang="zh-CN" altLang="en-US"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41" name="文本框 40"/>
            <p:cNvSpPr txBox="1"/>
            <p:nvPr/>
          </p:nvSpPr>
          <p:spPr>
            <a:xfrm>
              <a:off x="5344122" y="2151432"/>
              <a:ext cx="2999433" cy="1028547"/>
            </a:xfrm>
            <a:prstGeom prst="rect">
              <a:avLst/>
            </a:prstGeom>
            <a:noFill/>
          </p:spPr>
          <p:txBody>
            <a:bodyPr wrap="square" rtlCol="0">
              <a:spAutoFit/>
            </a:bodyPr>
            <a:lstStyle/>
            <a:p>
              <a:r>
                <a:rPr lang="zh-CN" altLang="en-US" sz="12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200" dirty="0"/>
            </a:p>
          </p:txBody>
        </p:sp>
        <p:sp>
          <p:nvSpPr>
            <p:cNvPr id="42" name="文本框 41"/>
            <p:cNvSpPr txBox="1"/>
            <p:nvPr/>
          </p:nvSpPr>
          <p:spPr>
            <a:xfrm>
              <a:off x="5344122" y="1739660"/>
              <a:ext cx="1980000" cy="457132"/>
            </a:xfrm>
            <a:prstGeom prst="rect">
              <a:avLst/>
            </a:prstGeom>
            <a:noFill/>
          </p:spPr>
          <p:txBody>
            <a:bodyPr wrap="square" rtlCol="0">
              <a:spAutoFit/>
            </a:bodyPr>
            <a:lstStyle/>
            <a:p>
              <a:r>
                <a:rPr lang="zh-CN" altLang="en-US" b="1" dirty="0">
                  <a:solidFill>
                    <a:schemeClr val="accent3"/>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43" name="文本框 42"/>
            <p:cNvSpPr txBox="1"/>
            <p:nvPr/>
          </p:nvSpPr>
          <p:spPr>
            <a:xfrm>
              <a:off x="7454937" y="4831433"/>
              <a:ext cx="2924738" cy="1028547"/>
            </a:xfrm>
            <a:prstGeom prst="rect">
              <a:avLst/>
            </a:prstGeom>
            <a:noFill/>
          </p:spPr>
          <p:txBody>
            <a:bodyPr wrap="square" rtlCol="0">
              <a:spAutoFit/>
            </a:bodyPr>
            <a:lstStyle/>
            <a:p>
              <a:r>
                <a:rPr lang="zh-CN" altLang="en-US" sz="12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200" dirty="0"/>
            </a:p>
          </p:txBody>
        </p:sp>
        <p:sp>
          <p:nvSpPr>
            <p:cNvPr id="44" name="文本框 43"/>
            <p:cNvSpPr txBox="1"/>
            <p:nvPr/>
          </p:nvSpPr>
          <p:spPr>
            <a:xfrm>
              <a:off x="7454937" y="4419662"/>
              <a:ext cx="1980000" cy="457132"/>
            </a:xfrm>
            <a:prstGeom prst="rect">
              <a:avLst/>
            </a:prstGeom>
            <a:noFill/>
          </p:spPr>
          <p:txBody>
            <a:bodyPr wrap="square" rtlCol="0">
              <a:spAutoFit/>
            </a:bodyPr>
            <a:lstStyle/>
            <a:p>
              <a:r>
                <a:rPr lang="zh-CN" altLang="en-US"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grpSp>
    </p:spTree>
  </p:cSld>
  <p:clrMapOvr>
    <a:masterClrMapping/>
  </p:clrMapOvr>
  <p:transition spd="slow" advClick="0" advTm="0">
    <p:cove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5"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4" name="组合 3"/>
          <p:cNvGrpSpPr/>
          <p:nvPr/>
        </p:nvGrpSpPr>
        <p:grpSpPr>
          <a:xfrm>
            <a:off x="539552" y="1275606"/>
            <a:ext cx="8084027" cy="3118748"/>
            <a:chOff x="-226223" y="791827"/>
            <a:chExt cx="10612887" cy="4094361"/>
          </a:xfrm>
        </p:grpSpPr>
        <p:grpSp>
          <p:nvGrpSpPr>
            <p:cNvPr id="47" name="组合 46"/>
            <p:cNvGrpSpPr/>
            <p:nvPr/>
          </p:nvGrpSpPr>
          <p:grpSpPr>
            <a:xfrm>
              <a:off x="2734405" y="2351258"/>
              <a:ext cx="1790323" cy="932433"/>
              <a:chOff x="3462076" y="3216593"/>
              <a:chExt cx="1790323" cy="932433"/>
            </a:xfrm>
          </p:grpSpPr>
          <p:cxnSp>
            <p:nvCxnSpPr>
              <p:cNvPr id="48" name="直接连接符 84"/>
              <p:cNvCxnSpPr/>
              <p:nvPr/>
            </p:nvCxnSpPr>
            <p:spPr>
              <a:xfrm flipV="1">
                <a:off x="4405641" y="3683673"/>
                <a:ext cx="846758" cy="1"/>
              </a:xfrm>
              <a:prstGeom prst="line">
                <a:avLst/>
              </a:prstGeom>
              <a:noFill/>
              <a:ln w="38100">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50" name="弧形 85"/>
              <p:cNvSpPr/>
              <p:nvPr/>
            </p:nvSpPr>
            <p:spPr>
              <a:xfrm rot="16200000">
                <a:off x="3462076" y="3216593"/>
                <a:ext cx="932433" cy="932433"/>
              </a:xfrm>
              <a:prstGeom prst="arc">
                <a:avLst>
                  <a:gd name="adj1" fmla="val 2657162"/>
                  <a:gd name="adj2" fmla="val 817606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微软雅黑" panose="020B0503020204020204" pitchFamily="34" charset="-122"/>
                </a:endParaRPr>
              </a:p>
            </p:txBody>
          </p:sp>
        </p:grpSp>
        <p:grpSp>
          <p:nvGrpSpPr>
            <p:cNvPr id="51" name="Group 78"/>
            <p:cNvGrpSpPr/>
            <p:nvPr/>
          </p:nvGrpSpPr>
          <p:grpSpPr>
            <a:xfrm>
              <a:off x="694809" y="2311027"/>
              <a:ext cx="999616" cy="999876"/>
              <a:chOff x="5013110" y="5059616"/>
              <a:chExt cx="3378533" cy="3379413"/>
            </a:xfrm>
          </p:grpSpPr>
          <p:sp>
            <p:nvSpPr>
              <p:cNvPr id="53" name="Oval 81"/>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sp>
            <p:nvSpPr>
              <p:cNvPr id="54" name="Oval 82"/>
              <p:cNvSpPr/>
              <p:nvPr/>
            </p:nvSpPr>
            <p:spPr>
              <a:xfrm>
                <a:off x="5286107" y="5332685"/>
                <a:ext cx="2832537" cy="2833275"/>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grpSp>
        <p:grpSp>
          <p:nvGrpSpPr>
            <p:cNvPr id="56" name="Group 74"/>
            <p:cNvGrpSpPr/>
            <p:nvPr/>
          </p:nvGrpSpPr>
          <p:grpSpPr>
            <a:xfrm>
              <a:off x="6560877" y="2311238"/>
              <a:ext cx="999616" cy="999876"/>
              <a:chOff x="5013110" y="5059616"/>
              <a:chExt cx="3378533" cy="3379413"/>
            </a:xfrm>
          </p:grpSpPr>
          <p:sp>
            <p:nvSpPr>
              <p:cNvPr id="57" name="Oval 76"/>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sp>
            <p:nvSpPr>
              <p:cNvPr id="59" name="Oval 77"/>
              <p:cNvSpPr/>
              <p:nvPr/>
            </p:nvSpPr>
            <p:spPr>
              <a:xfrm>
                <a:off x="5286107" y="5332685"/>
                <a:ext cx="2832537" cy="28332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grpSp>
        <p:grpSp>
          <p:nvGrpSpPr>
            <p:cNvPr id="60" name="Group 61"/>
            <p:cNvGrpSpPr/>
            <p:nvPr/>
          </p:nvGrpSpPr>
          <p:grpSpPr>
            <a:xfrm>
              <a:off x="4605022" y="2306095"/>
              <a:ext cx="999616" cy="999876"/>
              <a:chOff x="5013110" y="5059616"/>
              <a:chExt cx="3378533" cy="3379413"/>
            </a:xfrm>
          </p:grpSpPr>
          <p:sp>
            <p:nvSpPr>
              <p:cNvPr id="61" name="Oval 63"/>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sp>
            <p:nvSpPr>
              <p:cNvPr id="62" name="Oval 73"/>
              <p:cNvSpPr/>
              <p:nvPr/>
            </p:nvSpPr>
            <p:spPr>
              <a:xfrm>
                <a:off x="5286107" y="5332685"/>
                <a:ext cx="2832537" cy="2833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grpSp>
        <p:grpSp>
          <p:nvGrpSpPr>
            <p:cNvPr id="63" name="Group 57"/>
            <p:cNvGrpSpPr/>
            <p:nvPr/>
          </p:nvGrpSpPr>
          <p:grpSpPr>
            <a:xfrm>
              <a:off x="2644248" y="2303133"/>
              <a:ext cx="999616" cy="999876"/>
              <a:chOff x="5013110" y="5059616"/>
              <a:chExt cx="3378533" cy="3379413"/>
            </a:xfrm>
          </p:grpSpPr>
          <p:sp>
            <p:nvSpPr>
              <p:cNvPr id="64" name="Oval 59"/>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sp>
            <p:nvSpPr>
              <p:cNvPr id="65" name="Oval 60"/>
              <p:cNvSpPr/>
              <p:nvPr/>
            </p:nvSpPr>
            <p:spPr>
              <a:xfrm>
                <a:off x="5286108" y="5332684"/>
                <a:ext cx="2832536" cy="28332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grpSp>
        <p:grpSp>
          <p:nvGrpSpPr>
            <p:cNvPr id="66" name="组合 65"/>
            <p:cNvGrpSpPr/>
            <p:nvPr/>
          </p:nvGrpSpPr>
          <p:grpSpPr>
            <a:xfrm>
              <a:off x="4693204" y="2351258"/>
              <a:ext cx="1790323" cy="932433"/>
              <a:chOff x="5420875" y="3216593"/>
              <a:chExt cx="1790323" cy="932433"/>
            </a:xfrm>
          </p:grpSpPr>
          <p:cxnSp>
            <p:nvCxnSpPr>
              <p:cNvPr id="67" name="直接连接符 84"/>
              <p:cNvCxnSpPr/>
              <p:nvPr/>
            </p:nvCxnSpPr>
            <p:spPr>
              <a:xfrm flipV="1">
                <a:off x="6364440" y="3683673"/>
                <a:ext cx="846758" cy="1"/>
              </a:xfrm>
              <a:prstGeom prst="line">
                <a:avLst/>
              </a:prstGeom>
              <a:noFill/>
              <a:ln w="38100">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68" name="弧形 85"/>
              <p:cNvSpPr/>
              <p:nvPr/>
            </p:nvSpPr>
            <p:spPr>
              <a:xfrm rot="16200000">
                <a:off x="5420875" y="3216593"/>
                <a:ext cx="932433" cy="932433"/>
              </a:xfrm>
              <a:prstGeom prst="arc">
                <a:avLst>
                  <a:gd name="adj1" fmla="val 2657162"/>
                  <a:gd name="adj2" fmla="val 817606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微软雅黑" panose="020B0503020204020204" pitchFamily="34" charset="-122"/>
                </a:endParaRPr>
              </a:p>
            </p:txBody>
          </p:sp>
        </p:grpSp>
        <p:grpSp>
          <p:nvGrpSpPr>
            <p:cNvPr id="69" name="组合 68"/>
            <p:cNvGrpSpPr/>
            <p:nvPr/>
          </p:nvGrpSpPr>
          <p:grpSpPr>
            <a:xfrm>
              <a:off x="6649059" y="2351258"/>
              <a:ext cx="1790323" cy="932433"/>
              <a:chOff x="7376730" y="3216593"/>
              <a:chExt cx="1790323" cy="932433"/>
            </a:xfrm>
          </p:grpSpPr>
          <p:cxnSp>
            <p:nvCxnSpPr>
              <p:cNvPr id="70" name="直接连接符 84"/>
              <p:cNvCxnSpPr/>
              <p:nvPr/>
            </p:nvCxnSpPr>
            <p:spPr>
              <a:xfrm flipV="1">
                <a:off x="8320295" y="3683673"/>
                <a:ext cx="846758" cy="1"/>
              </a:xfrm>
              <a:prstGeom prst="line">
                <a:avLst/>
              </a:prstGeom>
              <a:noFill/>
              <a:ln w="38100">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71" name="弧形 85"/>
              <p:cNvSpPr/>
              <p:nvPr/>
            </p:nvSpPr>
            <p:spPr>
              <a:xfrm rot="16200000">
                <a:off x="7376730" y="3216593"/>
                <a:ext cx="932433" cy="932433"/>
              </a:xfrm>
              <a:prstGeom prst="arc">
                <a:avLst>
                  <a:gd name="adj1" fmla="val 2657162"/>
                  <a:gd name="adj2" fmla="val 817606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微软雅黑" panose="020B0503020204020204" pitchFamily="34" charset="-122"/>
                </a:endParaRPr>
              </a:p>
            </p:txBody>
          </p:sp>
        </p:grpSp>
        <p:grpSp>
          <p:nvGrpSpPr>
            <p:cNvPr id="72" name="组合 71"/>
            <p:cNvGrpSpPr/>
            <p:nvPr/>
          </p:nvGrpSpPr>
          <p:grpSpPr>
            <a:xfrm>
              <a:off x="775945" y="2351258"/>
              <a:ext cx="1790323" cy="932433"/>
              <a:chOff x="1503616" y="3216593"/>
              <a:chExt cx="1790323" cy="932433"/>
            </a:xfrm>
          </p:grpSpPr>
          <p:cxnSp>
            <p:nvCxnSpPr>
              <p:cNvPr id="73" name="直接连接符 84"/>
              <p:cNvCxnSpPr/>
              <p:nvPr/>
            </p:nvCxnSpPr>
            <p:spPr>
              <a:xfrm flipV="1">
                <a:off x="2447181" y="3683673"/>
                <a:ext cx="846758" cy="1"/>
              </a:xfrm>
              <a:prstGeom prst="line">
                <a:avLst/>
              </a:prstGeom>
              <a:noFill/>
              <a:ln w="38100">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74" name="弧形 85"/>
              <p:cNvSpPr/>
              <p:nvPr/>
            </p:nvSpPr>
            <p:spPr>
              <a:xfrm rot="16200000">
                <a:off x="1503616" y="3216593"/>
                <a:ext cx="932433" cy="932433"/>
              </a:xfrm>
              <a:prstGeom prst="arc">
                <a:avLst>
                  <a:gd name="adj1" fmla="val 2657162"/>
                  <a:gd name="adj2" fmla="val 817606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微软雅黑" panose="020B0503020204020204" pitchFamily="34" charset="-122"/>
                </a:endParaRPr>
              </a:p>
            </p:txBody>
          </p:sp>
        </p:grpSp>
        <p:grpSp>
          <p:nvGrpSpPr>
            <p:cNvPr id="75" name="Group 108"/>
            <p:cNvGrpSpPr/>
            <p:nvPr/>
          </p:nvGrpSpPr>
          <p:grpSpPr>
            <a:xfrm>
              <a:off x="8472802" y="2311086"/>
              <a:ext cx="999616" cy="999876"/>
              <a:chOff x="5013110" y="5059616"/>
              <a:chExt cx="3378533" cy="3379413"/>
            </a:xfrm>
          </p:grpSpPr>
          <p:sp>
            <p:nvSpPr>
              <p:cNvPr id="76" name="Oval 110"/>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sp>
            <p:nvSpPr>
              <p:cNvPr id="77" name="Oval 111"/>
              <p:cNvSpPr/>
              <p:nvPr/>
            </p:nvSpPr>
            <p:spPr>
              <a:xfrm>
                <a:off x="5286108" y="5332684"/>
                <a:ext cx="2832536" cy="283327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p>
            </p:txBody>
          </p:sp>
        </p:grpSp>
        <p:sp>
          <p:nvSpPr>
            <p:cNvPr id="78" name="文本框 77"/>
            <p:cNvSpPr txBox="1"/>
            <p:nvPr/>
          </p:nvSpPr>
          <p:spPr>
            <a:xfrm>
              <a:off x="-226223" y="3876049"/>
              <a:ext cx="2798064" cy="1010139"/>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79" name="文本框 78"/>
            <p:cNvSpPr txBox="1"/>
            <p:nvPr/>
          </p:nvSpPr>
          <p:spPr>
            <a:xfrm>
              <a:off x="182809" y="3464277"/>
              <a:ext cx="1980000" cy="444461"/>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80" name="文本框 79"/>
            <p:cNvSpPr txBox="1"/>
            <p:nvPr/>
          </p:nvSpPr>
          <p:spPr>
            <a:xfrm>
              <a:off x="3712720" y="3876048"/>
              <a:ext cx="2798064" cy="1010139"/>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81" name="文本框 80"/>
            <p:cNvSpPr txBox="1"/>
            <p:nvPr/>
          </p:nvSpPr>
          <p:spPr>
            <a:xfrm>
              <a:off x="4121752" y="3464277"/>
              <a:ext cx="1980000" cy="444461"/>
            </a:xfrm>
            <a:prstGeom prst="rect">
              <a:avLst/>
            </a:prstGeom>
            <a:noFill/>
          </p:spPr>
          <p:txBody>
            <a:bodyPr wrap="square" rtlCol="0">
              <a:spAutoFit/>
            </a:bodyPr>
            <a:lstStyle/>
            <a:p>
              <a:pPr algn="ctr"/>
              <a:r>
                <a:rPr lang="zh-CN" altLang="en-US" sz="1600" b="1" dirty="0">
                  <a:solidFill>
                    <a:schemeClr val="accent3"/>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82" name="文本框 81"/>
            <p:cNvSpPr txBox="1"/>
            <p:nvPr/>
          </p:nvSpPr>
          <p:spPr>
            <a:xfrm>
              <a:off x="7588600" y="3876048"/>
              <a:ext cx="2798064" cy="1010139"/>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83" name="文本框 82"/>
            <p:cNvSpPr txBox="1"/>
            <p:nvPr/>
          </p:nvSpPr>
          <p:spPr>
            <a:xfrm>
              <a:off x="7997632" y="3464277"/>
              <a:ext cx="1980000" cy="444461"/>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84" name="文本框 83"/>
            <p:cNvSpPr txBox="1"/>
            <p:nvPr/>
          </p:nvSpPr>
          <p:spPr>
            <a:xfrm>
              <a:off x="1743893" y="1203598"/>
              <a:ext cx="2798064" cy="1010139"/>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85" name="文本框 84"/>
            <p:cNvSpPr txBox="1"/>
            <p:nvPr/>
          </p:nvSpPr>
          <p:spPr>
            <a:xfrm>
              <a:off x="2152925" y="791827"/>
              <a:ext cx="1980000" cy="444461"/>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86" name="文本框 85"/>
            <p:cNvSpPr txBox="1"/>
            <p:nvPr/>
          </p:nvSpPr>
          <p:spPr>
            <a:xfrm>
              <a:off x="5652120" y="1203598"/>
              <a:ext cx="2798064" cy="1010139"/>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87" name="文本框 86"/>
            <p:cNvSpPr txBox="1"/>
            <p:nvPr/>
          </p:nvSpPr>
          <p:spPr>
            <a:xfrm>
              <a:off x="6061152" y="791827"/>
              <a:ext cx="1980000" cy="444461"/>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88" name="Freeform 182"/>
            <p:cNvSpPr>
              <a:spLocks noChangeAspect="1" noEditPoints="1"/>
            </p:cNvSpPr>
            <p:nvPr/>
          </p:nvSpPr>
          <p:spPr bwMode="auto">
            <a:xfrm>
              <a:off x="2973303" y="2605942"/>
              <a:ext cx="341506" cy="394258"/>
            </a:xfrm>
            <a:custGeom>
              <a:avLst/>
              <a:gdLst>
                <a:gd name="T0" fmla="*/ 225 w 1200"/>
                <a:gd name="T1" fmla="*/ 525 h 1391"/>
                <a:gd name="T2" fmla="*/ 0 w 1200"/>
                <a:gd name="T3" fmla="*/ 759 h 1391"/>
                <a:gd name="T4" fmla="*/ 0 w 1200"/>
                <a:gd name="T5" fmla="*/ 1123 h 1391"/>
                <a:gd name="T6" fmla="*/ 225 w 1200"/>
                <a:gd name="T7" fmla="*/ 1350 h 1391"/>
                <a:gd name="T8" fmla="*/ 150 w 1200"/>
                <a:gd name="T9" fmla="*/ 1180 h 1391"/>
                <a:gd name="T10" fmla="*/ 150 w 1200"/>
                <a:gd name="T11" fmla="*/ 702 h 1391"/>
                <a:gd name="T12" fmla="*/ 225 w 1200"/>
                <a:gd name="T13" fmla="*/ 525 h 1391"/>
                <a:gd name="T14" fmla="*/ 874 w 1200"/>
                <a:gd name="T15" fmla="*/ 518 h 1391"/>
                <a:gd name="T16" fmla="*/ 979 w 1200"/>
                <a:gd name="T17" fmla="*/ 46 h 1391"/>
                <a:gd name="T18" fmla="*/ 632 w 1200"/>
                <a:gd name="T19" fmla="*/ 392 h 1391"/>
                <a:gd name="T20" fmla="*/ 300 w 1200"/>
                <a:gd name="T21" fmla="*/ 682 h 1391"/>
                <a:gd name="T22" fmla="*/ 300 w 1200"/>
                <a:gd name="T23" fmla="*/ 1195 h 1391"/>
                <a:gd name="T24" fmla="*/ 949 w 1200"/>
                <a:gd name="T25" fmla="*/ 1391 h 1391"/>
                <a:gd name="T26" fmla="*/ 1200 w 1200"/>
                <a:gd name="T27" fmla="*/ 646 h 1391"/>
                <a:gd name="T28" fmla="*/ 874 w 1200"/>
                <a:gd name="T29" fmla="*/ 518 h 1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1391">
                  <a:moveTo>
                    <a:pt x="225" y="525"/>
                  </a:moveTo>
                  <a:cubicBezTo>
                    <a:pt x="176" y="525"/>
                    <a:pt x="0" y="555"/>
                    <a:pt x="0" y="759"/>
                  </a:cubicBezTo>
                  <a:lnTo>
                    <a:pt x="0" y="1123"/>
                  </a:lnTo>
                  <a:cubicBezTo>
                    <a:pt x="0" y="1327"/>
                    <a:pt x="176" y="1350"/>
                    <a:pt x="225" y="1350"/>
                  </a:cubicBezTo>
                  <a:cubicBezTo>
                    <a:pt x="274" y="1350"/>
                    <a:pt x="150" y="1307"/>
                    <a:pt x="150" y="1180"/>
                  </a:cubicBezTo>
                  <a:lnTo>
                    <a:pt x="150" y="702"/>
                  </a:lnTo>
                  <a:cubicBezTo>
                    <a:pt x="150" y="570"/>
                    <a:pt x="274" y="525"/>
                    <a:pt x="225" y="525"/>
                  </a:cubicBezTo>
                  <a:close/>
                  <a:moveTo>
                    <a:pt x="874" y="518"/>
                  </a:moveTo>
                  <a:cubicBezTo>
                    <a:pt x="864" y="491"/>
                    <a:pt x="1139" y="246"/>
                    <a:pt x="979" y="46"/>
                  </a:cubicBezTo>
                  <a:cubicBezTo>
                    <a:pt x="941" y="0"/>
                    <a:pt x="813" y="269"/>
                    <a:pt x="632" y="392"/>
                  </a:cubicBezTo>
                  <a:cubicBezTo>
                    <a:pt x="533" y="459"/>
                    <a:pt x="300" y="602"/>
                    <a:pt x="300" y="682"/>
                  </a:cubicBezTo>
                  <a:lnTo>
                    <a:pt x="300" y="1195"/>
                  </a:lnTo>
                  <a:cubicBezTo>
                    <a:pt x="300" y="1290"/>
                    <a:pt x="669" y="1391"/>
                    <a:pt x="949" y="1391"/>
                  </a:cubicBezTo>
                  <a:cubicBezTo>
                    <a:pt x="1051" y="1391"/>
                    <a:pt x="1200" y="748"/>
                    <a:pt x="1200" y="646"/>
                  </a:cubicBezTo>
                  <a:cubicBezTo>
                    <a:pt x="1200" y="543"/>
                    <a:pt x="884" y="545"/>
                    <a:pt x="874" y="518"/>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sp>
          <p:nvSpPr>
            <p:cNvPr id="89" name="Freeform 172"/>
            <p:cNvSpPr>
              <a:spLocks noChangeAspect="1" noEditPoints="1"/>
            </p:cNvSpPr>
            <p:nvPr/>
          </p:nvSpPr>
          <p:spPr bwMode="auto">
            <a:xfrm>
              <a:off x="4924830" y="2614420"/>
              <a:ext cx="360000" cy="383226"/>
            </a:xfrm>
            <a:custGeom>
              <a:avLst/>
              <a:gdLst>
                <a:gd name="T0" fmla="*/ 717 w 1213"/>
                <a:gd name="T1" fmla="*/ 895 h 1296"/>
                <a:gd name="T2" fmla="*/ 684 w 1213"/>
                <a:gd name="T3" fmla="*/ 896 h 1296"/>
                <a:gd name="T4" fmla="*/ 307 w 1213"/>
                <a:gd name="T5" fmla="*/ 550 h 1296"/>
                <a:gd name="T6" fmla="*/ 652 w 1213"/>
                <a:gd name="T7" fmla="*/ 140 h 1296"/>
                <a:gd name="T8" fmla="*/ 685 w 1213"/>
                <a:gd name="T9" fmla="*/ 138 h 1296"/>
                <a:gd name="T10" fmla="*/ 1062 w 1213"/>
                <a:gd name="T11" fmla="*/ 484 h 1296"/>
                <a:gd name="T12" fmla="*/ 717 w 1213"/>
                <a:gd name="T13" fmla="*/ 895 h 1296"/>
                <a:gd name="T14" fmla="*/ 248 w 1213"/>
                <a:gd name="T15" fmla="*/ 937 h 1296"/>
                <a:gd name="T16" fmla="*/ 127 w 1213"/>
                <a:gd name="T17" fmla="*/ 1084 h 1296"/>
                <a:gd name="T18" fmla="*/ 113 w 1213"/>
                <a:gd name="T19" fmla="*/ 1121 h 1296"/>
                <a:gd name="T20" fmla="*/ 134 w 1213"/>
                <a:gd name="T21" fmla="*/ 1166 h 1296"/>
                <a:gd name="T22" fmla="*/ 137 w 1213"/>
                <a:gd name="T23" fmla="*/ 1200 h 1296"/>
                <a:gd name="T24" fmla="*/ 103 w 1213"/>
                <a:gd name="T25" fmla="*/ 1203 h 1296"/>
                <a:gd name="T26" fmla="*/ 65 w 1213"/>
                <a:gd name="T27" fmla="*/ 1121 h 1296"/>
                <a:gd name="T28" fmla="*/ 89 w 1213"/>
                <a:gd name="T29" fmla="*/ 1052 h 1296"/>
                <a:gd name="T30" fmla="*/ 211 w 1213"/>
                <a:gd name="T31" fmla="*/ 906 h 1296"/>
                <a:gd name="T32" fmla="*/ 245 w 1213"/>
                <a:gd name="T33" fmla="*/ 903 h 1296"/>
                <a:gd name="T34" fmla="*/ 248 w 1213"/>
                <a:gd name="T35" fmla="*/ 937 h 1296"/>
                <a:gd name="T36" fmla="*/ 1201 w 1213"/>
                <a:gd name="T37" fmla="*/ 473 h 1296"/>
                <a:gd name="T38" fmla="*/ 685 w 1213"/>
                <a:gd name="T39" fmla="*/ 0 h 1296"/>
                <a:gd name="T40" fmla="*/ 640 w 1213"/>
                <a:gd name="T41" fmla="*/ 2 h 1296"/>
                <a:gd name="T42" fmla="*/ 288 w 1213"/>
                <a:gd name="T43" fmla="*/ 184 h 1296"/>
                <a:gd name="T44" fmla="*/ 169 w 1213"/>
                <a:gd name="T45" fmla="*/ 563 h 1296"/>
                <a:gd name="T46" fmla="*/ 240 w 1213"/>
                <a:gd name="T47" fmla="*/ 783 h 1296"/>
                <a:gd name="T48" fmla="*/ 45 w 1213"/>
                <a:gd name="T49" fmla="*/ 1007 h 1296"/>
                <a:gd name="T50" fmla="*/ 4 w 1213"/>
                <a:gd name="T51" fmla="*/ 1136 h 1296"/>
                <a:gd name="T52" fmla="*/ 66 w 1213"/>
                <a:gd name="T53" fmla="*/ 1255 h 1296"/>
                <a:gd name="T54" fmla="*/ 179 w 1213"/>
                <a:gd name="T55" fmla="*/ 1296 h 1296"/>
                <a:gd name="T56" fmla="*/ 194 w 1213"/>
                <a:gd name="T57" fmla="*/ 1296 h 1296"/>
                <a:gd name="T58" fmla="*/ 314 w 1213"/>
                <a:gd name="T59" fmla="*/ 1234 h 1296"/>
                <a:gd name="T60" fmla="*/ 513 w 1213"/>
                <a:gd name="T61" fmla="*/ 1006 h 1296"/>
                <a:gd name="T62" fmla="*/ 686 w 1213"/>
                <a:gd name="T63" fmla="*/ 1036 h 1296"/>
                <a:gd name="T64" fmla="*/ 730 w 1213"/>
                <a:gd name="T65" fmla="*/ 1034 h 1296"/>
                <a:gd name="T66" fmla="*/ 1082 w 1213"/>
                <a:gd name="T67" fmla="*/ 851 h 1296"/>
                <a:gd name="T68" fmla="*/ 1201 w 1213"/>
                <a:gd name="T69" fmla="*/ 473 h 1296"/>
                <a:gd name="T70" fmla="*/ 691 w 1213"/>
                <a:gd name="T71" fmla="*/ 233 h 1296"/>
                <a:gd name="T72" fmla="*/ 664 w 1213"/>
                <a:gd name="T73" fmla="*/ 234 h 1296"/>
                <a:gd name="T74" fmla="*/ 457 w 1213"/>
                <a:gd name="T75" fmla="*/ 339 h 1296"/>
                <a:gd name="T76" fmla="*/ 460 w 1213"/>
                <a:gd name="T77" fmla="*/ 383 h 1296"/>
                <a:gd name="T78" fmla="*/ 504 w 1213"/>
                <a:gd name="T79" fmla="*/ 380 h 1296"/>
                <a:gd name="T80" fmla="*/ 669 w 1213"/>
                <a:gd name="T81" fmla="*/ 296 h 1296"/>
                <a:gd name="T82" fmla="*/ 691 w 1213"/>
                <a:gd name="T83" fmla="*/ 295 h 1296"/>
                <a:gd name="T84" fmla="*/ 844 w 1213"/>
                <a:gd name="T85" fmla="*/ 347 h 1296"/>
                <a:gd name="T86" fmla="*/ 887 w 1213"/>
                <a:gd name="T87" fmla="*/ 342 h 1296"/>
                <a:gd name="T88" fmla="*/ 882 w 1213"/>
                <a:gd name="T89" fmla="*/ 298 h 1296"/>
                <a:gd name="T90" fmla="*/ 691 w 1213"/>
                <a:gd name="T91" fmla="*/ 233 h 1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13" h="1296">
                  <a:moveTo>
                    <a:pt x="717" y="895"/>
                  </a:moveTo>
                  <a:cubicBezTo>
                    <a:pt x="706" y="896"/>
                    <a:pt x="695" y="896"/>
                    <a:pt x="684" y="896"/>
                  </a:cubicBezTo>
                  <a:cubicBezTo>
                    <a:pt x="490" y="896"/>
                    <a:pt x="324" y="744"/>
                    <a:pt x="307" y="550"/>
                  </a:cubicBezTo>
                  <a:cubicBezTo>
                    <a:pt x="289" y="342"/>
                    <a:pt x="443" y="158"/>
                    <a:pt x="652" y="140"/>
                  </a:cubicBezTo>
                  <a:cubicBezTo>
                    <a:pt x="663" y="139"/>
                    <a:pt x="674" y="138"/>
                    <a:pt x="685" y="138"/>
                  </a:cubicBezTo>
                  <a:cubicBezTo>
                    <a:pt x="880" y="138"/>
                    <a:pt x="1045" y="290"/>
                    <a:pt x="1062" y="484"/>
                  </a:cubicBezTo>
                  <a:cubicBezTo>
                    <a:pt x="1080" y="692"/>
                    <a:pt x="926" y="877"/>
                    <a:pt x="717" y="895"/>
                  </a:cubicBezTo>
                  <a:close/>
                  <a:moveTo>
                    <a:pt x="248" y="937"/>
                  </a:moveTo>
                  <a:lnTo>
                    <a:pt x="127" y="1084"/>
                  </a:lnTo>
                  <a:cubicBezTo>
                    <a:pt x="118" y="1094"/>
                    <a:pt x="113" y="1108"/>
                    <a:pt x="113" y="1121"/>
                  </a:cubicBezTo>
                  <a:cubicBezTo>
                    <a:pt x="113" y="1138"/>
                    <a:pt x="120" y="1154"/>
                    <a:pt x="134" y="1166"/>
                  </a:cubicBezTo>
                  <a:cubicBezTo>
                    <a:pt x="144" y="1175"/>
                    <a:pt x="146" y="1190"/>
                    <a:pt x="137" y="1200"/>
                  </a:cubicBezTo>
                  <a:cubicBezTo>
                    <a:pt x="132" y="1206"/>
                    <a:pt x="115" y="1215"/>
                    <a:pt x="103" y="1203"/>
                  </a:cubicBezTo>
                  <a:cubicBezTo>
                    <a:pt x="78" y="1181"/>
                    <a:pt x="64" y="1152"/>
                    <a:pt x="65" y="1121"/>
                  </a:cubicBezTo>
                  <a:cubicBezTo>
                    <a:pt x="64" y="1097"/>
                    <a:pt x="73" y="1072"/>
                    <a:pt x="89" y="1052"/>
                  </a:cubicBezTo>
                  <a:lnTo>
                    <a:pt x="211" y="906"/>
                  </a:lnTo>
                  <a:cubicBezTo>
                    <a:pt x="219" y="896"/>
                    <a:pt x="235" y="894"/>
                    <a:pt x="245" y="903"/>
                  </a:cubicBezTo>
                  <a:cubicBezTo>
                    <a:pt x="255" y="911"/>
                    <a:pt x="257" y="927"/>
                    <a:pt x="248" y="937"/>
                  </a:cubicBezTo>
                  <a:close/>
                  <a:moveTo>
                    <a:pt x="1201" y="473"/>
                  </a:moveTo>
                  <a:cubicBezTo>
                    <a:pt x="1178" y="207"/>
                    <a:pt x="951" y="0"/>
                    <a:pt x="685" y="0"/>
                  </a:cubicBezTo>
                  <a:cubicBezTo>
                    <a:pt x="670" y="0"/>
                    <a:pt x="655" y="0"/>
                    <a:pt x="640" y="2"/>
                  </a:cubicBezTo>
                  <a:cubicBezTo>
                    <a:pt x="502" y="14"/>
                    <a:pt x="377" y="79"/>
                    <a:pt x="288" y="184"/>
                  </a:cubicBezTo>
                  <a:cubicBezTo>
                    <a:pt x="199" y="291"/>
                    <a:pt x="157" y="425"/>
                    <a:pt x="169" y="563"/>
                  </a:cubicBezTo>
                  <a:cubicBezTo>
                    <a:pt x="176" y="641"/>
                    <a:pt x="200" y="716"/>
                    <a:pt x="240" y="783"/>
                  </a:cubicBezTo>
                  <a:lnTo>
                    <a:pt x="45" y="1007"/>
                  </a:lnTo>
                  <a:cubicBezTo>
                    <a:pt x="14" y="1044"/>
                    <a:pt x="0" y="1089"/>
                    <a:pt x="4" y="1136"/>
                  </a:cubicBezTo>
                  <a:cubicBezTo>
                    <a:pt x="8" y="1183"/>
                    <a:pt x="30" y="1225"/>
                    <a:pt x="66" y="1255"/>
                  </a:cubicBezTo>
                  <a:cubicBezTo>
                    <a:pt x="98" y="1282"/>
                    <a:pt x="138" y="1296"/>
                    <a:pt x="179" y="1296"/>
                  </a:cubicBezTo>
                  <a:cubicBezTo>
                    <a:pt x="184" y="1296"/>
                    <a:pt x="189" y="1296"/>
                    <a:pt x="194" y="1296"/>
                  </a:cubicBezTo>
                  <a:cubicBezTo>
                    <a:pt x="241" y="1292"/>
                    <a:pt x="283" y="1270"/>
                    <a:pt x="314" y="1234"/>
                  </a:cubicBezTo>
                  <a:lnTo>
                    <a:pt x="513" y="1006"/>
                  </a:lnTo>
                  <a:cubicBezTo>
                    <a:pt x="569" y="1026"/>
                    <a:pt x="627" y="1036"/>
                    <a:pt x="686" y="1036"/>
                  </a:cubicBezTo>
                  <a:cubicBezTo>
                    <a:pt x="700" y="1036"/>
                    <a:pt x="715" y="1035"/>
                    <a:pt x="730" y="1034"/>
                  </a:cubicBezTo>
                  <a:cubicBezTo>
                    <a:pt x="868" y="1022"/>
                    <a:pt x="993" y="957"/>
                    <a:pt x="1082" y="851"/>
                  </a:cubicBezTo>
                  <a:cubicBezTo>
                    <a:pt x="1171" y="745"/>
                    <a:pt x="1213" y="610"/>
                    <a:pt x="1201" y="473"/>
                  </a:cubicBezTo>
                  <a:close/>
                  <a:moveTo>
                    <a:pt x="691" y="233"/>
                  </a:moveTo>
                  <a:cubicBezTo>
                    <a:pt x="682" y="233"/>
                    <a:pt x="673" y="233"/>
                    <a:pt x="664" y="234"/>
                  </a:cubicBezTo>
                  <a:cubicBezTo>
                    <a:pt x="581" y="241"/>
                    <a:pt x="508" y="281"/>
                    <a:pt x="457" y="339"/>
                  </a:cubicBezTo>
                  <a:cubicBezTo>
                    <a:pt x="446" y="352"/>
                    <a:pt x="447" y="372"/>
                    <a:pt x="460" y="383"/>
                  </a:cubicBezTo>
                  <a:cubicBezTo>
                    <a:pt x="466" y="388"/>
                    <a:pt x="489" y="397"/>
                    <a:pt x="504" y="380"/>
                  </a:cubicBezTo>
                  <a:cubicBezTo>
                    <a:pt x="546" y="334"/>
                    <a:pt x="603" y="302"/>
                    <a:pt x="669" y="296"/>
                  </a:cubicBezTo>
                  <a:cubicBezTo>
                    <a:pt x="677" y="295"/>
                    <a:pt x="684" y="295"/>
                    <a:pt x="691" y="295"/>
                  </a:cubicBezTo>
                  <a:cubicBezTo>
                    <a:pt x="748" y="295"/>
                    <a:pt x="801" y="314"/>
                    <a:pt x="844" y="347"/>
                  </a:cubicBezTo>
                  <a:cubicBezTo>
                    <a:pt x="857" y="358"/>
                    <a:pt x="877" y="355"/>
                    <a:pt x="887" y="342"/>
                  </a:cubicBezTo>
                  <a:cubicBezTo>
                    <a:pt x="898" y="328"/>
                    <a:pt x="895" y="308"/>
                    <a:pt x="882" y="298"/>
                  </a:cubicBezTo>
                  <a:cubicBezTo>
                    <a:pt x="829" y="257"/>
                    <a:pt x="762" y="233"/>
                    <a:pt x="691" y="233"/>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sp>
          <p:nvSpPr>
            <p:cNvPr id="90" name="Freeform 130"/>
            <p:cNvSpPr>
              <a:spLocks noChangeAspect="1" noEditPoints="1"/>
            </p:cNvSpPr>
            <p:nvPr/>
          </p:nvSpPr>
          <p:spPr bwMode="auto">
            <a:xfrm>
              <a:off x="8828610" y="2647122"/>
              <a:ext cx="288000" cy="327805"/>
            </a:xfrm>
            <a:custGeom>
              <a:avLst/>
              <a:gdLst>
                <a:gd name="T0" fmla="*/ 943 w 1200"/>
                <a:gd name="T1" fmla="*/ 0 h 1372"/>
                <a:gd name="T2" fmla="*/ 1029 w 1200"/>
                <a:gd name="T3" fmla="*/ 86 h 1372"/>
                <a:gd name="T4" fmla="*/ 686 w 1200"/>
                <a:gd name="T5" fmla="*/ 429 h 1372"/>
                <a:gd name="T6" fmla="*/ 515 w 1200"/>
                <a:gd name="T7" fmla="*/ 257 h 1372"/>
                <a:gd name="T8" fmla="*/ 0 w 1200"/>
                <a:gd name="T9" fmla="*/ 772 h 1372"/>
                <a:gd name="T10" fmla="*/ 86 w 1200"/>
                <a:gd name="T11" fmla="*/ 857 h 1372"/>
                <a:gd name="T12" fmla="*/ 515 w 1200"/>
                <a:gd name="T13" fmla="*/ 429 h 1372"/>
                <a:gd name="T14" fmla="*/ 686 w 1200"/>
                <a:gd name="T15" fmla="*/ 600 h 1372"/>
                <a:gd name="T16" fmla="*/ 1115 w 1200"/>
                <a:gd name="T17" fmla="*/ 172 h 1372"/>
                <a:gd name="T18" fmla="*/ 1200 w 1200"/>
                <a:gd name="T19" fmla="*/ 257 h 1372"/>
                <a:gd name="T20" fmla="*/ 1200 w 1200"/>
                <a:gd name="T21" fmla="*/ 0 h 1372"/>
                <a:gd name="T22" fmla="*/ 943 w 1200"/>
                <a:gd name="T23" fmla="*/ 0 h 1372"/>
                <a:gd name="T24" fmla="*/ 1029 w 1200"/>
                <a:gd name="T25" fmla="*/ 429 h 1372"/>
                <a:gd name="T26" fmla="*/ 1200 w 1200"/>
                <a:gd name="T27" fmla="*/ 429 h 1372"/>
                <a:gd name="T28" fmla="*/ 1200 w 1200"/>
                <a:gd name="T29" fmla="*/ 1372 h 1372"/>
                <a:gd name="T30" fmla="*/ 1029 w 1200"/>
                <a:gd name="T31" fmla="*/ 1372 h 1372"/>
                <a:gd name="T32" fmla="*/ 1029 w 1200"/>
                <a:gd name="T33" fmla="*/ 429 h 1372"/>
                <a:gd name="T34" fmla="*/ 686 w 1200"/>
                <a:gd name="T35" fmla="*/ 686 h 1372"/>
                <a:gd name="T36" fmla="*/ 857 w 1200"/>
                <a:gd name="T37" fmla="*/ 686 h 1372"/>
                <a:gd name="T38" fmla="*/ 857 w 1200"/>
                <a:gd name="T39" fmla="*/ 1372 h 1372"/>
                <a:gd name="T40" fmla="*/ 686 w 1200"/>
                <a:gd name="T41" fmla="*/ 1372 h 1372"/>
                <a:gd name="T42" fmla="*/ 686 w 1200"/>
                <a:gd name="T43" fmla="*/ 686 h 1372"/>
                <a:gd name="T44" fmla="*/ 343 w 1200"/>
                <a:gd name="T45" fmla="*/ 772 h 1372"/>
                <a:gd name="T46" fmla="*/ 515 w 1200"/>
                <a:gd name="T47" fmla="*/ 772 h 1372"/>
                <a:gd name="T48" fmla="*/ 515 w 1200"/>
                <a:gd name="T49" fmla="*/ 1372 h 1372"/>
                <a:gd name="T50" fmla="*/ 343 w 1200"/>
                <a:gd name="T51" fmla="*/ 1372 h 1372"/>
                <a:gd name="T52" fmla="*/ 343 w 1200"/>
                <a:gd name="T53" fmla="*/ 772 h 1372"/>
                <a:gd name="T54" fmla="*/ 0 w 1200"/>
                <a:gd name="T55" fmla="*/ 943 h 1372"/>
                <a:gd name="T56" fmla="*/ 172 w 1200"/>
                <a:gd name="T57" fmla="*/ 943 h 1372"/>
                <a:gd name="T58" fmla="*/ 172 w 1200"/>
                <a:gd name="T59" fmla="*/ 1372 h 1372"/>
                <a:gd name="T60" fmla="*/ 0 w 1200"/>
                <a:gd name="T61" fmla="*/ 1372 h 1372"/>
                <a:gd name="T62" fmla="*/ 0 w 1200"/>
                <a:gd name="T63" fmla="*/ 943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00" h="1372">
                  <a:moveTo>
                    <a:pt x="943" y="0"/>
                  </a:moveTo>
                  <a:lnTo>
                    <a:pt x="1029" y="86"/>
                  </a:lnTo>
                  <a:lnTo>
                    <a:pt x="686" y="429"/>
                  </a:lnTo>
                  <a:lnTo>
                    <a:pt x="515" y="257"/>
                  </a:lnTo>
                  <a:lnTo>
                    <a:pt x="0" y="772"/>
                  </a:lnTo>
                  <a:lnTo>
                    <a:pt x="86" y="857"/>
                  </a:lnTo>
                  <a:lnTo>
                    <a:pt x="515" y="429"/>
                  </a:lnTo>
                  <a:lnTo>
                    <a:pt x="686" y="600"/>
                  </a:lnTo>
                  <a:lnTo>
                    <a:pt x="1115" y="172"/>
                  </a:lnTo>
                  <a:lnTo>
                    <a:pt x="1200" y="257"/>
                  </a:lnTo>
                  <a:lnTo>
                    <a:pt x="1200" y="0"/>
                  </a:lnTo>
                  <a:lnTo>
                    <a:pt x="943" y="0"/>
                  </a:lnTo>
                  <a:close/>
                  <a:moveTo>
                    <a:pt x="1029" y="429"/>
                  </a:moveTo>
                  <a:lnTo>
                    <a:pt x="1200" y="429"/>
                  </a:lnTo>
                  <a:lnTo>
                    <a:pt x="1200" y="1372"/>
                  </a:lnTo>
                  <a:lnTo>
                    <a:pt x="1029" y="1372"/>
                  </a:lnTo>
                  <a:lnTo>
                    <a:pt x="1029" y="429"/>
                  </a:lnTo>
                  <a:close/>
                  <a:moveTo>
                    <a:pt x="686" y="686"/>
                  </a:moveTo>
                  <a:lnTo>
                    <a:pt x="857" y="686"/>
                  </a:lnTo>
                  <a:lnTo>
                    <a:pt x="857" y="1372"/>
                  </a:lnTo>
                  <a:lnTo>
                    <a:pt x="686" y="1372"/>
                  </a:lnTo>
                  <a:lnTo>
                    <a:pt x="686" y="686"/>
                  </a:lnTo>
                  <a:close/>
                  <a:moveTo>
                    <a:pt x="343" y="772"/>
                  </a:moveTo>
                  <a:lnTo>
                    <a:pt x="515" y="772"/>
                  </a:lnTo>
                  <a:lnTo>
                    <a:pt x="515" y="1372"/>
                  </a:lnTo>
                  <a:lnTo>
                    <a:pt x="343" y="1372"/>
                  </a:lnTo>
                  <a:lnTo>
                    <a:pt x="343" y="772"/>
                  </a:lnTo>
                  <a:close/>
                  <a:moveTo>
                    <a:pt x="0" y="943"/>
                  </a:moveTo>
                  <a:lnTo>
                    <a:pt x="172" y="943"/>
                  </a:lnTo>
                  <a:lnTo>
                    <a:pt x="172" y="1372"/>
                  </a:lnTo>
                  <a:lnTo>
                    <a:pt x="0" y="1372"/>
                  </a:lnTo>
                  <a:lnTo>
                    <a:pt x="0" y="943"/>
                  </a:ln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grpSp>
          <p:nvGrpSpPr>
            <p:cNvPr id="91" name="组合 90"/>
            <p:cNvGrpSpPr>
              <a:grpSpLocks noChangeAspect="1"/>
            </p:cNvGrpSpPr>
            <p:nvPr/>
          </p:nvGrpSpPr>
          <p:grpSpPr>
            <a:xfrm>
              <a:off x="6862685" y="2611838"/>
              <a:ext cx="396000" cy="398677"/>
              <a:chOff x="5042691" y="2273920"/>
              <a:chExt cx="702937" cy="707692"/>
            </a:xfrm>
            <a:solidFill>
              <a:schemeClr val="bg1"/>
            </a:solidFill>
          </p:grpSpPr>
          <p:sp>
            <p:nvSpPr>
              <p:cNvPr id="92" name="Freeform 12"/>
              <p:cNvSpPr/>
              <p:nvPr/>
            </p:nvSpPr>
            <p:spPr bwMode="auto">
              <a:xfrm>
                <a:off x="5284806" y="2789968"/>
                <a:ext cx="460822" cy="191644"/>
              </a:xfrm>
              <a:custGeom>
                <a:avLst/>
                <a:gdLst>
                  <a:gd name="T0" fmla="*/ 25 w 533"/>
                  <a:gd name="T1" fmla="*/ 165 h 222"/>
                  <a:gd name="T2" fmla="*/ 158 w 533"/>
                  <a:gd name="T3" fmla="*/ 165 h 222"/>
                  <a:gd name="T4" fmla="*/ 158 w 533"/>
                  <a:gd name="T5" fmla="*/ 108 h 222"/>
                  <a:gd name="T6" fmla="*/ 184 w 533"/>
                  <a:gd name="T7" fmla="*/ 83 h 222"/>
                  <a:gd name="T8" fmla="*/ 317 w 533"/>
                  <a:gd name="T9" fmla="*/ 83 h 222"/>
                  <a:gd name="T10" fmla="*/ 317 w 533"/>
                  <a:gd name="T11" fmla="*/ 25 h 222"/>
                  <a:gd name="T12" fmla="*/ 343 w 533"/>
                  <a:gd name="T13" fmla="*/ 0 h 222"/>
                  <a:gd name="T14" fmla="*/ 533 w 533"/>
                  <a:gd name="T15" fmla="*/ 0 h 222"/>
                  <a:gd name="T16" fmla="*/ 533 w 533"/>
                  <a:gd name="T17" fmla="*/ 32 h 222"/>
                  <a:gd name="T18" fmla="*/ 508 w 533"/>
                  <a:gd name="T19" fmla="*/ 57 h 222"/>
                  <a:gd name="T20" fmla="*/ 375 w 533"/>
                  <a:gd name="T21" fmla="*/ 57 h 222"/>
                  <a:gd name="T22" fmla="*/ 375 w 533"/>
                  <a:gd name="T23" fmla="*/ 114 h 222"/>
                  <a:gd name="T24" fmla="*/ 349 w 533"/>
                  <a:gd name="T25" fmla="*/ 140 h 222"/>
                  <a:gd name="T26" fmla="*/ 216 w 533"/>
                  <a:gd name="T27" fmla="*/ 140 h 222"/>
                  <a:gd name="T28" fmla="*/ 216 w 533"/>
                  <a:gd name="T29" fmla="*/ 197 h 222"/>
                  <a:gd name="T30" fmla="*/ 190 w 533"/>
                  <a:gd name="T31" fmla="*/ 222 h 222"/>
                  <a:gd name="T32" fmla="*/ 0 w 533"/>
                  <a:gd name="T33" fmla="*/ 222 h 222"/>
                  <a:gd name="T34" fmla="*/ 0 w 533"/>
                  <a:gd name="T35" fmla="*/ 191 h 222"/>
                  <a:gd name="T36" fmla="*/ 25 w 533"/>
                  <a:gd name="T37" fmla="*/ 1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3" h="222">
                    <a:moveTo>
                      <a:pt x="25" y="165"/>
                    </a:moveTo>
                    <a:cubicBezTo>
                      <a:pt x="158" y="165"/>
                      <a:pt x="158" y="165"/>
                      <a:pt x="158" y="165"/>
                    </a:cubicBezTo>
                    <a:cubicBezTo>
                      <a:pt x="158" y="108"/>
                      <a:pt x="158" y="108"/>
                      <a:pt x="158" y="108"/>
                    </a:cubicBezTo>
                    <a:cubicBezTo>
                      <a:pt x="158" y="94"/>
                      <a:pt x="170" y="83"/>
                      <a:pt x="184" y="83"/>
                    </a:cubicBezTo>
                    <a:cubicBezTo>
                      <a:pt x="317" y="83"/>
                      <a:pt x="317" y="83"/>
                      <a:pt x="317" y="83"/>
                    </a:cubicBezTo>
                    <a:cubicBezTo>
                      <a:pt x="317" y="25"/>
                      <a:pt x="317" y="25"/>
                      <a:pt x="317" y="25"/>
                    </a:cubicBezTo>
                    <a:cubicBezTo>
                      <a:pt x="317" y="11"/>
                      <a:pt x="329" y="0"/>
                      <a:pt x="343" y="0"/>
                    </a:cubicBezTo>
                    <a:cubicBezTo>
                      <a:pt x="533" y="0"/>
                      <a:pt x="533" y="0"/>
                      <a:pt x="533" y="0"/>
                    </a:cubicBezTo>
                    <a:cubicBezTo>
                      <a:pt x="533" y="32"/>
                      <a:pt x="533" y="32"/>
                      <a:pt x="533" y="32"/>
                    </a:cubicBezTo>
                    <a:cubicBezTo>
                      <a:pt x="533" y="46"/>
                      <a:pt x="522" y="57"/>
                      <a:pt x="508" y="57"/>
                    </a:cubicBezTo>
                    <a:cubicBezTo>
                      <a:pt x="375" y="57"/>
                      <a:pt x="375" y="57"/>
                      <a:pt x="375" y="57"/>
                    </a:cubicBezTo>
                    <a:cubicBezTo>
                      <a:pt x="375" y="114"/>
                      <a:pt x="375" y="114"/>
                      <a:pt x="375" y="114"/>
                    </a:cubicBezTo>
                    <a:cubicBezTo>
                      <a:pt x="375" y="128"/>
                      <a:pt x="363" y="140"/>
                      <a:pt x="349" y="140"/>
                    </a:cubicBezTo>
                    <a:cubicBezTo>
                      <a:pt x="216" y="140"/>
                      <a:pt x="216" y="140"/>
                      <a:pt x="216" y="140"/>
                    </a:cubicBezTo>
                    <a:cubicBezTo>
                      <a:pt x="216" y="197"/>
                      <a:pt x="216" y="197"/>
                      <a:pt x="216" y="197"/>
                    </a:cubicBezTo>
                    <a:cubicBezTo>
                      <a:pt x="216" y="211"/>
                      <a:pt x="204" y="222"/>
                      <a:pt x="190" y="222"/>
                    </a:cubicBezTo>
                    <a:cubicBezTo>
                      <a:pt x="0" y="222"/>
                      <a:pt x="0" y="222"/>
                      <a:pt x="0" y="222"/>
                    </a:cubicBezTo>
                    <a:cubicBezTo>
                      <a:pt x="0" y="191"/>
                      <a:pt x="0" y="191"/>
                      <a:pt x="0" y="191"/>
                    </a:cubicBezTo>
                    <a:cubicBezTo>
                      <a:pt x="0" y="177"/>
                      <a:pt x="11" y="165"/>
                      <a:pt x="25" y="1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93" name="Freeform 13"/>
              <p:cNvSpPr>
                <a:spLocks noEditPoints="1"/>
              </p:cNvSpPr>
              <p:nvPr/>
            </p:nvSpPr>
            <p:spPr bwMode="auto">
              <a:xfrm>
                <a:off x="5042691" y="2273920"/>
                <a:ext cx="529214" cy="655758"/>
              </a:xfrm>
              <a:custGeom>
                <a:avLst/>
                <a:gdLst>
                  <a:gd name="T0" fmla="*/ 28 w 612"/>
                  <a:gd name="T1" fmla="*/ 504 h 759"/>
                  <a:gd name="T2" fmla="*/ 148 w 612"/>
                  <a:gd name="T3" fmla="*/ 514 h 759"/>
                  <a:gd name="T4" fmla="*/ 179 w 612"/>
                  <a:gd name="T5" fmla="*/ 488 h 759"/>
                  <a:gd name="T6" fmla="*/ 184 w 612"/>
                  <a:gd name="T7" fmla="*/ 423 h 759"/>
                  <a:gd name="T8" fmla="*/ 158 w 612"/>
                  <a:gd name="T9" fmla="*/ 392 h 759"/>
                  <a:gd name="T10" fmla="*/ 38 w 612"/>
                  <a:gd name="T11" fmla="*/ 381 h 759"/>
                  <a:gd name="T12" fmla="*/ 7 w 612"/>
                  <a:gd name="T13" fmla="*/ 407 h 759"/>
                  <a:gd name="T14" fmla="*/ 2 w 612"/>
                  <a:gd name="T15" fmla="*/ 473 h 759"/>
                  <a:gd name="T16" fmla="*/ 28 w 612"/>
                  <a:gd name="T17" fmla="*/ 504 h 759"/>
                  <a:gd name="T18" fmla="*/ 157 w 612"/>
                  <a:gd name="T19" fmla="*/ 669 h 759"/>
                  <a:gd name="T20" fmla="*/ 254 w 612"/>
                  <a:gd name="T21" fmla="*/ 487 h 759"/>
                  <a:gd name="T22" fmla="*/ 334 w 612"/>
                  <a:gd name="T23" fmla="*/ 512 h 759"/>
                  <a:gd name="T24" fmla="*/ 342 w 612"/>
                  <a:gd name="T25" fmla="*/ 515 h 759"/>
                  <a:gd name="T26" fmla="*/ 216 w 612"/>
                  <a:gd name="T27" fmla="*/ 722 h 759"/>
                  <a:gd name="T28" fmla="*/ 157 w 612"/>
                  <a:gd name="T29" fmla="*/ 669 h 759"/>
                  <a:gd name="T30" fmla="*/ 379 w 612"/>
                  <a:gd name="T31" fmla="*/ 7 h 759"/>
                  <a:gd name="T32" fmla="*/ 426 w 612"/>
                  <a:gd name="T33" fmla="*/ 84 h 759"/>
                  <a:gd name="T34" fmla="*/ 349 w 612"/>
                  <a:gd name="T35" fmla="*/ 150 h 759"/>
                  <a:gd name="T36" fmla="*/ 304 w 612"/>
                  <a:gd name="T37" fmla="*/ 59 h 759"/>
                  <a:gd name="T38" fmla="*/ 379 w 612"/>
                  <a:gd name="T39" fmla="*/ 7 h 759"/>
                  <a:gd name="T40" fmla="*/ 371 w 612"/>
                  <a:gd name="T41" fmla="*/ 183 h 759"/>
                  <a:gd name="T42" fmla="*/ 403 w 612"/>
                  <a:gd name="T43" fmla="*/ 199 h 759"/>
                  <a:gd name="T44" fmla="*/ 574 w 612"/>
                  <a:gd name="T45" fmla="*/ 278 h 759"/>
                  <a:gd name="T46" fmla="*/ 579 w 612"/>
                  <a:gd name="T47" fmla="*/ 341 h 759"/>
                  <a:gd name="T48" fmla="*/ 398 w 612"/>
                  <a:gd name="T49" fmla="*/ 296 h 759"/>
                  <a:gd name="T50" fmla="*/ 381 w 612"/>
                  <a:gd name="T51" fmla="*/ 385 h 759"/>
                  <a:gd name="T52" fmla="*/ 390 w 612"/>
                  <a:gd name="T53" fmla="*/ 402 h 759"/>
                  <a:gd name="T54" fmla="*/ 561 w 612"/>
                  <a:gd name="T55" fmla="*/ 593 h 759"/>
                  <a:gd name="T56" fmla="*/ 489 w 612"/>
                  <a:gd name="T57" fmla="*/ 626 h 759"/>
                  <a:gd name="T58" fmla="*/ 233 w 612"/>
                  <a:gd name="T59" fmla="*/ 447 h 759"/>
                  <a:gd name="T60" fmla="*/ 203 w 612"/>
                  <a:gd name="T61" fmla="*/ 392 h 759"/>
                  <a:gd name="T62" fmla="*/ 231 w 612"/>
                  <a:gd name="T63" fmla="*/ 239 h 759"/>
                  <a:gd name="T64" fmla="*/ 157 w 612"/>
                  <a:gd name="T65" fmla="*/ 344 h 759"/>
                  <a:gd name="T66" fmla="*/ 95 w 612"/>
                  <a:gd name="T67" fmla="*/ 332 h 759"/>
                  <a:gd name="T68" fmla="*/ 247 w 612"/>
                  <a:gd name="T69" fmla="*/ 155 h 759"/>
                  <a:gd name="T70" fmla="*/ 313 w 612"/>
                  <a:gd name="T71" fmla="*/ 163 h 759"/>
                  <a:gd name="T72" fmla="*/ 349 w 612"/>
                  <a:gd name="T73" fmla="*/ 227 h 759"/>
                  <a:gd name="T74" fmla="*/ 371 w 612"/>
                  <a:gd name="T75" fmla="*/ 183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2" h="759">
                    <a:moveTo>
                      <a:pt x="28" y="504"/>
                    </a:moveTo>
                    <a:cubicBezTo>
                      <a:pt x="148" y="514"/>
                      <a:pt x="148" y="514"/>
                      <a:pt x="148" y="514"/>
                    </a:cubicBezTo>
                    <a:cubicBezTo>
                      <a:pt x="164" y="516"/>
                      <a:pt x="177" y="504"/>
                      <a:pt x="179" y="488"/>
                    </a:cubicBezTo>
                    <a:cubicBezTo>
                      <a:pt x="184" y="423"/>
                      <a:pt x="184" y="423"/>
                      <a:pt x="184" y="423"/>
                    </a:cubicBezTo>
                    <a:cubicBezTo>
                      <a:pt x="186" y="407"/>
                      <a:pt x="174" y="393"/>
                      <a:pt x="158" y="392"/>
                    </a:cubicBezTo>
                    <a:cubicBezTo>
                      <a:pt x="38" y="381"/>
                      <a:pt x="38" y="381"/>
                      <a:pt x="38" y="381"/>
                    </a:cubicBezTo>
                    <a:cubicBezTo>
                      <a:pt x="23" y="380"/>
                      <a:pt x="9" y="392"/>
                      <a:pt x="7" y="407"/>
                    </a:cubicBezTo>
                    <a:cubicBezTo>
                      <a:pt x="2" y="473"/>
                      <a:pt x="2" y="473"/>
                      <a:pt x="2" y="473"/>
                    </a:cubicBezTo>
                    <a:cubicBezTo>
                      <a:pt x="0" y="489"/>
                      <a:pt x="12" y="503"/>
                      <a:pt x="28" y="504"/>
                    </a:cubicBezTo>
                    <a:close/>
                    <a:moveTo>
                      <a:pt x="157" y="669"/>
                    </a:moveTo>
                    <a:cubicBezTo>
                      <a:pt x="220" y="595"/>
                      <a:pt x="230" y="592"/>
                      <a:pt x="254" y="487"/>
                    </a:cubicBezTo>
                    <a:cubicBezTo>
                      <a:pt x="280" y="496"/>
                      <a:pt x="307" y="504"/>
                      <a:pt x="334" y="512"/>
                    </a:cubicBezTo>
                    <a:cubicBezTo>
                      <a:pt x="337" y="513"/>
                      <a:pt x="339" y="514"/>
                      <a:pt x="342" y="515"/>
                    </a:cubicBezTo>
                    <a:cubicBezTo>
                      <a:pt x="303" y="633"/>
                      <a:pt x="296" y="637"/>
                      <a:pt x="216" y="722"/>
                    </a:cubicBezTo>
                    <a:cubicBezTo>
                      <a:pt x="180" y="759"/>
                      <a:pt x="122" y="709"/>
                      <a:pt x="157" y="669"/>
                    </a:cubicBezTo>
                    <a:close/>
                    <a:moveTo>
                      <a:pt x="379" y="7"/>
                    </a:moveTo>
                    <a:cubicBezTo>
                      <a:pt x="413" y="15"/>
                      <a:pt x="434" y="49"/>
                      <a:pt x="426" y="84"/>
                    </a:cubicBezTo>
                    <a:cubicBezTo>
                      <a:pt x="419" y="120"/>
                      <a:pt x="383" y="157"/>
                      <a:pt x="349" y="150"/>
                    </a:cubicBezTo>
                    <a:cubicBezTo>
                      <a:pt x="315" y="143"/>
                      <a:pt x="297" y="94"/>
                      <a:pt x="304" y="59"/>
                    </a:cubicBezTo>
                    <a:cubicBezTo>
                      <a:pt x="312" y="23"/>
                      <a:pt x="345" y="0"/>
                      <a:pt x="379" y="7"/>
                    </a:cubicBezTo>
                    <a:close/>
                    <a:moveTo>
                      <a:pt x="371" y="183"/>
                    </a:moveTo>
                    <a:cubicBezTo>
                      <a:pt x="378" y="185"/>
                      <a:pt x="393" y="190"/>
                      <a:pt x="403" y="199"/>
                    </a:cubicBezTo>
                    <a:cubicBezTo>
                      <a:pt x="494" y="286"/>
                      <a:pt x="474" y="282"/>
                      <a:pt x="574" y="278"/>
                    </a:cubicBezTo>
                    <a:cubicBezTo>
                      <a:pt x="612" y="277"/>
                      <a:pt x="611" y="338"/>
                      <a:pt x="579" y="341"/>
                    </a:cubicBezTo>
                    <a:cubicBezTo>
                      <a:pt x="477" y="350"/>
                      <a:pt x="470" y="358"/>
                      <a:pt x="398" y="296"/>
                    </a:cubicBezTo>
                    <a:cubicBezTo>
                      <a:pt x="381" y="385"/>
                      <a:pt x="381" y="385"/>
                      <a:pt x="381" y="385"/>
                    </a:cubicBezTo>
                    <a:cubicBezTo>
                      <a:pt x="380" y="392"/>
                      <a:pt x="383" y="399"/>
                      <a:pt x="390" y="402"/>
                    </a:cubicBezTo>
                    <a:cubicBezTo>
                      <a:pt x="494" y="448"/>
                      <a:pt x="515" y="448"/>
                      <a:pt x="561" y="593"/>
                    </a:cubicBezTo>
                    <a:cubicBezTo>
                      <a:pt x="578" y="638"/>
                      <a:pt x="510" y="668"/>
                      <a:pt x="489" y="626"/>
                    </a:cubicBezTo>
                    <a:cubicBezTo>
                      <a:pt x="417" y="484"/>
                      <a:pt x="405" y="506"/>
                      <a:pt x="233" y="447"/>
                    </a:cubicBezTo>
                    <a:cubicBezTo>
                      <a:pt x="211" y="435"/>
                      <a:pt x="203" y="416"/>
                      <a:pt x="203" y="392"/>
                    </a:cubicBezTo>
                    <a:cubicBezTo>
                      <a:pt x="231" y="239"/>
                      <a:pt x="231" y="239"/>
                      <a:pt x="231" y="239"/>
                    </a:cubicBezTo>
                    <a:cubicBezTo>
                      <a:pt x="164" y="260"/>
                      <a:pt x="171" y="259"/>
                      <a:pt x="157" y="344"/>
                    </a:cubicBezTo>
                    <a:cubicBezTo>
                      <a:pt x="151" y="376"/>
                      <a:pt x="91" y="372"/>
                      <a:pt x="95" y="332"/>
                    </a:cubicBezTo>
                    <a:cubicBezTo>
                      <a:pt x="107" y="207"/>
                      <a:pt x="126" y="199"/>
                      <a:pt x="247" y="155"/>
                    </a:cubicBezTo>
                    <a:cubicBezTo>
                      <a:pt x="264" y="149"/>
                      <a:pt x="304" y="160"/>
                      <a:pt x="313" y="163"/>
                    </a:cubicBezTo>
                    <a:cubicBezTo>
                      <a:pt x="349" y="227"/>
                      <a:pt x="349" y="227"/>
                      <a:pt x="349" y="227"/>
                    </a:cubicBezTo>
                    <a:cubicBezTo>
                      <a:pt x="371" y="183"/>
                      <a:pt x="371" y="183"/>
                      <a:pt x="371" y="18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94" name="Freeform 67"/>
            <p:cNvSpPr>
              <a:spLocks noChangeAspect="1" noEditPoints="1"/>
            </p:cNvSpPr>
            <p:nvPr/>
          </p:nvSpPr>
          <p:spPr bwMode="auto">
            <a:xfrm>
              <a:off x="996617" y="2672504"/>
              <a:ext cx="396000" cy="276923"/>
            </a:xfrm>
            <a:custGeom>
              <a:avLst/>
              <a:gdLst>
                <a:gd name="T0" fmla="*/ 141 w 1400"/>
                <a:gd name="T1" fmla="*/ 375 h 978"/>
                <a:gd name="T2" fmla="*/ 199 w 1400"/>
                <a:gd name="T3" fmla="*/ 316 h 978"/>
                <a:gd name="T4" fmla="*/ 145 w 1400"/>
                <a:gd name="T5" fmla="*/ 233 h 978"/>
                <a:gd name="T6" fmla="*/ 138 w 1400"/>
                <a:gd name="T7" fmla="*/ 183 h 978"/>
                <a:gd name="T8" fmla="*/ 145 w 1400"/>
                <a:gd name="T9" fmla="*/ 179 h 978"/>
                <a:gd name="T10" fmla="*/ 376 w 1400"/>
                <a:gd name="T11" fmla="*/ 37 h 978"/>
                <a:gd name="T12" fmla="*/ 419 w 1400"/>
                <a:gd name="T13" fmla="*/ 180 h 978"/>
                <a:gd name="T14" fmla="*/ 424 w 1400"/>
                <a:gd name="T15" fmla="*/ 189 h 978"/>
                <a:gd name="T16" fmla="*/ 399 w 1400"/>
                <a:gd name="T17" fmla="*/ 255 h 978"/>
                <a:gd name="T18" fmla="*/ 389 w 1400"/>
                <a:gd name="T19" fmla="*/ 367 h 978"/>
                <a:gd name="T20" fmla="*/ 473 w 1400"/>
                <a:gd name="T21" fmla="*/ 372 h 978"/>
                <a:gd name="T22" fmla="*/ 535 w 1400"/>
                <a:gd name="T23" fmla="*/ 474 h 978"/>
                <a:gd name="T24" fmla="*/ 447 w 1400"/>
                <a:gd name="T25" fmla="*/ 474 h 978"/>
                <a:gd name="T26" fmla="*/ 399 w 1400"/>
                <a:gd name="T27" fmla="*/ 492 h 978"/>
                <a:gd name="T28" fmla="*/ 0 w 1400"/>
                <a:gd name="T29" fmla="*/ 612 h 978"/>
                <a:gd name="T30" fmla="*/ 447 w 1400"/>
                <a:gd name="T31" fmla="*/ 547 h 978"/>
                <a:gd name="T32" fmla="*/ 1138 w 1400"/>
                <a:gd name="T33" fmla="*/ 888 h 978"/>
                <a:gd name="T34" fmla="*/ 946 w 1400"/>
                <a:gd name="T35" fmla="*/ 543 h 978"/>
                <a:gd name="T36" fmla="*/ 859 w 1400"/>
                <a:gd name="T37" fmla="*/ 456 h 978"/>
                <a:gd name="T38" fmla="*/ 932 w 1400"/>
                <a:gd name="T39" fmla="*/ 342 h 978"/>
                <a:gd name="T40" fmla="*/ 941 w 1400"/>
                <a:gd name="T41" fmla="*/ 271 h 978"/>
                <a:gd name="T42" fmla="*/ 927 w 1400"/>
                <a:gd name="T43" fmla="*/ 262 h 978"/>
                <a:gd name="T44" fmla="*/ 585 w 1400"/>
                <a:gd name="T45" fmla="*/ 67 h 978"/>
                <a:gd name="T46" fmla="*/ 537 w 1400"/>
                <a:gd name="T47" fmla="*/ 267 h 978"/>
                <a:gd name="T48" fmla="*/ 530 w 1400"/>
                <a:gd name="T49" fmla="*/ 279 h 978"/>
                <a:gd name="T50" fmla="*/ 568 w 1400"/>
                <a:gd name="T51" fmla="*/ 375 h 978"/>
                <a:gd name="T52" fmla="*/ 594 w 1400"/>
                <a:gd name="T53" fmla="*/ 527 h 978"/>
                <a:gd name="T54" fmla="*/ 447 w 1400"/>
                <a:gd name="T55" fmla="*/ 547 h 978"/>
                <a:gd name="T56" fmla="*/ 1231 w 1400"/>
                <a:gd name="T57" fmla="*/ 369 h 978"/>
                <a:gd name="T58" fmla="*/ 1367 w 1400"/>
                <a:gd name="T59" fmla="*/ 437 h 978"/>
                <a:gd name="T60" fmla="*/ 1400 w 1400"/>
                <a:gd name="T61" fmla="*/ 552 h 978"/>
                <a:gd name="T62" fmla="*/ 1397 w 1400"/>
                <a:gd name="T63" fmla="*/ 591 h 978"/>
                <a:gd name="T64" fmla="*/ 1077 w 1400"/>
                <a:gd name="T65" fmla="*/ 490 h 978"/>
                <a:gd name="T66" fmla="*/ 1027 w 1400"/>
                <a:gd name="T67" fmla="*/ 470 h 978"/>
                <a:gd name="T68" fmla="*/ 986 w 1400"/>
                <a:gd name="T69" fmla="*/ 437 h 978"/>
                <a:gd name="T70" fmla="*/ 1118 w 1400"/>
                <a:gd name="T71" fmla="*/ 368 h 978"/>
                <a:gd name="T72" fmla="*/ 1022 w 1400"/>
                <a:gd name="T73" fmla="*/ 306 h 978"/>
                <a:gd name="T74" fmla="*/ 1284 w 1400"/>
                <a:gd name="T75" fmla="*/ 69 h 978"/>
                <a:gd name="T76" fmla="*/ 1283 w 1400"/>
                <a:gd name="T77" fmla="*/ 307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00" h="978">
                  <a:moveTo>
                    <a:pt x="80" y="375"/>
                  </a:moveTo>
                  <a:cubicBezTo>
                    <a:pt x="102" y="375"/>
                    <a:pt x="122" y="375"/>
                    <a:pt x="141" y="375"/>
                  </a:cubicBezTo>
                  <a:cubicBezTo>
                    <a:pt x="159" y="377"/>
                    <a:pt x="173" y="373"/>
                    <a:pt x="182" y="361"/>
                  </a:cubicBezTo>
                  <a:cubicBezTo>
                    <a:pt x="190" y="350"/>
                    <a:pt x="195" y="334"/>
                    <a:pt x="199" y="316"/>
                  </a:cubicBezTo>
                  <a:cubicBezTo>
                    <a:pt x="184" y="300"/>
                    <a:pt x="171" y="279"/>
                    <a:pt x="164" y="256"/>
                  </a:cubicBezTo>
                  <a:cubicBezTo>
                    <a:pt x="155" y="251"/>
                    <a:pt x="149" y="244"/>
                    <a:pt x="145" y="233"/>
                  </a:cubicBezTo>
                  <a:cubicBezTo>
                    <a:pt x="140" y="222"/>
                    <a:pt x="138" y="207"/>
                    <a:pt x="138" y="189"/>
                  </a:cubicBezTo>
                  <a:lnTo>
                    <a:pt x="138" y="183"/>
                  </a:lnTo>
                  <a:lnTo>
                    <a:pt x="143" y="180"/>
                  </a:lnTo>
                  <a:cubicBezTo>
                    <a:pt x="144" y="180"/>
                    <a:pt x="145" y="179"/>
                    <a:pt x="145" y="179"/>
                  </a:cubicBezTo>
                  <a:cubicBezTo>
                    <a:pt x="135" y="103"/>
                    <a:pt x="144" y="69"/>
                    <a:pt x="176" y="42"/>
                  </a:cubicBezTo>
                  <a:cubicBezTo>
                    <a:pt x="227" y="0"/>
                    <a:pt x="324" y="0"/>
                    <a:pt x="376" y="37"/>
                  </a:cubicBezTo>
                  <a:cubicBezTo>
                    <a:pt x="411" y="63"/>
                    <a:pt x="423" y="109"/>
                    <a:pt x="414" y="177"/>
                  </a:cubicBezTo>
                  <a:cubicBezTo>
                    <a:pt x="416" y="178"/>
                    <a:pt x="417" y="179"/>
                    <a:pt x="419" y="180"/>
                  </a:cubicBezTo>
                  <a:lnTo>
                    <a:pt x="424" y="183"/>
                  </a:lnTo>
                  <a:lnTo>
                    <a:pt x="424" y="189"/>
                  </a:lnTo>
                  <a:cubicBezTo>
                    <a:pt x="424" y="206"/>
                    <a:pt x="422" y="221"/>
                    <a:pt x="418" y="233"/>
                  </a:cubicBezTo>
                  <a:cubicBezTo>
                    <a:pt x="413" y="243"/>
                    <a:pt x="407" y="251"/>
                    <a:pt x="399" y="255"/>
                  </a:cubicBezTo>
                  <a:cubicBezTo>
                    <a:pt x="392" y="277"/>
                    <a:pt x="381" y="296"/>
                    <a:pt x="367" y="312"/>
                  </a:cubicBezTo>
                  <a:cubicBezTo>
                    <a:pt x="371" y="336"/>
                    <a:pt x="378" y="355"/>
                    <a:pt x="389" y="367"/>
                  </a:cubicBezTo>
                  <a:cubicBezTo>
                    <a:pt x="399" y="372"/>
                    <a:pt x="412" y="373"/>
                    <a:pt x="427" y="372"/>
                  </a:cubicBezTo>
                  <a:cubicBezTo>
                    <a:pt x="442" y="372"/>
                    <a:pt x="457" y="372"/>
                    <a:pt x="473" y="372"/>
                  </a:cubicBezTo>
                  <a:cubicBezTo>
                    <a:pt x="481" y="391"/>
                    <a:pt x="492" y="407"/>
                    <a:pt x="507" y="421"/>
                  </a:cubicBezTo>
                  <a:cubicBezTo>
                    <a:pt x="514" y="439"/>
                    <a:pt x="524" y="457"/>
                    <a:pt x="535" y="474"/>
                  </a:cubicBezTo>
                  <a:lnTo>
                    <a:pt x="534" y="474"/>
                  </a:lnTo>
                  <a:cubicBezTo>
                    <a:pt x="505" y="474"/>
                    <a:pt x="476" y="474"/>
                    <a:pt x="447" y="474"/>
                  </a:cubicBezTo>
                  <a:lnTo>
                    <a:pt x="419" y="474"/>
                  </a:lnTo>
                  <a:lnTo>
                    <a:pt x="399" y="492"/>
                  </a:lnTo>
                  <a:cubicBezTo>
                    <a:pt x="349" y="535"/>
                    <a:pt x="317" y="594"/>
                    <a:pt x="295" y="658"/>
                  </a:cubicBezTo>
                  <a:cubicBezTo>
                    <a:pt x="166" y="660"/>
                    <a:pt x="35" y="646"/>
                    <a:pt x="0" y="612"/>
                  </a:cubicBezTo>
                  <a:cubicBezTo>
                    <a:pt x="2" y="546"/>
                    <a:pt x="14" y="433"/>
                    <a:pt x="80" y="375"/>
                  </a:cubicBezTo>
                  <a:close/>
                  <a:moveTo>
                    <a:pt x="447" y="547"/>
                  </a:moveTo>
                  <a:cubicBezTo>
                    <a:pt x="352" y="630"/>
                    <a:pt x="334" y="793"/>
                    <a:pt x="332" y="888"/>
                  </a:cubicBezTo>
                  <a:cubicBezTo>
                    <a:pt x="425" y="978"/>
                    <a:pt x="1015" y="973"/>
                    <a:pt x="1138" y="888"/>
                  </a:cubicBezTo>
                  <a:cubicBezTo>
                    <a:pt x="1150" y="779"/>
                    <a:pt x="1102" y="613"/>
                    <a:pt x="1027" y="542"/>
                  </a:cubicBezTo>
                  <a:cubicBezTo>
                    <a:pt x="998" y="542"/>
                    <a:pt x="972" y="542"/>
                    <a:pt x="946" y="543"/>
                  </a:cubicBezTo>
                  <a:cubicBezTo>
                    <a:pt x="924" y="544"/>
                    <a:pt x="906" y="542"/>
                    <a:pt x="892" y="535"/>
                  </a:cubicBezTo>
                  <a:cubicBezTo>
                    <a:pt x="876" y="519"/>
                    <a:pt x="866" y="491"/>
                    <a:pt x="859" y="456"/>
                  </a:cubicBezTo>
                  <a:cubicBezTo>
                    <a:pt x="879" y="434"/>
                    <a:pt x="895" y="406"/>
                    <a:pt x="905" y="375"/>
                  </a:cubicBezTo>
                  <a:cubicBezTo>
                    <a:pt x="917" y="368"/>
                    <a:pt x="926" y="357"/>
                    <a:pt x="932" y="342"/>
                  </a:cubicBezTo>
                  <a:cubicBezTo>
                    <a:pt x="939" y="326"/>
                    <a:pt x="942" y="304"/>
                    <a:pt x="941" y="279"/>
                  </a:cubicBezTo>
                  <a:lnTo>
                    <a:pt x="941" y="271"/>
                  </a:lnTo>
                  <a:lnTo>
                    <a:pt x="934" y="267"/>
                  </a:lnTo>
                  <a:cubicBezTo>
                    <a:pt x="932" y="265"/>
                    <a:pt x="929" y="263"/>
                    <a:pt x="927" y="262"/>
                  </a:cubicBezTo>
                  <a:cubicBezTo>
                    <a:pt x="940" y="164"/>
                    <a:pt x="922" y="98"/>
                    <a:pt x="872" y="61"/>
                  </a:cubicBezTo>
                  <a:cubicBezTo>
                    <a:pt x="798" y="7"/>
                    <a:pt x="659" y="7"/>
                    <a:pt x="585" y="67"/>
                  </a:cubicBezTo>
                  <a:cubicBezTo>
                    <a:pt x="538" y="106"/>
                    <a:pt x="526" y="156"/>
                    <a:pt x="541" y="264"/>
                  </a:cubicBezTo>
                  <a:cubicBezTo>
                    <a:pt x="539" y="265"/>
                    <a:pt x="538" y="266"/>
                    <a:pt x="537" y="267"/>
                  </a:cubicBezTo>
                  <a:lnTo>
                    <a:pt x="530" y="271"/>
                  </a:lnTo>
                  <a:lnTo>
                    <a:pt x="530" y="279"/>
                  </a:lnTo>
                  <a:cubicBezTo>
                    <a:pt x="530" y="305"/>
                    <a:pt x="533" y="326"/>
                    <a:pt x="539" y="343"/>
                  </a:cubicBezTo>
                  <a:cubicBezTo>
                    <a:pt x="546" y="358"/>
                    <a:pt x="555" y="369"/>
                    <a:pt x="568" y="375"/>
                  </a:cubicBezTo>
                  <a:cubicBezTo>
                    <a:pt x="578" y="409"/>
                    <a:pt x="596" y="438"/>
                    <a:pt x="618" y="462"/>
                  </a:cubicBezTo>
                  <a:cubicBezTo>
                    <a:pt x="613" y="488"/>
                    <a:pt x="605" y="511"/>
                    <a:pt x="594" y="527"/>
                  </a:cubicBezTo>
                  <a:cubicBezTo>
                    <a:pt x="580" y="543"/>
                    <a:pt x="560" y="549"/>
                    <a:pt x="534" y="547"/>
                  </a:cubicBezTo>
                  <a:cubicBezTo>
                    <a:pt x="507" y="547"/>
                    <a:pt x="478" y="547"/>
                    <a:pt x="447" y="547"/>
                  </a:cubicBezTo>
                  <a:close/>
                  <a:moveTo>
                    <a:pt x="1283" y="307"/>
                  </a:moveTo>
                  <a:cubicBezTo>
                    <a:pt x="1272" y="331"/>
                    <a:pt x="1255" y="352"/>
                    <a:pt x="1231" y="369"/>
                  </a:cubicBezTo>
                  <a:cubicBezTo>
                    <a:pt x="1238" y="392"/>
                    <a:pt x="1242" y="401"/>
                    <a:pt x="1248" y="415"/>
                  </a:cubicBezTo>
                  <a:cubicBezTo>
                    <a:pt x="1262" y="416"/>
                    <a:pt x="1360" y="421"/>
                    <a:pt x="1367" y="437"/>
                  </a:cubicBezTo>
                  <a:cubicBezTo>
                    <a:pt x="1392" y="467"/>
                    <a:pt x="1400" y="512"/>
                    <a:pt x="1400" y="549"/>
                  </a:cubicBezTo>
                  <a:lnTo>
                    <a:pt x="1400" y="552"/>
                  </a:lnTo>
                  <a:lnTo>
                    <a:pt x="1400" y="554"/>
                  </a:lnTo>
                  <a:cubicBezTo>
                    <a:pt x="1400" y="568"/>
                    <a:pt x="1399" y="581"/>
                    <a:pt x="1397" y="591"/>
                  </a:cubicBezTo>
                  <a:cubicBezTo>
                    <a:pt x="1343" y="616"/>
                    <a:pt x="1254" y="628"/>
                    <a:pt x="1166" y="627"/>
                  </a:cubicBezTo>
                  <a:cubicBezTo>
                    <a:pt x="1143" y="573"/>
                    <a:pt x="1113" y="524"/>
                    <a:pt x="1077" y="490"/>
                  </a:cubicBezTo>
                  <a:lnTo>
                    <a:pt x="1056" y="470"/>
                  </a:lnTo>
                  <a:lnTo>
                    <a:pt x="1027" y="470"/>
                  </a:lnTo>
                  <a:cubicBezTo>
                    <a:pt x="1007" y="470"/>
                    <a:pt x="987" y="470"/>
                    <a:pt x="968" y="470"/>
                  </a:cubicBezTo>
                  <a:cubicBezTo>
                    <a:pt x="972" y="458"/>
                    <a:pt x="978" y="447"/>
                    <a:pt x="986" y="437"/>
                  </a:cubicBezTo>
                  <a:cubicBezTo>
                    <a:pt x="993" y="421"/>
                    <a:pt x="1092" y="416"/>
                    <a:pt x="1106" y="415"/>
                  </a:cubicBezTo>
                  <a:cubicBezTo>
                    <a:pt x="1111" y="399"/>
                    <a:pt x="1115" y="385"/>
                    <a:pt x="1118" y="368"/>
                  </a:cubicBezTo>
                  <a:cubicBezTo>
                    <a:pt x="1095" y="353"/>
                    <a:pt x="1079" y="331"/>
                    <a:pt x="1070" y="307"/>
                  </a:cubicBezTo>
                  <a:cubicBezTo>
                    <a:pt x="1059" y="306"/>
                    <a:pt x="1033" y="307"/>
                    <a:pt x="1022" y="306"/>
                  </a:cubicBezTo>
                  <a:cubicBezTo>
                    <a:pt x="1009" y="223"/>
                    <a:pt x="1028" y="102"/>
                    <a:pt x="1062" y="74"/>
                  </a:cubicBezTo>
                  <a:cubicBezTo>
                    <a:pt x="1111" y="33"/>
                    <a:pt x="1233" y="31"/>
                    <a:pt x="1284" y="69"/>
                  </a:cubicBezTo>
                  <a:cubicBezTo>
                    <a:pt x="1320" y="95"/>
                    <a:pt x="1344" y="227"/>
                    <a:pt x="1331" y="302"/>
                  </a:cubicBezTo>
                  <a:cubicBezTo>
                    <a:pt x="1326" y="306"/>
                    <a:pt x="1290" y="304"/>
                    <a:pt x="1283" y="307"/>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grpSp>
    </p:spTree>
  </p:cSld>
  <p:clrMapOvr>
    <a:masterClrMapping/>
  </p:clrMapOvr>
  <p:transition spd="slow" advClick="0" advTm="0">
    <p:cove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组合 35"/>
          <p:cNvGrpSpPr/>
          <p:nvPr/>
        </p:nvGrpSpPr>
        <p:grpSpPr>
          <a:xfrm>
            <a:off x="2681392" y="1090106"/>
            <a:ext cx="3404768" cy="3404768"/>
            <a:chOff x="3870772" y="1345881"/>
            <a:chExt cx="4355170" cy="4355170"/>
          </a:xfrm>
        </p:grpSpPr>
        <p:sp>
          <p:nvSpPr>
            <p:cNvPr id="37" name="椭圆 36"/>
            <p:cNvSpPr/>
            <p:nvPr/>
          </p:nvSpPr>
          <p:spPr>
            <a:xfrm>
              <a:off x="3870772" y="1345881"/>
              <a:ext cx="4355170" cy="435517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38" name="椭圆 37"/>
            <p:cNvSpPr/>
            <p:nvPr/>
          </p:nvSpPr>
          <p:spPr>
            <a:xfrm>
              <a:off x="4228452" y="1633785"/>
              <a:ext cx="3779359" cy="3779359"/>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grpSp>
      <p:sp>
        <p:nvSpPr>
          <p:cNvPr id="39" name="椭圆 38"/>
          <p:cNvSpPr/>
          <p:nvPr/>
        </p:nvSpPr>
        <p:spPr>
          <a:xfrm flipV="1">
            <a:off x="6948606" y="4859476"/>
            <a:ext cx="82367" cy="82367"/>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0" name="组合 39"/>
          <p:cNvGrpSpPr/>
          <p:nvPr/>
        </p:nvGrpSpPr>
        <p:grpSpPr>
          <a:xfrm>
            <a:off x="1597895" y="2413434"/>
            <a:ext cx="420128" cy="420128"/>
            <a:chOff x="1534158" y="3352646"/>
            <a:chExt cx="375920" cy="375920"/>
          </a:xfrm>
        </p:grpSpPr>
        <p:sp>
          <p:nvSpPr>
            <p:cNvPr id="41" name="椭圆 40"/>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2" name="等腰三角形 41"/>
            <p:cNvSpPr/>
            <p:nvPr/>
          </p:nvSpPr>
          <p:spPr>
            <a:xfrm rot="16200000">
              <a:off x="1633052" y="3472583"/>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grpSp>
        <p:nvGrpSpPr>
          <p:cNvPr id="43" name="组合 42"/>
          <p:cNvGrpSpPr/>
          <p:nvPr/>
        </p:nvGrpSpPr>
        <p:grpSpPr>
          <a:xfrm>
            <a:off x="6744160" y="2423739"/>
            <a:ext cx="420128" cy="420128"/>
            <a:chOff x="10302240" y="3352646"/>
            <a:chExt cx="375920" cy="375920"/>
          </a:xfrm>
        </p:grpSpPr>
        <p:sp>
          <p:nvSpPr>
            <p:cNvPr id="44" name="椭圆 43"/>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5" name="等腰三角形 44"/>
            <p:cNvSpPr/>
            <p:nvPr/>
          </p:nvSpPr>
          <p:spPr>
            <a:xfrm rot="5400000" flipH="1">
              <a:off x="10441775" y="3472584"/>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sp>
        <p:nvSpPr>
          <p:cNvPr id="46" name="椭圆 45"/>
          <p:cNvSpPr>
            <a:spLocks noChangeAspect="1"/>
          </p:cNvSpPr>
          <p:nvPr/>
        </p:nvSpPr>
        <p:spPr>
          <a:xfrm>
            <a:off x="2507212" y="894684"/>
            <a:ext cx="3747759" cy="3747759"/>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7" name="组合 46"/>
          <p:cNvGrpSpPr/>
          <p:nvPr/>
        </p:nvGrpSpPr>
        <p:grpSpPr>
          <a:xfrm>
            <a:off x="5449131" y="1018587"/>
            <a:ext cx="932999" cy="932999"/>
            <a:chOff x="7196230" y="925197"/>
            <a:chExt cx="1193436" cy="1193436"/>
          </a:xfrm>
        </p:grpSpPr>
        <p:sp>
          <p:nvSpPr>
            <p:cNvPr id="48" name="椭圆 47"/>
            <p:cNvSpPr/>
            <p:nvPr/>
          </p:nvSpPr>
          <p:spPr>
            <a:xfrm>
              <a:off x="7196230" y="925197"/>
              <a:ext cx="1193436" cy="119343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9" name="椭圆 48"/>
            <p:cNvSpPr/>
            <p:nvPr/>
          </p:nvSpPr>
          <p:spPr>
            <a:xfrm>
              <a:off x="7376994" y="1105961"/>
              <a:ext cx="831906" cy="831906"/>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sp>
          <p:nvSpPr>
            <p:cNvPr id="50" name="矩形 49"/>
            <p:cNvSpPr/>
            <p:nvPr/>
          </p:nvSpPr>
          <p:spPr>
            <a:xfrm>
              <a:off x="7496531" y="1286439"/>
              <a:ext cx="613500" cy="511797"/>
            </a:xfrm>
            <a:prstGeom prst="rect">
              <a:avLst/>
            </a:prstGeom>
          </p:spPr>
          <p:txBody>
            <a:bodyPr wrap="none">
              <a:spAutoFit/>
            </a:bodyPr>
            <a:lstStyle/>
            <a:p>
              <a:pPr algn="ctr"/>
              <a:r>
                <a:rPr lang="en-US" altLang="zh-CN" sz="2000" b="1" dirty="0">
                  <a:solidFill>
                    <a:prstClr val="white"/>
                  </a:solidFill>
                  <a:latin typeface="Kartika" panose="02020503030404060203" pitchFamily="18" charset="0"/>
                  <a:cs typeface="Kartika" panose="02020503030404060203" pitchFamily="18" charset="0"/>
                </a:rPr>
                <a:t>04</a:t>
              </a:r>
              <a:endParaRPr lang="zh-CN" altLang="en-US" sz="2000" b="1" dirty="0">
                <a:solidFill>
                  <a:prstClr val="white"/>
                </a:solidFill>
                <a:latin typeface="Kartika" panose="02020503030404060203" pitchFamily="18" charset="0"/>
                <a:cs typeface="Kartika" panose="02020503030404060203" pitchFamily="18" charset="0"/>
              </a:endParaRPr>
            </a:p>
          </p:txBody>
        </p:sp>
      </p:grpSp>
      <p:sp>
        <p:nvSpPr>
          <p:cNvPr id="51" name="TextBox 10"/>
          <p:cNvSpPr txBox="1"/>
          <p:nvPr/>
        </p:nvSpPr>
        <p:spPr>
          <a:xfrm>
            <a:off x="3142632" y="2189628"/>
            <a:ext cx="2633531" cy="584775"/>
          </a:xfrm>
          <a:prstGeom prst="rect">
            <a:avLst/>
          </a:prstGeom>
          <a:noFill/>
        </p:spPr>
        <p:txBody>
          <a:bodyPr wrap="square" rtlCol="0">
            <a:spAutoFit/>
          </a:bodyPr>
          <a:lstStyle/>
          <a:p>
            <a:r>
              <a:rPr lang="zh-CN" altLang="en-US" sz="3200" b="1" dirty="0">
                <a:solidFill>
                  <a:prstClr val="white"/>
                </a:solidFill>
                <a:latin typeface="微软雅黑" panose="020B0503020204020204" pitchFamily="34" charset="-122"/>
                <a:ea typeface="微软雅黑" panose="020B0503020204020204" pitchFamily="34" charset="-122"/>
              </a:rPr>
              <a:t>季度工作教训</a:t>
            </a:r>
          </a:p>
        </p:txBody>
      </p:sp>
      <p:sp>
        <p:nvSpPr>
          <p:cNvPr id="52" name="TextBox 12"/>
          <p:cNvSpPr txBox="1"/>
          <p:nvPr/>
        </p:nvSpPr>
        <p:spPr>
          <a:xfrm>
            <a:off x="3170280" y="3440733"/>
            <a:ext cx="1187688"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基本信息</a:t>
            </a:r>
          </a:p>
        </p:txBody>
      </p:sp>
      <p:sp>
        <p:nvSpPr>
          <p:cNvPr id="53" name="TextBox 13"/>
          <p:cNvSpPr txBox="1"/>
          <p:nvPr/>
        </p:nvSpPr>
        <p:spPr>
          <a:xfrm>
            <a:off x="4429976" y="3456843"/>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个人履历</a:t>
            </a:r>
          </a:p>
        </p:txBody>
      </p:sp>
      <p:sp>
        <p:nvSpPr>
          <p:cNvPr id="54" name="TextBox 15"/>
          <p:cNvSpPr txBox="1"/>
          <p:nvPr/>
        </p:nvSpPr>
        <p:spPr>
          <a:xfrm>
            <a:off x="4429976" y="3022410"/>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荣誉奖项</a:t>
            </a:r>
          </a:p>
        </p:txBody>
      </p:sp>
      <p:sp>
        <p:nvSpPr>
          <p:cNvPr id="55" name="TextBox 16"/>
          <p:cNvSpPr txBox="1"/>
          <p:nvPr/>
        </p:nvSpPr>
        <p:spPr>
          <a:xfrm>
            <a:off x="3164257" y="3017427"/>
            <a:ext cx="1193711"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语言能力</a:t>
            </a:r>
          </a:p>
        </p:txBody>
      </p:sp>
      <p:grpSp>
        <p:nvGrpSpPr>
          <p:cNvPr id="56" name="组合 55"/>
          <p:cNvGrpSpPr/>
          <p:nvPr/>
        </p:nvGrpSpPr>
        <p:grpSpPr>
          <a:xfrm>
            <a:off x="2864612" y="631751"/>
            <a:ext cx="570894" cy="570893"/>
            <a:chOff x="304800" y="673100"/>
            <a:chExt cx="4000500" cy="4000500"/>
          </a:xfrm>
          <a:effectLst>
            <a:outerShdw blurRad="444500" dist="254000" dir="8100000" algn="tr" rotWithShape="0">
              <a:prstClr val="black">
                <a:alpha val="50000"/>
              </a:prstClr>
            </a:outerShdw>
          </a:effectLst>
        </p:grpSpPr>
        <p:sp>
          <p:nvSpPr>
            <p:cNvPr id="57"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endParaRPr>
            </a:p>
          </p:txBody>
        </p:sp>
        <p:sp>
          <p:nvSpPr>
            <p:cNvPr id="58" name="椭圆 5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14:presetBounceEnd="62000">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14:bounceEnd="62000">
                                          <p:cBhvr additive="base">
                                            <p:cTn id="15" dur="1500" fill="hold"/>
                                            <p:tgtEl>
                                              <p:spTgt spid="56"/>
                                            </p:tgtEl>
                                            <p:attrNameLst>
                                              <p:attrName>ppt_x</p:attrName>
                                            </p:attrNameLst>
                                          </p:cBhvr>
                                          <p:tavLst>
                                            <p:tav tm="0">
                                              <p:val>
                                                <p:strVal val="#ppt_x"/>
                                              </p:val>
                                            </p:tav>
                                            <p:tav tm="100000">
                                              <p:val>
                                                <p:strVal val="#ppt_x"/>
                                              </p:val>
                                            </p:tav>
                                          </p:tavLst>
                                        </p:anim>
                                        <p:anim calcmode="lin" valueType="num" p14:bounceEnd="62000">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62000">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14:bounceEnd="62000">
                                          <p:cBhvr additive="base">
                                            <p:cTn id="19" dur="1500" fill="hold"/>
                                            <p:tgtEl>
                                              <p:spTgt spid="47"/>
                                            </p:tgtEl>
                                            <p:attrNameLst>
                                              <p:attrName>ppt_x</p:attrName>
                                            </p:attrNameLst>
                                          </p:cBhvr>
                                          <p:tavLst>
                                            <p:tav tm="0">
                                              <p:val>
                                                <p:strVal val="#ppt_x"/>
                                              </p:val>
                                            </p:tav>
                                            <p:tav tm="100000">
                                              <p:val>
                                                <p:strVal val="#ppt_x"/>
                                              </p:val>
                                            </p:tav>
                                          </p:tavLst>
                                        </p:anim>
                                        <p:anim calcmode="lin" valueType="num" p14:bounceEnd="62000">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1500" fill="hold"/>
                                            <p:tgtEl>
                                              <p:spTgt spid="56"/>
                                            </p:tgtEl>
                                            <p:attrNameLst>
                                              <p:attrName>ppt_x</p:attrName>
                                            </p:attrNameLst>
                                          </p:cBhvr>
                                          <p:tavLst>
                                            <p:tav tm="0">
                                              <p:val>
                                                <p:strVal val="#ppt_x"/>
                                              </p:val>
                                            </p:tav>
                                            <p:tav tm="100000">
                                              <p:val>
                                                <p:strVal val="#ppt_x"/>
                                              </p:val>
                                            </p:tav>
                                          </p:tavLst>
                                        </p:anim>
                                        <p:anim calcmode="lin" valueType="num">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500" fill="hold"/>
                                            <p:tgtEl>
                                              <p:spTgt spid="47"/>
                                            </p:tgtEl>
                                            <p:attrNameLst>
                                              <p:attrName>ppt_x</p:attrName>
                                            </p:attrNameLst>
                                          </p:cBhvr>
                                          <p:tavLst>
                                            <p:tav tm="0">
                                              <p:val>
                                                <p:strVal val="#ppt_x"/>
                                              </p:val>
                                            </p:tav>
                                            <p:tav tm="100000">
                                              <p:val>
                                                <p:strVal val="#ppt_x"/>
                                              </p:val>
                                            </p:tav>
                                          </p:tavLst>
                                        </p:anim>
                                        <p:anim calcmode="lin" valueType="num">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1"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25" name="组合 24"/>
          <p:cNvGrpSpPr/>
          <p:nvPr/>
        </p:nvGrpSpPr>
        <p:grpSpPr>
          <a:xfrm>
            <a:off x="467544" y="1419622"/>
            <a:ext cx="8122734" cy="2785077"/>
            <a:chOff x="769746" y="1858081"/>
            <a:chExt cx="10653097" cy="3652673"/>
          </a:xfrm>
        </p:grpSpPr>
        <p:sp>
          <p:nvSpPr>
            <p:cNvPr id="33" name="Pie 45"/>
            <p:cNvSpPr/>
            <p:nvPr/>
          </p:nvSpPr>
          <p:spPr>
            <a:xfrm>
              <a:off x="4490713" y="1994889"/>
              <a:ext cx="1571126" cy="1571534"/>
            </a:xfrm>
            <a:prstGeom prst="pieWedge">
              <a:avLst/>
            </a:prstGeom>
            <a:solidFill>
              <a:srgbClr val="003366"/>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zh-CN" altLang="en-US"/>
            </a:p>
          </p:txBody>
        </p:sp>
        <p:sp>
          <p:nvSpPr>
            <p:cNvPr id="34" name="Pie 48"/>
            <p:cNvSpPr/>
            <p:nvPr/>
          </p:nvSpPr>
          <p:spPr>
            <a:xfrm rot="5400000">
              <a:off x="6129956" y="1984840"/>
              <a:ext cx="1571534" cy="1571126"/>
            </a:xfrm>
            <a:prstGeom prst="pieWedge">
              <a:avLst/>
            </a:prstGeom>
            <a:solidFill>
              <a:schemeClr val="accent4"/>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zh-CN" altLang="en-US"/>
            </a:p>
          </p:txBody>
        </p:sp>
        <p:sp>
          <p:nvSpPr>
            <p:cNvPr id="35" name="Pie 51"/>
            <p:cNvSpPr/>
            <p:nvPr/>
          </p:nvSpPr>
          <p:spPr>
            <a:xfrm rot="16200000">
              <a:off x="4490509" y="3624762"/>
              <a:ext cx="1571534" cy="1571126"/>
            </a:xfrm>
            <a:prstGeom prst="pieWedge">
              <a:avLst/>
            </a:prstGeom>
            <a:solidFill>
              <a:schemeClr val="accent2"/>
            </a:solid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zh-CN" altLang="en-US"/>
            </a:p>
          </p:txBody>
        </p:sp>
        <p:sp>
          <p:nvSpPr>
            <p:cNvPr id="36" name="Pie 54"/>
            <p:cNvSpPr/>
            <p:nvPr/>
          </p:nvSpPr>
          <p:spPr>
            <a:xfrm rot="10800000">
              <a:off x="6130161" y="3624557"/>
              <a:ext cx="1571126" cy="1571534"/>
            </a:xfrm>
            <a:prstGeom prst="pieWedge">
              <a:avLst/>
            </a:prstGeom>
            <a:solidFill>
              <a:schemeClr val="accent3"/>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endParaRPr lang="zh-CN" altLang="en-US"/>
            </a:p>
          </p:txBody>
        </p:sp>
        <p:cxnSp>
          <p:nvCxnSpPr>
            <p:cNvPr id="37" name="Straight Arrow Connector 98"/>
            <p:cNvCxnSpPr/>
            <p:nvPr/>
          </p:nvCxnSpPr>
          <p:spPr>
            <a:xfrm>
              <a:off x="1670480" y="2328150"/>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1546910" y="2397418"/>
              <a:ext cx="2840755" cy="1009134"/>
            </a:xfrm>
            <a:prstGeom prst="rect">
              <a:avLst/>
            </a:prstGeom>
            <a:noFill/>
          </p:spPr>
          <p:txBody>
            <a:bodyPr wrap="square" rtlCol="0">
              <a:spAutoFit/>
            </a:bodyPr>
            <a:lstStyle/>
            <a:p>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39" name="文本框 38"/>
            <p:cNvSpPr txBox="1"/>
            <p:nvPr/>
          </p:nvSpPr>
          <p:spPr>
            <a:xfrm>
              <a:off x="1546910" y="1858081"/>
              <a:ext cx="1980000" cy="444019"/>
            </a:xfrm>
            <a:prstGeom prst="rect">
              <a:avLst/>
            </a:prstGeom>
            <a:noFill/>
          </p:spPr>
          <p:txBody>
            <a:bodyPr wrap="square" rtlCol="0">
              <a:spAutoFit/>
            </a:bodyPr>
            <a:lstStyle/>
            <a:p>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cxnSp>
          <p:nvCxnSpPr>
            <p:cNvPr id="40" name="Straight Arrow Connector 98"/>
            <p:cNvCxnSpPr/>
            <p:nvPr/>
          </p:nvCxnSpPr>
          <p:spPr>
            <a:xfrm>
              <a:off x="1670480" y="4432352"/>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1546910" y="4501620"/>
              <a:ext cx="2840755" cy="1009134"/>
            </a:xfrm>
            <a:prstGeom prst="rect">
              <a:avLst/>
            </a:prstGeom>
            <a:noFill/>
          </p:spPr>
          <p:txBody>
            <a:bodyPr wrap="square" rtlCol="0">
              <a:spAutoFit/>
            </a:bodyPr>
            <a:lstStyle/>
            <a:p>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42" name="文本框 41"/>
            <p:cNvSpPr txBox="1"/>
            <p:nvPr/>
          </p:nvSpPr>
          <p:spPr>
            <a:xfrm>
              <a:off x="1546910" y="3962283"/>
              <a:ext cx="1980000" cy="444019"/>
            </a:xfrm>
            <a:prstGeom prst="rect">
              <a:avLst/>
            </a:prstGeom>
            <a:noFill/>
          </p:spPr>
          <p:txBody>
            <a:bodyPr wrap="square" rtlCol="0">
              <a:spAutoFit/>
            </a:bodyPr>
            <a:lstStyle/>
            <a:p>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cxnSp>
          <p:nvCxnSpPr>
            <p:cNvPr id="43" name="Straight Arrow Connector 98"/>
            <p:cNvCxnSpPr/>
            <p:nvPr/>
          </p:nvCxnSpPr>
          <p:spPr>
            <a:xfrm flipH="1">
              <a:off x="7734456" y="2328150"/>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4" name="文本框 43"/>
            <p:cNvSpPr txBox="1"/>
            <p:nvPr/>
          </p:nvSpPr>
          <p:spPr>
            <a:xfrm flipH="1">
              <a:off x="7804925" y="2397418"/>
              <a:ext cx="2840755" cy="1009134"/>
            </a:xfrm>
            <a:prstGeom prst="rect">
              <a:avLst/>
            </a:prstGeom>
            <a:noFill/>
          </p:spPr>
          <p:txBody>
            <a:bodyPr wrap="square" rtlCol="0">
              <a:spAutoFit/>
            </a:bodyPr>
            <a:lstStyle/>
            <a:p>
              <a:pPr algn="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45" name="文本框 44"/>
            <p:cNvSpPr txBox="1"/>
            <p:nvPr/>
          </p:nvSpPr>
          <p:spPr>
            <a:xfrm flipH="1">
              <a:off x="8665679" y="1858081"/>
              <a:ext cx="1980000" cy="444019"/>
            </a:xfrm>
            <a:prstGeom prst="rect">
              <a:avLst/>
            </a:prstGeom>
            <a:noFill/>
          </p:spPr>
          <p:txBody>
            <a:bodyPr wrap="square" rtlCol="0">
              <a:spAutoFit/>
            </a:bodyPr>
            <a:lstStyle/>
            <a:p>
              <a:pPr algn="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cxnSp>
          <p:nvCxnSpPr>
            <p:cNvPr id="46" name="Straight Arrow Connector 98"/>
            <p:cNvCxnSpPr/>
            <p:nvPr/>
          </p:nvCxnSpPr>
          <p:spPr>
            <a:xfrm flipH="1">
              <a:off x="7734456" y="4432352"/>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7" name="文本框 46"/>
            <p:cNvSpPr txBox="1"/>
            <p:nvPr/>
          </p:nvSpPr>
          <p:spPr>
            <a:xfrm flipH="1">
              <a:off x="7804925" y="4501620"/>
              <a:ext cx="2840755" cy="1009134"/>
            </a:xfrm>
            <a:prstGeom prst="rect">
              <a:avLst/>
            </a:prstGeom>
            <a:noFill/>
          </p:spPr>
          <p:txBody>
            <a:bodyPr wrap="square" rtlCol="0">
              <a:spAutoFit/>
            </a:bodyPr>
            <a:lstStyle/>
            <a:p>
              <a:pPr algn="r"/>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100" dirty="0"/>
            </a:p>
          </p:txBody>
        </p:sp>
        <p:sp>
          <p:nvSpPr>
            <p:cNvPr id="48" name="文本框 47"/>
            <p:cNvSpPr txBox="1"/>
            <p:nvPr/>
          </p:nvSpPr>
          <p:spPr>
            <a:xfrm flipH="1">
              <a:off x="8665679" y="3962282"/>
              <a:ext cx="1980000" cy="444019"/>
            </a:xfrm>
            <a:prstGeom prst="rect">
              <a:avLst/>
            </a:prstGeom>
            <a:noFill/>
          </p:spPr>
          <p:txBody>
            <a:bodyPr wrap="square" rtlCol="0">
              <a:spAutoFit/>
            </a:bodyPr>
            <a:lstStyle/>
            <a:p>
              <a:pPr algn="r"/>
              <a:r>
                <a:rPr lang="zh-CN" altLang="en-US" sz="1600" b="1" dirty="0">
                  <a:solidFill>
                    <a:schemeClr val="accent3"/>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grpSp>
          <p:nvGrpSpPr>
            <p:cNvPr id="49" name="组合 48"/>
            <p:cNvGrpSpPr/>
            <p:nvPr/>
          </p:nvGrpSpPr>
          <p:grpSpPr>
            <a:xfrm>
              <a:off x="769746" y="4219842"/>
              <a:ext cx="764860" cy="765060"/>
              <a:chOff x="769746" y="4058478"/>
              <a:chExt cx="764860" cy="765060"/>
            </a:xfrm>
          </p:grpSpPr>
          <p:sp>
            <p:nvSpPr>
              <p:cNvPr id="50" name="Oval 76"/>
              <p:cNvSpPr/>
              <p:nvPr/>
            </p:nvSpPr>
            <p:spPr bwMode="auto">
              <a:xfrm>
                <a:off x="769746" y="4058478"/>
                <a:ext cx="764860" cy="765060"/>
              </a:xfrm>
              <a:prstGeom prst="ellipse">
                <a:avLst/>
              </a:prstGeom>
              <a:solidFill>
                <a:schemeClr val="accent2"/>
              </a:solid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nchor="ctr"/>
              <a:lstStyle/>
              <a:p>
                <a:pPr algn="ctr" defTabSz="608965">
                  <a:defRPr/>
                </a:pPr>
                <a:endParaRPr lang="en-US" sz="700" dirty="0">
                  <a:latin typeface="微软雅黑" panose="020B0503020204020204" pitchFamily="34" charset="-122"/>
                </a:endParaRPr>
              </a:p>
            </p:txBody>
          </p:sp>
          <p:sp>
            <p:nvSpPr>
              <p:cNvPr id="51" name="Freeform 184"/>
              <p:cNvSpPr>
                <a:spLocks noChangeAspect="1"/>
              </p:cNvSpPr>
              <p:nvPr/>
            </p:nvSpPr>
            <p:spPr bwMode="auto">
              <a:xfrm>
                <a:off x="936176" y="4254342"/>
                <a:ext cx="432000" cy="373333"/>
              </a:xfrm>
              <a:custGeom>
                <a:avLst/>
                <a:gdLst>
                  <a:gd name="T0" fmla="*/ 368 w 1590"/>
                  <a:gd name="T1" fmla="*/ 1376 h 1376"/>
                  <a:gd name="T2" fmla="*/ 43 w 1590"/>
                  <a:gd name="T3" fmla="*/ 843 h 1376"/>
                  <a:gd name="T4" fmla="*/ 206 w 1590"/>
                  <a:gd name="T5" fmla="*/ 401 h 1376"/>
                  <a:gd name="T6" fmla="*/ 262 w 1590"/>
                  <a:gd name="T7" fmla="*/ 630 h 1376"/>
                  <a:gd name="T8" fmla="*/ 523 w 1590"/>
                  <a:gd name="T9" fmla="*/ 0 h 1376"/>
                  <a:gd name="T10" fmla="*/ 908 w 1590"/>
                  <a:gd name="T11" fmla="*/ 592 h 1376"/>
                  <a:gd name="T12" fmla="*/ 951 w 1590"/>
                  <a:gd name="T13" fmla="*/ 214 h 1376"/>
                  <a:gd name="T14" fmla="*/ 847 w 1590"/>
                  <a:gd name="T15" fmla="*/ 1376 h 1376"/>
                  <a:gd name="T16" fmla="*/ 641 w 1590"/>
                  <a:gd name="T17" fmla="*/ 568 h 1376"/>
                  <a:gd name="T18" fmla="*/ 530 w 1590"/>
                  <a:gd name="T19" fmla="*/ 951 h 1376"/>
                  <a:gd name="T20" fmla="*/ 493 w 1590"/>
                  <a:gd name="T21" fmla="*/ 705 h 1376"/>
                  <a:gd name="T22" fmla="*/ 396 w 1590"/>
                  <a:gd name="T23" fmla="*/ 973 h 1376"/>
                  <a:gd name="T24" fmla="*/ 368 w 1590"/>
                  <a:gd name="T25" fmla="*/ 1376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0" h="1376">
                    <a:moveTo>
                      <a:pt x="368" y="1376"/>
                    </a:moveTo>
                    <a:cubicBezTo>
                      <a:pt x="76" y="1212"/>
                      <a:pt x="0" y="1056"/>
                      <a:pt x="43" y="843"/>
                    </a:cubicBezTo>
                    <a:cubicBezTo>
                      <a:pt x="76" y="686"/>
                      <a:pt x="196" y="558"/>
                      <a:pt x="206" y="401"/>
                    </a:cubicBezTo>
                    <a:cubicBezTo>
                      <a:pt x="251" y="484"/>
                      <a:pt x="257" y="544"/>
                      <a:pt x="262" y="630"/>
                    </a:cubicBezTo>
                    <a:cubicBezTo>
                      <a:pt x="406" y="453"/>
                      <a:pt x="556" y="216"/>
                      <a:pt x="523" y="0"/>
                    </a:cubicBezTo>
                    <a:cubicBezTo>
                      <a:pt x="523" y="0"/>
                      <a:pt x="883" y="258"/>
                      <a:pt x="908" y="592"/>
                    </a:cubicBezTo>
                    <a:cubicBezTo>
                      <a:pt x="940" y="523"/>
                      <a:pt x="983" y="285"/>
                      <a:pt x="951" y="214"/>
                    </a:cubicBezTo>
                    <a:cubicBezTo>
                      <a:pt x="1048" y="285"/>
                      <a:pt x="1590" y="956"/>
                      <a:pt x="847" y="1376"/>
                    </a:cubicBezTo>
                    <a:cubicBezTo>
                      <a:pt x="987" y="1104"/>
                      <a:pt x="883" y="738"/>
                      <a:pt x="641" y="568"/>
                    </a:cubicBezTo>
                    <a:cubicBezTo>
                      <a:pt x="657" y="641"/>
                      <a:pt x="637" y="831"/>
                      <a:pt x="530" y="951"/>
                    </a:cubicBezTo>
                    <a:cubicBezTo>
                      <a:pt x="554" y="827"/>
                      <a:pt x="493" y="705"/>
                      <a:pt x="493" y="705"/>
                    </a:cubicBezTo>
                    <a:cubicBezTo>
                      <a:pt x="493" y="705"/>
                      <a:pt x="473" y="860"/>
                      <a:pt x="396" y="973"/>
                    </a:cubicBezTo>
                    <a:cubicBezTo>
                      <a:pt x="326" y="1076"/>
                      <a:pt x="277" y="1185"/>
                      <a:pt x="368" y="1376"/>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grpSp>
        <p:grpSp>
          <p:nvGrpSpPr>
            <p:cNvPr id="52" name="组合 51"/>
            <p:cNvGrpSpPr/>
            <p:nvPr/>
          </p:nvGrpSpPr>
          <p:grpSpPr>
            <a:xfrm>
              <a:off x="10657983" y="4219842"/>
              <a:ext cx="764860" cy="765060"/>
              <a:chOff x="10657983" y="4058478"/>
              <a:chExt cx="764860" cy="765060"/>
            </a:xfrm>
          </p:grpSpPr>
          <p:sp>
            <p:nvSpPr>
              <p:cNvPr id="53" name="Oval 76"/>
              <p:cNvSpPr/>
              <p:nvPr/>
            </p:nvSpPr>
            <p:spPr bwMode="auto">
              <a:xfrm flipH="1">
                <a:off x="10657983" y="4058478"/>
                <a:ext cx="764860" cy="765060"/>
              </a:xfrm>
              <a:prstGeom prst="ellipse">
                <a:avLst/>
              </a:prstGeom>
              <a:solidFill>
                <a:schemeClr val="accent3"/>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nchor="ctr"/>
              <a:lstStyle/>
              <a:p>
                <a:pPr algn="ctr" defTabSz="608965">
                  <a:defRPr/>
                </a:pPr>
                <a:endParaRPr lang="en-US" sz="700" dirty="0">
                  <a:latin typeface="微软雅黑" panose="020B0503020204020204" pitchFamily="34" charset="-122"/>
                </a:endParaRPr>
              </a:p>
            </p:txBody>
          </p:sp>
          <p:sp>
            <p:nvSpPr>
              <p:cNvPr id="54" name="Freeform 185"/>
              <p:cNvSpPr>
                <a:spLocks noChangeAspect="1" noEditPoints="1"/>
              </p:cNvSpPr>
              <p:nvPr/>
            </p:nvSpPr>
            <p:spPr bwMode="auto">
              <a:xfrm>
                <a:off x="10879484" y="4244618"/>
                <a:ext cx="396000" cy="392780"/>
              </a:xfrm>
              <a:custGeom>
                <a:avLst/>
                <a:gdLst>
                  <a:gd name="T0" fmla="*/ 0 w 1200"/>
                  <a:gd name="T1" fmla="*/ 0 h 1200"/>
                  <a:gd name="T2" fmla="*/ 150 w 1200"/>
                  <a:gd name="T3" fmla="*/ 0 h 1200"/>
                  <a:gd name="T4" fmla="*/ 150 w 1200"/>
                  <a:gd name="T5" fmla="*/ 1200 h 1200"/>
                  <a:gd name="T6" fmla="*/ 0 w 1200"/>
                  <a:gd name="T7" fmla="*/ 1200 h 1200"/>
                  <a:gd name="T8" fmla="*/ 0 w 1200"/>
                  <a:gd name="T9" fmla="*/ 0 h 1200"/>
                  <a:gd name="T10" fmla="*/ 596 w 1200"/>
                  <a:gd name="T11" fmla="*/ 143 h 1200"/>
                  <a:gd name="T12" fmla="*/ 225 w 1200"/>
                  <a:gd name="T13" fmla="*/ 0 h 1200"/>
                  <a:gd name="T14" fmla="*/ 225 w 1200"/>
                  <a:gd name="T15" fmla="*/ 600 h 1200"/>
                  <a:gd name="T16" fmla="*/ 749 w 1200"/>
                  <a:gd name="T17" fmla="*/ 602 h 1200"/>
                  <a:gd name="T18" fmla="*/ 1200 w 1200"/>
                  <a:gd name="T19" fmla="*/ 300 h 1200"/>
                  <a:gd name="T20" fmla="*/ 596 w 1200"/>
                  <a:gd name="T21" fmla="*/ 143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0" h="1200">
                    <a:moveTo>
                      <a:pt x="0" y="0"/>
                    </a:moveTo>
                    <a:lnTo>
                      <a:pt x="150" y="0"/>
                    </a:lnTo>
                    <a:lnTo>
                      <a:pt x="150" y="1200"/>
                    </a:lnTo>
                    <a:lnTo>
                      <a:pt x="0" y="1200"/>
                    </a:lnTo>
                    <a:lnTo>
                      <a:pt x="0" y="0"/>
                    </a:lnTo>
                    <a:close/>
                    <a:moveTo>
                      <a:pt x="596" y="143"/>
                    </a:moveTo>
                    <a:cubicBezTo>
                      <a:pt x="483" y="9"/>
                      <a:pt x="397" y="0"/>
                      <a:pt x="225" y="0"/>
                    </a:cubicBezTo>
                    <a:lnTo>
                      <a:pt x="225" y="600"/>
                    </a:lnTo>
                    <a:cubicBezTo>
                      <a:pt x="526" y="450"/>
                      <a:pt x="560" y="620"/>
                      <a:pt x="749" y="602"/>
                    </a:cubicBezTo>
                    <a:cubicBezTo>
                      <a:pt x="936" y="586"/>
                      <a:pt x="1095" y="442"/>
                      <a:pt x="1200" y="300"/>
                    </a:cubicBezTo>
                    <a:cubicBezTo>
                      <a:pt x="902" y="369"/>
                      <a:pt x="752" y="328"/>
                      <a:pt x="596" y="143"/>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grpSp>
        <p:grpSp>
          <p:nvGrpSpPr>
            <p:cNvPr id="55" name="组合 54"/>
            <p:cNvGrpSpPr/>
            <p:nvPr/>
          </p:nvGrpSpPr>
          <p:grpSpPr>
            <a:xfrm>
              <a:off x="10657983" y="2115640"/>
              <a:ext cx="764860" cy="765060"/>
              <a:chOff x="10657983" y="1954276"/>
              <a:chExt cx="764860" cy="765060"/>
            </a:xfrm>
          </p:grpSpPr>
          <p:sp>
            <p:nvSpPr>
              <p:cNvPr id="56" name="Oval 76"/>
              <p:cNvSpPr/>
              <p:nvPr/>
            </p:nvSpPr>
            <p:spPr bwMode="auto">
              <a:xfrm flipH="1">
                <a:off x="10657983" y="1954276"/>
                <a:ext cx="764860" cy="765060"/>
              </a:xfrm>
              <a:prstGeom prst="ellipse">
                <a:avLst/>
              </a:prstGeom>
              <a:solidFill>
                <a:schemeClr val="accent4"/>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nchor="ctr"/>
              <a:lstStyle/>
              <a:p>
                <a:pPr algn="ctr" defTabSz="608965">
                  <a:defRPr/>
                </a:pPr>
                <a:endParaRPr lang="en-US" sz="700" dirty="0">
                  <a:latin typeface="微软雅黑" panose="020B0503020204020204" pitchFamily="34" charset="-122"/>
                </a:endParaRPr>
              </a:p>
            </p:txBody>
          </p:sp>
          <p:sp>
            <p:nvSpPr>
              <p:cNvPr id="57" name="Freeform 36"/>
              <p:cNvSpPr>
                <a:spLocks noChangeAspect="1" noEditPoints="1"/>
              </p:cNvSpPr>
              <p:nvPr/>
            </p:nvSpPr>
            <p:spPr bwMode="auto">
              <a:xfrm>
                <a:off x="10842413" y="2141893"/>
                <a:ext cx="396000" cy="389827"/>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p:spPr>
            <p:txBody>
              <a:bodyPr/>
              <a:lstStyle/>
              <a:p>
                <a:endParaRPr lang="zh-CN" altLang="en-US" sz="1050">
                  <a:solidFill>
                    <a:schemeClr val="accent1"/>
                  </a:solidFill>
                </a:endParaRPr>
              </a:p>
            </p:txBody>
          </p:sp>
        </p:grpSp>
        <p:grpSp>
          <p:nvGrpSpPr>
            <p:cNvPr id="58" name="组合 57"/>
            <p:cNvGrpSpPr/>
            <p:nvPr/>
          </p:nvGrpSpPr>
          <p:grpSpPr>
            <a:xfrm>
              <a:off x="769746" y="2115640"/>
              <a:ext cx="764860" cy="765060"/>
              <a:chOff x="769746" y="1954276"/>
              <a:chExt cx="764860" cy="765060"/>
            </a:xfrm>
          </p:grpSpPr>
          <p:sp>
            <p:nvSpPr>
              <p:cNvPr id="59" name="Oval 76"/>
              <p:cNvSpPr/>
              <p:nvPr/>
            </p:nvSpPr>
            <p:spPr bwMode="auto">
              <a:xfrm>
                <a:off x="769746" y="1954276"/>
                <a:ext cx="764860" cy="765060"/>
              </a:xfrm>
              <a:prstGeom prst="ellipse">
                <a:avLst/>
              </a:prstGeom>
              <a:solidFill>
                <a:srgbClr val="003366"/>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nchor="ctr"/>
              <a:lstStyle/>
              <a:p>
                <a:pPr algn="ctr" defTabSz="608965">
                  <a:defRPr/>
                </a:pPr>
                <a:endParaRPr lang="en-US" sz="700" dirty="0">
                  <a:latin typeface="微软雅黑" panose="020B0503020204020204" pitchFamily="34" charset="-122"/>
                </a:endParaRPr>
              </a:p>
            </p:txBody>
          </p:sp>
          <p:grpSp>
            <p:nvGrpSpPr>
              <p:cNvPr id="60" name="组合 59"/>
              <p:cNvGrpSpPr>
                <a:grpSpLocks noChangeAspect="1"/>
              </p:cNvGrpSpPr>
              <p:nvPr/>
            </p:nvGrpSpPr>
            <p:grpSpPr>
              <a:xfrm>
                <a:off x="972176" y="2094174"/>
                <a:ext cx="360000" cy="485264"/>
                <a:chOff x="3722033" y="3714538"/>
                <a:chExt cx="500321" cy="674410"/>
              </a:xfrm>
              <a:solidFill>
                <a:schemeClr val="bg1"/>
              </a:solidFill>
            </p:grpSpPr>
            <p:sp>
              <p:nvSpPr>
                <p:cNvPr id="61" name="Freeform 27"/>
                <p:cNvSpPr>
                  <a:spLocks noEditPoints="1"/>
                </p:cNvSpPr>
                <p:nvPr/>
              </p:nvSpPr>
              <p:spPr bwMode="auto">
                <a:xfrm>
                  <a:off x="3818586" y="4203888"/>
                  <a:ext cx="306118" cy="185060"/>
                </a:xfrm>
                <a:custGeom>
                  <a:avLst/>
                  <a:gdLst>
                    <a:gd name="T0" fmla="*/ 317 w 354"/>
                    <a:gd name="T1" fmla="*/ 5 h 214"/>
                    <a:gd name="T2" fmla="*/ 354 w 354"/>
                    <a:gd name="T3" fmla="*/ 186 h 214"/>
                    <a:gd name="T4" fmla="*/ 294 w 354"/>
                    <a:gd name="T5" fmla="*/ 171 h 214"/>
                    <a:gd name="T6" fmla="*/ 250 w 354"/>
                    <a:gd name="T7" fmla="*/ 214 h 214"/>
                    <a:gd name="T8" fmla="*/ 215 w 354"/>
                    <a:gd name="T9" fmla="*/ 44 h 214"/>
                    <a:gd name="T10" fmla="*/ 230 w 354"/>
                    <a:gd name="T11" fmla="*/ 46 h 214"/>
                    <a:gd name="T12" fmla="*/ 241 w 354"/>
                    <a:gd name="T13" fmla="*/ 45 h 214"/>
                    <a:gd name="T14" fmla="*/ 287 w 354"/>
                    <a:gd name="T15" fmla="*/ 7 h 214"/>
                    <a:gd name="T16" fmla="*/ 292 w 354"/>
                    <a:gd name="T17" fmla="*/ 0 h 214"/>
                    <a:gd name="T18" fmla="*/ 300 w 354"/>
                    <a:gd name="T19" fmla="*/ 2 h 214"/>
                    <a:gd name="T20" fmla="*/ 317 w 354"/>
                    <a:gd name="T21" fmla="*/ 5 h 214"/>
                    <a:gd name="T22" fmla="*/ 140 w 354"/>
                    <a:gd name="T23" fmla="*/ 44 h 214"/>
                    <a:gd name="T24" fmla="*/ 105 w 354"/>
                    <a:gd name="T25" fmla="*/ 214 h 214"/>
                    <a:gd name="T26" fmla="*/ 60 w 354"/>
                    <a:gd name="T27" fmla="*/ 171 h 214"/>
                    <a:gd name="T28" fmla="*/ 0 w 354"/>
                    <a:gd name="T29" fmla="*/ 186 h 214"/>
                    <a:gd name="T30" fmla="*/ 38 w 354"/>
                    <a:gd name="T31" fmla="*/ 5 h 214"/>
                    <a:gd name="T32" fmla="*/ 55 w 354"/>
                    <a:gd name="T33" fmla="*/ 2 h 214"/>
                    <a:gd name="T34" fmla="*/ 63 w 354"/>
                    <a:gd name="T35" fmla="*/ 0 h 214"/>
                    <a:gd name="T36" fmla="*/ 67 w 354"/>
                    <a:gd name="T37" fmla="*/ 7 h 214"/>
                    <a:gd name="T38" fmla="*/ 103 w 354"/>
                    <a:gd name="T39" fmla="*/ 42 h 214"/>
                    <a:gd name="T40" fmla="*/ 114 w 354"/>
                    <a:gd name="T41" fmla="*/ 45 h 214"/>
                    <a:gd name="T42" fmla="*/ 140 w 354"/>
                    <a:gd name="T43" fmla="*/ 4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4" h="214">
                      <a:moveTo>
                        <a:pt x="317" y="5"/>
                      </a:moveTo>
                      <a:cubicBezTo>
                        <a:pt x="354" y="186"/>
                        <a:pt x="354" y="186"/>
                        <a:pt x="354" y="186"/>
                      </a:cubicBezTo>
                      <a:cubicBezTo>
                        <a:pt x="294" y="171"/>
                        <a:pt x="294" y="171"/>
                        <a:pt x="294" y="171"/>
                      </a:cubicBezTo>
                      <a:cubicBezTo>
                        <a:pt x="250" y="214"/>
                        <a:pt x="250" y="214"/>
                        <a:pt x="250" y="214"/>
                      </a:cubicBezTo>
                      <a:cubicBezTo>
                        <a:pt x="215" y="44"/>
                        <a:pt x="215" y="44"/>
                        <a:pt x="215" y="44"/>
                      </a:cubicBezTo>
                      <a:cubicBezTo>
                        <a:pt x="220" y="45"/>
                        <a:pt x="225" y="46"/>
                        <a:pt x="230" y="46"/>
                      </a:cubicBezTo>
                      <a:cubicBezTo>
                        <a:pt x="234" y="46"/>
                        <a:pt x="238" y="46"/>
                        <a:pt x="241" y="45"/>
                      </a:cubicBezTo>
                      <a:cubicBezTo>
                        <a:pt x="264" y="40"/>
                        <a:pt x="276" y="25"/>
                        <a:pt x="287" y="7"/>
                      </a:cubicBezTo>
                      <a:cubicBezTo>
                        <a:pt x="289" y="5"/>
                        <a:pt x="290" y="2"/>
                        <a:pt x="292" y="0"/>
                      </a:cubicBezTo>
                      <a:cubicBezTo>
                        <a:pt x="295" y="0"/>
                        <a:pt x="298" y="1"/>
                        <a:pt x="300" y="2"/>
                      </a:cubicBezTo>
                      <a:cubicBezTo>
                        <a:pt x="306" y="3"/>
                        <a:pt x="311" y="4"/>
                        <a:pt x="317" y="5"/>
                      </a:cubicBezTo>
                      <a:close/>
                      <a:moveTo>
                        <a:pt x="140" y="44"/>
                      </a:moveTo>
                      <a:cubicBezTo>
                        <a:pt x="105" y="214"/>
                        <a:pt x="105" y="214"/>
                        <a:pt x="105" y="214"/>
                      </a:cubicBezTo>
                      <a:cubicBezTo>
                        <a:pt x="60" y="171"/>
                        <a:pt x="60" y="171"/>
                        <a:pt x="60" y="171"/>
                      </a:cubicBezTo>
                      <a:cubicBezTo>
                        <a:pt x="0" y="186"/>
                        <a:pt x="0" y="186"/>
                        <a:pt x="0" y="186"/>
                      </a:cubicBezTo>
                      <a:cubicBezTo>
                        <a:pt x="38" y="5"/>
                        <a:pt x="38" y="5"/>
                        <a:pt x="38" y="5"/>
                      </a:cubicBezTo>
                      <a:cubicBezTo>
                        <a:pt x="43" y="4"/>
                        <a:pt x="49" y="3"/>
                        <a:pt x="55" y="2"/>
                      </a:cubicBezTo>
                      <a:cubicBezTo>
                        <a:pt x="57" y="1"/>
                        <a:pt x="60" y="1"/>
                        <a:pt x="63" y="0"/>
                      </a:cubicBezTo>
                      <a:cubicBezTo>
                        <a:pt x="65" y="2"/>
                        <a:pt x="66" y="5"/>
                        <a:pt x="67" y="7"/>
                      </a:cubicBezTo>
                      <a:cubicBezTo>
                        <a:pt x="77" y="21"/>
                        <a:pt x="86" y="35"/>
                        <a:pt x="103" y="42"/>
                      </a:cubicBezTo>
                      <a:cubicBezTo>
                        <a:pt x="106" y="43"/>
                        <a:pt x="110" y="44"/>
                        <a:pt x="114" y="45"/>
                      </a:cubicBezTo>
                      <a:cubicBezTo>
                        <a:pt x="123" y="47"/>
                        <a:pt x="131" y="46"/>
                        <a:pt x="14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900">
                    <a:latin typeface="+mj-ea"/>
                    <a:ea typeface="+mj-ea"/>
                  </a:endParaRPr>
                </a:p>
              </p:txBody>
            </p:sp>
            <p:sp>
              <p:nvSpPr>
                <p:cNvPr id="62" name="Freeform 28"/>
                <p:cNvSpPr>
                  <a:spLocks noEditPoints="1"/>
                </p:cNvSpPr>
                <p:nvPr/>
              </p:nvSpPr>
              <p:spPr bwMode="auto">
                <a:xfrm>
                  <a:off x="3722033" y="3714538"/>
                  <a:ext cx="500321" cy="500687"/>
                </a:xfrm>
                <a:custGeom>
                  <a:avLst/>
                  <a:gdLst>
                    <a:gd name="T0" fmla="*/ 289 w 579"/>
                    <a:gd name="T1" fmla="*/ 28 h 579"/>
                    <a:gd name="T2" fmla="*/ 346 w 579"/>
                    <a:gd name="T3" fmla="*/ 4 h 579"/>
                    <a:gd name="T4" fmla="*/ 390 w 579"/>
                    <a:gd name="T5" fmla="*/ 48 h 579"/>
                    <a:gd name="T6" fmla="*/ 451 w 579"/>
                    <a:gd name="T7" fmla="*/ 48 h 579"/>
                    <a:gd name="T8" fmla="*/ 475 w 579"/>
                    <a:gd name="T9" fmla="*/ 105 h 579"/>
                    <a:gd name="T10" fmla="*/ 532 w 579"/>
                    <a:gd name="T11" fmla="*/ 128 h 579"/>
                    <a:gd name="T12" fmla="*/ 531 w 579"/>
                    <a:gd name="T13" fmla="*/ 190 h 579"/>
                    <a:gd name="T14" fmla="*/ 575 w 579"/>
                    <a:gd name="T15" fmla="*/ 233 h 579"/>
                    <a:gd name="T16" fmla="*/ 551 w 579"/>
                    <a:gd name="T17" fmla="*/ 290 h 579"/>
                    <a:gd name="T18" fmla="*/ 575 w 579"/>
                    <a:gd name="T19" fmla="*/ 347 h 579"/>
                    <a:gd name="T20" fmla="*/ 531 w 579"/>
                    <a:gd name="T21" fmla="*/ 390 h 579"/>
                    <a:gd name="T22" fmla="*/ 532 w 579"/>
                    <a:gd name="T23" fmla="*/ 452 h 579"/>
                    <a:gd name="T24" fmla="*/ 475 w 579"/>
                    <a:gd name="T25" fmla="*/ 475 h 579"/>
                    <a:gd name="T26" fmla="*/ 451 w 579"/>
                    <a:gd name="T27" fmla="*/ 532 h 579"/>
                    <a:gd name="T28" fmla="*/ 390 w 579"/>
                    <a:gd name="T29" fmla="*/ 532 h 579"/>
                    <a:gd name="T30" fmla="*/ 346 w 579"/>
                    <a:gd name="T31" fmla="*/ 575 h 579"/>
                    <a:gd name="T32" fmla="*/ 289 w 579"/>
                    <a:gd name="T33" fmla="*/ 552 h 579"/>
                    <a:gd name="T34" fmla="*/ 233 w 579"/>
                    <a:gd name="T35" fmla="*/ 575 h 579"/>
                    <a:gd name="T36" fmla="*/ 189 w 579"/>
                    <a:gd name="T37" fmla="*/ 532 h 579"/>
                    <a:gd name="T38" fmla="*/ 128 w 579"/>
                    <a:gd name="T39" fmla="*/ 532 h 579"/>
                    <a:gd name="T40" fmla="*/ 104 w 579"/>
                    <a:gd name="T41" fmla="*/ 475 h 579"/>
                    <a:gd name="T42" fmla="*/ 47 w 579"/>
                    <a:gd name="T43" fmla="*/ 452 h 579"/>
                    <a:gd name="T44" fmla="*/ 47 w 579"/>
                    <a:gd name="T45" fmla="*/ 390 h 579"/>
                    <a:gd name="T46" fmla="*/ 4 w 579"/>
                    <a:gd name="T47" fmla="*/ 347 h 579"/>
                    <a:gd name="T48" fmla="*/ 27 w 579"/>
                    <a:gd name="T49" fmla="*/ 290 h 579"/>
                    <a:gd name="T50" fmla="*/ 4 w 579"/>
                    <a:gd name="T51" fmla="*/ 233 h 579"/>
                    <a:gd name="T52" fmla="*/ 47 w 579"/>
                    <a:gd name="T53" fmla="*/ 190 h 579"/>
                    <a:gd name="T54" fmla="*/ 47 w 579"/>
                    <a:gd name="T55" fmla="*/ 128 h 579"/>
                    <a:gd name="T56" fmla="*/ 104 w 579"/>
                    <a:gd name="T57" fmla="*/ 105 h 579"/>
                    <a:gd name="T58" fmla="*/ 128 w 579"/>
                    <a:gd name="T59" fmla="*/ 48 h 579"/>
                    <a:gd name="T60" fmla="*/ 189 w 579"/>
                    <a:gd name="T61" fmla="*/ 48 h 579"/>
                    <a:gd name="T62" fmla="*/ 233 w 579"/>
                    <a:gd name="T63" fmla="*/ 4 h 579"/>
                    <a:gd name="T64" fmla="*/ 289 w 579"/>
                    <a:gd name="T65" fmla="*/ 28 h 579"/>
                    <a:gd name="T66" fmla="*/ 367 w 579"/>
                    <a:gd name="T67" fmla="*/ 103 h 579"/>
                    <a:gd name="T68" fmla="*/ 87 w 579"/>
                    <a:gd name="T69" fmla="*/ 288 h 579"/>
                    <a:gd name="T70" fmla="*/ 367 w 579"/>
                    <a:gd name="T71" fmla="*/ 477 h 579"/>
                    <a:gd name="T72" fmla="*/ 431 w 579"/>
                    <a:gd name="T73" fmla="*/ 146 h 579"/>
                    <a:gd name="T74" fmla="*/ 367 w 579"/>
                    <a:gd name="T75" fmla="*/ 103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9" h="579">
                      <a:moveTo>
                        <a:pt x="289" y="28"/>
                      </a:moveTo>
                      <a:cubicBezTo>
                        <a:pt x="308" y="29"/>
                        <a:pt x="327" y="0"/>
                        <a:pt x="346" y="4"/>
                      </a:cubicBezTo>
                      <a:cubicBezTo>
                        <a:pt x="365" y="8"/>
                        <a:pt x="371" y="42"/>
                        <a:pt x="390" y="48"/>
                      </a:cubicBezTo>
                      <a:cubicBezTo>
                        <a:pt x="407" y="56"/>
                        <a:pt x="435" y="37"/>
                        <a:pt x="451" y="48"/>
                      </a:cubicBezTo>
                      <a:cubicBezTo>
                        <a:pt x="467" y="58"/>
                        <a:pt x="460" y="92"/>
                        <a:pt x="475" y="105"/>
                      </a:cubicBezTo>
                      <a:cubicBezTo>
                        <a:pt x="487" y="119"/>
                        <a:pt x="521" y="112"/>
                        <a:pt x="532" y="128"/>
                      </a:cubicBezTo>
                      <a:cubicBezTo>
                        <a:pt x="542" y="144"/>
                        <a:pt x="523" y="172"/>
                        <a:pt x="531" y="190"/>
                      </a:cubicBezTo>
                      <a:cubicBezTo>
                        <a:pt x="537" y="208"/>
                        <a:pt x="571" y="214"/>
                        <a:pt x="575" y="233"/>
                      </a:cubicBezTo>
                      <a:cubicBezTo>
                        <a:pt x="579" y="252"/>
                        <a:pt x="550" y="271"/>
                        <a:pt x="551" y="290"/>
                      </a:cubicBezTo>
                      <a:cubicBezTo>
                        <a:pt x="550" y="309"/>
                        <a:pt x="579" y="328"/>
                        <a:pt x="575" y="347"/>
                      </a:cubicBezTo>
                      <a:cubicBezTo>
                        <a:pt x="571" y="366"/>
                        <a:pt x="538" y="372"/>
                        <a:pt x="531" y="390"/>
                      </a:cubicBezTo>
                      <a:cubicBezTo>
                        <a:pt x="523" y="407"/>
                        <a:pt x="542" y="436"/>
                        <a:pt x="532" y="452"/>
                      </a:cubicBezTo>
                      <a:cubicBezTo>
                        <a:pt x="521" y="468"/>
                        <a:pt x="487" y="461"/>
                        <a:pt x="475" y="475"/>
                      </a:cubicBezTo>
                      <a:cubicBezTo>
                        <a:pt x="460" y="488"/>
                        <a:pt x="467" y="521"/>
                        <a:pt x="451" y="532"/>
                      </a:cubicBezTo>
                      <a:cubicBezTo>
                        <a:pt x="435" y="543"/>
                        <a:pt x="407" y="523"/>
                        <a:pt x="390" y="532"/>
                      </a:cubicBezTo>
                      <a:cubicBezTo>
                        <a:pt x="372" y="538"/>
                        <a:pt x="365" y="572"/>
                        <a:pt x="346" y="575"/>
                      </a:cubicBezTo>
                      <a:cubicBezTo>
                        <a:pt x="327" y="579"/>
                        <a:pt x="309" y="550"/>
                        <a:pt x="289" y="552"/>
                      </a:cubicBezTo>
                      <a:cubicBezTo>
                        <a:pt x="270" y="550"/>
                        <a:pt x="252" y="579"/>
                        <a:pt x="233" y="575"/>
                      </a:cubicBezTo>
                      <a:cubicBezTo>
                        <a:pt x="214" y="572"/>
                        <a:pt x="207" y="538"/>
                        <a:pt x="189" y="532"/>
                      </a:cubicBezTo>
                      <a:cubicBezTo>
                        <a:pt x="172" y="523"/>
                        <a:pt x="144" y="543"/>
                        <a:pt x="128" y="532"/>
                      </a:cubicBezTo>
                      <a:cubicBezTo>
                        <a:pt x="112" y="521"/>
                        <a:pt x="119" y="488"/>
                        <a:pt x="104" y="475"/>
                      </a:cubicBezTo>
                      <a:cubicBezTo>
                        <a:pt x="92" y="461"/>
                        <a:pt x="58" y="468"/>
                        <a:pt x="47" y="452"/>
                      </a:cubicBezTo>
                      <a:cubicBezTo>
                        <a:pt x="36" y="436"/>
                        <a:pt x="56" y="407"/>
                        <a:pt x="47" y="390"/>
                      </a:cubicBezTo>
                      <a:cubicBezTo>
                        <a:pt x="41" y="372"/>
                        <a:pt x="8" y="366"/>
                        <a:pt x="4" y="347"/>
                      </a:cubicBezTo>
                      <a:cubicBezTo>
                        <a:pt x="0" y="328"/>
                        <a:pt x="29" y="309"/>
                        <a:pt x="27" y="290"/>
                      </a:cubicBezTo>
                      <a:cubicBezTo>
                        <a:pt x="29" y="271"/>
                        <a:pt x="0" y="252"/>
                        <a:pt x="4" y="233"/>
                      </a:cubicBezTo>
                      <a:cubicBezTo>
                        <a:pt x="8" y="214"/>
                        <a:pt x="41" y="208"/>
                        <a:pt x="47" y="190"/>
                      </a:cubicBezTo>
                      <a:cubicBezTo>
                        <a:pt x="56" y="172"/>
                        <a:pt x="36" y="144"/>
                        <a:pt x="47" y="128"/>
                      </a:cubicBezTo>
                      <a:cubicBezTo>
                        <a:pt x="58" y="112"/>
                        <a:pt x="92" y="119"/>
                        <a:pt x="104" y="105"/>
                      </a:cubicBezTo>
                      <a:cubicBezTo>
                        <a:pt x="119" y="92"/>
                        <a:pt x="112" y="58"/>
                        <a:pt x="128" y="48"/>
                      </a:cubicBezTo>
                      <a:cubicBezTo>
                        <a:pt x="144" y="37"/>
                        <a:pt x="172" y="56"/>
                        <a:pt x="189" y="48"/>
                      </a:cubicBezTo>
                      <a:cubicBezTo>
                        <a:pt x="207" y="42"/>
                        <a:pt x="214" y="8"/>
                        <a:pt x="233" y="4"/>
                      </a:cubicBezTo>
                      <a:cubicBezTo>
                        <a:pt x="252" y="0"/>
                        <a:pt x="270" y="29"/>
                        <a:pt x="289" y="28"/>
                      </a:cubicBezTo>
                      <a:close/>
                      <a:moveTo>
                        <a:pt x="367" y="103"/>
                      </a:moveTo>
                      <a:cubicBezTo>
                        <a:pt x="234" y="48"/>
                        <a:pt x="88" y="145"/>
                        <a:pt x="87" y="288"/>
                      </a:cubicBezTo>
                      <a:cubicBezTo>
                        <a:pt x="86" y="433"/>
                        <a:pt x="233" y="532"/>
                        <a:pt x="367" y="477"/>
                      </a:cubicBezTo>
                      <a:cubicBezTo>
                        <a:pt x="501" y="421"/>
                        <a:pt x="534" y="247"/>
                        <a:pt x="431" y="146"/>
                      </a:cubicBezTo>
                      <a:cubicBezTo>
                        <a:pt x="413" y="127"/>
                        <a:pt x="391" y="113"/>
                        <a:pt x="367"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900">
                    <a:latin typeface="+mj-ea"/>
                    <a:ea typeface="+mj-ea"/>
                  </a:endParaRPr>
                </a:p>
              </p:txBody>
            </p:sp>
            <p:sp>
              <p:nvSpPr>
                <p:cNvPr id="63" name="Freeform 29"/>
                <p:cNvSpPr>
                  <a:spLocks noEditPoints="1"/>
                </p:cNvSpPr>
                <p:nvPr/>
              </p:nvSpPr>
              <p:spPr bwMode="auto">
                <a:xfrm>
                  <a:off x="3829192" y="3821698"/>
                  <a:ext cx="286002" cy="287100"/>
                </a:xfrm>
                <a:custGeom>
                  <a:avLst/>
                  <a:gdLst>
                    <a:gd name="T0" fmla="*/ 165 w 331"/>
                    <a:gd name="T1" fmla="*/ 0 h 332"/>
                    <a:gd name="T2" fmla="*/ 331 w 331"/>
                    <a:gd name="T3" fmla="*/ 166 h 332"/>
                    <a:gd name="T4" fmla="*/ 165 w 331"/>
                    <a:gd name="T5" fmla="*/ 332 h 332"/>
                    <a:gd name="T6" fmla="*/ 0 w 331"/>
                    <a:gd name="T7" fmla="*/ 166 h 332"/>
                    <a:gd name="T8" fmla="*/ 165 w 331"/>
                    <a:gd name="T9" fmla="*/ 0 h 332"/>
                    <a:gd name="T10" fmla="*/ 176 w 331"/>
                    <a:gd name="T11" fmla="*/ 50 h 332"/>
                    <a:gd name="T12" fmla="*/ 205 w 331"/>
                    <a:gd name="T13" fmla="*/ 111 h 332"/>
                    <a:gd name="T14" fmla="*/ 272 w 331"/>
                    <a:gd name="T15" fmla="*/ 119 h 332"/>
                    <a:gd name="T16" fmla="*/ 282 w 331"/>
                    <a:gd name="T17" fmla="*/ 127 h 332"/>
                    <a:gd name="T18" fmla="*/ 279 w 331"/>
                    <a:gd name="T19" fmla="*/ 140 h 332"/>
                    <a:gd name="T20" fmla="*/ 229 w 331"/>
                    <a:gd name="T21" fmla="*/ 186 h 332"/>
                    <a:gd name="T22" fmla="*/ 242 w 331"/>
                    <a:gd name="T23" fmla="*/ 252 h 332"/>
                    <a:gd name="T24" fmla="*/ 237 w 331"/>
                    <a:gd name="T25" fmla="*/ 265 h 332"/>
                    <a:gd name="T26" fmla="*/ 224 w 331"/>
                    <a:gd name="T27" fmla="*/ 265 h 332"/>
                    <a:gd name="T28" fmla="*/ 165 w 331"/>
                    <a:gd name="T29" fmla="*/ 232 h 332"/>
                    <a:gd name="T30" fmla="*/ 106 w 331"/>
                    <a:gd name="T31" fmla="*/ 265 h 332"/>
                    <a:gd name="T32" fmla="*/ 93 w 331"/>
                    <a:gd name="T33" fmla="*/ 265 h 332"/>
                    <a:gd name="T34" fmla="*/ 89 w 331"/>
                    <a:gd name="T35" fmla="*/ 252 h 332"/>
                    <a:gd name="T36" fmla="*/ 102 w 331"/>
                    <a:gd name="T37" fmla="*/ 186 h 332"/>
                    <a:gd name="T38" fmla="*/ 52 w 331"/>
                    <a:gd name="T39" fmla="*/ 140 h 332"/>
                    <a:gd name="T40" fmla="*/ 49 w 331"/>
                    <a:gd name="T41" fmla="*/ 127 h 332"/>
                    <a:gd name="T42" fmla="*/ 59 w 331"/>
                    <a:gd name="T43" fmla="*/ 119 h 332"/>
                    <a:gd name="T44" fmla="*/ 126 w 331"/>
                    <a:gd name="T45" fmla="*/ 111 h 332"/>
                    <a:gd name="T46" fmla="*/ 154 w 331"/>
                    <a:gd name="T47" fmla="*/ 50 h 332"/>
                    <a:gd name="T48" fmla="*/ 165 w 331"/>
                    <a:gd name="T49" fmla="*/ 43 h 332"/>
                    <a:gd name="T50" fmla="*/ 176 w 331"/>
                    <a:gd name="T51" fmla="*/ 5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1" h="332">
                      <a:moveTo>
                        <a:pt x="165" y="0"/>
                      </a:moveTo>
                      <a:cubicBezTo>
                        <a:pt x="257" y="0"/>
                        <a:pt x="331" y="74"/>
                        <a:pt x="331" y="166"/>
                      </a:cubicBezTo>
                      <a:cubicBezTo>
                        <a:pt x="331" y="257"/>
                        <a:pt x="257" y="332"/>
                        <a:pt x="165" y="332"/>
                      </a:cubicBezTo>
                      <a:cubicBezTo>
                        <a:pt x="74" y="332"/>
                        <a:pt x="0" y="257"/>
                        <a:pt x="0" y="166"/>
                      </a:cubicBezTo>
                      <a:cubicBezTo>
                        <a:pt x="0" y="74"/>
                        <a:pt x="74" y="0"/>
                        <a:pt x="165" y="0"/>
                      </a:cubicBezTo>
                      <a:close/>
                      <a:moveTo>
                        <a:pt x="176" y="50"/>
                      </a:moveTo>
                      <a:cubicBezTo>
                        <a:pt x="205" y="111"/>
                        <a:pt x="205" y="111"/>
                        <a:pt x="205" y="111"/>
                      </a:cubicBezTo>
                      <a:cubicBezTo>
                        <a:pt x="272" y="119"/>
                        <a:pt x="272" y="119"/>
                        <a:pt x="272" y="119"/>
                      </a:cubicBezTo>
                      <a:cubicBezTo>
                        <a:pt x="277" y="120"/>
                        <a:pt x="281" y="123"/>
                        <a:pt x="282" y="127"/>
                      </a:cubicBezTo>
                      <a:cubicBezTo>
                        <a:pt x="284" y="132"/>
                        <a:pt x="282" y="137"/>
                        <a:pt x="279" y="140"/>
                      </a:cubicBezTo>
                      <a:cubicBezTo>
                        <a:pt x="229" y="186"/>
                        <a:pt x="229" y="186"/>
                        <a:pt x="229" y="186"/>
                      </a:cubicBezTo>
                      <a:cubicBezTo>
                        <a:pt x="242" y="252"/>
                        <a:pt x="242" y="252"/>
                        <a:pt x="242" y="252"/>
                      </a:cubicBezTo>
                      <a:cubicBezTo>
                        <a:pt x="243" y="257"/>
                        <a:pt x="241" y="262"/>
                        <a:pt x="237" y="265"/>
                      </a:cubicBezTo>
                      <a:cubicBezTo>
                        <a:pt x="234" y="267"/>
                        <a:pt x="229" y="268"/>
                        <a:pt x="224" y="265"/>
                      </a:cubicBezTo>
                      <a:cubicBezTo>
                        <a:pt x="165" y="232"/>
                        <a:pt x="165" y="232"/>
                        <a:pt x="165" y="232"/>
                      </a:cubicBezTo>
                      <a:cubicBezTo>
                        <a:pt x="106" y="265"/>
                        <a:pt x="106" y="265"/>
                        <a:pt x="106" y="265"/>
                      </a:cubicBezTo>
                      <a:cubicBezTo>
                        <a:pt x="102" y="268"/>
                        <a:pt x="97" y="267"/>
                        <a:pt x="93" y="265"/>
                      </a:cubicBezTo>
                      <a:cubicBezTo>
                        <a:pt x="89" y="262"/>
                        <a:pt x="88" y="257"/>
                        <a:pt x="89" y="252"/>
                      </a:cubicBezTo>
                      <a:cubicBezTo>
                        <a:pt x="102" y="186"/>
                        <a:pt x="102" y="186"/>
                        <a:pt x="102" y="186"/>
                      </a:cubicBezTo>
                      <a:cubicBezTo>
                        <a:pt x="52" y="140"/>
                        <a:pt x="52" y="140"/>
                        <a:pt x="52" y="140"/>
                      </a:cubicBezTo>
                      <a:cubicBezTo>
                        <a:pt x="48" y="137"/>
                        <a:pt x="47" y="132"/>
                        <a:pt x="49" y="127"/>
                      </a:cubicBezTo>
                      <a:cubicBezTo>
                        <a:pt x="50" y="123"/>
                        <a:pt x="54" y="120"/>
                        <a:pt x="59" y="119"/>
                      </a:cubicBezTo>
                      <a:cubicBezTo>
                        <a:pt x="126" y="111"/>
                        <a:pt x="126" y="111"/>
                        <a:pt x="126" y="111"/>
                      </a:cubicBezTo>
                      <a:cubicBezTo>
                        <a:pt x="154" y="50"/>
                        <a:pt x="154" y="50"/>
                        <a:pt x="154" y="50"/>
                      </a:cubicBezTo>
                      <a:cubicBezTo>
                        <a:pt x="156" y="45"/>
                        <a:pt x="161" y="43"/>
                        <a:pt x="165" y="43"/>
                      </a:cubicBezTo>
                      <a:cubicBezTo>
                        <a:pt x="170" y="43"/>
                        <a:pt x="174" y="45"/>
                        <a:pt x="176"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900">
                    <a:latin typeface="+mj-ea"/>
                    <a:ea typeface="+mj-ea"/>
                  </a:endParaRPr>
                </a:p>
              </p:txBody>
            </p:sp>
          </p:grpSp>
        </p:grpSp>
        <p:sp>
          <p:nvSpPr>
            <p:cNvPr id="64" name="Freeform 184"/>
            <p:cNvSpPr>
              <a:spLocks noChangeAspect="1"/>
            </p:cNvSpPr>
            <p:nvPr/>
          </p:nvSpPr>
          <p:spPr bwMode="auto">
            <a:xfrm>
              <a:off x="5202396" y="4009898"/>
              <a:ext cx="669322" cy="578426"/>
            </a:xfrm>
            <a:custGeom>
              <a:avLst/>
              <a:gdLst>
                <a:gd name="T0" fmla="*/ 368 w 1590"/>
                <a:gd name="T1" fmla="*/ 1376 h 1376"/>
                <a:gd name="T2" fmla="*/ 43 w 1590"/>
                <a:gd name="T3" fmla="*/ 843 h 1376"/>
                <a:gd name="T4" fmla="*/ 206 w 1590"/>
                <a:gd name="T5" fmla="*/ 401 h 1376"/>
                <a:gd name="T6" fmla="*/ 262 w 1590"/>
                <a:gd name="T7" fmla="*/ 630 h 1376"/>
                <a:gd name="T8" fmla="*/ 523 w 1590"/>
                <a:gd name="T9" fmla="*/ 0 h 1376"/>
                <a:gd name="T10" fmla="*/ 908 w 1590"/>
                <a:gd name="T11" fmla="*/ 592 h 1376"/>
                <a:gd name="T12" fmla="*/ 951 w 1590"/>
                <a:gd name="T13" fmla="*/ 214 h 1376"/>
                <a:gd name="T14" fmla="*/ 847 w 1590"/>
                <a:gd name="T15" fmla="*/ 1376 h 1376"/>
                <a:gd name="T16" fmla="*/ 641 w 1590"/>
                <a:gd name="T17" fmla="*/ 568 h 1376"/>
                <a:gd name="T18" fmla="*/ 530 w 1590"/>
                <a:gd name="T19" fmla="*/ 951 h 1376"/>
                <a:gd name="T20" fmla="*/ 493 w 1590"/>
                <a:gd name="T21" fmla="*/ 705 h 1376"/>
                <a:gd name="T22" fmla="*/ 396 w 1590"/>
                <a:gd name="T23" fmla="*/ 973 h 1376"/>
                <a:gd name="T24" fmla="*/ 368 w 1590"/>
                <a:gd name="T25" fmla="*/ 1376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0" h="1376">
                  <a:moveTo>
                    <a:pt x="368" y="1376"/>
                  </a:moveTo>
                  <a:cubicBezTo>
                    <a:pt x="76" y="1212"/>
                    <a:pt x="0" y="1056"/>
                    <a:pt x="43" y="843"/>
                  </a:cubicBezTo>
                  <a:cubicBezTo>
                    <a:pt x="76" y="686"/>
                    <a:pt x="196" y="558"/>
                    <a:pt x="206" y="401"/>
                  </a:cubicBezTo>
                  <a:cubicBezTo>
                    <a:pt x="251" y="484"/>
                    <a:pt x="257" y="544"/>
                    <a:pt x="262" y="630"/>
                  </a:cubicBezTo>
                  <a:cubicBezTo>
                    <a:pt x="406" y="453"/>
                    <a:pt x="556" y="216"/>
                    <a:pt x="523" y="0"/>
                  </a:cubicBezTo>
                  <a:cubicBezTo>
                    <a:pt x="523" y="0"/>
                    <a:pt x="883" y="258"/>
                    <a:pt x="908" y="592"/>
                  </a:cubicBezTo>
                  <a:cubicBezTo>
                    <a:pt x="940" y="523"/>
                    <a:pt x="983" y="285"/>
                    <a:pt x="951" y="214"/>
                  </a:cubicBezTo>
                  <a:cubicBezTo>
                    <a:pt x="1048" y="285"/>
                    <a:pt x="1590" y="956"/>
                    <a:pt x="847" y="1376"/>
                  </a:cubicBezTo>
                  <a:cubicBezTo>
                    <a:pt x="987" y="1104"/>
                    <a:pt x="883" y="738"/>
                    <a:pt x="641" y="568"/>
                  </a:cubicBezTo>
                  <a:cubicBezTo>
                    <a:pt x="657" y="641"/>
                    <a:pt x="637" y="831"/>
                    <a:pt x="530" y="951"/>
                  </a:cubicBezTo>
                  <a:cubicBezTo>
                    <a:pt x="554" y="827"/>
                    <a:pt x="493" y="705"/>
                    <a:pt x="493" y="705"/>
                  </a:cubicBezTo>
                  <a:cubicBezTo>
                    <a:pt x="493" y="705"/>
                    <a:pt x="473" y="860"/>
                    <a:pt x="396" y="973"/>
                  </a:cubicBezTo>
                  <a:cubicBezTo>
                    <a:pt x="326" y="1076"/>
                    <a:pt x="277" y="1185"/>
                    <a:pt x="368" y="1376"/>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sp>
          <p:nvSpPr>
            <p:cNvPr id="65" name="Freeform 185"/>
            <p:cNvSpPr>
              <a:spLocks noChangeAspect="1" noEditPoints="1"/>
            </p:cNvSpPr>
            <p:nvPr/>
          </p:nvSpPr>
          <p:spPr bwMode="auto">
            <a:xfrm>
              <a:off x="6515293" y="3994833"/>
              <a:ext cx="613545" cy="608556"/>
            </a:xfrm>
            <a:custGeom>
              <a:avLst/>
              <a:gdLst>
                <a:gd name="T0" fmla="*/ 0 w 1200"/>
                <a:gd name="T1" fmla="*/ 0 h 1200"/>
                <a:gd name="T2" fmla="*/ 150 w 1200"/>
                <a:gd name="T3" fmla="*/ 0 h 1200"/>
                <a:gd name="T4" fmla="*/ 150 w 1200"/>
                <a:gd name="T5" fmla="*/ 1200 h 1200"/>
                <a:gd name="T6" fmla="*/ 0 w 1200"/>
                <a:gd name="T7" fmla="*/ 1200 h 1200"/>
                <a:gd name="T8" fmla="*/ 0 w 1200"/>
                <a:gd name="T9" fmla="*/ 0 h 1200"/>
                <a:gd name="T10" fmla="*/ 596 w 1200"/>
                <a:gd name="T11" fmla="*/ 143 h 1200"/>
                <a:gd name="T12" fmla="*/ 225 w 1200"/>
                <a:gd name="T13" fmla="*/ 0 h 1200"/>
                <a:gd name="T14" fmla="*/ 225 w 1200"/>
                <a:gd name="T15" fmla="*/ 600 h 1200"/>
                <a:gd name="T16" fmla="*/ 749 w 1200"/>
                <a:gd name="T17" fmla="*/ 602 h 1200"/>
                <a:gd name="T18" fmla="*/ 1200 w 1200"/>
                <a:gd name="T19" fmla="*/ 300 h 1200"/>
                <a:gd name="T20" fmla="*/ 596 w 1200"/>
                <a:gd name="T21" fmla="*/ 143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0" h="1200">
                  <a:moveTo>
                    <a:pt x="0" y="0"/>
                  </a:moveTo>
                  <a:lnTo>
                    <a:pt x="150" y="0"/>
                  </a:lnTo>
                  <a:lnTo>
                    <a:pt x="150" y="1200"/>
                  </a:lnTo>
                  <a:lnTo>
                    <a:pt x="0" y="1200"/>
                  </a:lnTo>
                  <a:lnTo>
                    <a:pt x="0" y="0"/>
                  </a:lnTo>
                  <a:close/>
                  <a:moveTo>
                    <a:pt x="596" y="143"/>
                  </a:moveTo>
                  <a:cubicBezTo>
                    <a:pt x="483" y="9"/>
                    <a:pt x="397" y="0"/>
                    <a:pt x="225" y="0"/>
                  </a:cubicBezTo>
                  <a:lnTo>
                    <a:pt x="225" y="600"/>
                  </a:lnTo>
                  <a:cubicBezTo>
                    <a:pt x="526" y="450"/>
                    <a:pt x="560" y="620"/>
                    <a:pt x="749" y="602"/>
                  </a:cubicBezTo>
                  <a:cubicBezTo>
                    <a:pt x="936" y="586"/>
                    <a:pt x="1095" y="442"/>
                    <a:pt x="1200" y="300"/>
                  </a:cubicBezTo>
                  <a:cubicBezTo>
                    <a:pt x="902" y="369"/>
                    <a:pt x="752" y="328"/>
                    <a:pt x="596" y="143"/>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sp>
          <p:nvSpPr>
            <p:cNvPr id="66" name="Freeform 36"/>
            <p:cNvSpPr>
              <a:spLocks noChangeAspect="1" noEditPoints="1"/>
            </p:cNvSpPr>
            <p:nvPr/>
          </p:nvSpPr>
          <p:spPr bwMode="auto">
            <a:xfrm>
              <a:off x="6490579" y="2560124"/>
              <a:ext cx="613545" cy="603981"/>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p:spPr>
          <p:txBody>
            <a:bodyPr/>
            <a:lstStyle/>
            <a:p>
              <a:endParaRPr lang="zh-CN" altLang="en-US" sz="1050">
                <a:solidFill>
                  <a:schemeClr val="accent1"/>
                </a:solidFill>
              </a:endParaRPr>
            </a:p>
          </p:txBody>
        </p:sp>
        <p:grpSp>
          <p:nvGrpSpPr>
            <p:cNvPr id="67" name="组合 66"/>
            <p:cNvGrpSpPr>
              <a:grpSpLocks noChangeAspect="1"/>
            </p:cNvGrpSpPr>
            <p:nvPr/>
          </p:nvGrpSpPr>
          <p:grpSpPr>
            <a:xfrm>
              <a:off x="5196388" y="2486191"/>
              <a:ext cx="557768" cy="751846"/>
              <a:chOff x="3722033" y="3714538"/>
              <a:chExt cx="500321" cy="674410"/>
            </a:xfrm>
            <a:solidFill>
              <a:schemeClr val="bg1"/>
            </a:solidFill>
          </p:grpSpPr>
          <p:sp>
            <p:nvSpPr>
              <p:cNvPr id="68" name="Freeform 27"/>
              <p:cNvSpPr>
                <a:spLocks noEditPoints="1"/>
              </p:cNvSpPr>
              <p:nvPr/>
            </p:nvSpPr>
            <p:spPr bwMode="auto">
              <a:xfrm>
                <a:off x="3818586" y="4203888"/>
                <a:ext cx="306118" cy="185060"/>
              </a:xfrm>
              <a:custGeom>
                <a:avLst/>
                <a:gdLst>
                  <a:gd name="T0" fmla="*/ 317 w 354"/>
                  <a:gd name="T1" fmla="*/ 5 h 214"/>
                  <a:gd name="T2" fmla="*/ 354 w 354"/>
                  <a:gd name="T3" fmla="*/ 186 h 214"/>
                  <a:gd name="T4" fmla="*/ 294 w 354"/>
                  <a:gd name="T5" fmla="*/ 171 h 214"/>
                  <a:gd name="T6" fmla="*/ 250 w 354"/>
                  <a:gd name="T7" fmla="*/ 214 h 214"/>
                  <a:gd name="T8" fmla="*/ 215 w 354"/>
                  <a:gd name="T9" fmla="*/ 44 h 214"/>
                  <a:gd name="T10" fmla="*/ 230 w 354"/>
                  <a:gd name="T11" fmla="*/ 46 h 214"/>
                  <a:gd name="T12" fmla="*/ 241 w 354"/>
                  <a:gd name="T13" fmla="*/ 45 h 214"/>
                  <a:gd name="T14" fmla="*/ 287 w 354"/>
                  <a:gd name="T15" fmla="*/ 7 h 214"/>
                  <a:gd name="T16" fmla="*/ 292 w 354"/>
                  <a:gd name="T17" fmla="*/ 0 h 214"/>
                  <a:gd name="T18" fmla="*/ 300 w 354"/>
                  <a:gd name="T19" fmla="*/ 2 h 214"/>
                  <a:gd name="T20" fmla="*/ 317 w 354"/>
                  <a:gd name="T21" fmla="*/ 5 h 214"/>
                  <a:gd name="T22" fmla="*/ 140 w 354"/>
                  <a:gd name="T23" fmla="*/ 44 h 214"/>
                  <a:gd name="T24" fmla="*/ 105 w 354"/>
                  <a:gd name="T25" fmla="*/ 214 h 214"/>
                  <a:gd name="T26" fmla="*/ 60 w 354"/>
                  <a:gd name="T27" fmla="*/ 171 h 214"/>
                  <a:gd name="T28" fmla="*/ 0 w 354"/>
                  <a:gd name="T29" fmla="*/ 186 h 214"/>
                  <a:gd name="T30" fmla="*/ 38 w 354"/>
                  <a:gd name="T31" fmla="*/ 5 h 214"/>
                  <a:gd name="T32" fmla="*/ 55 w 354"/>
                  <a:gd name="T33" fmla="*/ 2 h 214"/>
                  <a:gd name="T34" fmla="*/ 63 w 354"/>
                  <a:gd name="T35" fmla="*/ 0 h 214"/>
                  <a:gd name="T36" fmla="*/ 67 w 354"/>
                  <a:gd name="T37" fmla="*/ 7 h 214"/>
                  <a:gd name="T38" fmla="*/ 103 w 354"/>
                  <a:gd name="T39" fmla="*/ 42 h 214"/>
                  <a:gd name="T40" fmla="*/ 114 w 354"/>
                  <a:gd name="T41" fmla="*/ 45 h 214"/>
                  <a:gd name="T42" fmla="*/ 140 w 354"/>
                  <a:gd name="T43" fmla="*/ 4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4" h="214">
                    <a:moveTo>
                      <a:pt x="317" y="5"/>
                    </a:moveTo>
                    <a:cubicBezTo>
                      <a:pt x="354" y="186"/>
                      <a:pt x="354" y="186"/>
                      <a:pt x="354" y="186"/>
                    </a:cubicBezTo>
                    <a:cubicBezTo>
                      <a:pt x="294" y="171"/>
                      <a:pt x="294" y="171"/>
                      <a:pt x="294" y="171"/>
                    </a:cubicBezTo>
                    <a:cubicBezTo>
                      <a:pt x="250" y="214"/>
                      <a:pt x="250" y="214"/>
                      <a:pt x="250" y="214"/>
                    </a:cubicBezTo>
                    <a:cubicBezTo>
                      <a:pt x="215" y="44"/>
                      <a:pt x="215" y="44"/>
                      <a:pt x="215" y="44"/>
                    </a:cubicBezTo>
                    <a:cubicBezTo>
                      <a:pt x="220" y="45"/>
                      <a:pt x="225" y="46"/>
                      <a:pt x="230" y="46"/>
                    </a:cubicBezTo>
                    <a:cubicBezTo>
                      <a:pt x="234" y="46"/>
                      <a:pt x="238" y="46"/>
                      <a:pt x="241" y="45"/>
                    </a:cubicBezTo>
                    <a:cubicBezTo>
                      <a:pt x="264" y="40"/>
                      <a:pt x="276" y="25"/>
                      <a:pt x="287" y="7"/>
                    </a:cubicBezTo>
                    <a:cubicBezTo>
                      <a:pt x="289" y="5"/>
                      <a:pt x="290" y="2"/>
                      <a:pt x="292" y="0"/>
                    </a:cubicBezTo>
                    <a:cubicBezTo>
                      <a:pt x="295" y="0"/>
                      <a:pt x="298" y="1"/>
                      <a:pt x="300" y="2"/>
                    </a:cubicBezTo>
                    <a:cubicBezTo>
                      <a:pt x="306" y="3"/>
                      <a:pt x="311" y="4"/>
                      <a:pt x="317" y="5"/>
                    </a:cubicBezTo>
                    <a:close/>
                    <a:moveTo>
                      <a:pt x="140" y="44"/>
                    </a:moveTo>
                    <a:cubicBezTo>
                      <a:pt x="105" y="214"/>
                      <a:pt x="105" y="214"/>
                      <a:pt x="105" y="214"/>
                    </a:cubicBezTo>
                    <a:cubicBezTo>
                      <a:pt x="60" y="171"/>
                      <a:pt x="60" y="171"/>
                      <a:pt x="60" y="171"/>
                    </a:cubicBezTo>
                    <a:cubicBezTo>
                      <a:pt x="0" y="186"/>
                      <a:pt x="0" y="186"/>
                      <a:pt x="0" y="186"/>
                    </a:cubicBezTo>
                    <a:cubicBezTo>
                      <a:pt x="38" y="5"/>
                      <a:pt x="38" y="5"/>
                      <a:pt x="38" y="5"/>
                    </a:cubicBezTo>
                    <a:cubicBezTo>
                      <a:pt x="43" y="4"/>
                      <a:pt x="49" y="3"/>
                      <a:pt x="55" y="2"/>
                    </a:cubicBezTo>
                    <a:cubicBezTo>
                      <a:pt x="57" y="1"/>
                      <a:pt x="60" y="1"/>
                      <a:pt x="63" y="0"/>
                    </a:cubicBezTo>
                    <a:cubicBezTo>
                      <a:pt x="65" y="2"/>
                      <a:pt x="66" y="5"/>
                      <a:pt x="67" y="7"/>
                    </a:cubicBezTo>
                    <a:cubicBezTo>
                      <a:pt x="77" y="21"/>
                      <a:pt x="86" y="35"/>
                      <a:pt x="103" y="42"/>
                    </a:cubicBezTo>
                    <a:cubicBezTo>
                      <a:pt x="106" y="43"/>
                      <a:pt x="110" y="44"/>
                      <a:pt x="114" y="45"/>
                    </a:cubicBezTo>
                    <a:cubicBezTo>
                      <a:pt x="123" y="47"/>
                      <a:pt x="131" y="46"/>
                      <a:pt x="14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900">
                  <a:latin typeface="+mj-ea"/>
                  <a:ea typeface="+mj-ea"/>
                </a:endParaRPr>
              </a:p>
            </p:txBody>
          </p:sp>
          <p:sp>
            <p:nvSpPr>
              <p:cNvPr id="69" name="Freeform 28"/>
              <p:cNvSpPr>
                <a:spLocks noEditPoints="1"/>
              </p:cNvSpPr>
              <p:nvPr/>
            </p:nvSpPr>
            <p:spPr bwMode="auto">
              <a:xfrm>
                <a:off x="3722033" y="3714538"/>
                <a:ext cx="500321" cy="500687"/>
              </a:xfrm>
              <a:custGeom>
                <a:avLst/>
                <a:gdLst>
                  <a:gd name="T0" fmla="*/ 289 w 579"/>
                  <a:gd name="T1" fmla="*/ 28 h 579"/>
                  <a:gd name="T2" fmla="*/ 346 w 579"/>
                  <a:gd name="T3" fmla="*/ 4 h 579"/>
                  <a:gd name="T4" fmla="*/ 390 w 579"/>
                  <a:gd name="T5" fmla="*/ 48 h 579"/>
                  <a:gd name="T6" fmla="*/ 451 w 579"/>
                  <a:gd name="T7" fmla="*/ 48 h 579"/>
                  <a:gd name="T8" fmla="*/ 475 w 579"/>
                  <a:gd name="T9" fmla="*/ 105 h 579"/>
                  <a:gd name="T10" fmla="*/ 532 w 579"/>
                  <a:gd name="T11" fmla="*/ 128 h 579"/>
                  <a:gd name="T12" fmla="*/ 531 w 579"/>
                  <a:gd name="T13" fmla="*/ 190 h 579"/>
                  <a:gd name="T14" fmla="*/ 575 w 579"/>
                  <a:gd name="T15" fmla="*/ 233 h 579"/>
                  <a:gd name="T16" fmla="*/ 551 w 579"/>
                  <a:gd name="T17" fmla="*/ 290 h 579"/>
                  <a:gd name="T18" fmla="*/ 575 w 579"/>
                  <a:gd name="T19" fmla="*/ 347 h 579"/>
                  <a:gd name="T20" fmla="*/ 531 w 579"/>
                  <a:gd name="T21" fmla="*/ 390 h 579"/>
                  <a:gd name="T22" fmla="*/ 532 w 579"/>
                  <a:gd name="T23" fmla="*/ 452 h 579"/>
                  <a:gd name="T24" fmla="*/ 475 w 579"/>
                  <a:gd name="T25" fmla="*/ 475 h 579"/>
                  <a:gd name="T26" fmla="*/ 451 w 579"/>
                  <a:gd name="T27" fmla="*/ 532 h 579"/>
                  <a:gd name="T28" fmla="*/ 390 w 579"/>
                  <a:gd name="T29" fmla="*/ 532 h 579"/>
                  <a:gd name="T30" fmla="*/ 346 w 579"/>
                  <a:gd name="T31" fmla="*/ 575 h 579"/>
                  <a:gd name="T32" fmla="*/ 289 w 579"/>
                  <a:gd name="T33" fmla="*/ 552 h 579"/>
                  <a:gd name="T34" fmla="*/ 233 w 579"/>
                  <a:gd name="T35" fmla="*/ 575 h 579"/>
                  <a:gd name="T36" fmla="*/ 189 w 579"/>
                  <a:gd name="T37" fmla="*/ 532 h 579"/>
                  <a:gd name="T38" fmla="*/ 128 w 579"/>
                  <a:gd name="T39" fmla="*/ 532 h 579"/>
                  <a:gd name="T40" fmla="*/ 104 w 579"/>
                  <a:gd name="T41" fmla="*/ 475 h 579"/>
                  <a:gd name="T42" fmla="*/ 47 w 579"/>
                  <a:gd name="T43" fmla="*/ 452 h 579"/>
                  <a:gd name="T44" fmla="*/ 47 w 579"/>
                  <a:gd name="T45" fmla="*/ 390 h 579"/>
                  <a:gd name="T46" fmla="*/ 4 w 579"/>
                  <a:gd name="T47" fmla="*/ 347 h 579"/>
                  <a:gd name="T48" fmla="*/ 27 w 579"/>
                  <a:gd name="T49" fmla="*/ 290 h 579"/>
                  <a:gd name="T50" fmla="*/ 4 w 579"/>
                  <a:gd name="T51" fmla="*/ 233 h 579"/>
                  <a:gd name="T52" fmla="*/ 47 w 579"/>
                  <a:gd name="T53" fmla="*/ 190 h 579"/>
                  <a:gd name="T54" fmla="*/ 47 w 579"/>
                  <a:gd name="T55" fmla="*/ 128 h 579"/>
                  <a:gd name="T56" fmla="*/ 104 w 579"/>
                  <a:gd name="T57" fmla="*/ 105 h 579"/>
                  <a:gd name="T58" fmla="*/ 128 w 579"/>
                  <a:gd name="T59" fmla="*/ 48 h 579"/>
                  <a:gd name="T60" fmla="*/ 189 w 579"/>
                  <a:gd name="T61" fmla="*/ 48 h 579"/>
                  <a:gd name="T62" fmla="*/ 233 w 579"/>
                  <a:gd name="T63" fmla="*/ 4 h 579"/>
                  <a:gd name="T64" fmla="*/ 289 w 579"/>
                  <a:gd name="T65" fmla="*/ 28 h 579"/>
                  <a:gd name="T66" fmla="*/ 367 w 579"/>
                  <a:gd name="T67" fmla="*/ 103 h 579"/>
                  <a:gd name="T68" fmla="*/ 87 w 579"/>
                  <a:gd name="T69" fmla="*/ 288 h 579"/>
                  <a:gd name="T70" fmla="*/ 367 w 579"/>
                  <a:gd name="T71" fmla="*/ 477 h 579"/>
                  <a:gd name="T72" fmla="*/ 431 w 579"/>
                  <a:gd name="T73" fmla="*/ 146 h 579"/>
                  <a:gd name="T74" fmla="*/ 367 w 579"/>
                  <a:gd name="T75" fmla="*/ 103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9" h="579">
                    <a:moveTo>
                      <a:pt x="289" y="28"/>
                    </a:moveTo>
                    <a:cubicBezTo>
                      <a:pt x="308" y="29"/>
                      <a:pt x="327" y="0"/>
                      <a:pt x="346" y="4"/>
                    </a:cubicBezTo>
                    <a:cubicBezTo>
                      <a:pt x="365" y="8"/>
                      <a:pt x="371" y="42"/>
                      <a:pt x="390" y="48"/>
                    </a:cubicBezTo>
                    <a:cubicBezTo>
                      <a:pt x="407" y="56"/>
                      <a:pt x="435" y="37"/>
                      <a:pt x="451" y="48"/>
                    </a:cubicBezTo>
                    <a:cubicBezTo>
                      <a:pt x="467" y="58"/>
                      <a:pt x="460" y="92"/>
                      <a:pt x="475" y="105"/>
                    </a:cubicBezTo>
                    <a:cubicBezTo>
                      <a:pt x="487" y="119"/>
                      <a:pt x="521" y="112"/>
                      <a:pt x="532" y="128"/>
                    </a:cubicBezTo>
                    <a:cubicBezTo>
                      <a:pt x="542" y="144"/>
                      <a:pt x="523" y="172"/>
                      <a:pt x="531" y="190"/>
                    </a:cubicBezTo>
                    <a:cubicBezTo>
                      <a:pt x="537" y="208"/>
                      <a:pt x="571" y="214"/>
                      <a:pt x="575" y="233"/>
                    </a:cubicBezTo>
                    <a:cubicBezTo>
                      <a:pt x="579" y="252"/>
                      <a:pt x="550" y="271"/>
                      <a:pt x="551" y="290"/>
                    </a:cubicBezTo>
                    <a:cubicBezTo>
                      <a:pt x="550" y="309"/>
                      <a:pt x="579" y="328"/>
                      <a:pt x="575" y="347"/>
                    </a:cubicBezTo>
                    <a:cubicBezTo>
                      <a:pt x="571" y="366"/>
                      <a:pt x="538" y="372"/>
                      <a:pt x="531" y="390"/>
                    </a:cubicBezTo>
                    <a:cubicBezTo>
                      <a:pt x="523" y="407"/>
                      <a:pt x="542" y="436"/>
                      <a:pt x="532" y="452"/>
                    </a:cubicBezTo>
                    <a:cubicBezTo>
                      <a:pt x="521" y="468"/>
                      <a:pt x="487" y="461"/>
                      <a:pt x="475" y="475"/>
                    </a:cubicBezTo>
                    <a:cubicBezTo>
                      <a:pt x="460" y="488"/>
                      <a:pt x="467" y="521"/>
                      <a:pt x="451" y="532"/>
                    </a:cubicBezTo>
                    <a:cubicBezTo>
                      <a:pt x="435" y="543"/>
                      <a:pt x="407" y="523"/>
                      <a:pt x="390" y="532"/>
                    </a:cubicBezTo>
                    <a:cubicBezTo>
                      <a:pt x="372" y="538"/>
                      <a:pt x="365" y="572"/>
                      <a:pt x="346" y="575"/>
                    </a:cubicBezTo>
                    <a:cubicBezTo>
                      <a:pt x="327" y="579"/>
                      <a:pt x="309" y="550"/>
                      <a:pt x="289" y="552"/>
                    </a:cubicBezTo>
                    <a:cubicBezTo>
                      <a:pt x="270" y="550"/>
                      <a:pt x="252" y="579"/>
                      <a:pt x="233" y="575"/>
                    </a:cubicBezTo>
                    <a:cubicBezTo>
                      <a:pt x="214" y="572"/>
                      <a:pt x="207" y="538"/>
                      <a:pt x="189" y="532"/>
                    </a:cubicBezTo>
                    <a:cubicBezTo>
                      <a:pt x="172" y="523"/>
                      <a:pt x="144" y="543"/>
                      <a:pt x="128" y="532"/>
                    </a:cubicBezTo>
                    <a:cubicBezTo>
                      <a:pt x="112" y="521"/>
                      <a:pt x="119" y="488"/>
                      <a:pt x="104" y="475"/>
                    </a:cubicBezTo>
                    <a:cubicBezTo>
                      <a:pt x="92" y="461"/>
                      <a:pt x="58" y="468"/>
                      <a:pt x="47" y="452"/>
                    </a:cubicBezTo>
                    <a:cubicBezTo>
                      <a:pt x="36" y="436"/>
                      <a:pt x="56" y="407"/>
                      <a:pt x="47" y="390"/>
                    </a:cubicBezTo>
                    <a:cubicBezTo>
                      <a:pt x="41" y="372"/>
                      <a:pt x="8" y="366"/>
                      <a:pt x="4" y="347"/>
                    </a:cubicBezTo>
                    <a:cubicBezTo>
                      <a:pt x="0" y="328"/>
                      <a:pt x="29" y="309"/>
                      <a:pt x="27" y="290"/>
                    </a:cubicBezTo>
                    <a:cubicBezTo>
                      <a:pt x="29" y="271"/>
                      <a:pt x="0" y="252"/>
                      <a:pt x="4" y="233"/>
                    </a:cubicBezTo>
                    <a:cubicBezTo>
                      <a:pt x="8" y="214"/>
                      <a:pt x="41" y="208"/>
                      <a:pt x="47" y="190"/>
                    </a:cubicBezTo>
                    <a:cubicBezTo>
                      <a:pt x="56" y="172"/>
                      <a:pt x="36" y="144"/>
                      <a:pt x="47" y="128"/>
                    </a:cubicBezTo>
                    <a:cubicBezTo>
                      <a:pt x="58" y="112"/>
                      <a:pt x="92" y="119"/>
                      <a:pt x="104" y="105"/>
                    </a:cubicBezTo>
                    <a:cubicBezTo>
                      <a:pt x="119" y="92"/>
                      <a:pt x="112" y="58"/>
                      <a:pt x="128" y="48"/>
                    </a:cubicBezTo>
                    <a:cubicBezTo>
                      <a:pt x="144" y="37"/>
                      <a:pt x="172" y="56"/>
                      <a:pt x="189" y="48"/>
                    </a:cubicBezTo>
                    <a:cubicBezTo>
                      <a:pt x="207" y="42"/>
                      <a:pt x="214" y="8"/>
                      <a:pt x="233" y="4"/>
                    </a:cubicBezTo>
                    <a:cubicBezTo>
                      <a:pt x="252" y="0"/>
                      <a:pt x="270" y="29"/>
                      <a:pt x="289" y="28"/>
                    </a:cubicBezTo>
                    <a:close/>
                    <a:moveTo>
                      <a:pt x="367" y="103"/>
                    </a:moveTo>
                    <a:cubicBezTo>
                      <a:pt x="234" y="48"/>
                      <a:pt x="88" y="145"/>
                      <a:pt x="87" y="288"/>
                    </a:cubicBezTo>
                    <a:cubicBezTo>
                      <a:pt x="86" y="433"/>
                      <a:pt x="233" y="532"/>
                      <a:pt x="367" y="477"/>
                    </a:cubicBezTo>
                    <a:cubicBezTo>
                      <a:pt x="501" y="421"/>
                      <a:pt x="534" y="247"/>
                      <a:pt x="431" y="146"/>
                    </a:cubicBezTo>
                    <a:cubicBezTo>
                      <a:pt x="413" y="127"/>
                      <a:pt x="391" y="113"/>
                      <a:pt x="367"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900">
                  <a:latin typeface="+mj-ea"/>
                  <a:ea typeface="+mj-ea"/>
                </a:endParaRPr>
              </a:p>
            </p:txBody>
          </p:sp>
          <p:sp>
            <p:nvSpPr>
              <p:cNvPr id="70" name="Freeform 29"/>
              <p:cNvSpPr>
                <a:spLocks noEditPoints="1"/>
              </p:cNvSpPr>
              <p:nvPr/>
            </p:nvSpPr>
            <p:spPr bwMode="auto">
              <a:xfrm>
                <a:off x="3829192" y="3821698"/>
                <a:ext cx="286002" cy="287100"/>
              </a:xfrm>
              <a:custGeom>
                <a:avLst/>
                <a:gdLst>
                  <a:gd name="T0" fmla="*/ 165 w 331"/>
                  <a:gd name="T1" fmla="*/ 0 h 332"/>
                  <a:gd name="T2" fmla="*/ 331 w 331"/>
                  <a:gd name="T3" fmla="*/ 166 h 332"/>
                  <a:gd name="T4" fmla="*/ 165 w 331"/>
                  <a:gd name="T5" fmla="*/ 332 h 332"/>
                  <a:gd name="T6" fmla="*/ 0 w 331"/>
                  <a:gd name="T7" fmla="*/ 166 h 332"/>
                  <a:gd name="T8" fmla="*/ 165 w 331"/>
                  <a:gd name="T9" fmla="*/ 0 h 332"/>
                  <a:gd name="T10" fmla="*/ 176 w 331"/>
                  <a:gd name="T11" fmla="*/ 50 h 332"/>
                  <a:gd name="T12" fmla="*/ 205 w 331"/>
                  <a:gd name="T13" fmla="*/ 111 h 332"/>
                  <a:gd name="T14" fmla="*/ 272 w 331"/>
                  <a:gd name="T15" fmla="*/ 119 h 332"/>
                  <a:gd name="T16" fmla="*/ 282 w 331"/>
                  <a:gd name="T17" fmla="*/ 127 h 332"/>
                  <a:gd name="T18" fmla="*/ 279 w 331"/>
                  <a:gd name="T19" fmla="*/ 140 h 332"/>
                  <a:gd name="T20" fmla="*/ 229 w 331"/>
                  <a:gd name="T21" fmla="*/ 186 h 332"/>
                  <a:gd name="T22" fmla="*/ 242 w 331"/>
                  <a:gd name="T23" fmla="*/ 252 h 332"/>
                  <a:gd name="T24" fmla="*/ 237 w 331"/>
                  <a:gd name="T25" fmla="*/ 265 h 332"/>
                  <a:gd name="T26" fmla="*/ 224 w 331"/>
                  <a:gd name="T27" fmla="*/ 265 h 332"/>
                  <a:gd name="T28" fmla="*/ 165 w 331"/>
                  <a:gd name="T29" fmla="*/ 232 h 332"/>
                  <a:gd name="T30" fmla="*/ 106 w 331"/>
                  <a:gd name="T31" fmla="*/ 265 h 332"/>
                  <a:gd name="T32" fmla="*/ 93 w 331"/>
                  <a:gd name="T33" fmla="*/ 265 h 332"/>
                  <a:gd name="T34" fmla="*/ 89 w 331"/>
                  <a:gd name="T35" fmla="*/ 252 h 332"/>
                  <a:gd name="T36" fmla="*/ 102 w 331"/>
                  <a:gd name="T37" fmla="*/ 186 h 332"/>
                  <a:gd name="T38" fmla="*/ 52 w 331"/>
                  <a:gd name="T39" fmla="*/ 140 h 332"/>
                  <a:gd name="T40" fmla="*/ 49 w 331"/>
                  <a:gd name="T41" fmla="*/ 127 h 332"/>
                  <a:gd name="T42" fmla="*/ 59 w 331"/>
                  <a:gd name="T43" fmla="*/ 119 h 332"/>
                  <a:gd name="T44" fmla="*/ 126 w 331"/>
                  <a:gd name="T45" fmla="*/ 111 h 332"/>
                  <a:gd name="T46" fmla="*/ 154 w 331"/>
                  <a:gd name="T47" fmla="*/ 50 h 332"/>
                  <a:gd name="T48" fmla="*/ 165 w 331"/>
                  <a:gd name="T49" fmla="*/ 43 h 332"/>
                  <a:gd name="T50" fmla="*/ 176 w 331"/>
                  <a:gd name="T51" fmla="*/ 5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1" h="332">
                    <a:moveTo>
                      <a:pt x="165" y="0"/>
                    </a:moveTo>
                    <a:cubicBezTo>
                      <a:pt x="257" y="0"/>
                      <a:pt x="331" y="74"/>
                      <a:pt x="331" y="166"/>
                    </a:cubicBezTo>
                    <a:cubicBezTo>
                      <a:pt x="331" y="257"/>
                      <a:pt x="257" y="332"/>
                      <a:pt x="165" y="332"/>
                    </a:cubicBezTo>
                    <a:cubicBezTo>
                      <a:pt x="74" y="332"/>
                      <a:pt x="0" y="257"/>
                      <a:pt x="0" y="166"/>
                    </a:cubicBezTo>
                    <a:cubicBezTo>
                      <a:pt x="0" y="74"/>
                      <a:pt x="74" y="0"/>
                      <a:pt x="165" y="0"/>
                    </a:cubicBezTo>
                    <a:close/>
                    <a:moveTo>
                      <a:pt x="176" y="50"/>
                    </a:moveTo>
                    <a:cubicBezTo>
                      <a:pt x="205" y="111"/>
                      <a:pt x="205" y="111"/>
                      <a:pt x="205" y="111"/>
                    </a:cubicBezTo>
                    <a:cubicBezTo>
                      <a:pt x="272" y="119"/>
                      <a:pt x="272" y="119"/>
                      <a:pt x="272" y="119"/>
                    </a:cubicBezTo>
                    <a:cubicBezTo>
                      <a:pt x="277" y="120"/>
                      <a:pt x="281" y="123"/>
                      <a:pt x="282" y="127"/>
                    </a:cubicBezTo>
                    <a:cubicBezTo>
                      <a:pt x="284" y="132"/>
                      <a:pt x="282" y="137"/>
                      <a:pt x="279" y="140"/>
                    </a:cubicBezTo>
                    <a:cubicBezTo>
                      <a:pt x="229" y="186"/>
                      <a:pt x="229" y="186"/>
                      <a:pt x="229" y="186"/>
                    </a:cubicBezTo>
                    <a:cubicBezTo>
                      <a:pt x="242" y="252"/>
                      <a:pt x="242" y="252"/>
                      <a:pt x="242" y="252"/>
                    </a:cubicBezTo>
                    <a:cubicBezTo>
                      <a:pt x="243" y="257"/>
                      <a:pt x="241" y="262"/>
                      <a:pt x="237" y="265"/>
                    </a:cubicBezTo>
                    <a:cubicBezTo>
                      <a:pt x="234" y="267"/>
                      <a:pt x="229" y="268"/>
                      <a:pt x="224" y="265"/>
                    </a:cubicBezTo>
                    <a:cubicBezTo>
                      <a:pt x="165" y="232"/>
                      <a:pt x="165" y="232"/>
                      <a:pt x="165" y="232"/>
                    </a:cubicBezTo>
                    <a:cubicBezTo>
                      <a:pt x="106" y="265"/>
                      <a:pt x="106" y="265"/>
                      <a:pt x="106" y="265"/>
                    </a:cubicBezTo>
                    <a:cubicBezTo>
                      <a:pt x="102" y="268"/>
                      <a:pt x="97" y="267"/>
                      <a:pt x="93" y="265"/>
                    </a:cubicBezTo>
                    <a:cubicBezTo>
                      <a:pt x="89" y="262"/>
                      <a:pt x="88" y="257"/>
                      <a:pt x="89" y="252"/>
                    </a:cubicBezTo>
                    <a:cubicBezTo>
                      <a:pt x="102" y="186"/>
                      <a:pt x="102" y="186"/>
                      <a:pt x="102" y="186"/>
                    </a:cubicBezTo>
                    <a:cubicBezTo>
                      <a:pt x="52" y="140"/>
                      <a:pt x="52" y="140"/>
                      <a:pt x="52" y="140"/>
                    </a:cubicBezTo>
                    <a:cubicBezTo>
                      <a:pt x="48" y="137"/>
                      <a:pt x="47" y="132"/>
                      <a:pt x="49" y="127"/>
                    </a:cubicBezTo>
                    <a:cubicBezTo>
                      <a:pt x="50" y="123"/>
                      <a:pt x="54" y="120"/>
                      <a:pt x="59" y="119"/>
                    </a:cubicBezTo>
                    <a:cubicBezTo>
                      <a:pt x="126" y="111"/>
                      <a:pt x="126" y="111"/>
                      <a:pt x="126" y="111"/>
                    </a:cubicBezTo>
                    <a:cubicBezTo>
                      <a:pt x="154" y="50"/>
                      <a:pt x="154" y="50"/>
                      <a:pt x="154" y="50"/>
                    </a:cubicBezTo>
                    <a:cubicBezTo>
                      <a:pt x="156" y="45"/>
                      <a:pt x="161" y="43"/>
                      <a:pt x="165" y="43"/>
                    </a:cubicBezTo>
                    <a:cubicBezTo>
                      <a:pt x="170" y="43"/>
                      <a:pt x="174" y="45"/>
                      <a:pt x="176"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900">
                  <a:latin typeface="+mj-ea"/>
                  <a:ea typeface="+mj-ea"/>
                </a:endParaRPr>
              </a:p>
            </p:txBody>
          </p:sp>
        </p:grpSp>
      </p:grpSp>
    </p:spTree>
  </p:cSld>
  <p:clrMapOvr>
    <a:masterClrMapping/>
  </p:clrMapOvr>
  <p:transition spd="slow" advClick="0" advTm="0">
    <p:cove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9" name="组合 78"/>
          <p:cNvGrpSpPr/>
          <p:nvPr/>
        </p:nvGrpSpPr>
        <p:grpSpPr>
          <a:xfrm>
            <a:off x="827584" y="1273807"/>
            <a:ext cx="2599951" cy="2492305"/>
            <a:chOff x="4643216" y="1711986"/>
            <a:chExt cx="2789456" cy="2789455"/>
          </a:xfrm>
          <a:solidFill>
            <a:schemeClr val="bg2">
              <a:lumMod val="25000"/>
            </a:schemeClr>
          </a:solidFill>
        </p:grpSpPr>
        <p:grpSp>
          <p:nvGrpSpPr>
            <p:cNvPr id="93" name="组合 92"/>
            <p:cNvGrpSpPr/>
            <p:nvPr/>
          </p:nvGrpSpPr>
          <p:grpSpPr>
            <a:xfrm rot="261309">
              <a:off x="4643216" y="1711986"/>
              <a:ext cx="2789456" cy="2789455"/>
              <a:chOff x="2953545" y="3014546"/>
              <a:chExt cx="1107165" cy="1107165"/>
            </a:xfrm>
            <a:grpFill/>
          </p:grpSpPr>
          <p:sp>
            <p:nvSpPr>
              <p:cNvPr id="97" name="圆角矩形 5"/>
              <p:cNvSpPr>
                <a:spLocks noChangeAspect="1"/>
              </p:cNvSpPr>
              <p:nvPr/>
            </p:nvSpPr>
            <p:spPr>
              <a:xfrm rot="1800000">
                <a:off x="2953545" y="3014546"/>
                <a:ext cx="1107165" cy="1107165"/>
              </a:xfrm>
              <a:prstGeom prst="ellipse">
                <a:avLst/>
              </a:prstGeom>
              <a:solidFill>
                <a:srgbClr val="003366"/>
              </a:solidFill>
              <a:ln w="57150" cap="flat" cmpd="sng" algn="ctr">
                <a:solidFill>
                  <a:srgbClr val="215E8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Segoe UI" panose="020B0502040204020203"/>
                  <a:ea typeface="微软雅黑" panose="020B0503020204020204" pitchFamily="34" charset="-122"/>
                  <a:cs typeface="+mn-cs"/>
                </a:endParaRPr>
              </a:p>
            </p:txBody>
          </p:sp>
          <p:sp>
            <p:nvSpPr>
              <p:cNvPr id="98" name="圆角矩形 6"/>
              <p:cNvSpPr>
                <a:spLocks noChangeAspect="1"/>
              </p:cNvSpPr>
              <p:nvPr/>
            </p:nvSpPr>
            <p:spPr>
              <a:xfrm rot="2700000">
                <a:off x="2967127" y="3028128"/>
                <a:ext cx="1080000" cy="1080000"/>
              </a:xfrm>
              <a:prstGeom prst="ellipse">
                <a:avLst/>
              </a:prstGeom>
              <a:solidFill>
                <a:srgbClr val="F9F9F9"/>
              </a:solidFill>
              <a:ln w="57150" cap="flat" cmpd="sng" algn="ctr">
                <a:solidFill>
                  <a:srgbClr val="215E8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Segoe UI" panose="020B0502040204020203"/>
                  <a:ea typeface="微软雅黑" panose="020B0503020204020204" pitchFamily="34" charset="-122"/>
                  <a:cs typeface="+mn-cs"/>
                </a:endParaRPr>
              </a:p>
            </p:txBody>
          </p:sp>
        </p:grpSp>
        <p:grpSp>
          <p:nvGrpSpPr>
            <p:cNvPr id="94" name="组合 93"/>
            <p:cNvGrpSpPr/>
            <p:nvPr/>
          </p:nvGrpSpPr>
          <p:grpSpPr>
            <a:xfrm rot="261309">
              <a:off x="4925238" y="1994156"/>
              <a:ext cx="2225134" cy="2225132"/>
              <a:chOff x="2919171" y="2980255"/>
              <a:chExt cx="1175768" cy="1175768"/>
            </a:xfrm>
            <a:grpFill/>
          </p:grpSpPr>
          <p:sp>
            <p:nvSpPr>
              <p:cNvPr id="95" name="圆角矩形 5"/>
              <p:cNvSpPr>
                <a:spLocks noChangeAspect="1"/>
              </p:cNvSpPr>
              <p:nvPr/>
            </p:nvSpPr>
            <p:spPr>
              <a:xfrm rot="1800000">
                <a:off x="2967127" y="3028128"/>
                <a:ext cx="1080000" cy="1080000"/>
              </a:xfrm>
              <a:prstGeom prst="ellipse">
                <a:avLst/>
              </a:prstGeom>
              <a:grpFill/>
              <a:ln w="38100" cap="flat" cmpd="sng" algn="ctr">
                <a:solidFill>
                  <a:srgbClr val="215E8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Segoe UI" panose="020B0502040204020203"/>
                  <a:ea typeface="微软雅黑" panose="020B0503020204020204" pitchFamily="34" charset="-122"/>
                  <a:cs typeface="+mn-cs"/>
                </a:endParaRPr>
              </a:p>
            </p:txBody>
          </p:sp>
          <p:sp>
            <p:nvSpPr>
              <p:cNvPr id="96" name="圆角矩形 6"/>
              <p:cNvSpPr>
                <a:spLocks noChangeAspect="1"/>
              </p:cNvSpPr>
              <p:nvPr/>
            </p:nvSpPr>
            <p:spPr>
              <a:xfrm rot="2700000">
                <a:off x="2919171" y="2980255"/>
                <a:ext cx="1175768" cy="1175768"/>
              </a:xfrm>
              <a:prstGeom prst="ellipse">
                <a:avLst/>
              </a:prstGeom>
              <a:solidFill>
                <a:srgbClr val="003366"/>
              </a:solidFill>
              <a:ln w="38100" cap="flat" cmpd="sng" algn="ctr">
                <a:solidFill>
                  <a:srgbClr val="215E8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Segoe UI" panose="020B0502040204020203"/>
                  <a:ea typeface="微软雅黑" panose="020B0503020204020204" pitchFamily="34" charset="-122"/>
                  <a:cs typeface="+mn-cs"/>
                </a:endParaRPr>
              </a:p>
            </p:txBody>
          </p:sp>
        </p:grpSp>
      </p:grpSp>
      <p:sp>
        <p:nvSpPr>
          <p:cNvPr id="99" name="椭圆 98"/>
          <p:cNvSpPr/>
          <p:nvPr/>
        </p:nvSpPr>
        <p:spPr>
          <a:xfrm>
            <a:off x="4572000" y="3101051"/>
            <a:ext cx="708969" cy="708969"/>
          </a:xfrm>
          <a:prstGeom prst="ellipse">
            <a:avLst/>
          </a:prstGeom>
          <a:solidFill>
            <a:srgbClr val="215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3600" dirty="0">
                <a:solidFill>
                  <a:schemeClr val="bg1"/>
                </a:solidFill>
              </a:rPr>
              <a:t>4</a:t>
            </a:r>
            <a:endParaRPr lang="zh-CN" altLang="en-US" sz="3600" dirty="0">
              <a:solidFill>
                <a:schemeClr val="bg1"/>
              </a:solidFill>
            </a:endParaRPr>
          </a:p>
        </p:txBody>
      </p:sp>
      <p:sp>
        <p:nvSpPr>
          <p:cNvPr id="100" name="椭圆 99"/>
          <p:cNvSpPr/>
          <p:nvPr/>
        </p:nvSpPr>
        <p:spPr>
          <a:xfrm>
            <a:off x="4572000" y="1428692"/>
            <a:ext cx="708969" cy="708969"/>
          </a:xfrm>
          <a:prstGeom prst="ellipse">
            <a:avLst/>
          </a:prstGeom>
          <a:solidFill>
            <a:srgbClr val="215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3600" dirty="0">
                <a:solidFill>
                  <a:schemeClr val="bg1"/>
                </a:solidFill>
              </a:rPr>
              <a:t>2</a:t>
            </a:r>
            <a:endParaRPr lang="zh-CN" altLang="en-US" sz="3600" dirty="0">
              <a:solidFill>
                <a:schemeClr val="bg1"/>
              </a:solidFill>
            </a:endParaRPr>
          </a:p>
        </p:txBody>
      </p:sp>
      <p:sp>
        <p:nvSpPr>
          <p:cNvPr id="101" name="椭圆 100"/>
          <p:cNvSpPr/>
          <p:nvPr/>
        </p:nvSpPr>
        <p:spPr>
          <a:xfrm>
            <a:off x="4572000" y="566637"/>
            <a:ext cx="708969" cy="708969"/>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3600" dirty="0">
                <a:solidFill>
                  <a:schemeClr val="bg1"/>
                </a:solidFill>
              </a:rPr>
              <a:t>1</a:t>
            </a:r>
            <a:endParaRPr lang="zh-CN" altLang="en-US" sz="3600" dirty="0">
              <a:solidFill>
                <a:schemeClr val="bg1"/>
              </a:solidFill>
            </a:endParaRPr>
          </a:p>
        </p:txBody>
      </p:sp>
      <p:sp>
        <p:nvSpPr>
          <p:cNvPr id="102" name="椭圆 101"/>
          <p:cNvSpPr/>
          <p:nvPr/>
        </p:nvSpPr>
        <p:spPr>
          <a:xfrm>
            <a:off x="4572000" y="2264560"/>
            <a:ext cx="708969" cy="708969"/>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3600" dirty="0">
                <a:solidFill>
                  <a:schemeClr val="bg1"/>
                </a:solidFill>
              </a:rPr>
              <a:t>3</a:t>
            </a:r>
            <a:endParaRPr lang="zh-CN" altLang="en-US" sz="3600" dirty="0">
              <a:solidFill>
                <a:schemeClr val="bg1"/>
              </a:solidFill>
            </a:endParaRPr>
          </a:p>
        </p:txBody>
      </p:sp>
      <p:sp>
        <p:nvSpPr>
          <p:cNvPr id="103" name="燕尾形 102"/>
          <p:cNvSpPr/>
          <p:nvPr/>
        </p:nvSpPr>
        <p:spPr>
          <a:xfrm>
            <a:off x="5609057" y="745472"/>
            <a:ext cx="342052" cy="368938"/>
          </a:xfrm>
          <a:prstGeom prst="chevron">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04" name="燕尾形 103"/>
          <p:cNvSpPr/>
          <p:nvPr/>
        </p:nvSpPr>
        <p:spPr>
          <a:xfrm>
            <a:off x="5609057" y="1553493"/>
            <a:ext cx="342052" cy="368938"/>
          </a:xfrm>
          <a:prstGeom prst="chevron">
            <a:avLst/>
          </a:prstGeom>
          <a:solidFill>
            <a:srgbClr val="215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05" name="燕尾形 104"/>
          <p:cNvSpPr/>
          <p:nvPr/>
        </p:nvSpPr>
        <p:spPr>
          <a:xfrm>
            <a:off x="5609057" y="2465607"/>
            <a:ext cx="342052" cy="368938"/>
          </a:xfrm>
          <a:prstGeom prst="chevron">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06" name="燕尾形 105"/>
          <p:cNvSpPr/>
          <p:nvPr/>
        </p:nvSpPr>
        <p:spPr>
          <a:xfrm>
            <a:off x="5609057" y="3233549"/>
            <a:ext cx="342052" cy="368938"/>
          </a:xfrm>
          <a:prstGeom prst="chevron">
            <a:avLst/>
          </a:prstGeom>
          <a:solidFill>
            <a:srgbClr val="215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grpSp>
        <p:nvGrpSpPr>
          <p:cNvPr id="107" name="组合 106"/>
          <p:cNvGrpSpPr/>
          <p:nvPr/>
        </p:nvGrpSpPr>
        <p:grpSpPr>
          <a:xfrm>
            <a:off x="5967934" y="745473"/>
            <a:ext cx="2160240" cy="375940"/>
            <a:chOff x="3382715" y="1432965"/>
            <a:chExt cx="2713464" cy="472216"/>
          </a:xfrm>
          <a:solidFill>
            <a:srgbClr val="003366"/>
          </a:solidFill>
        </p:grpSpPr>
        <p:sp>
          <p:nvSpPr>
            <p:cNvPr id="108" name="燕尾形 107"/>
            <p:cNvSpPr/>
            <p:nvPr/>
          </p:nvSpPr>
          <p:spPr>
            <a:xfrm>
              <a:off x="3382715" y="1432965"/>
              <a:ext cx="2713464" cy="46342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09" name="矩形 108"/>
            <p:cNvSpPr/>
            <p:nvPr/>
          </p:nvSpPr>
          <p:spPr>
            <a:xfrm>
              <a:off x="3756119" y="1441265"/>
              <a:ext cx="1971640" cy="463916"/>
            </a:xfrm>
            <a:prstGeom prst="rect">
              <a:avLst/>
            </a:prstGeom>
            <a:noFill/>
          </p:spPr>
          <p:txBody>
            <a:bodyPr wrap="none">
              <a:spAutoFit/>
            </a:bodyPr>
            <a:lstStyle/>
            <a:p>
              <a:pPr fontAlgn="base">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rPr>
                <a:t>季度工作总结</a:t>
              </a:r>
            </a:p>
          </p:txBody>
        </p:sp>
      </p:grpSp>
      <p:grpSp>
        <p:nvGrpSpPr>
          <p:cNvPr id="110" name="组合 109"/>
          <p:cNvGrpSpPr/>
          <p:nvPr/>
        </p:nvGrpSpPr>
        <p:grpSpPr>
          <a:xfrm>
            <a:off x="5967934" y="1553493"/>
            <a:ext cx="2160240" cy="386391"/>
            <a:chOff x="4463688" y="2325220"/>
            <a:chExt cx="2713464" cy="485344"/>
          </a:xfrm>
          <a:solidFill>
            <a:srgbClr val="4BC1DD">
              <a:alpha val="80000"/>
            </a:srgbClr>
          </a:solidFill>
        </p:grpSpPr>
        <p:sp>
          <p:nvSpPr>
            <p:cNvPr id="111" name="燕尾形 110"/>
            <p:cNvSpPr/>
            <p:nvPr/>
          </p:nvSpPr>
          <p:spPr>
            <a:xfrm>
              <a:off x="4463688" y="2325220"/>
              <a:ext cx="2713464" cy="463420"/>
            </a:xfrm>
            <a:prstGeom prst="chevron">
              <a:avLst/>
            </a:prstGeom>
            <a:solidFill>
              <a:srgbClr val="215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12" name="矩形 111"/>
            <p:cNvSpPr/>
            <p:nvPr/>
          </p:nvSpPr>
          <p:spPr>
            <a:xfrm>
              <a:off x="4831599" y="2346648"/>
              <a:ext cx="1971640" cy="463916"/>
            </a:xfrm>
            <a:prstGeom prst="rect">
              <a:avLst/>
            </a:prstGeom>
            <a:noFill/>
          </p:spPr>
          <p:txBody>
            <a:bodyPr wrap="none">
              <a:spAutoFit/>
            </a:bodyPr>
            <a:lstStyle/>
            <a:p>
              <a:pPr fontAlgn="base">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rPr>
                <a:t>主要存在问题</a:t>
              </a:r>
            </a:p>
          </p:txBody>
        </p:sp>
      </p:grpSp>
      <p:grpSp>
        <p:nvGrpSpPr>
          <p:cNvPr id="113" name="组合 112"/>
          <p:cNvGrpSpPr/>
          <p:nvPr/>
        </p:nvGrpSpPr>
        <p:grpSpPr>
          <a:xfrm>
            <a:off x="5967934" y="2465609"/>
            <a:ext cx="2160240" cy="384597"/>
            <a:chOff x="5477851" y="3221290"/>
            <a:chExt cx="2713464" cy="483090"/>
          </a:xfrm>
          <a:solidFill>
            <a:srgbClr val="003366"/>
          </a:solidFill>
        </p:grpSpPr>
        <p:sp>
          <p:nvSpPr>
            <p:cNvPr id="114" name="燕尾形 113"/>
            <p:cNvSpPr/>
            <p:nvPr/>
          </p:nvSpPr>
          <p:spPr>
            <a:xfrm>
              <a:off x="5477851" y="3221290"/>
              <a:ext cx="2713464" cy="46342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15" name="矩形 114"/>
            <p:cNvSpPr/>
            <p:nvPr/>
          </p:nvSpPr>
          <p:spPr>
            <a:xfrm>
              <a:off x="5851379" y="3240464"/>
              <a:ext cx="1971640" cy="463916"/>
            </a:xfrm>
            <a:prstGeom prst="rect">
              <a:avLst/>
            </a:prstGeom>
            <a:noFill/>
          </p:spPr>
          <p:txBody>
            <a:bodyPr wrap="none">
              <a:spAutoFit/>
            </a:bodyPr>
            <a:lstStyle/>
            <a:p>
              <a:pPr fontAlgn="base">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rPr>
                <a:t>季度工作心得</a:t>
              </a:r>
            </a:p>
          </p:txBody>
        </p:sp>
      </p:grpSp>
      <p:grpSp>
        <p:nvGrpSpPr>
          <p:cNvPr id="116" name="组合 115"/>
          <p:cNvGrpSpPr/>
          <p:nvPr/>
        </p:nvGrpSpPr>
        <p:grpSpPr>
          <a:xfrm>
            <a:off x="5967934" y="3233547"/>
            <a:ext cx="2160240" cy="375246"/>
            <a:chOff x="4469387" y="4122389"/>
            <a:chExt cx="2713464" cy="471345"/>
          </a:xfrm>
          <a:solidFill>
            <a:srgbClr val="4BC1DD">
              <a:alpha val="80000"/>
            </a:srgbClr>
          </a:solidFill>
        </p:grpSpPr>
        <p:sp>
          <p:nvSpPr>
            <p:cNvPr id="117" name="燕尾形 116"/>
            <p:cNvSpPr/>
            <p:nvPr/>
          </p:nvSpPr>
          <p:spPr>
            <a:xfrm>
              <a:off x="4469387" y="4122389"/>
              <a:ext cx="2713464" cy="463420"/>
            </a:xfrm>
            <a:prstGeom prst="chevron">
              <a:avLst/>
            </a:prstGeom>
            <a:solidFill>
              <a:srgbClr val="215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18" name="矩形 117"/>
            <p:cNvSpPr/>
            <p:nvPr/>
          </p:nvSpPr>
          <p:spPr>
            <a:xfrm>
              <a:off x="4868523" y="4129818"/>
              <a:ext cx="1971640" cy="463916"/>
            </a:xfrm>
            <a:prstGeom prst="rect">
              <a:avLst/>
            </a:prstGeom>
            <a:noFill/>
          </p:spPr>
          <p:txBody>
            <a:bodyPr wrap="none">
              <a:spAutoFit/>
            </a:bodyPr>
            <a:lstStyle/>
            <a:p>
              <a:pPr fontAlgn="base">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rPr>
                <a:t>季度工作教训</a:t>
              </a:r>
            </a:p>
          </p:txBody>
        </p:sp>
      </p:grpSp>
      <p:sp>
        <p:nvSpPr>
          <p:cNvPr id="119" name="WordArt 293"/>
          <p:cNvSpPr>
            <a:spLocks noChangeArrowheads="1" noChangeShapeType="1" noTextEdit="1"/>
          </p:cNvSpPr>
          <p:nvPr/>
        </p:nvSpPr>
        <p:spPr bwMode="auto">
          <a:xfrm>
            <a:off x="1603229" y="2139702"/>
            <a:ext cx="1096563" cy="511571"/>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zh-CN" altLang="en-US" sz="3600" b="1" kern="10" dirty="0">
                <a:solidFill>
                  <a:schemeClr val="bg1"/>
                </a:solidFill>
                <a:latin typeface="微软雅黑" panose="020B0503020204020204" pitchFamily="34" charset="-122"/>
                <a:ea typeface="微软雅黑" panose="020B0503020204020204" pitchFamily="34" charset="-122"/>
              </a:rPr>
              <a:t>目录</a:t>
            </a:r>
          </a:p>
        </p:txBody>
      </p:sp>
      <p:sp>
        <p:nvSpPr>
          <p:cNvPr id="120" name="WordArt 294"/>
          <p:cNvSpPr>
            <a:spLocks noChangeArrowheads="1" noChangeShapeType="1" noTextEdit="1"/>
          </p:cNvSpPr>
          <p:nvPr/>
        </p:nvSpPr>
        <p:spPr bwMode="auto">
          <a:xfrm>
            <a:off x="1547664" y="2859782"/>
            <a:ext cx="1087688" cy="14498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dirty="0">
                <a:solidFill>
                  <a:schemeClr val="bg1"/>
                </a:solidFill>
                <a:latin typeface="微软雅黑" panose="020B0503020204020204" pitchFamily="34" charset="-122"/>
                <a:ea typeface="微软雅黑" panose="020B0503020204020204" pitchFamily="34" charset="-122"/>
              </a:rPr>
              <a:t>CONTENTS</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21" name="椭圆 120"/>
          <p:cNvSpPr/>
          <p:nvPr/>
        </p:nvSpPr>
        <p:spPr>
          <a:xfrm>
            <a:off x="4572000" y="3951013"/>
            <a:ext cx="708969" cy="708969"/>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3600" dirty="0">
                <a:solidFill>
                  <a:schemeClr val="bg1"/>
                </a:solidFill>
              </a:rPr>
              <a:t>5</a:t>
            </a:r>
            <a:endParaRPr lang="zh-CN" altLang="en-US" sz="3600" dirty="0">
              <a:solidFill>
                <a:schemeClr val="bg1"/>
              </a:solidFill>
            </a:endParaRPr>
          </a:p>
        </p:txBody>
      </p:sp>
      <p:sp>
        <p:nvSpPr>
          <p:cNvPr id="122" name="燕尾形 121"/>
          <p:cNvSpPr/>
          <p:nvPr/>
        </p:nvSpPr>
        <p:spPr>
          <a:xfrm>
            <a:off x="5609057" y="4178568"/>
            <a:ext cx="342052" cy="368938"/>
          </a:xfrm>
          <a:prstGeom prst="chevron">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grpSp>
        <p:nvGrpSpPr>
          <p:cNvPr id="123" name="组合 122"/>
          <p:cNvGrpSpPr/>
          <p:nvPr/>
        </p:nvGrpSpPr>
        <p:grpSpPr>
          <a:xfrm>
            <a:off x="5967934" y="4155925"/>
            <a:ext cx="2160240" cy="391573"/>
            <a:chOff x="4469387" y="4093955"/>
            <a:chExt cx="2713464" cy="491854"/>
          </a:xfrm>
          <a:solidFill>
            <a:srgbClr val="4BC1DD">
              <a:alpha val="80000"/>
            </a:srgbClr>
          </a:solidFill>
        </p:grpSpPr>
        <p:sp>
          <p:nvSpPr>
            <p:cNvPr id="124" name="燕尾形 123"/>
            <p:cNvSpPr/>
            <p:nvPr/>
          </p:nvSpPr>
          <p:spPr>
            <a:xfrm>
              <a:off x="4469387" y="4122389"/>
              <a:ext cx="2713464" cy="463420"/>
            </a:xfrm>
            <a:prstGeom prst="chevron">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black"/>
                </a:solidFill>
              </a:endParaRPr>
            </a:p>
          </p:txBody>
        </p:sp>
        <p:sp>
          <p:nvSpPr>
            <p:cNvPr id="125" name="矩形 124"/>
            <p:cNvSpPr/>
            <p:nvPr/>
          </p:nvSpPr>
          <p:spPr>
            <a:xfrm>
              <a:off x="4886734" y="4093955"/>
              <a:ext cx="1971640" cy="463916"/>
            </a:xfrm>
            <a:prstGeom prst="rect">
              <a:avLst/>
            </a:prstGeom>
            <a:noFill/>
          </p:spPr>
          <p:txBody>
            <a:bodyPr wrap="none">
              <a:spAutoFit/>
            </a:bodyPr>
            <a:lstStyle/>
            <a:p>
              <a:pPr fontAlgn="base">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rPr>
                <a:t>季度工作计划</a:t>
              </a: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1000"/>
                                        <p:tgtEl>
                                          <p:spTgt spid="119"/>
                                        </p:tgtEl>
                                      </p:cBhvr>
                                    </p:animEffect>
                                    <p:anim calcmode="lin" valueType="num">
                                      <p:cBhvr>
                                        <p:cTn id="8" dur="1000" fill="hold"/>
                                        <p:tgtEl>
                                          <p:spTgt spid="119"/>
                                        </p:tgtEl>
                                        <p:attrNameLst>
                                          <p:attrName>ppt_x</p:attrName>
                                        </p:attrNameLst>
                                      </p:cBhvr>
                                      <p:tavLst>
                                        <p:tav tm="0">
                                          <p:val>
                                            <p:strVal val="#ppt_x"/>
                                          </p:val>
                                        </p:tav>
                                        <p:tav tm="100000">
                                          <p:val>
                                            <p:strVal val="#ppt_x"/>
                                          </p:val>
                                        </p:tav>
                                      </p:tavLst>
                                    </p:anim>
                                    <p:anim calcmode="lin" valueType="num">
                                      <p:cBhvr>
                                        <p:cTn id="9" dur="1000" fill="hold"/>
                                        <p:tgtEl>
                                          <p:spTgt spid="1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fade">
                                      <p:cBhvr>
                                        <p:cTn id="12" dur="1000"/>
                                        <p:tgtEl>
                                          <p:spTgt spid="120"/>
                                        </p:tgtEl>
                                      </p:cBhvr>
                                    </p:animEffect>
                                    <p:anim calcmode="lin" valueType="num">
                                      <p:cBhvr>
                                        <p:cTn id="13" dur="1000" fill="hold"/>
                                        <p:tgtEl>
                                          <p:spTgt spid="120"/>
                                        </p:tgtEl>
                                        <p:attrNameLst>
                                          <p:attrName>ppt_x</p:attrName>
                                        </p:attrNameLst>
                                      </p:cBhvr>
                                      <p:tavLst>
                                        <p:tav tm="0">
                                          <p:val>
                                            <p:strVal val="#ppt_x"/>
                                          </p:val>
                                        </p:tav>
                                        <p:tav tm="100000">
                                          <p:val>
                                            <p:strVal val="#ppt_x"/>
                                          </p:val>
                                        </p:tav>
                                      </p:tavLst>
                                    </p:anim>
                                    <p:anim calcmode="lin" valueType="num">
                                      <p:cBhvr>
                                        <p:cTn id="14" dur="1000" fill="hold"/>
                                        <p:tgtEl>
                                          <p:spTgt spid="120"/>
                                        </p:tgtEl>
                                        <p:attrNameLst>
                                          <p:attrName>ppt_y</p:attrName>
                                        </p:attrNameLst>
                                      </p:cBhvr>
                                      <p:tavLst>
                                        <p:tav tm="0">
                                          <p:val>
                                            <p:strVal val="#ppt_y+.1"/>
                                          </p:val>
                                        </p:tav>
                                        <p:tav tm="100000">
                                          <p:val>
                                            <p:strVal val="#ppt_y"/>
                                          </p:val>
                                        </p:tav>
                                      </p:tavLst>
                                    </p:anim>
                                  </p:childTnLst>
                                </p:cTn>
                              </p:par>
                              <p:par>
                                <p:cTn id="15" presetID="45" presetClass="entr" presetSubtype="0" fill="hold" nodeType="with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fade">
                                      <p:cBhvr>
                                        <p:cTn id="17" dur="1500"/>
                                        <p:tgtEl>
                                          <p:spTgt spid="79"/>
                                        </p:tgtEl>
                                      </p:cBhvr>
                                    </p:animEffect>
                                    <p:anim calcmode="lin" valueType="num">
                                      <p:cBhvr>
                                        <p:cTn id="18" dur="1500" fill="hold"/>
                                        <p:tgtEl>
                                          <p:spTgt spid="79"/>
                                        </p:tgtEl>
                                        <p:attrNameLst>
                                          <p:attrName>ppt_w</p:attrName>
                                        </p:attrNameLst>
                                      </p:cBhvr>
                                      <p:tavLst>
                                        <p:tav tm="0" fmla="#ppt_w*sin(2.5*pi*$)">
                                          <p:val>
                                            <p:fltVal val="0"/>
                                          </p:val>
                                        </p:tav>
                                        <p:tav tm="100000">
                                          <p:val>
                                            <p:fltVal val="1"/>
                                          </p:val>
                                        </p:tav>
                                      </p:tavLst>
                                    </p:anim>
                                    <p:anim calcmode="lin" valueType="num">
                                      <p:cBhvr>
                                        <p:cTn id="19" dur="1500" fill="hold"/>
                                        <p:tgtEl>
                                          <p:spTgt spid="79"/>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52" presetClass="entr" presetSubtype="0" fill="hold" grpId="0" nodeType="afterEffect">
                                  <p:stCondLst>
                                    <p:cond delay="0"/>
                                  </p:stCondLst>
                                  <p:childTnLst>
                                    <p:set>
                                      <p:cBhvr>
                                        <p:cTn id="22" dur="1" fill="hold">
                                          <p:stCondLst>
                                            <p:cond delay="0"/>
                                          </p:stCondLst>
                                        </p:cTn>
                                        <p:tgtEl>
                                          <p:spTgt spid="101"/>
                                        </p:tgtEl>
                                        <p:attrNameLst>
                                          <p:attrName>style.visibility</p:attrName>
                                        </p:attrNameLst>
                                      </p:cBhvr>
                                      <p:to>
                                        <p:strVal val="visible"/>
                                      </p:to>
                                    </p:set>
                                    <p:animScale>
                                      <p:cBhvr>
                                        <p:cTn id="23" dur="1000" decel="50000" fill="hold">
                                          <p:stCondLst>
                                            <p:cond delay="0"/>
                                          </p:stCondLst>
                                        </p:cTn>
                                        <p:tgtEl>
                                          <p:spTgt spid="1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01"/>
                                        </p:tgtEl>
                                        <p:attrNameLst>
                                          <p:attrName>ppt_x</p:attrName>
                                          <p:attrName>ppt_y</p:attrName>
                                        </p:attrNameLst>
                                      </p:cBhvr>
                                    </p:animMotion>
                                    <p:animEffect transition="in" filter="fade">
                                      <p:cBhvr>
                                        <p:cTn id="25" dur="1000"/>
                                        <p:tgtEl>
                                          <p:spTgt spid="101"/>
                                        </p:tgtEl>
                                      </p:cBhvr>
                                    </p:animEffect>
                                  </p:childTnLst>
                                </p:cTn>
                              </p:par>
                              <p:par>
                                <p:cTn id="26" presetID="52" presetClass="entr" presetSubtype="0" fill="hold" grpId="0" nodeType="withEffect">
                                  <p:stCondLst>
                                    <p:cond delay="350"/>
                                  </p:stCondLst>
                                  <p:childTnLst>
                                    <p:set>
                                      <p:cBhvr>
                                        <p:cTn id="27" dur="1" fill="hold">
                                          <p:stCondLst>
                                            <p:cond delay="0"/>
                                          </p:stCondLst>
                                        </p:cTn>
                                        <p:tgtEl>
                                          <p:spTgt spid="100"/>
                                        </p:tgtEl>
                                        <p:attrNameLst>
                                          <p:attrName>style.visibility</p:attrName>
                                        </p:attrNameLst>
                                      </p:cBhvr>
                                      <p:to>
                                        <p:strVal val="visible"/>
                                      </p:to>
                                    </p:set>
                                    <p:animScale>
                                      <p:cBhvr>
                                        <p:cTn id="28" dur="1000" decel="50000" fill="hold">
                                          <p:stCondLst>
                                            <p:cond delay="0"/>
                                          </p:stCondLst>
                                        </p:cTn>
                                        <p:tgtEl>
                                          <p:spTgt spid="10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0"/>
                                        </p:tgtEl>
                                        <p:attrNameLst>
                                          <p:attrName>ppt_x</p:attrName>
                                          <p:attrName>ppt_y</p:attrName>
                                        </p:attrNameLst>
                                      </p:cBhvr>
                                    </p:animMotion>
                                    <p:animEffect transition="in" filter="fade">
                                      <p:cBhvr>
                                        <p:cTn id="30" dur="1000"/>
                                        <p:tgtEl>
                                          <p:spTgt spid="100"/>
                                        </p:tgtEl>
                                      </p:cBhvr>
                                    </p:animEffect>
                                  </p:childTnLst>
                                </p:cTn>
                              </p:par>
                              <p:par>
                                <p:cTn id="31" presetID="52" presetClass="entr" presetSubtype="0" fill="hold" grpId="0" nodeType="withEffect">
                                  <p:stCondLst>
                                    <p:cond delay="650"/>
                                  </p:stCondLst>
                                  <p:childTnLst>
                                    <p:set>
                                      <p:cBhvr>
                                        <p:cTn id="32" dur="1" fill="hold">
                                          <p:stCondLst>
                                            <p:cond delay="0"/>
                                          </p:stCondLst>
                                        </p:cTn>
                                        <p:tgtEl>
                                          <p:spTgt spid="102"/>
                                        </p:tgtEl>
                                        <p:attrNameLst>
                                          <p:attrName>style.visibility</p:attrName>
                                        </p:attrNameLst>
                                      </p:cBhvr>
                                      <p:to>
                                        <p:strVal val="visible"/>
                                      </p:to>
                                    </p:set>
                                    <p:animScale>
                                      <p:cBhvr>
                                        <p:cTn id="33" dur="1000" decel="50000" fill="hold">
                                          <p:stCondLst>
                                            <p:cond delay="0"/>
                                          </p:stCondLst>
                                        </p:cTn>
                                        <p:tgtEl>
                                          <p:spTgt spid="10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102"/>
                                        </p:tgtEl>
                                        <p:attrNameLst>
                                          <p:attrName>ppt_x</p:attrName>
                                          <p:attrName>ppt_y</p:attrName>
                                        </p:attrNameLst>
                                      </p:cBhvr>
                                    </p:animMotion>
                                    <p:animEffect transition="in" filter="fade">
                                      <p:cBhvr>
                                        <p:cTn id="35" dur="1000"/>
                                        <p:tgtEl>
                                          <p:spTgt spid="102"/>
                                        </p:tgtEl>
                                      </p:cBhvr>
                                    </p:animEffect>
                                  </p:childTnLst>
                                </p:cTn>
                              </p:par>
                              <p:par>
                                <p:cTn id="36" presetID="52" presetClass="entr" presetSubtype="0" fill="hold" grpId="0" nodeType="withEffect">
                                  <p:stCondLst>
                                    <p:cond delay="950"/>
                                  </p:stCondLst>
                                  <p:childTnLst>
                                    <p:set>
                                      <p:cBhvr>
                                        <p:cTn id="37" dur="1" fill="hold">
                                          <p:stCondLst>
                                            <p:cond delay="0"/>
                                          </p:stCondLst>
                                        </p:cTn>
                                        <p:tgtEl>
                                          <p:spTgt spid="99"/>
                                        </p:tgtEl>
                                        <p:attrNameLst>
                                          <p:attrName>style.visibility</p:attrName>
                                        </p:attrNameLst>
                                      </p:cBhvr>
                                      <p:to>
                                        <p:strVal val="visible"/>
                                      </p:to>
                                    </p:set>
                                    <p:animScale>
                                      <p:cBhvr>
                                        <p:cTn id="38" dur="1000" decel="50000" fill="hold">
                                          <p:stCondLst>
                                            <p:cond delay="0"/>
                                          </p:stCondLst>
                                        </p:cTn>
                                        <p:tgtEl>
                                          <p:spTgt spid="9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99"/>
                                        </p:tgtEl>
                                        <p:attrNameLst>
                                          <p:attrName>ppt_x</p:attrName>
                                          <p:attrName>ppt_y</p:attrName>
                                        </p:attrNameLst>
                                      </p:cBhvr>
                                    </p:animMotion>
                                    <p:animEffect transition="in" filter="fade">
                                      <p:cBhvr>
                                        <p:cTn id="40" dur="1000"/>
                                        <p:tgtEl>
                                          <p:spTgt spid="99"/>
                                        </p:tgtEl>
                                      </p:cBhvr>
                                    </p:animEffect>
                                  </p:childTnLst>
                                </p:cTn>
                              </p:par>
                              <p:par>
                                <p:cTn id="41" presetID="12" presetClass="entr" presetSubtype="8" fill="hold" grpId="0" nodeType="with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additive="base">
                                        <p:cTn id="43" dur="500"/>
                                        <p:tgtEl>
                                          <p:spTgt spid="103"/>
                                        </p:tgtEl>
                                        <p:attrNameLst>
                                          <p:attrName>ppt_x</p:attrName>
                                        </p:attrNameLst>
                                      </p:cBhvr>
                                      <p:tavLst>
                                        <p:tav tm="0">
                                          <p:val>
                                            <p:strVal val="#ppt_x-#ppt_w*1.125000"/>
                                          </p:val>
                                        </p:tav>
                                        <p:tav tm="100000">
                                          <p:val>
                                            <p:strVal val="#ppt_x"/>
                                          </p:val>
                                        </p:tav>
                                      </p:tavLst>
                                    </p:anim>
                                    <p:animEffect transition="in" filter="wipe(right)">
                                      <p:cBhvr>
                                        <p:cTn id="44" dur="500"/>
                                        <p:tgtEl>
                                          <p:spTgt spid="103"/>
                                        </p:tgtEl>
                                      </p:cBhvr>
                                    </p:animEffect>
                                  </p:childTnLst>
                                </p:cTn>
                              </p:par>
                              <p:par>
                                <p:cTn id="45" presetID="12" presetClass="entr" presetSubtype="8" fill="hold" grpId="0" nodeType="withEffect">
                                  <p:stCondLst>
                                    <p:cond delay="0"/>
                                  </p:stCondLst>
                                  <p:childTnLst>
                                    <p:set>
                                      <p:cBhvr>
                                        <p:cTn id="46" dur="1" fill="hold">
                                          <p:stCondLst>
                                            <p:cond delay="0"/>
                                          </p:stCondLst>
                                        </p:cTn>
                                        <p:tgtEl>
                                          <p:spTgt spid="104"/>
                                        </p:tgtEl>
                                        <p:attrNameLst>
                                          <p:attrName>style.visibility</p:attrName>
                                        </p:attrNameLst>
                                      </p:cBhvr>
                                      <p:to>
                                        <p:strVal val="visible"/>
                                      </p:to>
                                    </p:set>
                                    <p:anim calcmode="lin" valueType="num">
                                      <p:cBhvr additive="base">
                                        <p:cTn id="47" dur="500"/>
                                        <p:tgtEl>
                                          <p:spTgt spid="104"/>
                                        </p:tgtEl>
                                        <p:attrNameLst>
                                          <p:attrName>ppt_x</p:attrName>
                                        </p:attrNameLst>
                                      </p:cBhvr>
                                      <p:tavLst>
                                        <p:tav tm="0">
                                          <p:val>
                                            <p:strVal val="#ppt_x-#ppt_w*1.125000"/>
                                          </p:val>
                                        </p:tav>
                                        <p:tav tm="100000">
                                          <p:val>
                                            <p:strVal val="#ppt_x"/>
                                          </p:val>
                                        </p:tav>
                                      </p:tavLst>
                                    </p:anim>
                                    <p:animEffect transition="in" filter="wipe(right)">
                                      <p:cBhvr>
                                        <p:cTn id="48" dur="500"/>
                                        <p:tgtEl>
                                          <p:spTgt spid="104"/>
                                        </p:tgtEl>
                                      </p:cBhvr>
                                    </p:animEffect>
                                  </p:childTnLst>
                                </p:cTn>
                              </p:par>
                              <p:par>
                                <p:cTn id="49" presetID="12" presetClass="entr" presetSubtype="8" fill="hold" grpId="0" nodeType="withEffect">
                                  <p:stCondLst>
                                    <p:cond delay="0"/>
                                  </p:stCondLst>
                                  <p:childTnLst>
                                    <p:set>
                                      <p:cBhvr>
                                        <p:cTn id="50" dur="1" fill="hold">
                                          <p:stCondLst>
                                            <p:cond delay="0"/>
                                          </p:stCondLst>
                                        </p:cTn>
                                        <p:tgtEl>
                                          <p:spTgt spid="105"/>
                                        </p:tgtEl>
                                        <p:attrNameLst>
                                          <p:attrName>style.visibility</p:attrName>
                                        </p:attrNameLst>
                                      </p:cBhvr>
                                      <p:to>
                                        <p:strVal val="visible"/>
                                      </p:to>
                                    </p:set>
                                    <p:anim calcmode="lin" valueType="num">
                                      <p:cBhvr additive="base">
                                        <p:cTn id="51" dur="500"/>
                                        <p:tgtEl>
                                          <p:spTgt spid="105"/>
                                        </p:tgtEl>
                                        <p:attrNameLst>
                                          <p:attrName>ppt_x</p:attrName>
                                        </p:attrNameLst>
                                      </p:cBhvr>
                                      <p:tavLst>
                                        <p:tav tm="0">
                                          <p:val>
                                            <p:strVal val="#ppt_x-#ppt_w*1.125000"/>
                                          </p:val>
                                        </p:tav>
                                        <p:tav tm="100000">
                                          <p:val>
                                            <p:strVal val="#ppt_x"/>
                                          </p:val>
                                        </p:tav>
                                      </p:tavLst>
                                    </p:anim>
                                    <p:animEffect transition="in" filter="wipe(right)">
                                      <p:cBhvr>
                                        <p:cTn id="52" dur="500"/>
                                        <p:tgtEl>
                                          <p:spTgt spid="105"/>
                                        </p:tgtEl>
                                      </p:cBhvr>
                                    </p:animEffect>
                                  </p:childTnLst>
                                </p:cTn>
                              </p:par>
                              <p:par>
                                <p:cTn id="53" presetID="12" presetClass="entr" presetSubtype="8" fill="hold" grpId="0" nodeType="withEffect">
                                  <p:stCondLst>
                                    <p:cond delay="0"/>
                                  </p:stCondLst>
                                  <p:childTnLst>
                                    <p:set>
                                      <p:cBhvr>
                                        <p:cTn id="54" dur="1" fill="hold">
                                          <p:stCondLst>
                                            <p:cond delay="0"/>
                                          </p:stCondLst>
                                        </p:cTn>
                                        <p:tgtEl>
                                          <p:spTgt spid="106"/>
                                        </p:tgtEl>
                                        <p:attrNameLst>
                                          <p:attrName>style.visibility</p:attrName>
                                        </p:attrNameLst>
                                      </p:cBhvr>
                                      <p:to>
                                        <p:strVal val="visible"/>
                                      </p:to>
                                    </p:set>
                                    <p:anim calcmode="lin" valueType="num">
                                      <p:cBhvr additive="base">
                                        <p:cTn id="55" dur="500"/>
                                        <p:tgtEl>
                                          <p:spTgt spid="106"/>
                                        </p:tgtEl>
                                        <p:attrNameLst>
                                          <p:attrName>ppt_x</p:attrName>
                                        </p:attrNameLst>
                                      </p:cBhvr>
                                      <p:tavLst>
                                        <p:tav tm="0">
                                          <p:val>
                                            <p:strVal val="#ppt_x-#ppt_w*1.125000"/>
                                          </p:val>
                                        </p:tav>
                                        <p:tav tm="100000">
                                          <p:val>
                                            <p:strVal val="#ppt_x"/>
                                          </p:val>
                                        </p:tav>
                                      </p:tavLst>
                                    </p:anim>
                                    <p:animEffect transition="in" filter="wipe(right)">
                                      <p:cBhvr>
                                        <p:cTn id="56" dur="500"/>
                                        <p:tgtEl>
                                          <p:spTgt spid="106"/>
                                        </p:tgtEl>
                                      </p:cBhvr>
                                    </p:animEffect>
                                  </p:childTnLst>
                                </p:cTn>
                              </p:par>
                            </p:childTnLst>
                          </p:cTn>
                        </p:par>
                        <p:par>
                          <p:cTn id="57" fill="hold">
                            <p:stCondLst>
                              <p:cond delay="2000"/>
                            </p:stCondLst>
                            <p:childTnLst>
                              <p:par>
                                <p:cTn id="58" presetID="22" presetClass="entr" presetSubtype="8" fill="hold" nodeType="afterEffect">
                                  <p:stCondLst>
                                    <p:cond delay="0"/>
                                  </p:stCondLst>
                                  <p:childTnLst>
                                    <p:set>
                                      <p:cBhvr>
                                        <p:cTn id="59" dur="1" fill="hold">
                                          <p:stCondLst>
                                            <p:cond delay="0"/>
                                          </p:stCondLst>
                                        </p:cTn>
                                        <p:tgtEl>
                                          <p:spTgt spid="107"/>
                                        </p:tgtEl>
                                        <p:attrNameLst>
                                          <p:attrName>style.visibility</p:attrName>
                                        </p:attrNameLst>
                                      </p:cBhvr>
                                      <p:to>
                                        <p:strVal val="visible"/>
                                      </p:to>
                                    </p:set>
                                    <p:animEffect transition="in" filter="wipe(left)">
                                      <p:cBhvr>
                                        <p:cTn id="60" dur="500"/>
                                        <p:tgtEl>
                                          <p:spTgt spid="107"/>
                                        </p:tgtEl>
                                      </p:cBhvr>
                                    </p:animEffect>
                                  </p:childTnLst>
                                </p:cTn>
                              </p:par>
                              <p:par>
                                <p:cTn id="61" presetID="22" presetClass="entr" presetSubtype="8" fill="hold" nodeType="withEffect">
                                  <p:stCondLst>
                                    <p:cond delay="0"/>
                                  </p:stCondLst>
                                  <p:childTnLst>
                                    <p:set>
                                      <p:cBhvr>
                                        <p:cTn id="62" dur="1" fill="hold">
                                          <p:stCondLst>
                                            <p:cond delay="0"/>
                                          </p:stCondLst>
                                        </p:cTn>
                                        <p:tgtEl>
                                          <p:spTgt spid="110"/>
                                        </p:tgtEl>
                                        <p:attrNameLst>
                                          <p:attrName>style.visibility</p:attrName>
                                        </p:attrNameLst>
                                      </p:cBhvr>
                                      <p:to>
                                        <p:strVal val="visible"/>
                                      </p:to>
                                    </p:set>
                                    <p:animEffect transition="in" filter="wipe(left)">
                                      <p:cBhvr>
                                        <p:cTn id="63" dur="500"/>
                                        <p:tgtEl>
                                          <p:spTgt spid="110"/>
                                        </p:tgtEl>
                                      </p:cBhvr>
                                    </p:animEffect>
                                  </p:childTnLst>
                                </p:cTn>
                              </p:par>
                              <p:par>
                                <p:cTn id="64" presetID="22" presetClass="entr" presetSubtype="8" fill="hold" nodeType="withEffect">
                                  <p:stCondLst>
                                    <p:cond delay="0"/>
                                  </p:stCondLst>
                                  <p:childTnLst>
                                    <p:set>
                                      <p:cBhvr>
                                        <p:cTn id="65" dur="1" fill="hold">
                                          <p:stCondLst>
                                            <p:cond delay="0"/>
                                          </p:stCondLst>
                                        </p:cTn>
                                        <p:tgtEl>
                                          <p:spTgt spid="113"/>
                                        </p:tgtEl>
                                        <p:attrNameLst>
                                          <p:attrName>style.visibility</p:attrName>
                                        </p:attrNameLst>
                                      </p:cBhvr>
                                      <p:to>
                                        <p:strVal val="visible"/>
                                      </p:to>
                                    </p:set>
                                    <p:animEffect transition="in" filter="wipe(left)">
                                      <p:cBhvr>
                                        <p:cTn id="66" dur="500"/>
                                        <p:tgtEl>
                                          <p:spTgt spid="113"/>
                                        </p:tgtEl>
                                      </p:cBhvr>
                                    </p:animEffect>
                                  </p:childTnLst>
                                </p:cTn>
                              </p:par>
                              <p:par>
                                <p:cTn id="67" presetID="22" presetClass="entr" presetSubtype="8" fill="hold" nodeType="withEffect">
                                  <p:stCondLst>
                                    <p:cond delay="0"/>
                                  </p:stCondLst>
                                  <p:childTnLst>
                                    <p:set>
                                      <p:cBhvr>
                                        <p:cTn id="68" dur="1" fill="hold">
                                          <p:stCondLst>
                                            <p:cond delay="0"/>
                                          </p:stCondLst>
                                        </p:cTn>
                                        <p:tgtEl>
                                          <p:spTgt spid="116"/>
                                        </p:tgtEl>
                                        <p:attrNameLst>
                                          <p:attrName>style.visibility</p:attrName>
                                        </p:attrNameLst>
                                      </p:cBhvr>
                                      <p:to>
                                        <p:strVal val="visible"/>
                                      </p:to>
                                    </p:set>
                                    <p:animEffect transition="in" filter="wipe(left)">
                                      <p:cBhvr>
                                        <p:cTn id="69" dur="500"/>
                                        <p:tgtEl>
                                          <p:spTgt spid="116"/>
                                        </p:tgtEl>
                                      </p:cBhvr>
                                    </p:animEffect>
                                  </p:childTnLst>
                                </p:cTn>
                              </p:par>
                              <p:par>
                                <p:cTn id="70" presetID="52" presetClass="entr" presetSubtype="0" fill="hold" grpId="0" nodeType="withEffect">
                                  <p:stCondLst>
                                    <p:cond delay="950"/>
                                  </p:stCondLst>
                                  <p:childTnLst>
                                    <p:set>
                                      <p:cBhvr>
                                        <p:cTn id="71" dur="1" fill="hold">
                                          <p:stCondLst>
                                            <p:cond delay="0"/>
                                          </p:stCondLst>
                                        </p:cTn>
                                        <p:tgtEl>
                                          <p:spTgt spid="121"/>
                                        </p:tgtEl>
                                        <p:attrNameLst>
                                          <p:attrName>style.visibility</p:attrName>
                                        </p:attrNameLst>
                                      </p:cBhvr>
                                      <p:to>
                                        <p:strVal val="visible"/>
                                      </p:to>
                                    </p:set>
                                    <p:animScale>
                                      <p:cBhvr>
                                        <p:cTn id="72"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121"/>
                                        </p:tgtEl>
                                        <p:attrNameLst>
                                          <p:attrName>ppt_x</p:attrName>
                                          <p:attrName>ppt_y</p:attrName>
                                        </p:attrNameLst>
                                      </p:cBhvr>
                                    </p:animMotion>
                                    <p:animEffect transition="in" filter="fade">
                                      <p:cBhvr>
                                        <p:cTn id="74" dur="1000"/>
                                        <p:tgtEl>
                                          <p:spTgt spid="121"/>
                                        </p:tgtEl>
                                      </p:cBhvr>
                                    </p:animEffect>
                                  </p:childTnLst>
                                </p:cTn>
                              </p:par>
                              <p:par>
                                <p:cTn id="75" presetID="12" presetClass="entr" presetSubtype="8" fill="hold" grpId="0" nodeType="withEffect">
                                  <p:stCondLst>
                                    <p:cond delay="0"/>
                                  </p:stCondLst>
                                  <p:childTnLst>
                                    <p:set>
                                      <p:cBhvr>
                                        <p:cTn id="76" dur="1" fill="hold">
                                          <p:stCondLst>
                                            <p:cond delay="0"/>
                                          </p:stCondLst>
                                        </p:cTn>
                                        <p:tgtEl>
                                          <p:spTgt spid="122"/>
                                        </p:tgtEl>
                                        <p:attrNameLst>
                                          <p:attrName>style.visibility</p:attrName>
                                        </p:attrNameLst>
                                      </p:cBhvr>
                                      <p:to>
                                        <p:strVal val="visible"/>
                                      </p:to>
                                    </p:set>
                                    <p:anim calcmode="lin" valueType="num">
                                      <p:cBhvr additive="base">
                                        <p:cTn id="77" dur="500"/>
                                        <p:tgtEl>
                                          <p:spTgt spid="122"/>
                                        </p:tgtEl>
                                        <p:attrNameLst>
                                          <p:attrName>ppt_x</p:attrName>
                                        </p:attrNameLst>
                                      </p:cBhvr>
                                      <p:tavLst>
                                        <p:tav tm="0">
                                          <p:val>
                                            <p:strVal val="#ppt_x-#ppt_w*1.125000"/>
                                          </p:val>
                                        </p:tav>
                                        <p:tav tm="100000">
                                          <p:val>
                                            <p:strVal val="#ppt_x"/>
                                          </p:val>
                                        </p:tav>
                                      </p:tavLst>
                                    </p:anim>
                                    <p:animEffect transition="in" filter="wipe(right)">
                                      <p:cBhvr>
                                        <p:cTn id="78" dur="500"/>
                                        <p:tgtEl>
                                          <p:spTgt spid="122"/>
                                        </p:tgtEl>
                                      </p:cBhvr>
                                    </p:animEffect>
                                  </p:childTnLst>
                                </p:cTn>
                              </p:par>
                              <p:par>
                                <p:cTn id="79" presetID="22" presetClass="entr" presetSubtype="8" fill="hold" nodeType="withEffect">
                                  <p:stCondLst>
                                    <p:cond delay="0"/>
                                  </p:stCondLst>
                                  <p:childTnLst>
                                    <p:set>
                                      <p:cBhvr>
                                        <p:cTn id="80" dur="1" fill="hold">
                                          <p:stCondLst>
                                            <p:cond delay="0"/>
                                          </p:stCondLst>
                                        </p:cTn>
                                        <p:tgtEl>
                                          <p:spTgt spid="123"/>
                                        </p:tgtEl>
                                        <p:attrNameLst>
                                          <p:attrName>style.visibility</p:attrName>
                                        </p:attrNameLst>
                                      </p:cBhvr>
                                      <p:to>
                                        <p:strVal val="visible"/>
                                      </p:to>
                                    </p:set>
                                    <p:animEffect transition="in" filter="wipe(left)">
                                      <p:cBhvr>
                                        <p:cTn id="81"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02" grpId="0" animBg="1"/>
      <p:bldP spid="103" grpId="0" animBg="1"/>
      <p:bldP spid="104" grpId="0" animBg="1"/>
      <p:bldP spid="105" grpId="0" animBg="1"/>
      <p:bldP spid="106" grpId="0" animBg="1"/>
      <p:bldP spid="119" grpId="0"/>
      <p:bldP spid="120" grpId="0"/>
      <p:bldP spid="121" grpId="0" animBg="1"/>
      <p:bldP spid="12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6"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2" name="组合 1"/>
          <p:cNvGrpSpPr/>
          <p:nvPr/>
        </p:nvGrpSpPr>
        <p:grpSpPr>
          <a:xfrm>
            <a:off x="661731" y="1275606"/>
            <a:ext cx="7820535" cy="3168352"/>
            <a:chOff x="1082112" y="1659980"/>
            <a:chExt cx="10027776" cy="4062577"/>
          </a:xfrm>
        </p:grpSpPr>
        <p:sp>
          <p:nvSpPr>
            <p:cNvPr id="27" name="Freeform 5"/>
            <p:cNvSpPr/>
            <p:nvPr/>
          </p:nvSpPr>
          <p:spPr bwMode="auto">
            <a:xfrm rot="18900000">
              <a:off x="4320992" y="1659980"/>
              <a:ext cx="1839090" cy="2350919"/>
            </a:xfrm>
            <a:custGeom>
              <a:avLst/>
              <a:gdLst>
                <a:gd name="T0" fmla="*/ 174 w 348"/>
                <a:gd name="T1" fmla="*/ 0 h 444"/>
                <a:gd name="T2" fmla="*/ 59 w 348"/>
                <a:gd name="T3" fmla="*/ 115 h 444"/>
                <a:gd name="T4" fmla="*/ 59 w 348"/>
                <a:gd name="T5" fmla="*/ 328 h 444"/>
                <a:gd name="T6" fmla="*/ 174 w 348"/>
                <a:gd name="T7" fmla="*/ 444 h 444"/>
                <a:gd name="T8" fmla="*/ 290 w 348"/>
                <a:gd name="T9" fmla="*/ 328 h 444"/>
                <a:gd name="T10" fmla="*/ 290 w 348"/>
                <a:gd name="T11" fmla="*/ 115 h 444"/>
                <a:gd name="T12" fmla="*/ 174 w 348"/>
                <a:gd name="T13" fmla="*/ 0 h 444"/>
              </a:gdLst>
              <a:ahLst/>
              <a:cxnLst>
                <a:cxn ang="0">
                  <a:pos x="T0" y="T1"/>
                </a:cxn>
                <a:cxn ang="0">
                  <a:pos x="T2" y="T3"/>
                </a:cxn>
                <a:cxn ang="0">
                  <a:pos x="T4" y="T5"/>
                </a:cxn>
                <a:cxn ang="0">
                  <a:pos x="T6" y="T7"/>
                </a:cxn>
                <a:cxn ang="0">
                  <a:pos x="T8" y="T9"/>
                </a:cxn>
                <a:cxn ang="0">
                  <a:pos x="T10" y="T11"/>
                </a:cxn>
                <a:cxn ang="0">
                  <a:pos x="T12" y="T13"/>
                </a:cxn>
              </a:cxnLst>
              <a:rect l="0" t="0" r="r" b="b"/>
              <a:pathLst>
                <a:path w="348" h="444">
                  <a:moveTo>
                    <a:pt x="174" y="0"/>
                  </a:moveTo>
                  <a:cubicBezTo>
                    <a:pt x="59" y="115"/>
                    <a:pt x="59" y="115"/>
                    <a:pt x="59" y="115"/>
                  </a:cubicBezTo>
                  <a:cubicBezTo>
                    <a:pt x="0" y="174"/>
                    <a:pt x="0" y="270"/>
                    <a:pt x="59" y="328"/>
                  </a:cubicBezTo>
                  <a:cubicBezTo>
                    <a:pt x="174" y="444"/>
                    <a:pt x="174" y="444"/>
                    <a:pt x="174" y="444"/>
                  </a:cubicBezTo>
                  <a:cubicBezTo>
                    <a:pt x="290" y="328"/>
                    <a:pt x="290" y="328"/>
                    <a:pt x="290" y="328"/>
                  </a:cubicBezTo>
                  <a:cubicBezTo>
                    <a:pt x="348" y="270"/>
                    <a:pt x="348" y="174"/>
                    <a:pt x="290" y="115"/>
                  </a:cubicBezTo>
                  <a:cubicBezTo>
                    <a:pt x="174" y="0"/>
                    <a:pt x="174" y="0"/>
                    <a:pt x="174" y="0"/>
                  </a:cubicBezTo>
                </a:path>
              </a:pathLst>
            </a:custGeom>
            <a:solidFill>
              <a:srgbClr val="003366"/>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vert="horz" wrap="square" lIns="109710" tIns="54855" rIns="109710" bIns="54855" numCol="1" anchor="t" anchorCtr="0" compatLnSpc="1"/>
            <a:lstStyle/>
            <a:p>
              <a:endParaRPr lang="bg-BG" sz="700" dirty="0">
                <a:latin typeface="微软雅黑" panose="020B0503020204020204" pitchFamily="34" charset="-122"/>
              </a:endParaRPr>
            </a:p>
          </p:txBody>
        </p:sp>
        <p:sp>
          <p:nvSpPr>
            <p:cNvPr id="28" name="TextBox 54"/>
            <p:cNvSpPr txBox="1"/>
            <p:nvPr/>
          </p:nvSpPr>
          <p:spPr>
            <a:xfrm>
              <a:off x="4504903" y="2235282"/>
              <a:ext cx="1429277" cy="1302296"/>
            </a:xfrm>
            <a:prstGeom prst="rect">
              <a:avLst/>
            </a:prstGeom>
            <a:noFill/>
          </p:spPr>
          <p:txBody>
            <a:bodyPr wrap="square" lIns="91422" tIns="45711" rIns="91422" bIns="45711" rtlCol="0">
              <a:spAutoFit/>
            </a:bodyPr>
            <a:lstStyle/>
            <a:p>
              <a:pPr algn="ctr"/>
              <a:r>
                <a:rPr lang="en-US" sz="6000" b="1" dirty="0">
                  <a:solidFill>
                    <a:schemeClr val="bg1"/>
                  </a:solidFill>
                  <a:latin typeface="微软雅黑" panose="020B0503020204020204" pitchFamily="34" charset="-122"/>
                  <a:cs typeface="Aparajita" panose="020B0604020202020204" pitchFamily="34" charset="0"/>
                </a:rPr>
                <a:t>A</a:t>
              </a:r>
              <a:endParaRPr lang="id-ID" sz="6000" b="1" dirty="0">
                <a:solidFill>
                  <a:schemeClr val="bg1"/>
                </a:solidFill>
                <a:latin typeface="微软雅黑" panose="020B0503020204020204" pitchFamily="34" charset="-122"/>
                <a:cs typeface="Aparajita" panose="020B0604020202020204" pitchFamily="34" charset="0"/>
              </a:endParaRPr>
            </a:p>
          </p:txBody>
        </p:sp>
        <p:sp>
          <p:nvSpPr>
            <p:cNvPr id="29" name="Freeform 5"/>
            <p:cNvSpPr/>
            <p:nvPr/>
          </p:nvSpPr>
          <p:spPr bwMode="auto">
            <a:xfrm rot="2700000">
              <a:off x="6035031" y="1660285"/>
              <a:ext cx="1839569" cy="2350307"/>
            </a:xfrm>
            <a:custGeom>
              <a:avLst/>
              <a:gdLst>
                <a:gd name="T0" fmla="*/ 174 w 348"/>
                <a:gd name="T1" fmla="*/ 0 h 444"/>
                <a:gd name="T2" fmla="*/ 59 w 348"/>
                <a:gd name="T3" fmla="*/ 115 h 444"/>
                <a:gd name="T4" fmla="*/ 59 w 348"/>
                <a:gd name="T5" fmla="*/ 328 h 444"/>
                <a:gd name="T6" fmla="*/ 174 w 348"/>
                <a:gd name="T7" fmla="*/ 444 h 444"/>
                <a:gd name="T8" fmla="*/ 290 w 348"/>
                <a:gd name="T9" fmla="*/ 328 h 444"/>
                <a:gd name="T10" fmla="*/ 290 w 348"/>
                <a:gd name="T11" fmla="*/ 115 h 444"/>
                <a:gd name="T12" fmla="*/ 174 w 348"/>
                <a:gd name="T13" fmla="*/ 0 h 444"/>
              </a:gdLst>
              <a:ahLst/>
              <a:cxnLst>
                <a:cxn ang="0">
                  <a:pos x="T0" y="T1"/>
                </a:cxn>
                <a:cxn ang="0">
                  <a:pos x="T2" y="T3"/>
                </a:cxn>
                <a:cxn ang="0">
                  <a:pos x="T4" y="T5"/>
                </a:cxn>
                <a:cxn ang="0">
                  <a:pos x="T6" y="T7"/>
                </a:cxn>
                <a:cxn ang="0">
                  <a:pos x="T8" y="T9"/>
                </a:cxn>
                <a:cxn ang="0">
                  <a:pos x="T10" y="T11"/>
                </a:cxn>
                <a:cxn ang="0">
                  <a:pos x="T12" y="T13"/>
                </a:cxn>
              </a:cxnLst>
              <a:rect l="0" t="0" r="r" b="b"/>
              <a:pathLst>
                <a:path w="348" h="444">
                  <a:moveTo>
                    <a:pt x="174" y="0"/>
                  </a:moveTo>
                  <a:cubicBezTo>
                    <a:pt x="59" y="115"/>
                    <a:pt x="59" y="115"/>
                    <a:pt x="59" y="115"/>
                  </a:cubicBezTo>
                  <a:cubicBezTo>
                    <a:pt x="0" y="174"/>
                    <a:pt x="0" y="270"/>
                    <a:pt x="59" y="328"/>
                  </a:cubicBezTo>
                  <a:cubicBezTo>
                    <a:pt x="174" y="444"/>
                    <a:pt x="174" y="444"/>
                    <a:pt x="174" y="444"/>
                  </a:cubicBezTo>
                  <a:cubicBezTo>
                    <a:pt x="290" y="328"/>
                    <a:pt x="290" y="328"/>
                    <a:pt x="290" y="328"/>
                  </a:cubicBezTo>
                  <a:cubicBezTo>
                    <a:pt x="348" y="270"/>
                    <a:pt x="348" y="174"/>
                    <a:pt x="290" y="115"/>
                  </a:cubicBezTo>
                  <a:cubicBezTo>
                    <a:pt x="174" y="0"/>
                    <a:pt x="174" y="0"/>
                    <a:pt x="174" y="0"/>
                  </a:cubicBezTo>
                </a:path>
              </a:pathLst>
            </a:custGeom>
            <a:solidFill>
              <a:schemeClr val="accent4"/>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3">
                <a:hueOff val="0"/>
                <a:satOff val="0"/>
                <a:lumOff val="0"/>
                <a:alphaOff val="0"/>
              </a:schemeClr>
            </a:effectRef>
            <a:fontRef idx="minor">
              <a:schemeClr val="lt1"/>
            </a:fontRef>
          </p:style>
          <p:txBody>
            <a:bodyPr vert="horz" wrap="square" lIns="109710" tIns="54855" rIns="109710" bIns="54855" numCol="1" anchor="t" anchorCtr="0" compatLnSpc="1"/>
            <a:lstStyle/>
            <a:p>
              <a:endParaRPr lang="bg-BG" sz="700" dirty="0">
                <a:latin typeface="微软雅黑" panose="020B0503020204020204" pitchFamily="34" charset="-122"/>
              </a:endParaRPr>
            </a:p>
          </p:txBody>
        </p:sp>
        <p:sp>
          <p:nvSpPr>
            <p:cNvPr id="30" name="TextBox 55"/>
            <p:cNvSpPr txBox="1"/>
            <p:nvPr/>
          </p:nvSpPr>
          <p:spPr>
            <a:xfrm>
              <a:off x="6224497" y="2235282"/>
              <a:ext cx="1429277" cy="1302296"/>
            </a:xfrm>
            <a:prstGeom prst="rect">
              <a:avLst/>
            </a:prstGeom>
            <a:noFill/>
          </p:spPr>
          <p:txBody>
            <a:bodyPr wrap="square" lIns="91422" tIns="45711" rIns="91422" bIns="45711" rtlCol="0">
              <a:spAutoFit/>
            </a:bodyPr>
            <a:lstStyle/>
            <a:p>
              <a:pPr algn="ctr"/>
              <a:r>
                <a:rPr lang="en-US" sz="6000" b="1" dirty="0">
                  <a:solidFill>
                    <a:schemeClr val="bg1"/>
                  </a:solidFill>
                  <a:latin typeface="微软雅黑" panose="020B0503020204020204" pitchFamily="34" charset="-122"/>
                  <a:cs typeface="Aparajita" panose="020B0604020202020204" pitchFamily="34" charset="0"/>
                </a:rPr>
                <a:t>B</a:t>
              </a:r>
              <a:endParaRPr lang="id-ID" sz="6000" b="1" dirty="0">
                <a:solidFill>
                  <a:schemeClr val="bg1"/>
                </a:solidFill>
                <a:latin typeface="微软雅黑" panose="020B0503020204020204" pitchFamily="34" charset="-122"/>
                <a:cs typeface="Aparajita" panose="020B0604020202020204" pitchFamily="34" charset="0"/>
              </a:endParaRPr>
            </a:p>
          </p:txBody>
        </p:sp>
        <p:sp>
          <p:nvSpPr>
            <p:cNvPr id="53" name="Freeform 5"/>
            <p:cNvSpPr/>
            <p:nvPr/>
          </p:nvSpPr>
          <p:spPr bwMode="auto">
            <a:xfrm rot="2700000" flipH="1">
              <a:off x="4320750" y="3371942"/>
              <a:ext cx="1839569" cy="2350307"/>
            </a:xfrm>
            <a:custGeom>
              <a:avLst/>
              <a:gdLst>
                <a:gd name="T0" fmla="*/ 174 w 348"/>
                <a:gd name="T1" fmla="*/ 0 h 444"/>
                <a:gd name="T2" fmla="*/ 59 w 348"/>
                <a:gd name="T3" fmla="*/ 115 h 444"/>
                <a:gd name="T4" fmla="*/ 59 w 348"/>
                <a:gd name="T5" fmla="*/ 328 h 444"/>
                <a:gd name="T6" fmla="*/ 174 w 348"/>
                <a:gd name="T7" fmla="*/ 444 h 444"/>
                <a:gd name="T8" fmla="*/ 290 w 348"/>
                <a:gd name="T9" fmla="*/ 328 h 444"/>
                <a:gd name="T10" fmla="*/ 290 w 348"/>
                <a:gd name="T11" fmla="*/ 115 h 444"/>
                <a:gd name="T12" fmla="*/ 174 w 348"/>
                <a:gd name="T13" fmla="*/ 0 h 444"/>
              </a:gdLst>
              <a:ahLst/>
              <a:cxnLst>
                <a:cxn ang="0">
                  <a:pos x="T0" y="T1"/>
                </a:cxn>
                <a:cxn ang="0">
                  <a:pos x="T2" y="T3"/>
                </a:cxn>
                <a:cxn ang="0">
                  <a:pos x="T4" y="T5"/>
                </a:cxn>
                <a:cxn ang="0">
                  <a:pos x="T6" y="T7"/>
                </a:cxn>
                <a:cxn ang="0">
                  <a:pos x="T8" y="T9"/>
                </a:cxn>
                <a:cxn ang="0">
                  <a:pos x="T10" y="T11"/>
                </a:cxn>
                <a:cxn ang="0">
                  <a:pos x="T12" y="T13"/>
                </a:cxn>
              </a:cxnLst>
              <a:rect l="0" t="0" r="r" b="b"/>
              <a:pathLst>
                <a:path w="348" h="444">
                  <a:moveTo>
                    <a:pt x="174" y="0"/>
                  </a:moveTo>
                  <a:cubicBezTo>
                    <a:pt x="59" y="115"/>
                    <a:pt x="59" y="115"/>
                    <a:pt x="59" y="115"/>
                  </a:cubicBezTo>
                  <a:cubicBezTo>
                    <a:pt x="0" y="174"/>
                    <a:pt x="0" y="270"/>
                    <a:pt x="59" y="328"/>
                  </a:cubicBezTo>
                  <a:cubicBezTo>
                    <a:pt x="174" y="444"/>
                    <a:pt x="174" y="444"/>
                    <a:pt x="174" y="444"/>
                  </a:cubicBezTo>
                  <a:cubicBezTo>
                    <a:pt x="290" y="328"/>
                    <a:pt x="290" y="328"/>
                    <a:pt x="290" y="328"/>
                  </a:cubicBezTo>
                  <a:cubicBezTo>
                    <a:pt x="348" y="270"/>
                    <a:pt x="348" y="174"/>
                    <a:pt x="290" y="115"/>
                  </a:cubicBezTo>
                  <a:cubicBezTo>
                    <a:pt x="174" y="0"/>
                    <a:pt x="174" y="0"/>
                    <a:pt x="174" y="0"/>
                  </a:cubicBezTo>
                </a:path>
              </a:pathLst>
            </a:custGeom>
            <a:solidFill>
              <a:schemeClr val="accent2"/>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3">
                <a:hueOff val="0"/>
                <a:satOff val="0"/>
                <a:lumOff val="0"/>
                <a:alphaOff val="0"/>
              </a:schemeClr>
            </a:effectRef>
            <a:fontRef idx="minor">
              <a:schemeClr val="lt1"/>
            </a:fontRef>
          </p:style>
          <p:txBody>
            <a:bodyPr vert="horz" wrap="square" lIns="109710" tIns="54855" rIns="109710" bIns="54855" numCol="1" anchor="t" anchorCtr="0" compatLnSpc="1"/>
            <a:lstStyle/>
            <a:p>
              <a:endParaRPr lang="bg-BG" sz="700" dirty="0">
                <a:latin typeface="微软雅黑" panose="020B0503020204020204" pitchFamily="34" charset="-122"/>
              </a:endParaRPr>
            </a:p>
          </p:txBody>
        </p:sp>
        <p:sp>
          <p:nvSpPr>
            <p:cNvPr id="54" name="TextBox 56"/>
            <p:cNvSpPr txBox="1"/>
            <p:nvPr/>
          </p:nvSpPr>
          <p:spPr>
            <a:xfrm>
              <a:off x="4504903" y="3946943"/>
              <a:ext cx="1429277" cy="1302296"/>
            </a:xfrm>
            <a:prstGeom prst="rect">
              <a:avLst/>
            </a:prstGeom>
            <a:noFill/>
          </p:spPr>
          <p:txBody>
            <a:bodyPr wrap="square" lIns="91422" tIns="45711" rIns="91422" bIns="45711" rtlCol="0">
              <a:spAutoFit/>
            </a:bodyPr>
            <a:lstStyle/>
            <a:p>
              <a:pPr algn="ctr"/>
              <a:r>
                <a:rPr lang="en-US" sz="6000" b="1" dirty="0">
                  <a:solidFill>
                    <a:schemeClr val="bg1"/>
                  </a:solidFill>
                  <a:latin typeface="微软雅黑" panose="020B0503020204020204" pitchFamily="34" charset="-122"/>
                  <a:cs typeface="Aparajita" panose="020B0604020202020204" pitchFamily="34" charset="0"/>
                </a:rPr>
                <a:t>C</a:t>
              </a:r>
              <a:endParaRPr lang="id-ID" sz="6000" b="1" dirty="0">
                <a:solidFill>
                  <a:schemeClr val="bg1"/>
                </a:solidFill>
                <a:latin typeface="微软雅黑" panose="020B0503020204020204" pitchFamily="34" charset="-122"/>
                <a:cs typeface="Aparajita" panose="020B0604020202020204" pitchFamily="34" charset="0"/>
              </a:endParaRPr>
            </a:p>
          </p:txBody>
        </p:sp>
        <p:sp>
          <p:nvSpPr>
            <p:cNvPr id="55" name="Freeform 5"/>
            <p:cNvSpPr/>
            <p:nvPr/>
          </p:nvSpPr>
          <p:spPr bwMode="auto">
            <a:xfrm rot="18900000" flipH="1">
              <a:off x="6035270" y="3371637"/>
              <a:ext cx="1839090" cy="2350920"/>
            </a:xfrm>
            <a:custGeom>
              <a:avLst/>
              <a:gdLst>
                <a:gd name="T0" fmla="*/ 174 w 348"/>
                <a:gd name="T1" fmla="*/ 0 h 444"/>
                <a:gd name="T2" fmla="*/ 59 w 348"/>
                <a:gd name="T3" fmla="*/ 115 h 444"/>
                <a:gd name="T4" fmla="*/ 59 w 348"/>
                <a:gd name="T5" fmla="*/ 328 h 444"/>
                <a:gd name="T6" fmla="*/ 174 w 348"/>
                <a:gd name="T7" fmla="*/ 444 h 444"/>
                <a:gd name="T8" fmla="*/ 290 w 348"/>
                <a:gd name="T9" fmla="*/ 328 h 444"/>
                <a:gd name="T10" fmla="*/ 290 w 348"/>
                <a:gd name="T11" fmla="*/ 115 h 444"/>
                <a:gd name="T12" fmla="*/ 174 w 348"/>
                <a:gd name="T13" fmla="*/ 0 h 444"/>
              </a:gdLst>
              <a:ahLst/>
              <a:cxnLst>
                <a:cxn ang="0">
                  <a:pos x="T0" y="T1"/>
                </a:cxn>
                <a:cxn ang="0">
                  <a:pos x="T2" y="T3"/>
                </a:cxn>
                <a:cxn ang="0">
                  <a:pos x="T4" y="T5"/>
                </a:cxn>
                <a:cxn ang="0">
                  <a:pos x="T6" y="T7"/>
                </a:cxn>
                <a:cxn ang="0">
                  <a:pos x="T8" y="T9"/>
                </a:cxn>
                <a:cxn ang="0">
                  <a:pos x="T10" y="T11"/>
                </a:cxn>
                <a:cxn ang="0">
                  <a:pos x="T12" y="T13"/>
                </a:cxn>
              </a:cxnLst>
              <a:rect l="0" t="0" r="r" b="b"/>
              <a:pathLst>
                <a:path w="348" h="444">
                  <a:moveTo>
                    <a:pt x="174" y="0"/>
                  </a:moveTo>
                  <a:cubicBezTo>
                    <a:pt x="59" y="115"/>
                    <a:pt x="59" y="115"/>
                    <a:pt x="59" y="115"/>
                  </a:cubicBezTo>
                  <a:cubicBezTo>
                    <a:pt x="0" y="174"/>
                    <a:pt x="0" y="270"/>
                    <a:pt x="59" y="328"/>
                  </a:cubicBezTo>
                  <a:cubicBezTo>
                    <a:pt x="174" y="444"/>
                    <a:pt x="174" y="444"/>
                    <a:pt x="174" y="444"/>
                  </a:cubicBezTo>
                  <a:cubicBezTo>
                    <a:pt x="290" y="328"/>
                    <a:pt x="290" y="328"/>
                    <a:pt x="290" y="328"/>
                  </a:cubicBezTo>
                  <a:cubicBezTo>
                    <a:pt x="348" y="270"/>
                    <a:pt x="348" y="174"/>
                    <a:pt x="290" y="115"/>
                  </a:cubicBezTo>
                  <a:cubicBezTo>
                    <a:pt x="174" y="0"/>
                    <a:pt x="174" y="0"/>
                    <a:pt x="174" y="0"/>
                  </a:cubicBezTo>
                </a:path>
              </a:pathLst>
            </a:custGeom>
            <a:solidFill>
              <a:schemeClr val="accent3"/>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vert="horz" wrap="square" lIns="109710" tIns="54855" rIns="109710" bIns="54855" numCol="1" anchor="t" anchorCtr="0" compatLnSpc="1"/>
            <a:lstStyle/>
            <a:p>
              <a:endParaRPr lang="bg-BG" sz="700" dirty="0">
                <a:latin typeface="微软雅黑" panose="020B0503020204020204" pitchFamily="34" charset="-122"/>
              </a:endParaRPr>
            </a:p>
          </p:txBody>
        </p:sp>
        <p:sp>
          <p:nvSpPr>
            <p:cNvPr id="56" name="TextBox 57"/>
            <p:cNvSpPr txBox="1"/>
            <p:nvPr/>
          </p:nvSpPr>
          <p:spPr>
            <a:xfrm>
              <a:off x="6224497" y="3946943"/>
              <a:ext cx="1429277" cy="1302296"/>
            </a:xfrm>
            <a:prstGeom prst="rect">
              <a:avLst/>
            </a:prstGeom>
            <a:noFill/>
          </p:spPr>
          <p:txBody>
            <a:bodyPr wrap="square" lIns="91422" tIns="45711" rIns="91422" bIns="45711" rtlCol="0">
              <a:spAutoFit/>
            </a:bodyPr>
            <a:lstStyle/>
            <a:p>
              <a:pPr algn="ctr"/>
              <a:r>
                <a:rPr lang="en-US" sz="6000" b="1" dirty="0">
                  <a:solidFill>
                    <a:schemeClr val="bg1"/>
                  </a:solidFill>
                  <a:latin typeface="微软雅黑" panose="020B0503020204020204" pitchFamily="34" charset="-122"/>
                  <a:cs typeface="Aparajita" panose="020B0604020202020204" pitchFamily="34" charset="0"/>
                </a:rPr>
                <a:t>D</a:t>
              </a:r>
              <a:endParaRPr lang="id-ID" sz="6000" b="1" dirty="0">
                <a:solidFill>
                  <a:schemeClr val="bg1"/>
                </a:solidFill>
                <a:latin typeface="微软雅黑" panose="020B0503020204020204" pitchFamily="34" charset="-122"/>
                <a:cs typeface="Aparajita" panose="020B0604020202020204" pitchFamily="34" charset="0"/>
              </a:endParaRPr>
            </a:p>
          </p:txBody>
        </p:sp>
        <p:sp>
          <p:nvSpPr>
            <p:cNvPr id="57" name="Oval 21"/>
            <p:cNvSpPr/>
            <p:nvPr/>
          </p:nvSpPr>
          <p:spPr>
            <a:xfrm>
              <a:off x="1082112" y="2376069"/>
              <a:ext cx="656226" cy="656397"/>
            </a:xfrm>
            <a:prstGeom prst="ellipse">
              <a:avLst/>
            </a:prstGeom>
            <a:solidFill>
              <a:srgbClr val="003366"/>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lIns="121893" tIns="60946" rIns="121893" bIns="60946" rtlCol="0" anchor="ctr"/>
            <a:lstStyle/>
            <a:p>
              <a:pPr algn="ctr"/>
              <a:endParaRPr lang="en-US" sz="700" dirty="0">
                <a:latin typeface="微软雅黑" panose="020B0503020204020204" pitchFamily="34" charset="-122"/>
              </a:endParaRPr>
            </a:p>
          </p:txBody>
        </p:sp>
        <p:sp>
          <p:nvSpPr>
            <p:cNvPr id="58" name="Oval 31"/>
            <p:cNvSpPr/>
            <p:nvPr/>
          </p:nvSpPr>
          <p:spPr>
            <a:xfrm>
              <a:off x="8185619" y="2370647"/>
              <a:ext cx="656227" cy="656397"/>
            </a:xfrm>
            <a:prstGeom prst="ellipse">
              <a:avLst/>
            </a:prstGeom>
            <a:solidFill>
              <a:schemeClr val="accent2"/>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3">
                <a:hueOff val="0"/>
                <a:satOff val="0"/>
                <a:lumOff val="0"/>
                <a:alphaOff val="0"/>
              </a:schemeClr>
            </a:effectRef>
            <a:fontRef idx="minor">
              <a:schemeClr val="lt1"/>
            </a:fontRef>
          </p:style>
          <p:txBody>
            <a:bodyPr lIns="91422" tIns="45711" rIns="91422" bIns="45711" rtlCol="0" anchor="ctr"/>
            <a:lstStyle/>
            <a:p>
              <a:pPr algn="ctr"/>
              <a:r>
                <a:rPr lang="en-US" sz="700" dirty="0">
                  <a:latin typeface="微软雅黑" panose="020B0503020204020204" pitchFamily="34" charset="-122"/>
                </a:rPr>
                <a:t> </a:t>
              </a:r>
            </a:p>
          </p:txBody>
        </p:sp>
        <p:sp>
          <p:nvSpPr>
            <p:cNvPr id="59" name="Oval 23"/>
            <p:cNvSpPr/>
            <p:nvPr/>
          </p:nvSpPr>
          <p:spPr>
            <a:xfrm>
              <a:off x="1093252" y="4169589"/>
              <a:ext cx="656226" cy="656397"/>
            </a:xfrm>
            <a:prstGeom prst="ellipse">
              <a:avLst/>
            </a:prstGeom>
            <a:solidFill>
              <a:schemeClr val="accent2"/>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3">
                <a:hueOff val="0"/>
                <a:satOff val="0"/>
                <a:lumOff val="0"/>
                <a:alphaOff val="0"/>
              </a:schemeClr>
            </a:effectRef>
            <a:fontRef idx="minor">
              <a:schemeClr val="lt1"/>
            </a:fontRef>
          </p:style>
          <p:txBody>
            <a:bodyPr lIns="121893" tIns="60946" rIns="121893" bIns="60946" rtlCol="0" anchor="ctr"/>
            <a:lstStyle/>
            <a:p>
              <a:pPr algn="ctr"/>
              <a:endParaRPr lang="en-US" sz="700" dirty="0">
                <a:latin typeface="微软雅黑" panose="020B0503020204020204" pitchFamily="34" charset="-122"/>
              </a:endParaRPr>
            </a:p>
          </p:txBody>
        </p:sp>
        <p:sp>
          <p:nvSpPr>
            <p:cNvPr id="60" name="Oval 26"/>
            <p:cNvSpPr/>
            <p:nvPr/>
          </p:nvSpPr>
          <p:spPr>
            <a:xfrm>
              <a:off x="8185619" y="4152585"/>
              <a:ext cx="656226" cy="656397"/>
            </a:xfrm>
            <a:prstGeom prst="ellipse">
              <a:avLst/>
            </a:prstGeom>
            <a:solidFill>
              <a:schemeClr val="accent3"/>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lIns="121893" tIns="60946" rIns="121893" bIns="60946" rtlCol="0" anchor="ctr"/>
            <a:lstStyle/>
            <a:p>
              <a:pPr algn="ctr"/>
              <a:endParaRPr lang="en-US" sz="700" dirty="0">
                <a:latin typeface="微软雅黑" panose="020B0503020204020204" pitchFamily="34" charset="-122"/>
              </a:endParaRPr>
            </a:p>
          </p:txBody>
        </p:sp>
        <p:sp>
          <p:nvSpPr>
            <p:cNvPr id="61" name="矩形 60"/>
            <p:cNvSpPr/>
            <p:nvPr/>
          </p:nvSpPr>
          <p:spPr>
            <a:xfrm>
              <a:off x="1772973" y="2403448"/>
              <a:ext cx="2232155" cy="986605"/>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62" name="矩形 61"/>
            <p:cNvSpPr/>
            <p:nvPr/>
          </p:nvSpPr>
          <p:spPr>
            <a:xfrm>
              <a:off x="1772972" y="2062252"/>
              <a:ext cx="2232155" cy="394643"/>
            </a:xfrm>
            <a:prstGeom prst="rect">
              <a:avLst/>
            </a:prstGeom>
          </p:spPr>
          <p:txBody>
            <a:bodyPr wrap="square">
              <a:spAutoFit/>
            </a:bodyPr>
            <a:lstStyle/>
            <a:p>
              <a:pPr algn="just"/>
              <a:r>
                <a:rPr lang="zh-CN" altLang="en-US" sz="1400" b="1" dirty="0">
                  <a:solidFill>
                    <a:schemeClr val="accent1"/>
                  </a:solidFill>
                  <a:latin typeface="微软雅黑" panose="020B0503020204020204" pitchFamily="34" charset="-122"/>
                  <a:ea typeface="微软雅黑" panose="020B0503020204020204" pitchFamily="34" charset="-122"/>
                </a:rPr>
                <a:t>添加您的标题</a:t>
              </a:r>
            </a:p>
          </p:txBody>
        </p:sp>
        <p:sp>
          <p:nvSpPr>
            <p:cNvPr id="63" name="矩形 62"/>
            <p:cNvSpPr/>
            <p:nvPr/>
          </p:nvSpPr>
          <p:spPr>
            <a:xfrm>
              <a:off x="1772973" y="4193145"/>
              <a:ext cx="2232155" cy="986605"/>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64" name="矩形 63"/>
            <p:cNvSpPr/>
            <p:nvPr/>
          </p:nvSpPr>
          <p:spPr>
            <a:xfrm>
              <a:off x="1772972" y="3851949"/>
              <a:ext cx="2232155" cy="394643"/>
            </a:xfrm>
            <a:prstGeom prst="rect">
              <a:avLst/>
            </a:prstGeom>
          </p:spPr>
          <p:txBody>
            <a:bodyPr wrap="square">
              <a:spAutoFit/>
            </a:bodyPr>
            <a:lstStyle/>
            <a:p>
              <a:pPr algn="just"/>
              <a:r>
                <a:rPr lang="zh-CN" altLang="en-US" sz="1400" b="1" dirty="0">
                  <a:solidFill>
                    <a:schemeClr val="accent1"/>
                  </a:solidFill>
                  <a:latin typeface="微软雅黑" panose="020B0503020204020204" pitchFamily="34" charset="-122"/>
                  <a:ea typeface="微软雅黑" panose="020B0503020204020204" pitchFamily="34" charset="-122"/>
                </a:rPr>
                <a:t>添加您的标题</a:t>
              </a:r>
            </a:p>
          </p:txBody>
        </p:sp>
        <p:sp>
          <p:nvSpPr>
            <p:cNvPr id="65" name="矩形 64"/>
            <p:cNvSpPr/>
            <p:nvPr/>
          </p:nvSpPr>
          <p:spPr>
            <a:xfrm>
              <a:off x="8877733" y="2403448"/>
              <a:ext cx="2232155" cy="986605"/>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66" name="矩形 65"/>
            <p:cNvSpPr/>
            <p:nvPr/>
          </p:nvSpPr>
          <p:spPr>
            <a:xfrm>
              <a:off x="8877733" y="2062252"/>
              <a:ext cx="2232155" cy="394643"/>
            </a:xfrm>
            <a:prstGeom prst="rect">
              <a:avLst/>
            </a:prstGeom>
          </p:spPr>
          <p:txBody>
            <a:bodyPr wrap="square">
              <a:spAutoFit/>
            </a:bodyPr>
            <a:lstStyle/>
            <a:p>
              <a:pPr algn="just"/>
              <a:r>
                <a:rPr lang="zh-CN" altLang="en-US" sz="1400" b="1" dirty="0">
                  <a:solidFill>
                    <a:schemeClr val="accent1"/>
                  </a:solidFill>
                  <a:latin typeface="微软雅黑" panose="020B0503020204020204" pitchFamily="34" charset="-122"/>
                  <a:ea typeface="微软雅黑" panose="020B0503020204020204" pitchFamily="34" charset="-122"/>
                </a:rPr>
                <a:t>添加您的标题</a:t>
              </a:r>
            </a:p>
          </p:txBody>
        </p:sp>
        <p:sp>
          <p:nvSpPr>
            <p:cNvPr id="67" name="矩形 66"/>
            <p:cNvSpPr/>
            <p:nvPr/>
          </p:nvSpPr>
          <p:spPr>
            <a:xfrm>
              <a:off x="8877733" y="4193145"/>
              <a:ext cx="2232155" cy="986605"/>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68" name="矩形 67"/>
            <p:cNvSpPr/>
            <p:nvPr/>
          </p:nvSpPr>
          <p:spPr>
            <a:xfrm>
              <a:off x="8877733" y="3851949"/>
              <a:ext cx="2232155" cy="394643"/>
            </a:xfrm>
            <a:prstGeom prst="rect">
              <a:avLst/>
            </a:prstGeom>
          </p:spPr>
          <p:txBody>
            <a:bodyPr wrap="square">
              <a:spAutoFit/>
            </a:bodyPr>
            <a:lstStyle/>
            <a:p>
              <a:pPr algn="just"/>
              <a:r>
                <a:rPr lang="zh-CN" altLang="en-US" sz="1400" b="1" dirty="0">
                  <a:solidFill>
                    <a:schemeClr val="accent1"/>
                  </a:solidFill>
                  <a:latin typeface="微软雅黑" panose="020B0503020204020204" pitchFamily="34" charset="-122"/>
                  <a:ea typeface="微软雅黑" panose="020B0503020204020204" pitchFamily="34" charset="-122"/>
                </a:rPr>
                <a:t>添加您的标题</a:t>
              </a:r>
            </a:p>
          </p:txBody>
        </p:sp>
        <p:sp>
          <p:nvSpPr>
            <p:cNvPr id="69" name="TextBox 54"/>
            <p:cNvSpPr txBox="1"/>
            <p:nvPr/>
          </p:nvSpPr>
          <p:spPr>
            <a:xfrm>
              <a:off x="1158226" y="2442666"/>
              <a:ext cx="504000" cy="513011"/>
            </a:xfrm>
            <a:prstGeom prst="rect">
              <a:avLst/>
            </a:prstGeom>
            <a:noFill/>
          </p:spPr>
          <p:txBody>
            <a:bodyPr wrap="square" lIns="91422" tIns="45711" rIns="91422" bIns="45711" rtlCol="0">
              <a:spAutoFit/>
            </a:bodyPr>
            <a:lstStyle/>
            <a:p>
              <a:pPr algn="ctr"/>
              <a:r>
                <a:rPr lang="en-US" sz="2000" b="1" dirty="0">
                  <a:solidFill>
                    <a:schemeClr val="bg1"/>
                  </a:solidFill>
                  <a:latin typeface="微软雅黑" panose="020B0503020204020204" pitchFamily="34" charset="-122"/>
                  <a:cs typeface="Aparajita" panose="020B0604020202020204" pitchFamily="34" charset="0"/>
                </a:rPr>
                <a:t>A</a:t>
              </a:r>
              <a:endParaRPr lang="id-ID" sz="2000" b="1" dirty="0">
                <a:solidFill>
                  <a:schemeClr val="bg1"/>
                </a:solidFill>
                <a:latin typeface="微软雅黑" panose="020B0503020204020204" pitchFamily="34" charset="-122"/>
                <a:cs typeface="Aparajita" panose="020B0604020202020204" pitchFamily="34" charset="0"/>
              </a:endParaRPr>
            </a:p>
          </p:txBody>
        </p:sp>
        <p:sp>
          <p:nvSpPr>
            <p:cNvPr id="70" name="TextBox 55"/>
            <p:cNvSpPr txBox="1"/>
            <p:nvPr/>
          </p:nvSpPr>
          <p:spPr>
            <a:xfrm>
              <a:off x="8261732" y="2437244"/>
              <a:ext cx="504000" cy="513011"/>
            </a:xfrm>
            <a:prstGeom prst="rect">
              <a:avLst/>
            </a:prstGeom>
            <a:noFill/>
          </p:spPr>
          <p:txBody>
            <a:bodyPr wrap="square" lIns="91422" tIns="45711" rIns="91422" bIns="45711" rtlCol="0">
              <a:spAutoFit/>
            </a:bodyPr>
            <a:lstStyle/>
            <a:p>
              <a:pPr algn="ctr"/>
              <a:r>
                <a:rPr lang="en-US" sz="2000" b="1" dirty="0">
                  <a:solidFill>
                    <a:schemeClr val="bg1"/>
                  </a:solidFill>
                  <a:latin typeface="微软雅黑" panose="020B0503020204020204" pitchFamily="34" charset="-122"/>
                  <a:cs typeface="Aparajita" panose="020B0604020202020204" pitchFamily="34" charset="0"/>
                </a:rPr>
                <a:t>B</a:t>
              </a:r>
              <a:endParaRPr lang="id-ID" sz="2000" b="1" dirty="0">
                <a:solidFill>
                  <a:schemeClr val="bg1"/>
                </a:solidFill>
                <a:latin typeface="微软雅黑" panose="020B0503020204020204" pitchFamily="34" charset="-122"/>
                <a:cs typeface="Aparajita" panose="020B0604020202020204" pitchFamily="34" charset="0"/>
              </a:endParaRPr>
            </a:p>
          </p:txBody>
        </p:sp>
        <p:sp>
          <p:nvSpPr>
            <p:cNvPr id="71" name="TextBox 56"/>
            <p:cNvSpPr txBox="1"/>
            <p:nvPr/>
          </p:nvSpPr>
          <p:spPr>
            <a:xfrm>
              <a:off x="1169366" y="4236186"/>
              <a:ext cx="504000" cy="513011"/>
            </a:xfrm>
            <a:prstGeom prst="rect">
              <a:avLst/>
            </a:prstGeom>
            <a:noFill/>
          </p:spPr>
          <p:txBody>
            <a:bodyPr wrap="square" lIns="91422" tIns="45711" rIns="91422" bIns="45711" rtlCol="0">
              <a:spAutoFit/>
            </a:bodyPr>
            <a:lstStyle/>
            <a:p>
              <a:pPr algn="ctr"/>
              <a:r>
                <a:rPr lang="en-US" sz="2000" b="1" dirty="0">
                  <a:solidFill>
                    <a:schemeClr val="bg1"/>
                  </a:solidFill>
                  <a:latin typeface="微软雅黑" panose="020B0503020204020204" pitchFamily="34" charset="-122"/>
                  <a:cs typeface="Aparajita" panose="020B0604020202020204" pitchFamily="34" charset="0"/>
                </a:rPr>
                <a:t>C</a:t>
              </a:r>
              <a:endParaRPr lang="id-ID" sz="2000" b="1" dirty="0">
                <a:solidFill>
                  <a:schemeClr val="bg1"/>
                </a:solidFill>
                <a:latin typeface="微软雅黑" panose="020B0503020204020204" pitchFamily="34" charset="-122"/>
                <a:cs typeface="Aparajita" panose="020B0604020202020204" pitchFamily="34" charset="0"/>
              </a:endParaRPr>
            </a:p>
          </p:txBody>
        </p:sp>
        <p:sp>
          <p:nvSpPr>
            <p:cNvPr id="72" name="TextBox 57"/>
            <p:cNvSpPr txBox="1"/>
            <p:nvPr/>
          </p:nvSpPr>
          <p:spPr>
            <a:xfrm>
              <a:off x="8261732" y="4219182"/>
              <a:ext cx="504000" cy="513011"/>
            </a:xfrm>
            <a:prstGeom prst="rect">
              <a:avLst/>
            </a:prstGeom>
            <a:noFill/>
          </p:spPr>
          <p:txBody>
            <a:bodyPr wrap="square" lIns="91422" tIns="45711" rIns="91422" bIns="45711" rtlCol="0">
              <a:spAutoFit/>
            </a:bodyPr>
            <a:lstStyle/>
            <a:p>
              <a:pPr algn="ctr"/>
              <a:r>
                <a:rPr lang="en-US" sz="2000" b="1" dirty="0">
                  <a:solidFill>
                    <a:schemeClr val="bg1"/>
                  </a:solidFill>
                  <a:latin typeface="微软雅黑" panose="020B0503020204020204" pitchFamily="34" charset="-122"/>
                  <a:cs typeface="Aparajita" panose="020B0604020202020204" pitchFamily="34" charset="0"/>
                </a:rPr>
                <a:t>D</a:t>
              </a:r>
              <a:endParaRPr lang="id-ID" sz="2000" b="1" dirty="0">
                <a:solidFill>
                  <a:schemeClr val="bg1"/>
                </a:solidFill>
                <a:latin typeface="微软雅黑" panose="020B0503020204020204" pitchFamily="34" charset="-122"/>
                <a:cs typeface="Aparajita" panose="020B0604020202020204" pitchFamily="34" charset="0"/>
              </a:endParaRPr>
            </a:p>
          </p:txBody>
        </p:sp>
      </p:grpSp>
    </p:spTree>
  </p:cSld>
  <p:clrMapOvr>
    <a:masterClrMapping/>
  </p:clrMapOvr>
  <p:transition spd="slow" advClick="0" advTm="0">
    <p:cove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圆角矩形 26"/>
          <p:cNvSpPr/>
          <p:nvPr/>
        </p:nvSpPr>
        <p:spPr>
          <a:xfrm>
            <a:off x="2843808" y="1275607"/>
            <a:ext cx="5544616" cy="1450218"/>
          </a:xfrm>
          <a:prstGeom prst="round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5"/>
          <p:cNvSpPr/>
          <p:nvPr/>
        </p:nvSpPr>
        <p:spPr>
          <a:xfrm rot="5400000">
            <a:off x="1104784" y="1070415"/>
            <a:ext cx="1450218" cy="1860602"/>
          </a:xfrm>
          <a:prstGeom prst="round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a:p>
            <a:endParaRPr lang="en-US" altLang="zh-CN" sz="1000" dirty="0">
              <a:solidFill>
                <a:schemeClr val="bg1"/>
              </a:solidFill>
              <a:latin typeface="微软雅黑" panose="020B0503020204020204" pitchFamily="34" charset="-122"/>
              <a:ea typeface="微软雅黑" panose="020B0503020204020204" pitchFamily="34" charset="-122"/>
            </a:endParaRPr>
          </a:p>
          <a:p>
            <a:pPr algn="just"/>
            <a:r>
              <a:rPr lang="zh-CN" altLang="en-US" sz="10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t>添加标题</a:t>
            </a:r>
          </a:p>
        </p:txBody>
      </p:sp>
      <p:sp>
        <p:nvSpPr>
          <p:cNvPr id="31" name="圆角矩形 30"/>
          <p:cNvSpPr/>
          <p:nvPr/>
        </p:nvSpPr>
        <p:spPr>
          <a:xfrm>
            <a:off x="899592" y="3049904"/>
            <a:ext cx="5544616" cy="145021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0"/>
          <p:cNvSpPr/>
          <p:nvPr/>
        </p:nvSpPr>
        <p:spPr>
          <a:xfrm rot="16200000" flipH="1">
            <a:off x="6733014" y="2844711"/>
            <a:ext cx="1450218" cy="18606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solidFill>
                  <a:schemeClr val="tx1">
                    <a:lumMod val="75000"/>
                    <a:lumOff val="25000"/>
                  </a:schemeClr>
                </a:solidFill>
              </a:rPr>
              <a:t>添加标题</a:t>
            </a: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3"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0-#ppt_w/2"/>
                                          </p:val>
                                        </p:tav>
                                        <p:tav tm="100000">
                                          <p:val>
                                            <p:strVal val="#ppt_x"/>
                                          </p:val>
                                        </p:tav>
                                      </p:tavLst>
                                    </p:anim>
                                    <p:anim calcmode="lin" valueType="num">
                                      <p:cBhvr additive="base">
                                        <p:cTn id="20" dur="500" fill="hold"/>
                                        <p:tgtEl>
                                          <p:spTgt spid="28"/>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0-#ppt_w/2"/>
                                          </p:val>
                                        </p:tav>
                                        <p:tav tm="100000">
                                          <p:val>
                                            <p:strVal val="#ppt_x"/>
                                          </p:val>
                                        </p:tav>
                                      </p:tavLst>
                                    </p:anim>
                                    <p:anim calcmode="lin" valueType="num">
                                      <p:cBhvr additive="base">
                                        <p:cTn id="25" dur="500" fill="hold"/>
                                        <p:tgtEl>
                                          <p:spTgt spid="31"/>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0-#ppt_w/2"/>
                                          </p:val>
                                        </p:tav>
                                        <p:tav tm="100000">
                                          <p:val>
                                            <p:strVal val="#ppt_x"/>
                                          </p:val>
                                        </p:tav>
                                      </p:tavLst>
                                    </p:anim>
                                    <p:anim calcmode="lin" valueType="num">
                                      <p:cBhvr additive="base">
                                        <p:cTn id="29" dur="500" fill="hold"/>
                                        <p:tgtEl>
                                          <p:spTgt spid="34"/>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1+#ppt_w/2"/>
                                          </p:val>
                                        </p:tav>
                                        <p:tav tm="100000">
                                          <p:val>
                                            <p:strVal val="#ppt_x"/>
                                          </p:val>
                                        </p:tav>
                                      </p:tavLst>
                                    </p:anim>
                                    <p:anim calcmode="lin" valueType="num">
                                      <p:cBhvr additive="base">
                                        <p:cTn id="33" dur="500" fill="hold"/>
                                        <p:tgtEl>
                                          <p:spTgt spid="33"/>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500" fill="hold"/>
                                        <p:tgtEl>
                                          <p:spTgt spid="32"/>
                                        </p:tgtEl>
                                        <p:attrNameLst>
                                          <p:attrName>ppt_x</p:attrName>
                                        </p:attrNameLst>
                                      </p:cBhvr>
                                      <p:tavLst>
                                        <p:tav tm="0">
                                          <p:val>
                                            <p:strVal val="1+#ppt_w/2"/>
                                          </p:val>
                                        </p:tav>
                                        <p:tav tm="100000">
                                          <p:val>
                                            <p:strVal val="#ppt_x"/>
                                          </p:val>
                                        </p:tav>
                                      </p:tavLst>
                                    </p:anim>
                                    <p:anim calcmode="lin" valueType="num">
                                      <p:cBhvr additive="base">
                                        <p:cTn id="37"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p:bldP spid="30" grpId="0"/>
      <p:bldP spid="31" grpId="0" animBg="1"/>
      <p:bldP spid="32" grpId="0" animBg="1"/>
      <p:bldP spid="33" grpId="0"/>
      <p:bldP spid="3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6" name="Shape 1460"/>
          <p:cNvSpPr/>
          <p:nvPr/>
        </p:nvSpPr>
        <p:spPr>
          <a:xfrm>
            <a:off x="1080993" y="1536376"/>
            <a:ext cx="1265859" cy="1265859"/>
          </a:xfrm>
          <a:prstGeom prst="round2DiagRect">
            <a:avLst/>
          </a:prstGeom>
          <a:solidFill>
            <a:srgbClr val="003366"/>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rgbClr val="003366"/>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10" name="Shape 1465"/>
          <p:cNvSpPr/>
          <p:nvPr/>
        </p:nvSpPr>
        <p:spPr>
          <a:xfrm>
            <a:off x="2991491" y="1536376"/>
            <a:ext cx="1265859" cy="1265859"/>
          </a:xfrm>
          <a:prstGeom prst="round2DiagRect">
            <a:avLst/>
          </a:prstGeom>
          <a:solidFill>
            <a:srgbClr val="003366"/>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1" name="Shape 1468"/>
          <p:cNvSpPr/>
          <p:nvPr/>
        </p:nvSpPr>
        <p:spPr>
          <a:xfrm>
            <a:off x="4900054" y="1536479"/>
            <a:ext cx="1263266" cy="1263266"/>
          </a:xfrm>
          <a:prstGeom prst="round2DiagRect">
            <a:avLst/>
          </a:prstGeom>
          <a:solidFill>
            <a:srgbClr val="003366"/>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2" name="Shape 1471"/>
          <p:cNvSpPr/>
          <p:nvPr/>
        </p:nvSpPr>
        <p:spPr>
          <a:xfrm>
            <a:off x="6813783" y="1537672"/>
            <a:ext cx="1263266" cy="1263266"/>
          </a:xfrm>
          <a:prstGeom prst="round2DiagRect">
            <a:avLst/>
          </a:prstGeom>
          <a:solidFill>
            <a:srgbClr val="003366"/>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rgbClr val="003366"/>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rgbClr val="003366"/>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rgbClr val="003366"/>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rgbClr val="003366"/>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sp>
        <p:nvSpPr>
          <p:cNvPr id="35" name="五边形 6"/>
          <p:cNvSpPr/>
          <p:nvPr/>
        </p:nvSpPr>
        <p:spPr>
          <a:xfrm flipH="1">
            <a:off x="-11576" y="595865"/>
            <a:ext cx="9167150" cy="45719"/>
          </a:xfrm>
          <a:prstGeom prst="round2Diag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6"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Effect transition="in" filter="fade">
                                      <p:cBhvr>
                                        <p:cTn id="11" dur="500"/>
                                        <p:tgtEl>
                                          <p:spTgt spid="21">
                                            <p:txEl>
                                              <p:pRg st="0" end="0"/>
                                            </p:txEl>
                                          </p:spTgt>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22">
                                            <p:txEl>
                                              <p:pRg st="0" end="0"/>
                                            </p:txEl>
                                          </p:spTgt>
                                        </p:tgtEl>
                                        <p:attrNameLst>
                                          <p:attrName>style.visibility</p:attrName>
                                        </p:attrNameLst>
                                      </p:cBhvr>
                                      <p:to>
                                        <p:strVal val="visible"/>
                                      </p:to>
                                    </p:set>
                                    <p:animEffect transition="in" filter="strips(downRight)">
                                      <p:cBhvr>
                                        <p:cTn id="25" dur="500"/>
                                        <p:tgtEl>
                                          <p:spTgt spid="22">
                                            <p:txEl>
                                              <p:pRg st="0" end="0"/>
                                            </p:txEl>
                                          </p:spTgt>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500"/>
                                        <p:tgtEl>
                                          <p:spTgt spid="3"/>
                                        </p:tgtEl>
                                      </p:cBhvr>
                                    </p:animEffect>
                                  </p:childTnLst>
                                </p:cTn>
                              </p:par>
                            </p:childTnLst>
                          </p:cTn>
                        </p:par>
                        <p:par>
                          <p:cTn id="44" fill="hold">
                            <p:stCondLst>
                              <p:cond delay="4500"/>
                            </p:stCondLst>
                            <p:childTnLst>
                              <p:par>
                                <p:cTn id="45" presetID="18" presetClass="entr" presetSubtype="6"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Right)">
                                      <p:cBhvr>
                                        <p:cTn id="47" dur="500"/>
                                        <p:tgtEl>
                                          <p:spTgt spid="25"/>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par>
                          <p:cTn id="56" fill="hold">
                            <p:stCondLst>
                              <p:cond delay="6000"/>
                            </p:stCondLst>
                            <p:childTnLst>
                              <p:par>
                                <p:cTn id="57" presetID="10"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par>
                          <p:cTn id="63" fill="hold">
                            <p:stCondLst>
                              <p:cond delay="6500"/>
                            </p:stCondLst>
                            <p:childTnLst>
                              <p:par>
                                <p:cTn id="64" presetID="22" presetClass="entr" presetSubtype="1" fill="hold" grpId="0" nodeType="after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up)">
                                      <p:cBhvr>
                                        <p:cTn id="66" dur="500"/>
                                        <p:tgtEl>
                                          <p:spTgt spid="4"/>
                                        </p:tgtEl>
                                      </p:cBhvr>
                                    </p:animEffect>
                                  </p:childTnLst>
                                </p:cTn>
                              </p:par>
                            </p:childTnLst>
                          </p:cTn>
                        </p:par>
                        <p:par>
                          <p:cTn id="67" fill="hold">
                            <p:stCondLst>
                              <p:cond delay="7000"/>
                            </p:stCondLst>
                            <p:childTnLst>
                              <p:par>
                                <p:cTn id="68" presetID="18" presetClass="entr" presetSubtype="6"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strips(downRight)">
                                      <p:cBhvr>
                                        <p:cTn id="70" dur="500"/>
                                        <p:tgtEl>
                                          <p:spTgt spid="26"/>
                                        </p:tgtEl>
                                      </p:cBhvr>
                                    </p:animEffect>
                                  </p:childTnLst>
                                </p:cTn>
                              </p:par>
                            </p:childTnLst>
                          </p:cTn>
                        </p:par>
                        <p:par>
                          <p:cTn id="71" fill="hold">
                            <p:stCondLst>
                              <p:cond delay="7500"/>
                            </p:stCondLst>
                            <p:childTnLst>
                              <p:par>
                                <p:cTn id="72" presetID="10" presetClass="entr" presetSubtype="0"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500"/>
                                        <p:tgtEl>
                                          <p:spTgt spid="12"/>
                                        </p:tgtEl>
                                      </p:cBhvr>
                                    </p:animEffect>
                                  </p:childTnLst>
                                </p:cTn>
                              </p:par>
                            </p:childTnLst>
                          </p:cTn>
                        </p:par>
                        <p:par>
                          <p:cTn id="75" fill="hold">
                            <p:stCondLst>
                              <p:cond delay="8000"/>
                            </p:stCondLst>
                            <p:childTnLst>
                              <p:par>
                                <p:cTn id="76" presetID="10" presetClass="entr" presetSubtype="0"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500"/>
                                        <p:tgtEl>
                                          <p:spTgt spid="24"/>
                                        </p:tgtEl>
                                      </p:cBhvr>
                                    </p:animEffect>
                                  </p:childTnLst>
                                </p:cTn>
                              </p:par>
                            </p:childTnLst>
                          </p:cTn>
                        </p:par>
                        <p:par>
                          <p:cTn id="79" fill="hold">
                            <p:stCondLst>
                              <p:cond delay="8500"/>
                            </p:stCondLst>
                            <p:childTnLst>
                              <p:par>
                                <p:cTn id="80" presetID="53" presetClass="entr" presetSubtype="16" fill="hold" nodeType="after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ppt_w</p:attrName>
                                        </p:attrNameLst>
                                      </p:cBhvr>
                                      <p:tavLst>
                                        <p:tav tm="0">
                                          <p:val>
                                            <p:fltVal val="0"/>
                                          </p:val>
                                        </p:tav>
                                        <p:tav tm="100000">
                                          <p:val>
                                            <p:strVal val="#ppt_w"/>
                                          </p:val>
                                        </p:tav>
                                      </p:tavLst>
                                    </p:anim>
                                    <p:anim calcmode="lin" valueType="num">
                                      <p:cBhvr>
                                        <p:cTn id="83" dur="500" fill="hold"/>
                                        <p:tgtEl>
                                          <p:spTgt spid="18"/>
                                        </p:tgtEl>
                                        <p:attrNameLst>
                                          <p:attrName>ppt_h</p:attrName>
                                        </p:attrNameLst>
                                      </p:cBhvr>
                                      <p:tavLst>
                                        <p:tav tm="0">
                                          <p:val>
                                            <p:fltVal val="0"/>
                                          </p:val>
                                        </p:tav>
                                        <p:tav tm="100000">
                                          <p:val>
                                            <p:strVal val="#ppt_h"/>
                                          </p:val>
                                        </p:tav>
                                      </p:tavLst>
                                    </p:anim>
                                    <p:animEffect transition="in" filter="fade">
                                      <p:cBhvr>
                                        <p:cTn id="84" dur="500"/>
                                        <p:tgtEl>
                                          <p:spTgt spid="18"/>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wipe(up)">
                                      <p:cBhvr>
                                        <p:cTn id="88" dur="500"/>
                                        <p:tgtEl>
                                          <p:spTgt spid="5"/>
                                        </p:tgtEl>
                                      </p:cBhvr>
                                    </p:animEffect>
                                  </p:childTnLst>
                                </p:cTn>
                              </p:par>
                            </p:childTnLst>
                          </p:cTn>
                        </p:par>
                        <p:par>
                          <p:cTn id="89" fill="hold">
                            <p:stCondLst>
                              <p:cond delay="9500"/>
                            </p:stCondLst>
                            <p:childTnLst>
                              <p:par>
                                <p:cTn id="90" presetID="18" presetClass="entr" presetSubtype="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strips(downRight)">
                                      <p:cBhvr>
                                        <p:cTn id="9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9"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45" name="组合 44"/>
          <p:cNvGrpSpPr/>
          <p:nvPr/>
        </p:nvGrpSpPr>
        <p:grpSpPr>
          <a:xfrm>
            <a:off x="467544" y="1491630"/>
            <a:ext cx="8157393" cy="2851834"/>
            <a:chOff x="519063" y="1792601"/>
            <a:chExt cx="11152238" cy="3898835"/>
          </a:xfrm>
        </p:grpSpPr>
        <p:sp>
          <p:nvSpPr>
            <p:cNvPr id="50" name="Oval 6"/>
            <p:cNvSpPr>
              <a:spLocks noChangeArrowheads="1"/>
            </p:cNvSpPr>
            <p:nvPr/>
          </p:nvSpPr>
          <p:spPr bwMode="auto">
            <a:xfrm>
              <a:off x="3301867" y="1792601"/>
              <a:ext cx="3694289" cy="3692912"/>
            </a:xfrm>
            <a:prstGeom prst="ellipse">
              <a:avLst/>
            </a:prstGeom>
            <a:noFill/>
            <a:ln w="12700">
              <a:solidFill>
                <a:schemeClr val="accent1"/>
              </a:solidFill>
              <a:prstDash val="dash"/>
              <a:rou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endParaRPr lang="zh-CN" altLang="en-US" sz="1400">
                <a:solidFill>
                  <a:srgbClr val="484849"/>
                </a:solidFill>
                <a:ea typeface="宋体" panose="02010600030101010101" pitchFamily="2" charset="-122"/>
              </a:endParaRPr>
            </a:p>
          </p:txBody>
        </p:sp>
        <p:sp>
          <p:nvSpPr>
            <p:cNvPr id="51" name="Oval 7"/>
            <p:cNvSpPr>
              <a:spLocks noChangeArrowheads="1"/>
            </p:cNvSpPr>
            <p:nvPr/>
          </p:nvSpPr>
          <p:spPr bwMode="auto">
            <a:xfrm>
              <a:off x="5176560" y="1792601"/>
              <a:ext cx="3694289" cy="3692912"/>
            </a:xfrm>
            <a:prstGeom prst="ellipse">
              <a:avLst/>
            </a:prstGeom>
            <a:noFill/>
            <a:ln w="12700">
              <a:solidFill>
                <a:schemeClr val="accent1"/>
              </a:solidFill>
              <a:prstDash val="dash"/>
              <a:rou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endParaRPr lang="zh-CN" altLang="en-US" sz="1400">
                <a:solidFill>
                  <a:srgbClr val="484849"/>
                </a:solidFill>
                <a:ea typeface="宋体" panose="02010600030101010101" pitchFamily="2" charset="-122"/>
              </a:endParaRPr>
            </a:p>
          </p:txBody>
        </p:sp>
        <p:sp>
          <p:nvSpPr>
            <p:cNvPr id="52" name="Line 16"/>
            <p:cNvSpPr>
              <a:spLocks noChangeShapeType="1"/>
            </p:cNvSpPr>
            <p:nvPr/>
          </p:nvSpPr>
          <p:spPr bwMode="auto">
            <a:xfrm>
              <a:off x="4213838" y="2741764"/>
              <a:ext cx="651528" cy="374663"/>
            </a:xfrm>
            <a:prstGeom prst="lin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lt1"/>
                </a:solidFill>
              </a:endParaRPr>
            </a:p>
          </p:txBody>
        </p:sp>
        <p:sp>
          <p:nvSpPr>
            <p:cNvPr id="53" name="Line 17"/>
            <p:cNvSpPr>
              <a:spLocks noChangeShapeType="1"/>
            </p:cNvSpPr>
            <p:nvPr/>
          </p:nvSpPr>
          <p:spPr bwMode="auto">
            <a:xfrm flipV="1">
              <a:off x="4252407" y="4183726"/>
              <a:ext cx="650151" cy="373286"/>
            </a:xfrm>
            <a:prstGeom prst="lin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lt1"/>
                </a:solidFill>
              </a:endParaRPr>
            </a:p>
          </p:txBody>
        </p:sp>
        <p:sp>
          <p:nvSpPr>
            <p:cNvPr id="54" name="Line 18"/>
            <p:cNvSpPr>
              <a:spLocks noChangeShapeType="1"/>
            </p:cNvSpPr>
            <p:nvPr/>
          </p:nvSpPr>
          <p:spPr bwMode="auto">
            <a:xfrm>
              <a:off x="3829747" y="3667295"/>
              <a:ext cx="865031" cy="0"/>
            </a:xfrm>
            <a:prstGeom prst="lin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lt1"/>
                </a:solidFill>
              </a:endParaRPr>
            </a:p>
          </p:txBody>
        </p:sp>
        <p:sp>
          <p:nvSpPr>
            <p:cNvPr id="55" name="Line 19"/>
            <p:cNvSpPr>
              <a:spLocks noChangeShapeType="1"/>
            </p:cNvSpPr>
            <p:nvPr/>
          </p:nvSpPr>
          <p:spPr bwMode="auto">
            <a:xfrm flipH="1">
              <a:off x="7312859" y="2741764"/>
              <a:ext cx="651528" cy="374663"/>
            </a:xfrm>
            <a:prstGeom prst="lin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lt1"/>
                </a:solidFill>
              </a:endParaRPr>
            </a:p>
          </p:txBody>
        </p:sp>
        <p:sp>
          <p:nvSpPr>
            <p:cNvPr id="56" name="Line 20"/>
            <p:cNvSpPr>
              <a:spLocks noChangeShapeType="1"/>
            </p:cNvSpPr>
            <p:nvPr/>
          </p:nvSpPr>
          <p:spPr bwMode="auto">
            <a:xfrm flipH="1" flipV="1">
              <a:off x="7275668" y="4183726"/>
              <a:ext cx="651529" cy="373286"/>
            </a:xfrm>
            <a:prstGeom prst="lin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lt1"/>
                </a:solidFill>
              </a:endParaRPr>
            </a:p>
          </p:txBody>
        </p:sp>
        <p:sp>
          <p:nvSpPr>
            <p:cNvPr id="57" name="Line 21"/>
            <p:cNvSpPr>
              <a:spLocks noChangeShapeType="1"/>
            </p:cNvSpPr>
            <p:nvPr/>
          </p:nvSpPr>
          <p:spPr bwMode="auto">
            <a:xfrm flipH="1">
              <a:off x="7483447" y="3667295"/>
              <a:ext cx="866408" cy="0"/>
            </a:xfrm>
            <a:prstGeom prst="lin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lt1"/>
                </a:solidFill>
              </a:endParaRPr>
            </a:p>
          </p:txBody>
        </p:sp>
        <p:sp>
          <p:nvSpPr>
            <p:cNvPr id="58" name="Oval 10"/>
            <p:cNvSpPr>
              <a:spLocks noChangeArrowheads="1"/>
            </p:cNvSpPr>
            <p:nvPr/>
          </p:nvSpPr>
          <p:spPr bwMode="auto">
            <a:xfrm>
              <a:off x="3282583" y="1960648"/>
              <a:ext cx="900844" cy="900845"/>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59" name="Oval 12"/>
            <p:cNvSpPr>
              <a:spLocks noChangeArrowheads="1"/>
            </p:cNvSpPr>
            <p:nvPr/>
          </p:nvSpPr>
          <p:spPr bwMode="auto">
            <a:xfrm>
              <a:off x="2730230" y="3197588"/>
              <a:ext cx="900844" cy="9008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0" name="Oval 11"/>
            <p:cNvSpPr>
              <a:spLocks noChangeArrowheads="1"/>
            </p:cNvSpPr>
            <p:nvPr/>
          </p:nvSpPr>
          <p:spPr bwMode="auto">
            <a:xfrm>
              <a:off x="3282583" y="4405602"/>
              <a:ext cx="900844" cy="9022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1" name="Oval 14"/>
            <p:cNvSpPr>
              <a:spLocks noChangeArrowheads="1"/>
            </p:cNvSpPr>
            <p:nvPr/>
          </p:nvSpPr>
          <p:spPr bwMode="auto">
            <a:xfrm>
              <a:off x="8008572" y="4405602"/>
              <a:ext cx="900844" cy="9022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2" name="Oval 15"/>
            <p:cNvSpPr>
              <a:spLocks noChangeArrowheads="1"/>
            </p:cNvSpPr>
            <p:nvPr/>
          </p:nvSpPr>
          <p:spPr bwMode="auto">
            <a:xfrm>
              <a:off x="8560926" y="3197588"/>
              <a:ext cx="900844" cy="9008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3" name="Oval 13"/>
            <p:cNvSpPr>
              <a:spLocks noChangeArrowheads="1"/>
            </p:cNvSpPr>
            <p:nvPr/>
          </p:nvSpPr>
          <p:spPr bwMode="auto">
            <a:xfrm>
              <a:off x="8008572" y="1960648"/>
              <a:ext cx="900844" cy="900845"/>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4" name="Oval 8"/>
            <p:cNvSpPr>
              <a:spLocks noChangeArrowheads="1"/>
            </p:cNvSpPr>
            <p:nvPr/>
          </p:nvSpPr>
          <p:spPr bwMode="auto">
            <a:xfrm>
              <a:off x="4905205" y="2391787"/>
              <a:ext cx="2362306" cy="236230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5" name="Oval 9"/>
            <p:cNvSpPr>
              <a:spLocks noChangeArrowheads="1"/>
            </p:cNvSpPr>
            <p:nvPr/>
          </p:nvSpPr>
          <p:spPr bwMode="auto">
            <a:xfrm>
              <a:off x="5205487" y="2692069"/>
              <a:ext cx="1761743" cy="1763121"/>
            </a:xfrm>
            <a:prstGeom prst="ellips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400"/>
            </a:p>
          </p:txBody>
        </p:sp>
        <p:sp>
          <p:nvSpPr>
            <p:cNvPr id="66" name="矩形 65"/>
            <p:cNvSpPr/>
            <p:nvPr/>
          </p:nvSpPr>
          <p:spPr>
            <a:xfrm>
              <a:off x="3333388" y="2075547"/>
              <a:ext cx="805475" cy="715311"/>
            </a:xfrm>
            <a:prstGeom prst="rect">
              <a:avLst/>
            </a:prstGeom>
          </p:spPr>
          <p:txBody>
            <a:bodyPr wrap="square">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添加文字</a:t>
              </a:r>
            </a:p>
          </p:txBody>
        </p:sp>
        <p:sp>
          <p:nvSpPr>
            <p:cNvPr id="67" name="矩形 66"/>
            <p:cNvSpPr/>
            <p:nvPr/>
          </p:nvSpPr>
          <p:spPr>
            <a:xfrm>
              <a:off x="1097684" y="1934014"/>
              <a:ext cx="2073403" cy="1283353"/>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68" name="矩形 67"/>
            <p:cNvSpPr/>
            <p:nvPr/>
          </p:nvSpPr>
          <p:spPr>
            <a:xfrm>
              <a:off x="5294899" y="3158131"/>
              <a:ext cx="1582919" cy="883620"/>
            </a:xfrm>
            <a:prstGeom prst="rect">
              <a:avLst/>
            </a:prstGeom>
          </p:spPr>
          <p:txBody>
            <a:bodyPr wrap="squar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单击添加您的标题</a:t>
              </a:r>
            </a:p>
          </p:txBody>
        </p:sp>
        <p:sp>
          <p:nvSpPr>
            <p:cNvPr id="69" name="矩形 68"/>
            <p:cNvSpPr/>
            <p:nvPr/>
          </p:nvSpPr>
          <p:spPr>
            <a:xfrm>
              <a:off x="8052654" y="2087904"/>
              <a:ext cx="805475" cy="715311"/>
            </a:xfrm>
            <a:prstGeom prst="rect">
              <a:avLst/>
            </a:prstGeom>
          </p:spPr>
          <p:txBody>
            <a:bodyPr wrap="square">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添加文字</a:t>
              </a:r>
            </a:p>
          </p:txBody>
        </p:sp>
        <p:sp>
          <p:nvSpPr>
            <p:cNvPr id="70" name="矩形 69"/>
            <p:cNvSpPr/>
            <p:nvPr/>
          </p:nvSpPr>
          <p:spPr>
            <a:xfrm>
              <a:off x="2781359" y="3344130"/>
              <a:ext cx="805475" cy="715311"/>
            </a:xfrm>
            <a:prstGeom prst="rect">
              <a:avLst/>
            </a:prstGeom>
          </p:spPr>
          <p:txBody>
            <a:bodyPr wrap="square">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添加文字</a:t>
              </a:r>
            </a:p>
          </p:txBody>
        </p:sp>
        <p:sp>
          <p:nvSpPr>
            <p:cNvPr id="71" name="矩形 70"/>
            <p:cNvSpPr/>
            <p:nvPr/>
          </p:nvSpPr>
          <p:spPr>
            <a:xfrm>
              <a:off x="3328891" y="4523528"/>
              <a:ext cx="805475" cy="715311"/>
            </a:xfrm>
            <a:prstGeom prst="rect">
              <a:avLst/>
            </a:prstGeom>
          </p:spPr>
          <p:txBody>
            <a:bodyPr wrap="square">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添加文字</a:t>
              </a:r>
            </a:p>
          </p:txBody>
        </p:sp>
        <p:sp>
          <p:nvSpPr>
            <p:cNvPr id="72" name="矩形 71"/>
            <p:cNvSpPr/>
            <p:nvPr/>
          </p:nvSpPr>
          <p:spPr>
            <a:xfrm>
              <a:off x="8608610" y="3344128"/>
              <a:ext cx="805475" cy="715311"/>
            </a:xfrm>
            <a:prstGeom prst="rect">
              <a:avLst/>
            </a:prstGeom>
          </p:spPr>
          <p:txBody>
            <a:bodyPr wrap="square">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添加文字</a:t>
              </a:r>
            </a:p>
          </p:txBody>
        </p:sp>
        <p:sp>
          <p:nvSpPr>
            <p:cNvPr id="73" name="矩形 72"/>
            <p:cNvSpPr/>
            <p:nvPr/>
          </p:nvSpPr>
          <p:spPr>
            <a:xfrm>
              <a:off x="8053016" y="4533547"/>
              <a:ext cx="805475" cy="715311"/>
            </a:xfrm>
            <a:prstGeom prst="rect">
              <a:avLst/>
            </a:prstGeom>
          </p:spPr>
          <p:txBody>
            <a:bodyPr wrap="square">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添加文字</a:t>
              </a:r>
            </a:p>
          </p:txBody>
        </p:sp>
        <p:sp>
          <p:nvSpPr>
            <p:cNvPr id="74" name="矩形 73"/>
            <p:cNvSpPr/>
            <p:nvPr/>
          </p:nvSpPr>
          <p:spPr>
            <a:xfrm>
              <a:off x="519063" y="3192639"/>
              <a:ext cx="2073403" cy="1283353"/>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75" name="矩形 74"/>
            <p:cNvSpPr/>
            <p:nvPr/>
          </p:nvSpPr>
          <p:spPr>
            <a:xfrm>
              <a:off x="1097684" y="4408083"/>
              <a:ext cx="2073403" cy="1283353"/>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76" name="矩形 75"/>
            <p:cNvSpPr/>
            <p:nvPr/>
          </p:nvSpPr>
          <p:spPr>
            <a:xfrm>
              <a:off x="9026498" y="1934014"/>
              <a:ext cx="2073403" cy="1283353"/>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77" name="矩形 76"/>
            <p:cNvSpPr/>
            <p:nvPr/>
          </p:nvSpPr>
          <p:spPr>
            <a:xfrm>
              <a:off x="9597898" y="3192639"/>
              <a:ext cx="2073403" cy="1283353"/>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sp>
          <p:nvSpPr>
            <p:cNvPr id="78" name="矩形 77"/>
            <p:cNvSpPr/>
            <p:nvPr/>
          </p:nvSpPr>
          <p:spPr>
            <a:xfrm>
              <a:off x="9026498" y="4408083"/>
              <a:ext cx="2073403" cy="1283353"/>
            </a:xfrm>
            <a:prstGeom prst="rect">
              <a:avLst/>
            </a:prstGeom>
          </p:spPr>
          <p:txBody>
            <a:bodyPr wrap="square">
              <a:spAutoFit/>
            </a:bodyPr>
            <a:lstStyle/>
            <a:p>
              <a:pPr algn="just"/>
              <a:r>
                <a:rPr lang="zh-CN" altLang="en-US" sz="110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a:t>
              </a:r>
            </a:p>
          </p:txBody>
        </p:sp>
      </p:grpSp>
    </p:spTree>
  </p:cSld>
  <p:clrMapOvr>
    <a:masterClrMapping/>
  </p:clrMapOvr>
  <p:transition spd="slow" advClick="0" advTm="0">
    <p:cove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组合 35"/>
          <p:cNvGrpSpPr/>
          <p:nvPr/>
        </p:nvGrpSpPr>
        <p:grpSpPr>
          <a:xfrm>
            <a:off x="2681392" y="1090106"/>
            <a:ext cx="3404768" cy="3404768"/>
            <a:chOff x="3870772" y="1345881"/>
            <a:chExt cx="4355170" cy="4355170"/>
          </a:xfrm>
        </p:grpSpPr>
        <p:sp>
          <p:nvSpPr>
            <p:cNvPr id="37" name="椭圆 36"/>
            <p:cNvSpPr/>
            <p:nvPr/>
          </p:nvSpPr>
          <p:spPr>
            <a:xfrm>
              <a:off x="3870772" y="1345881"/>
              <a:ext cx="4355170" cy="435517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38" name="椭圆 37"/>
            <p:cNvSpPr/>
            <p:nvPr/>
          </p:nvSpPr>
          <p:spPr>
            <a:xfrm>
              <a:off x="4228452" y="1633785"/>
              <a:ext cx="3779359" cy="3779359"/>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grpSp>
      <p:sp>
        <p:nvSpPr>
          <p:cNvPr id="39" name="椭圆 38"/>
          <p:cNvSpPr/>
          <p:nvPr/>
        </p:nvSpPr>
        <p:spPr>
          <a:xfrm flipV="1">
            <a:off x="6948606" y="4859476"/>
            <a:ext cx="82367" cy="82367"/>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0" name="组合 39"/>
          <p:cNvGrpSpPr/>
          <p:nvPr/>
        </p:nvGrpSpPr>
        <p:grpSpPr>
          <a:xfrm>
            <a:off x="1597895" y="2413434"/>
            <a:ext cx="420128" cy="420128"/>
            <a:chOff x="1534158" y="3352646"/>
            <a:chExt cx="375920" cy="375920"/>
          </a:xfrm>
        </p:grpSpPr>
        <p:sp>
          <p:nvSpPr>
            <p:cNvPr id="41" name="椭圆 40"/>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2" name="等腰三角形 41"/>
            <p:cNvSpPr/>
            <p:nvPr/>
          </p:nvSpPr>
          <p:spPr>
            <a:xfrm rot="16200000">
              <a:off x="1633052" y="3472583"/>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grpSp>
        <p:nvGrpSpPr>
          <p:cNvPr id="43" name="组合 42"/>
          <p:cNvGrpSpPr/>
          <p:nvPr/>
        </p:nvGrpSpPr>
        <p:grpSpPr>
          <a:xfrm>
            <a:off x="6744160" y="2423739"/>
            <a:ext cx="420128" cy="420128"/>
            <a:chOff x="10302240" y="3352646"/>
            <a:chExt cx="375920" cy="375920"/>
          </a:xfrm>
        </p:grpSpPr>
        <p:sp>
          <p:nvSpPr>
            <p:cNvPr id="44" name="椭圆 43"/>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5" name="等腰三角形 44"/>
            <p:cNvSpPr/>
            <p:nvPr/>
          </p:nvSpPr>
          <p:spPr>
            <a:xfrm rot="5400000" flipH="1">
              <a:off x="10441775" y="3472584"/>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sp>
        <p:nvSpPr>
          <p:cNvPr id="46" name="椭圆 45"/>
          <p:cNvSpPr>
            <a:spLocks noChangeAspect="1"/>
          </p:cNvSpPr>
          <p:nvPr/>
        </p:nvSpPr>
        <p:spPr>
          <a:xfrm>
            <a:off x="2507212" y="894684"/>
            <a:ext cx="3747759" cy="3747759"/>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7" name="组合 46"/>
          <p:cNvGrpSpPr/>
          <p:nvPr/>
        </p:nvGrpSpPr>
        <p:grpSpPr>
          <a:xfrm>
            <a:off x="5449131" y="1018587"/>
            <a:ext cx="932999" cy="932999"/>
            <a:chOff x="7196230" y="925197"/>
            <a:chExt cx="1193436" cy="1193436"/>
          </a:xfrm>
        </p:grpSpPr>
        <p:sp>
          <p:nvSpPr>
            <p:cNvPr id="48" name="椭圆 47"/>
            <p:cNvSpPr/>
            <p:nvPr/>
          </p:nvSpPr>
          <p:spPr>
            <a:xfrm>
              <a:off x="7196230" y="925197"/>
              <a:ext cx="1193436" cy="119343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9" name="椭圆 48"/>
            <p:cNvSpPr/>
            <p:nvPr/>
          </p:nvSpPr>
          <p:spPr>
            <a:xfrm>
              <a:off x="7376994" y="1105961"/>
              <a:ext cx="831906" cy="831906"/>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sp>
          <p:nvSpPr>
            <p:cNvPr id="50" name="矩形 49"/>
            <p:cNvSpPr/>
            <p:nvPr/>
          </p:nvSpPr>
          <p:spPr>
            <a:xfrm>
              <a:off x="7496531" y="1286439"/>
              <a:ext cx="613500" cy="511797"/>
            </a:xfrm>
            <a:prstGeom prst="rect">
              <a:avLst/>
            </a:prstGeom>
          </p:spPr>
          <p:txBody>
            <a:bodyPr wrap="none">
              <a:spAutoFit/>
            </a:bodyPr>
            <a:lstStyle/>
            <a:p>
              <a:pPr algn="ctr"/>
              <a:r>
                <a:rPr lang="en-US" altLang="zh-CN" sz="2000" b="1" dirty="0">
                  <a:solidFill>
                    <a:prstClr val="white"/>
                  </a:solidFill>
                  <a:latin typeface="Kartika" panose="02020503030404060203" pitchFamily="18" charset="0"/>
                  <a:cs typeface="Kartika" panose="02020503030404060203" pitchFamily="18" charset="0"/>
                </a:rPr>
                <a:t>05</a:t>
              </a:r>
              <a:endParaRPr lang="zh-CN" altLang="en-US" sz="2000" b="1" dirty="0">
                <a:solidFill>
                  <a:prstClr val="white"/>
                </a:solidFill>
                <a:latin typeface="Kartika" panose="02020503030404060203" pitchFamily="18" charset="0"/>
                <a:cs typeface="Kartika" panose="02020503030404060203" pitchFamily="18" charset="0"/>
              </a:endParaRPr>
            </a:p>
          </p:txBody>
        </p:sp>
      </p:grpSp>
      <p:sp>
        <p:nvSpPr>
          <p:cNvPr id="51" name="TextBox 10"/>
          <p:cNvSpPr txBox="1"/>
          <p:nvPr/>
        </p:nvSpPr>
        <p:spPr>
          <a:xfrm>
            <a:off x="3142632" y="2189628"/>
            <a:ext cx="2633531" cy="584775"/>
          </a:xfrm>
          <a:prstGeom prst="rect">
            <a:avLst/>
          </a:prstGeom>
          <a:noFill/>
        </p:spPr>
        <p:txBody>
          <a:bodyPr wrap="square" rtlCol="0">
            <a:spAutoFit/>
          </a:bodyPr>
          <a:lstStyle/>
          <a:p>
            <a:r>
              <a:rPr lang="zh-CN" altLang="en-US" sz="3200" b="1" dirty="0">
                <a:solidFill>
                  <a:prstClr val="white"/>
                </a:solidFill>
                <a:latin typeface="微软雅黑" panose="020B0503020204020204" pitchFamily="34" charset="-122"/>
                <a:ea typeface="微软雅黑" panose="020B0503020204020204" pitchFamily="34" charset="-122"/>
              </a:rPr>
              <a:t>季度工作计划</a:t>
            </a:r>
          </a:p>
        </p:txBody>
      </p:sp>
      <p:sp>
        <p:nvSpPr>
          <p:cNvPr id="52" name="TextBox 12"/>
          <p:cNvSpPr txBox="1"/>
          <p:nvPr/>
        </p:nvSpPr>
        <p:spPr>
          <a:xfrm>
            <a:off x="3170280" y="3440733"/>
            <a:ext cx="1187688"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基本信息</a:t>
            </a:r>
          </a:p>
        </p:txBody>
      </p:sp>
      <p:sp>
        <p:nvSpPr>
          <p:cNvPr id="53" name="TextBox 13"/>
          <p:cNvSpPr txBox="1"/>
          <p:nvPr/>
        </p:nvSpPr>
        <p:spPr>
          <a:xfrm>
            <a:off x="4429976" y="3456843"/>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个人履历</a:t>
            </a:r>
          </a:p>
        </p:txBody>
      </p:sp>
      <p:sp>
        <p:nvSpPr>
          <p:cNvPr id="54" name="TextBox 15"/>
          <p:cNvSpPr txBox="1"/>
          <p:nvPr/>
        </p:nvSpPr>
        <p:spPr>
          <a:xfrm>
            <a:off x="4429976" y="3022410"/>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荣誉奖项</a:t>
            </a:r>
          </a:p>
        </p:txBody>
      </p:sp>
      <p:sp>
        <p:nvSpPr>
          <p:cNvPr id="55" name="TextBox 16"/>
          <p:cNvSpPr txBox="1"/>
          <p:nvPr/>
        </p:nvSpPr>
        <p:spPr>
          <a:xfrm>
            <a:off x="3164257" y="3017427"/>
            <a:ext cx="1193711"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语言能力</a:t>
            </a:r>
          </a:p>
        </p:txBody>
      </p:sp>
      <p:grpSp>
        <p:nvGrpSpPr>
          <p:cNvPr id="56" name="组合 55"/>
          <p:cNvGrpSpPr/>
          <p:nvPr/>
        </p:nvGrpSpPr>
        <p:grpSpPr>
          <a:xfrm>
            <a:off x="2864612" y="631751"/>
            <a:ext cx="570894" cy="570893"/>
            <a:chOff x="304800" y="673100"/>
            <a:chExt cx="4000500" cy="4000500"/>
          </a:xfrm>
          <a:effectLst>
            <a:outerShdw blurRad="444500" dist="254000" dir="8100000" algn="tr" rotWithShape="0">
              <a:prstClr val="black">
                <a:alpha val="50000"/>
              </a:prstClr>
            </a:outerShdw>
          </a:effectLst>
        </p:grpSpPr>
        <p:sp>
          <p:nvSpPr>
            <p:cNvPr id="57"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endParaRPr>
            </a:p>
          </p:txBody>
        </p:sp>
        <p:sp>
          <p:nvSpPr>
            <p:cNvPr id="58" name="椭圆 5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14:presetBounceEnd="62000">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14:bounceEnd="62000">
                                          <p:cBhvr additive="base">
                                            <p:cTn id="15" dur="1500" fill="hold"/>
                                            <p:tgtEl>
                                              <p:spTgt spid="56"/>
                                            </p:tgtEl>
                                            <p:attrNameLst>
                                              <p:attrName>ppt_x</p:attrName>
                                            </p:attrNameLst>
                                          </p:cBhvr>
                                          <p:tavLst>
                                            <p:tav tm="0">
                                              <p:val>
                                                <p:strVal val="#ppt_x"/>
                                              </p:val>
                                            </p:tav>
                                            <p:tav tm="100000">
                                              <p:val>
                                                <p:strVal val="#ppt_x"/>
                                              </p:val>
                                            </p:tav>
                                          </p:tavLst>
                                        </p:anim>
                                        <p:anim calcmode="lin" valueType="num" p14:bounceEnd="62000">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62000">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14:bounceEnd="62000">
                                          <p:cBhvr additive="base">
                                            <p:cTn id="19" dur="1500" fill="hold"/>
                                            <p:tgtEl>
                                              <p:spTgt spid="47"/>
                                            </p:tgtEl>
                                            <p:attrNameLst>
                                              <p:attrName>ppt_x</p:attrName>
                                            </p:attrNameLst>
                                          </p:cBhvr>
                                          <p:tavLst>
                                            <p:tav tm="0">
                                              <p:val>
                                                <p:strVal val="#ppt_x"/>
                                              </p:val>
                                            </p:tav>
                                            <p:tav tm="100000">
                                              <p:val>
                                                <p:strVal val="#ppt_x"/>
                                              </p:val>
                                            </p:tav>
                                          </p:tavLst>
                                        </p:anim>
                                        <p:anim calcmode="lin" valueType="num" p14:bounceEnd="62000">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1500" fill="hold"/>
                                            <p:tgtEl>
                                              <p:spTgt spid="56"/>
                                            </p:tgtEl>
                                            <p:attrNameLst>
                                              <p:attrName>ppt_x</p:attrName>
                                            </p:attrNameLst>
                                          </p:cBhvr>
                                          <p:tavLst>
                                            <p:tav tm="0">
                                              <p:val>
                                                <p:strVal val="#ppt_x"/>
                                              </p:val>
                                            </p:tav>
                                            <p:tav tm="100000">
                                              <p:val>
                                                <p:strVal val="#ppt_x"/>
                                              </p:val>
                                            </p:tav>
                                          </p:tavLst>
                                        </p:anim>
                                        <p:anim calcmode="lin" valueType="num">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500" fill="hold"/>
                                            <p:tgtEl>
                                              <p:spTgt spid="47"/>
                                            </p:tgtEl>
                                            <p:attrNameLst>
                                              <p:attrName>ppt_x</p:attrName>
                                            </p:attrNameLst>
                                          </p:cBhvr>
                                          <p:tavLst>
                                            <p:tav tm="0">
                                              <p:val>
                                                <p:strVal val="#ppt_x"/>
                                              </p:val>
                                            </p:tav>
                                            <p:tav tm="100000">
                                              <p:val>
                                                <p:strVal val="#ppt_x"/>
                                              </p:val>
                                            </p:tav>
                                          </p:tavLst>
                                        </p:anim>
                                        <p:anim calcmode="lin" valueType="num">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8"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2" name="组合 1"/>
          <p:cNvGrpSpPr/>
          <p:nvPr/>
        </p:nvGrpSpPr>
        <p:grpSpPr>
          <a:xfrm>
            <a:off x="649545" y="1203598"/>
            <a:ext cx="7844912" cy="3712175"/>
            <a:chOff x="1373318" y="2026889"/>
            <a:chExt cx="9386588" cy="4441689"/>
          </a:xfrm>
        </p:grpSpPr>
        <p:cxnSp>
          <p:nvCxnSpPr>
            <p:cNvPr id="39" name="直接连接符 38"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CxnSpPr/>
            <p:nvPr/>
          </p:nvCxnSpPr>
          <p:spPr>
            <a:xfrm>
              <a:off x="4037150" y="2935555"/>
              <a:ext cx="4053840" cy="0"/>
            </a:xfrm>
            <a:prstGeom prst="line">
              <a:avLst/>
            </a:prstGeom>
            <a:noFill/>
            <a:ln w="9525">
              <a:solidFill>
                <a:srgbClr val="003366"/>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40" name="直接连接符 39"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CxnSpPr/>
            <p:nvPr/>
          </p:nvCxnSpPr>
          <p:spPr>
            <a:xfrm>
              <a:off x="6079310" y="2946537"/>
              <a:ext cx="1166859" cy="1099131"/>
            </a:xfrm>
            <a:prstGeom prst="line">
              <a:avLst/>
            </a:prstGeom>
            <a:noFill/>
            <a:ln w="9525">
              <a:solidFill>
                <a:srgbClr val="838383"/>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41" name="直接连接符 40"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CxnSpPr/>
            <p:nvPr/>
          </p:nvCxnSpPr>
          <p:spPr>
            <a:xfrm flipH="1">
              <a:off x="4900750" y="2946537"/>
              <a:ext cx="1166859" cy="1099131"/>
            </a:xfrm>
            <a:prstGeom prst="line">
              <a:avLst/>
            </a:prstGeom>
            <a:noFill/>
            <a:ln w="9525">
              <a:solidFill>
                <a:srgbClr val="838383"/>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42" name="直接连接符 41"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CxnSpPr/>
            <p:nvPr/>
          </p:nvCxnSpPr>
          <p:spPr>
            <a:xfrm>
              <a:off x="6064070" y="2930748"/>
              <a:ext cx="0" cy="1631229"/>
            </a:xfrm>
            <a:prstGeom prst="line">
              <a:avLst/>
            </a:prstGeom>
            <a:noFill/>
            <a:ln w="9525">
              <a:solidFill>
                <a:srgbClr val="003366"/>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grpSp>
          <p:nvGrpSpPr>
            <p:cNvPr id="43" name="组合 42"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5556070" y="4561977"/>
              <a:ext cx="1016000" cy="1016000"/>
              <a:chOff x="5556070" y="4561977"/>
              <a:chExt cx="1016000" cy="1016000"/>
            </a:xfrm>
          </p:grpSpPr>
          <p:sp>
            <p:nvSpPr>
              <p:cNvPr id="44" name="椭圆 43"/>
              <p:cNvSpPr/>
              <p:nvPr/>
            </p:nvSpPr>
            <p:spPr>
              <a:xfrm>
                <a:off x="5556070" y="4561977"/>
                <a:ext cx="1016000" cy="1016000"/>
              </a:xfrm>
              <a:prstGeom prst="ellipse">
                <a:avLst/>
              </a:prstGeom>
              <a:noFill/>
              <a:ln w="9525">
                <a:solidFill>
                  <a:srgbClr val="003366"/>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45" name="Freeform 338"/>
              <p:cNvSpPr>
                <a:spLocks noEditPoints="1"/>
              </p:cNvSpPr>
              <p:nvPr/>
            </p:nvSpPr>
            <p:spPr bwMode="auto">
              <a:xfrm>
                <a:off x="5811260" y="4891800"/>
                <a:ext cx="512696" cy="435792"/>
              </a:xfrm>
              <a:custGeom>
                <a:avLst/>
                <a:gdLst>
                  <a:gd name="T0" fmla="*/ 58 w 76"/>
                  <a:gd name="T1" fmla="*/ 2 h 65"/>
                  <a:gd name="T2" fmla="*/ 69 w 76"/>
                  <a:gd name="T3" fmla="*/ 2 h 65"/>
                  <a:gd name="T4" fmla="*/ 76 w 76"/>
                  <a:gd name="T5" fmla="*/ 8 h 65"/>
                  <a:gd name="T6" fmla="*/ 76 w 76"/>
                  <a:gd name="T7" fmla="*/ 62 h 65"/>
                  <a:gd name="T8" fmla="*/ 73 w 76"/>
                  <a:gd name="T9" fmla="*/ 65 h 65"/>
                  <a:gd name="T10" fmla="*/ 12 w 76"/>
                  <a:gd name="T11" fmla="*/ 62 h 65"/>
                  <a:gd name="T12" fmla="*/ 8 w 76"/>
                  <a:gd name="T13" fmla="*/ 58 h 65"/>
                  <a:gd name="T14" fmla="*/ 0 w 76"/>
                  <a:gd name="T15" fmla="*/ 45 h 65"/>
                  <a:gd name="T16" fmla="*/ 10 w 76"/>
                  <a:gd name="T17" fmla="*/ 47 h 65"/>
                  <a:gd name="T18" fmla="*/ 49 w 76"/>
                  <a:gd name="T19" fmla="*/ 47 h 65"/>
                  <a:gd name="T20" fmla="*/ 10 w 76"/>
                  <a:gd name="T21" fmla="*/ 44 h 65"/>
                  <a:gd name="T22" fmla="*/ 10 w 76"/>
                  <a:gd name="T23" fmla="*/ 41 h 65"/>
                  <a:gd name="T24" fmla="*/ 49 w 76"/>
                  <a:gd name="T25" fmla="*/ 39 h 65"/>
                  <a:gd name="T26" fmla="*/ 10 w 76"/>
                  <a:gd name="T27" fmla="*/ 31 h 65"/>
                  <a:gd name="T28" fmla="*/ 49 w 76"/>
                  <a:gd name="T29" fmla="*/ 31 h 65"/>
                  <a:gd name="T30" fmla="*/ 42 w 76"/>
                  <a:gd name="T31" fmla="*/ 23 h 65"/>
                  <a:gd name="T32" fmla="*/ 50 w 76"/>
                  <a:gd name="T33" fmla="*/ 21 h 65"/>
                  <a:gd name="T34" fmla="*/ 45 w 76"/>
                  <a:gd name="T35" fmla="*/ 14 h 65"/>
                  <a:gd name="T36" fmla="*/ 46 w 76"/>
                  <a:gd name="T37" fmla="*/ 12 h 65"/>
                  <a:gd name="T38" fmla="*/ 50 w 76"/>
                  <a:gd name="T39" fmla="*/ 12 h 65"/>
                  <a:gd name="T40" fmla="*/ 42 w 76"/>
                  <a:gd name="T41" fmla="*/ 15 h 65"/>
                  <a:gd name="T42" fmla="*/ 46 w 76"/>
                  <a:gd name="T43" fmla="*/ 21 h 65"/>
                  <a:gd name="T44" fmla="*/ 45 w 76"/>
                  <a:gd name="T45" fmla="*/ 23 h 65"/>
                  <a:gd name="T46" fmla="*/ 18 w 76"/>
                  <a:gd name="T47" fmla="*/ 26 h 65"/>
                  <a:gd name="T48" fmla="*/ 15 w 76"/>
                  <a:gd name="T49" fmla="*/ 17 h 65"/>
                  <a:gd name="T50" fmla="*/ 9 w 76"/>
                  <a:gd name="T51" fmla="*/ 26 h 65"/>
                  <a:gd name="T52" fmla="*/ 15 w 76"/>
                  <a:gd name="T53" fmla="*/ 26 h 65"/>
                  <a:gd name="T54" fmla="*/ 26 w 76"/>
                  <a:gd name="T55" fmla="*/ 24 h 65"/>
                  <a:gd name="T56" fmla="*/ 26 w 76"/>
                  <a:gd name="T57" fmla="*/ 18 h 65"/>
                  <a:gd name="T58" fmla="*/ 23 w 76"/>
                  <a:gd name="T59" fmla="*/ 12 h 65"/>
                  <a:gd name="T60" fmla="*/ 19 w 76"/>
                  <a:gd name="T61" fmla="*/ 10 h 65"/>
                  <a:gd name="T62" fmla="*/ 41 w 76"/>
                  <a:gd name="T63" fmla="*/ 10 h 65"/>
                  <a:gd name="T64" fmla="*/ 36 w 76"/>
                  <a:gd name="T65" fmla="*/ 10 h 65"/>
                  <a:gd name="T66" fmla="*/ 30 w 76"/>
                  <a:gd name="T67" fmla="*/ 10 h 65"/>
                  <a:gd name="T68" fmla="*/ 32 w 76"/>
                  <a:gd name="T69" fmla="*/ 26 h 65"/>
                  <a:gd name="T70" fmla="*/ 39 w 76"/>
                  <a:gd name="T71" fmla="*/ 26 h 65"/>
                  <a:gd name="T72" fmla="*/ 58 w 76"/>
                  <a:gd name="T73" fmla="*/ 44 h 65"/>
                  <a:gd name="T74" fmla="*/ 61 w 76"/>
                  <a:gd name="T75" fmla="*/ 53 h 65"/>
                  <a:gd name="T76" fmla="*/ 63 w 76"/>
                  <a:gd name="T77" fmla="*/ 44 h 65"/>
                  <a:gd name="T78" fmla="*/ 63 w 76"/>
                  <a:gd name="T79" fmla="*/ 8 h 65"/>
                  <a:gd name="T80" fmla="*/ 59 w 76"/>
                  <a:gd name="T81" fmla="*/ 7 h 65"/>
                  <a:gd name="T82" fmla="*/ 68 w 76"/>
                  <a:gd name="T83" fmla="*/ 7 h 65"/>
                  <a:gd name="T84" fmla="*/ 68 w 76"/>
                  <a:gd name="T85" fmla="*/ 8 h 65"/>
                  <a:gd name="T86" fmla="*/ 67 w 76"/>
                  <a:gd name="T87" fmla="*/ 53 h 65"/>
                  <a:gd name="T88" fmla="*/ 62 w 76"/>
                  <a:gd name="T89" fmla="*/ 58 h 65"/>
                  <a:gd name="T90" fmla="*/ 71 w 76"/>
                  <a:gd name="T91" fmla="*/ 59 h 65"/>
                  <a:gd name="T92" fmla="*/ 71 w 76"/>
                  <a:gd name="T93" fmla="*/ 8 h 65"/>
                  <a:gd name="T94" fmla="*/ 69 w 76"/>
                  <a:gd name="T95" fmla="*/ 7 h 65"/>
                  <a:gd name="T96" fmla="*/ 5 w 76"/>
                  <a:gd name="T97" fmla="*/ 5 h 65"/>
                  <a:gd name="T98" fmla="*/ 5 w 76"/>
                  <a:gd name="T99" fmla="*/ 45 h 65"/>
                  <a:gd name="T100" fmla="*/ 54 w 76"/>
                  <a:gd name="T101" fmla="*/ 53 h 65"/>
                  <a:gd name="T102" fmla="*/ 53 w 76"/>
                  <a:gd name="T103"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 h="65">
                    <a:moveTo>
                      <a:pt x="2" y="0"/>
                    </a:moveTo>
                    <a:cubicBezTo>
                      <a:pt x="55" y="0"/>
                      <a:pt x="55" y="0"/>
                      <a:pt x="55" y="0"/>
                    </a:cubicBezTo>
                    <a:cubicBezTo>
                      <a:pt x="57" y="0"/>
                      <a:pt x="58" y="1"/>
                      <a:pt x="58" y="2"/>
                    </a:cubicBezTo>
                    <a:cubicBezTo>
                      <a:pt x="58" y="2"/>
                      <a:pt x="59" y="2"/>
                      <a:pt x="59" y="2"/>
                    </a:cubicBezTo>
                    <a:cubicBezTo>
                      <a:pt x="68" y="2"/>
                      <a:pt x="68" y="2"/>
                      <a:pt x="68" y="2"/>
                    </a:cubicBezTo>
                    <a:cubicBezTo>
                      <a:pt x="68" y="2"/>
                      <a:pt x="69" y="2"/>
                      <a:pt x="69" y="2"/>
                    </a:cubicBezTo>
                    <a:cubicBezTo>
                      <a:pt x="69" y="2"/>
                      <a:pt x="69" y="2"/>
                      <a:pt x="70" y="2"/>
                    </a:cubicBezTo>
                    <a:cubicBezTo>
                      <a:pt x="71" y="2"/>
                      <a:pt x="73" y="2"/>
                      <a:pt x="74" y="3"/>
                    </a:cubicBezTo>
                    <a:cubicBezTo>
                      <a:pt x="75" y="5"/>
                      <a:pt x="76" y="6"/>
                      <a:pt x="76" y="8"/>
                    </a:cubicBezTo>
                    <a:cubicBezTo>
                      <a:pt x="76" y="8"/>
                      <a:pt x="76" y="8"/>
                      <a:pt x="76" y="9"/>
                    </a:cubicBezTo>
                    <a:cubicBezTo>
                      <a:pt x="76" y="9"/>
                      <a:pt x="76" y="9"/>
                      <a:pt x="76" y="9"/>
                    </a:cubicBezTo>
                    <a:cubicBezTo>
                      <a:pt x="76" y="62"/>
                      <a:pt x="76" y="62"/>
                      <a:pt x="76" y="62"/>
                    </a:cubicBezTo>
                    <a:cubicBezTo>
                      <a:pt x="76" y="62"/>
                      <a:pt x="76" y="62"/>
                      <a:pt x="76" y="62"/>
                    </a:cubicBezTo>
                    <a:cubicBezTo>
                      <a:pt x="76" y="62"/>
                      <a:pt x="76" y="62"/>
                      <a:pt x="76" y="62"/>
                    </a:cubicBezTo>
                    <a:cubicBezTo>
                      <a:pt x="76" y="63"/>
                      <a:pt x="75" y="65"/>
                      <a:pt x="73" y="65"/>
                    </a:cubicBezTo>
                    <a:cubicBezTo>
                      <a:pt x="73" y="65"/>
                      <a:pt x="73" y="64"/>
                      <a:pt x="72" y="64"/>
                    </a:cubicBezTo>
                    <a:cubicBezTo>
                      <a:pt x="14" y="64"/>
                      <a:pt x="14" y="64"/>
                      <a:pt x="14" y="64"/>
                    </a:cubicBezTo>
                    <a:cubicBezTo>
                      <a:pt x="13" y="64"/>
                      <a:pt x="12" y="63"/>
                      <a:pt x="12" y="62"/>
                    </a:cubicBezTo>
                    <a:cubicBezTo>
                      <a:pt x="12" y="58"/>
                      <a:pt x="12" y="58"/>
                      <a:pt x="12" y="58"/>
                    </a:cubicBezTo>
                    <a:cubicBezTo>
                      <a:pt x="8" y="58"/>
                      <a:pt x="8" y="58"/>
                      <a:pt x="8" y="58"/>
                    </a:cubicBezTo>
                    <a:cubicBezTo>
                      <a:pt x="8" y="58"/>
                      <a:pt x="8" y="58"/>
                      <a:pt x="8" y="58"/>
                    </a:cubicBezTo>
                    <a:cubicBezTo>
                      <a:pt x="6" y="57"/>
                      <a:pt x="4" y="56"/>
                      <a:pt x="2" y="54"/>
                    </a:cubicBezTo>
                    <a:cubicBezTo>
                      <a:pt x="1" y="52"/>
                      <a:pt x="0" y="49"/>
                      <a:pt x="0" y="45"/>
                    </a:cubicBezTo>
                    <a:cubicBezTo>
                      <a:pt x="0" y="45"/>
                      <a:pt x="0" y="45"/>
                      <a:pt x="0" y="45"/>
                    </a:cubicBezTo>
                    <a:cubicBezTo>
                      <a:pt x="0" y="3"/>
                      <a:pt x="0" y="3"/>
                      <a:pt x="0" y="3"/>
                    </a:cubicBezTo>
                    <a:cubicBezTo>
                      <a:pt x="0" y="1"/>
                      <a:pt x="1" y="0"/>
                      <a:pt x="2" y="0"/>
                    </a:cubicBezTo>
                    <a:close/>
                    <a:moveTo>
                      <a:pt x="10" y="47"/>
                    </a:moveTo>
                    <a:cubicBezTo>
                      <a:pt x="10" y="49"/>
                      <a:pt x="10" y="49"/>
                      <a:pt x="10" y="49"/>
                    </a:cubicBezTo>
                    <a:cubicBezTo>
                      <a:pt x="49" y="49"/>
                      <a:pt x="49" y="49"/>
                      <a:pt x="49" y="49"/>
                    </a:cubicBezTo>
                    <a:cubicBezTo>
                      <a:pt x="49" y="47"/>
                      <a:pt x="49" y="47"/>
                      <a:pt x="49" y="47"/>
                    </a:cubicBezTo>
                    <a:cubicBezTo>
                      <a:pt x="10" y="47"/>
                      <a:pt x="10" y="47"/>
                      <a:pt x="10" y="47"/>
                    </a:cubicBezTo>
                    <a:close/>
                    <a:moveTo>
                      <a:pt x="10" y="41"/>
                    </a:moveTo>
                    <a:cubicBezTo>
                      <a:pt x="10" y="44"/>
                      <a:pt x="10" y="44"/>
                      <a:pt x="10" y="44"/>
                    </a:cubicBezTo>
                    <a:cubicBezTo>
                      <a:pt x="49" y="44"/>
                      <a:pt x="49" y="44"/>
                      <a:pt x="49" y="44"/>
                    </a:cubicBezTo>
                    <a:cubicBezTo>
                      <a:pt x="49" y="41"/>
                      <a:pt x="49" y="41"/>
                      <a:pt x="49" y="41"/>
                    </a:cubicBezTo>
                    <a:cubicBezTo>
                      <a:pt x="10" y="41"/>
                      <a:pt x="10" y="41"/>
                      <a:pt x="10" y="41"/>
                    </a:cubicBezTo>
                    <a:close/>
                    <a:moveTo>
                      <a:pt x="10" y="36"/>
                    </a:moveTo>
                    <a:cubicBezTo>
                      <a:pt x="10" y="39"/>
                      <a:pt x="10" y="39"/>
                      <a:pt x="10" y="39"/>
                    </a:cubicBezTo>
                    <a:cubicBezTo>
                      <a:pt x="49" y="39"/>
                      <a:pt x="49" y="39"/>
                      <a:pt x="49" y="39"/>
                    </a:cubicBezTo>
                    <a:cubicBezTo>
                      <a:pt x="49" y="36"/>
                      <a:pt x="49" y="36"/>
                      <a:pt x="49" y="36"/>
                    </a:cubicBezTo>
                    <a:cubicBezTo>
                      <a:pt x="10" y="36"/>
                      <a:pt x="10" y="36"/>
                      <a:pt x="10" y="36"/>
                    </a:cubicBezTo>
                    <a:close/>
                    <a:moveTo>
                      <a:pt x="10" y="31"/>
                    </a:moveTo>
                    <a:cubicBezTo>
                      <a:pt x="10" y="33"/>
                      <a:pt x="10" y="33"/>
                      <a:pt x="10" y="33"/>
                    </a:cubicBezTo>
                    <a:cubicBezTo>
                      <a:pt x="49" y="33"/>
                      <a:pt x="49" y="33"/>
                      <a:pt x="49" y="33"/>
                    </a:cubicBezTo>
                    <a:cubicBezTo>
                      <a:pt x="49" y="31"/>
                      <a:pt x="49" y="31"/>
                      <a:pt x="49" y="31"/>
                    </a:cubicBezTo>
                    <a:cubicBezTo>
                      <a:pt x="10" y="31"/>
                      <a:pt x="10" y="31"/>
                      <a:pt x="10" y="31"/>
                    </a:cubicBezTo>
                    <a:close/>
                    <a:moveTo>
                      <a:pt x="42" y="20"/>
                    </a:moveTo>
                    <a:cubicBezTo>
                      <a:pt x="42" y="23"/>
                      <a:pt x="42" y="23"/>
                      <a:pt x="42" y="23"/>
                    </a:cubicBezTo>
                    <a:cubicBezTo>
                      <a:pt x="42" y="25"/>
                      <a:pt x="43" y="26"/>
                      <a:pt x="46" y="26"/>
                    </a:cubicBezTo>
                    <a:cubicBezTo>
                      <a:pt x="48" y="26"/>
                      <a:pt x="50" y="25"/>
                      <a:pt x="50" y="23"/>
                    </a:cubicBezTo>
                    <a:cubicBezTo>
                      <a:pt x="50" y="21"/>
                      <a:pt x="50" y="21"/>
                      <a:pt x="50" y="21"/>
                    </a:cubicBezTo>
                    <a:cubicBezTo>
                      <a:pt x="50" y="20"/>
                      <a:pt x="50" y="20"/>
                      <a:pt x="49" y="19"/>
                    </a:cubicBezTo>
                    <a:cubicBezTo>
                      <a:pt x="49" y="18"/>
                      <a:pt x="48" y="17"/>
                      <a:pt x="46" y="16"/>
                    </a:cubicBezTo>
                    <a:cubicBezTo>
                      <a:pt x="46" y="15"/>
                      <a:pt x="45" y="14"/>
                      <a:pt x="45" y="14"/>
                    </a:cubicBezTo>
                    <a:cubicBezTo>
                      <a:pt x="45" y="13"/>
                      <a:pt x="45" y="13"/>
                      <a:pt x="45" y="13"/>
                    </a:cubicBezTo>
                    <a:cubicBezTo>
                      <a:pt x="45" y="12"/>
                      <a:pt x="45" y="12"/>
                      <a:pt x="46" y="12"/>
                    </a:cubicBezTo>
                    <a:cubicBezTo>
                      <a:pt x="46" y="12"/>
                      <a:pt x="46" y="12"/>
                      <a:pt x="46" y="12"/>
                    </a:cubicBezTo>
                    <a:cubicBezTo>
                      <a:pt x="46" y="15"/>
                      <a:pt x="46" y="15"/>
                      <a:pt x="46" y="15"/>
                    </a:cubicBezTo>
                    <a:cubicBezTo>
                      <a:pt x="50" y="15"/>
                      <a:pt x="50" y="15"/>
                      <a:pt x="50" y="15"/>
                    </a:cubicBezTo>
                    <a:cubicBezTo>
                      <a:pt x="50" y="12"/>
                      <a:pt x="50" y="12"/>
                      <a:pt x="50" y="12"/>
                    </a:cubicBezTo>
                    <a:cubicBezTo>
                      <a:pt x="50" y="10"/>
                      <a:pt x="48" y="10"/>
                      <a:pt x="46" y="10"/>
                    </a:cubicBezTo>
                    <a:cubicBezTo>
                      <a:pt x="43" y="10"/>
                      <a:pt x="42" y="11"/>
                      <a:pt x="42" y="13"/>
                    </a:cubicBezTo>
                    <a:cubicBezTo>
                      <a:pt x="42" y="15"/>
                      <a:pt x="42" y="15"/>
                      <a:pt x="42" y="15"/>
                    </a:cubicBezTo>
                    <a:cubicBezTo>
                      <a:pt x="42" y="15"/>
                      <a:pt x="42" y="16"/>
                      <a:pt x="42" y="16"/>
                    </a:cubicBezTo>
                    <a:cubicBezTo>
                      <a:pt x="43" y="17"/>
                      <a:pt x="44" y="18"/>
                      <a:pt x="45" y="19"/>
                    </a:cubicBezTo>
                    <a:cubicBezTo>
                      <a:pt x="46" y="20"/>
                      <a:pt x="46" y="21"/>
                      <a:pt x="46" y="21"/>
                    </a:cubicBezTo>
                    <a:cubicBezTo>
                      <a:pt x="46" y="23"/>
                      <a:pt x="46" y="23"/>
                      <a:pt x="46" y="23"/>
                    </a:cubicBezTo>
                    <a:cubicBezTo>
                      <a:pt x="46" y="24"/>
                      <a:pt x="46" y="24"/>
                      <a:pt x="46" y="24"/>
                    </a:cubicBezTo>
                    <a:cubicBezTo>
                      <a:pt x="45" y="24"/>
                      <a:pt x="45" y="24"/>
                      <a:pt x="45" y="23"/>
                    </a:cubicBezTo>
                    <a:cubicBezTo>
                      <a:pt x="45" y="20"/>
                      <a:pt x="45" y="20"/>
                      <a:pt x="45" y="20"/>
                    </a:cubicBezTo>
                    <a:cubicBezTo>
                      <a:pt x="42" y="20"/>
                      <a:pt x="42" y="20"/>
                      <a:pt x="42" y="20"/>
                    </a:cubicBezTo>
                    <a:close/>
                    <a:moveTo>
                      <a:pt x="18" y="26"/>
                    </a:moveTo>
                    <a:cubicBezTo>
                      <a:pt x="18" y="10"/>
                      <a:pt x="18" y="10"/>
                      <a:pt x="18" y="10"/>
                    </a:cubicBezTo>
                    <a:cubicBezTo>
                      <a:pt x="15" y="10"/>
                      <a:pt x="15" y="10"/>
                      <a:pt x="15" y="10"/>
                    </a:cubicBezTo>
                    <a:cubicBezTo>
                      <a:pt x="15" y="17"/>
                      <a:pt x="15" y="17"/>
                      <a:pt x="15" y="17"/>
                    </a:cubicBezTo>
                    <a:cubicBezTo>
                      <a:pt x="13" y="10"/>
                      <a:pt x="13" y="10"/>
                      <a:pt x="13" y="10"/>
                    </a:cubicBezTo>
                    <a:cubicBezTo>
                      <a:pt x="9" y="10"/>
                      <a:pt x="9" y="10"/>
                      <a:pt x="9" y="10"/>
                    </a:cubicBezTo>
                    <a:cubicBezTo>
                      <a:pt x="9" y="26"/>
                      <a:pt x="9" y="26"/>
                      <a:pt x="9" y="26"/>
                    </a:cubicBezTo>
                    <a:cubicBezTo>
                      <a:pt x="12" y="26"/>
                      <a:pt x="12" y="26"/>
                      <a:pt x="12" y="26"/>
                    </a:cubicBezTo>
                    <a:cubicBezTo>
                      <a:pt x="12" y="17"/>
                      <a:pt x="12" y="17"/>
                      <a:pt x="12" y="17"/>
                    </a:cubicBezTo>
                    <a:cubicBezTo>
                      <a:pt x="15" y="26"/>
                      <a:pt x="15" y="26"/>
                      <a:pt x="15" y="26"/>
                    </a:cubicBezTo>
                    <a:cubicBezTo>
                      <a:pt x="18" y="26"/>
                      <a:pt x="18" y="26"/>
                      <a:pt x="18" y="26"/>
                    </a:cubicBezTo>
                    <a:close/>
                    <a:moveTo>
                      <a:pt x="26" y="26"/>
                    </a:moveTo>
                    <a:cubicBezTo>
                      <a:pt x="26" y="24"/>
                      <a:pt x="26" y="24"/>
                      <a:pt x="26" y="24"/>
                    </a:cubicBezTo>
                    <a:cubicBezTo>
                      <a:pt x="23" y="24"/>
                      <a:pt x="23" y="24"/>
                      <a:pt x="23" y="24"/>
                    </a:cubicBezTo>
                    <a:cubicBezTo>
                      <a:pt x="23" y="18"/>
                      <a:pt x="23" y="18"/>
                      <a:pt x="23" y="18"/>
                    </a:cubicBezTo>
                    <a:cubicBezTo>
                      <a:pt x="26" y="18"/>
                      <a:pt x="26" y="18"/>
                      <a:pt x="26" y="18"/>
                    </a:cubicBezTo>
                    <a:cubicBezTo>
                      <a:pt x="26" y="16"/>
                      <a:pt x="26" y="16"/>
                      <a:pt x="26" y="16"/>
                    </a:cubicBezTo>
                    <a:cubicBezTo>
                      <a:pt x="23" y="16"/>
                      <a:pt x="23" y="16"/>
                      <a:pt x="23" y="16"/>
                    </a:cubicBezTo>
                    <a:cubicBezTo>
                      <a:pt x="23" y="12"/>
                      <a:pt x="23" y="12"/>
                      <a:pt x="23" y="12"/>
                    </a:cubicBezTo>
                    <a:cubicBezTo>
                      <a:pt x="26" y="12"/>
                      <a:pt x="26" y="12"/>
                      <a:pt x="26" y="12"/>
                    </a:cubicBezTo>
                    <a:cubicBezTo>
                      <a:pt x="26" y="10"/>
                      <a:pt x="26" y="10"/>
                      <a:pt x="26" y="10"/>
                    </a:cubicBezTo>
                    <a:cubicBezTo>
                      <a:pt x="19" y="10"/>
                      <a:pt x="19" y="10"/>
                      <a:pt x="19" y="10"/>
                    </a:cubicBezTo>
                    <a:cubicBezTo>
                      <a:pt x="19" y="26"/>
                      <a:pt x="19" y="26"/>
                      <a:pt x="19" y="26"/>
                    </a:cubicBezTo>
                    <a:cubicBezTo>
                      <a:pt x="26" y="26"/>
                      <a:pt x="26" y="26"/>
                      <a:pt x="26" y="26"/>
                    </a:cubicBezTo>
                    <a:close/>
                    <a:moveTo>
                      <a:pt x="41" y="10"/>
                    </a:moveTo>
                    <a:cubicBezTo>
                      <a:pt x="38" y="10"/>
                      <a:pt x="38" y="10"/>
                      <a:pt x="38" y="10"/>
                    </a:cubicBezTo>
                    <a:cubicBezTo>
                      <a:pt x="37" y="17"/>
                      <a:pt x="37" y="17"/>
                      <a:pt x="37" y="17"/>
                    </a:cubicBezTo>
                    <a:cubicBezTo>
                      <a:pt x="36" y="10"/>
                      <a:pt x="36" y="10"/>
                      <a:pt x="36" y="10"/>
                    </a:cubicBezTo>
                    <a:cubicBezTo>
                      <a:pt x="32" y="10"/>
                      <a:pt x="32" y="10"/>
                      <a:pt x="32" y="10"/>
                    </a:cubicBezTo>
                    <a:cubicBezTo>
                      <a:pt x="31" y="17"/>
                      <a:pt x="31" y="17"/>
                      <a:pt x="31" y="17"/>
                    </a:cubicBezTo>
                    <a:cubicBezTo>
                      <a:pt x="30" y="10"/>
                      <a:pt x="30" y="10"/>
                      <a:pt x="30" y="10"/>
                    </a:cubicBezTo>
                    <a:cubicBezTo>
                      <a:pt x="26" y="10"/>
                      <a:pt x="26" y="10"/>
                      <a:pt x="26" y="10"/>
                    </a:cubicBezTo>
                    <a:cubicBezTo>
                      <a:pt x="29" y="26"/>
                      <a:pt x="29" y="26"/>
                      <a:pt x="29" y="26"/>
                    </a:cubicBezTo>
                    <a:cubicBezTo>
                      <a:pt x="32" y="26"/>
                      <a:pt x="32" y="26"/>
                      <a:pt x="32" y="26"/>
                    </a:cubicBezTo>
                    <a:cubicBezTo>
                      <a:pt x="33" y="17"/>
                      <a:pt x="33" y="17"/>
                      <a:pt x="33" y="17"/>
                    </a:cubicBezTo>
                    <a:cubicBezTo>
                      <a:pt x="35" y="26"/>
                      <a:pt x="35" y="26"/>
                      <a:pt x="35" y="26"/>
                    </a:cubicBezTo>
                    <a:cubicBezTo>
                      <a:pt x="39" y="26"/>
                      <a:pt x="39" y="26"/>
                      <a:pt x="39" y="26"/>
                    </a:cubicBezTo>
                    <a:cubicBezTo>
                      <a:pt x="41" y="10"/>
                      <a:pt x="41" y="10"/>
                      <a:pt x="41" y="10"/>
                    </a:cubicBezTo>
                    <a:close/>
                    <a:moveTo>
                      <a:pt x="58" y="7"/>
                    </a:moveTo>
                    <a:cubicBezTo>
                      <a:pt x="58" y="44"/>
                      <a:pt x="58" y="44"/>
                      <a:pt x="58" y="44"/>
                    </a:cubicBezTo>
                    <a:cubicBezTo>
                      <a:pt x="58" y="44"/>
                      <a:pt x="58" y="44"/>
                      <a:pt x="58" y="45"/>
                    </a:cubicBezTo>
                    <a:cubicBezTo>
                      <a:pt x="58" y="48"/>
                      <a:pt x="58" y="50"/>
                      <a:pt x="59" y="52"/>
                    </a:cubicBezTo>
                    <a:cubicBezTo>
                      <a:pt x="60" y="52"/>
                      <a:pt x="60" y="53"/>
                      <a:pt x="61" y="53"/>
                    </a:cubicBezTo>
                    <a:cubicBezTo>
                      <a:pt x="61" y="53"/>
                      <a:pt x="61" y="53"/>
                      <a:pt x="61" y="53"/>
                    </a:cubicBezTo>
                    <a:cubicBezTo>
                      <a:pt x="61" y="53"/>
                      <a:pt x="62" y="52"/>
                      <a:pt x="62" y="51"/>
                    </a:cubicBezTo>
                    <a:cubicBezTo>
                      <a:pt x="62" y="50"/>
                      <a:pt x="63" y="47"/>
                      <a:pt x="63" y="44"/>
                    </a:cubicBezTo>
                    <a:cubicBezTo>
                      <a:pt x="63" y="44"/>
                      <a:pt x="63" y="44"/>
                      <a:pt x="63" y="44"/>
                    </a:cubicBezTo>
                    <a:cubicBezTo>
                      <a:pt x="63" y="44"/>
                      <a:pt x="63" y="44"/>
                      <a:pt x="63" y="44"/>
                    </a:cubicBezTo>
                    <a:cubicBezTo>
                      <a:pt x="63" y="8"/>
                      <a:pt x="63" y="8"/>
                      <a:pt x="63" y="8"/>
                    </a:cubicBezTo>
                    <a:cubicBezTo>
                      <a:pt x="63" y="8"/>
                      <a:pt x="63" y="8"/>
                      <a:pt x="63" y="8"/>
                    </a:cubicBezTo>
                    <a:cubicBezTo>
                      <a:pt x="63" y="8"/>
                      <a:pt x="63" y="7"/>
                      <a:pt x="63" y="7"/>
                    </a:cubicBezTo>
                    <a:cubicBezTo>
                      <a:pt x="59" y="7"/>
                      <a:pt x="59" y="7"/>
                      <a:pt x="59" y="7"/>
                    </a:cubicBezTo>
                    <a:cubicBezTo>
                      <a:pt x="59" y="7"/>
                      <a:pt x="58" y="7"/>
                      <a:pt x="58" y="7"/>
                    </a:cubicBezTo>
                    <a:close/>
                    <a:moveTo>
                      <a:pt x="69" y="7"/>
                    </a:moveTo>
                    <a:cubicBezTo>
                      <a:pt x="69" y="7"/>
                      <a:pt x="68" y="7"/>
                      <a:pt x="68" y="7"/>
                    </a:cubicBezTo>
                    <a:cubicBezTo>
                      <a:pt x="68" y="7"/>
                      <a:pt x="68" y="7"/>
                      <a:pt x="68" y="7"/>
                    </a:cubicBezTo>
                    <a:cubicBezTo>
                      <a:pt x="68" y="7"/>
                      <a:pt x="68" y="7"/>
                      <a:pt x="68" y="8"/>
                    </a:cubicBezTo>
                    <a:cubicBezTo>
                      <a:pt x="68" y="8"/>
                      <a:pt x="68" y="8"/>
                      <a:pt x="68" y="8"/>
                    </a:cubicBezTo>
                    <a:cubicBezTo>
                      <a:pt x="68" y="44"/>
                      <a:pt x="68" y="44"/>
                      <a:pt x="68" y="44"/>
                    </a:cubicBezTo>
                    <a:cubicBezTo>
                      <a:pt x="68" y="44"/>
                      <a:pt x="68" y="44"/>
                      <a:pt x="68" y="44"/>
                    </a:cubicBezTo>
                    <a:cubicBezTo>
                      <a:pt x="68" y="48"/>
                      <a:pt x="67" y="51"/>
                      <a:pt x="67" y="53"/>
                    </a:cubicBezTo>
                    <a:cubicBezTo>
                      <a:pt x="66" y="56"/>
                      <a:pt x="64" y="58"/>
                      <a:pt x="62" y="58"/>
                    </a:cubicBezTo>
                    <a:cubicBezTo>
                      <a:pt x="62" y="58"/>
                      <a:pt x="62" y="58"/>
                      <a:pt x="62" y="58"/>
                    </a:cubicBezTo>
                    <a:cubicBezTo>
                      <a:pt x="62" y="58"/>
                      <a:pt x="62" y="58"/>
                      <a:pt x="62" y="58"/>
                    </a:cubicBezTo>
                    <a:cubicBezTo>
                      <a:pt x="17" y="58"/>
                      <a:pt x="17" y="58"/>
                      <a:pt x="17" y="58"/>
                    </a:cubicBezTo>
                    <a:cubicBezTo>
                      <a:pt x="17" y="59"/>
                      <a:pt x="17" y="59"/>
                      <a:pt x="17" y="59"/>
                    </a:cubicBezTo>
                    <a:cubicBezTo>
                      <a:pt x="71" y="59"/>
                      <a:pt x="71" y="59"/>
                      <a:pt x="71" y="59"/>
                    </a:cubicBezTo>
                    <a:cubicBezTo>
                      <a:pt x="71" y="9"/>
                      <a:pt x="71" y="9"/>
                      <a:pt x="71" y="9"/>
                    </a:cubicBezTo>
                    <a:cubicBezTo>
                      <a:pt x="71" y="8"/>
                      <a:pt x="71" y="8"/>
                      <a:pt x="71" y="8"/>
                    </a:cubicBezTo>
                    <a:cubicBezTo>
                      <a:pt x="71" y="8"/>
                      <a:pt x="71" y="8"/>
                      <a:pt x="71" y="8"/>
                    </a:cubicBezTo>
                    <a:cubicBezTo>
                      <a:pt x="71" y="8"/>
                      <a:pt x="71" y="7"/>
                      <a:pt x="70" y="7"/>
                    </a:cubicBezTo>
                    <a:cubicBezTo>
                      <a:pt x="70" y="7"/>
                      <a:pt x="70" y="7"/>
                      <a:pt x="69" y="7"/>
                    </a:cubicBezTo>
                    <a:cubicBezTo>
                      <a:pt x="69" y="7"/>
                      <a:pt x="69" y="7"/>
                      <a:pt x="69" y="7"/>
                    </a:cubicBezTo>
                    <a:cubicBezTo>
                      <a:pt x="69" y="7"/>
                      <a:pt x="69" y="7"/>
                      <a:pt x="69" y="7"/>
                    </a:cubicBezTo>
                    <a:close/>
                    <a:moveTo>
                      <a:pt x="53" y="5"/>
                    </a:moveTo>
                    <a:cubicBezTo>
                      <a:pt x="5" y="5"/>
                      <a:pt x="5" y="5"/>
                      <a:pt x="5" y="5"/>
                    </a:cubicBezTo>
                    <a:cubicBezTo>
                      <a:pt x="5" y="45"/>
                      <a:pt x="5" y="45"/>
                      <a:pt x="5" y="45"/>
                    </a:cubicBezTo>
                    <a:cubicBezTo>
                      <a:pt x="5" y="45"/>
                      <a:pt x="5" y="45"/>
                      <a:pt x="5" y="45"/>
                    </a:cubicBezTo>
                    <a:cubicBezTo>
                      <a:pt x="5" y="45"/>
                      <a:pt x="5" y="45"/>
                      <a:pt x="5" y="45"/>
                    </a:cubicBezTo>
                    <a:cubicBezTo>
                      <a:pt x="5" y="48"/>
                      <a:pt x="5" y="50"/>
                      <a:pt x="6" y="51"/>
                    </a:cubicBezTo>
                    <a:cubicBezTo>
                      <a:pt x="7" y="52"/>
                      <a:pt x="8" y="52"/>
                      <a:pt x="9" y="53"/>
                    </a:cubicBezTo>
                    <a:cubicBezTo>
                      <a:pt x="54" y="53"/>
                      <a:pt x="54" y="53"/>
                      <a:pt x="54" y="53"/>
                    </a:cubicBezTo>
                    <a:cubicBezTo>
                      <a:pt x="53" y="51"/>
                      <a:pt x="53" y="48"/>
                      <a:pt x="53" y="44"/>
                    </a:cubicBezTo>
                    <a:cubicBezTo>
                      <a:pt x="53" y="44"/>
                      <a:pt x="53" y="44"/>
                      <a:pt x="53" y="44"/>
                    </a:cubicBezTo>
                    <a:lnTo>
                      <a:pt x="53" y="5"/>
                    </a:lnTo>
                    <a:close/>
                  </a:path>
                </a:pathLst>
              </a:custGeom>
              <a:solidFill>
                <a:srgbClr val="003366"/>
              </a:solidFill>
              <a:ln>
                <a:noFill/>
              </a:ln>
            </p:spPr>
            <p:txBody>
              <a:bodyPr vert="horz" wrap="square" lIns="121920" tIns="60960" rIns="121920" bIns="60960" numCol="1" anchor="t" anchorCtr="0" compatLnSpc="1"/>
              <a:lstStyle/>
              <a:p>
                <a:endParaRPr lang="zh-CN" altLang="en-US" sz="2400"/>
              </a:p>
            </p:txBody>
          </p:sp>
        </p:grpSp>
        <p:grpSp>
          <p:nvGrpSpPr>
            <p:cNvPr id="46" name="组合 45"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3023691" y="2480103"/>
              <a:ext cx="1016000" cy="1016000"/>
              <a:chOff x="3023691" y="2480103"/>
              <a:chExt cx="1016000" cy="1016000"/>
            </a:xfrm>
          </p:grpSpPr>
          <p:sp>
            <p:nvSpPr>
              <p:cNvPr id="47" name="椭圆 46"/>
              <p:cNvSpPr/>
              <p:nvPr/>
            </p:nvSpPr>
            <p:spPr>
              <a:xfrm>
                <a:off x="3023691" y="2480103"/>
                <a:ext cx="1016000" cy="1016000"/>
              </a:xfrm>
              <a:prstGeom prst="ellipse">
                <a:avLst/>
              </a:prstGeom>
              <a:noFill/>
              <a:ln w="9525">
                <a:solidFill>
                  <a:srgbClr val="003366"/>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48" name="Freeform 373"/>
              <p:cNvSpPr>
                <a:spLocks noEditPoints="1"/>
              </p:cNvSpPr>
              <p:nvPr/>
            </p:nvSpPr>
            <p:spPr bwMode="auto">
              <a:xfrm>
                <a:off x="3302401" y="2755435"/>
                <a:ext cx="458581" cy="464277"/>
              </a:xfrm>
              <a:custGeom>
                <a:avLst/>
                <a:gdLst>
                  <a:gd name="T0" fmla="*/ 65 w 68"/>
                  <a:gd name="T1" fmla="*/ 29 h 69"/>
                  <a:gd name="T2" fmla="*/ 68 w 68"/>
                  <a:gd name="T3" fmla="*/ 34 h 69"/>
                  <a:gd name="T4" fmla="*/ 68 w 68"/>
                  <a:gd name="T5" fmla="*/ 63 h 69"/>
                  <a:gd name="T6" fmla="*/ 61 w 68"/>
                  <a:gd name="T7" fmla="*/ 69 h 69"/>
                  <a:gd name="T8" fmla="*/ 7 w 68"/>
                  <a:gd name="T9" fmla="*/ 69 h 69"/>
                  <a:gd name="T10" fmla="*/ 0 w 68"/>
                  <a:gd name="T11" fmla="*/ 63 h 69"/>
                  <a:gd name="T12" fmla="*/ 0 w 68"/>
                  <a:gd name="T13" fmla="*/ 34 h 69"/>
                  <a:gd name="T14" fmla="*/ 2 w 68"/>
                  <a:gd name="T15" fmla="*/ 30 h 69"/>
                  <a:gd name="T16" fmla="*/ 2 w 68"/>
                  <a:gd name="T17" fmla="*/ 30 h 69"/>
                  <a:gd name="T18" fmla="*/ 2 w 68"/>
                  <a:gd name="T19" fmla="*/ 30 h 69"/>
                  <a:gd name="T20" fmla="*/ 2 w 68"/>
                  <a:gd name="T21" fmla="*/ 29 h 69"/>
                  <a:gd name="T22" fmla="*/ 30 w 68"/>
                  <a:gd name="T23" fmla="*/ 2 h 69"/>
                  <a:gd name="T24" fmla="*/ 38 w 68"/>
                  <a:gd name="T25" fmla="*/ 2 h 69"/>
                  <a:gd name="T26" fmla="*/ 65 w 68"/>
                  <a:gd name="T27" fmla="*/ 29 h 69"/>
                  <a:gd name="T28" fmla="*/ 12 w 68"/>
                  <a:gd name="T29" fmla="*/ 22 h 69"/>
                  <a:gd name="T30" fmla="*/ 12 w 68"/>
                  <a:gd name="T31" fmla="*/ 39 h 69"/>
                  <a:gd name="T32" fmla="*/ 34 w 68"/>
                  <a:gd name="T33" fmla="*/ 56 h 69"/>
                  <a:gd name="T34" fmla="*/ 55 w 68"/>
                  <a:gd name="T35" fmla="*/ 40 h 69"/>
                  <a:gd name="T36" fmla="*/ 55 w 68"/>
                  <a:gd name="T37" fmla="*/ 22 h 69"/>
                  <a:gd name="T38" fmla="*/ 12 w 68"/>
                  <a:gd name="T39" fmla="*/ 22 h 69"/>
                  <a:gd name="T40" fmla="*/ 19 w 68"/>
                  <a:gd name="T41" fmla="*/ 26 h 69"/>
                  <a:gd name="T42" fmla="*/ 19 w 68"/>
                  <a:gd name="T43" fmla="*/ 29 h 69"/>
                  <a:gd name="T44" fmla="*/ 48 w 68"/>
                  <a:gd name="T45" fmla="*/ 29 h 69"/>
                  <a:gd name="T46" fmla="*/ 48 w 68"/>
                  <a:gd name="T47" fmla="*/ 26 h 69"/>
                  <a:gd name="T48" fmla="*/ 19 w 68"/>
                  <a:gd name="T49" fmla="*/ 26 h 69"/>
                  <a:gd name="T50" fmla="*/ 19 w 68"/>
                  <a:gd name="T51" fmla="*/ 38 h 69"/>
                  <a:gd name="T52" fmla="*/ 19 w 68"/>
                  <a:gd name="T53" fmla="*/ 41 h 69"/>
                  <a:gd name="T54" fmla="*/ 48 w 68"/>
                  <a:gd name="T55" fmla="*/ 41 h 69"/>
                  <a:gd name="T56" fmla="*/ 48 w 68"/>
                  <a:gd name="T57" fmla="*/ 38 h 69"/>
                  <a:gd name="T58" fmla="*/ 19 w 68"/>
                  <a:gd name="T59" fmla="*/ 38 h 69"/>
                  <a:gd name="T60" fmla="*/ 19 w 68"/>
                  <a:gd name="T61" fmla="*/ 32 h 69"/>
                  <a:gd name="T62" fmla="*/ 19 w 68"/>
                  <a:gd name="T63" fmla="*/ 35 h 69"/>
                  <a:gd name="T64" fmla="*/ 48 w 68"/>
                  <a:gd name="T65" fmla="*/ 35 h 69"/>
                  <a:gd name="T66" fmla="*/ 48 w 68"/>
                  <a:gd name="T67" fmla="*/ 32 h 69"/>
                  <a:gd name="T68" fmla="*/ 19 w 68"/>
                  <a:gd name="T69" fmla="*/ 32 h 69"/>
                  <a:gd name="T70" fmla="*/ 8 w 68"/>
                  <a:gd name="T71" fmla="*/ 65 h 69"/>
                  <a:gd name="T72" fmla="*/ 21 w 68"/>
                  <a:gd name="T73" fmla="*/ 52 h 69"/>
                  <a:gd name="T74" fmla="*/ 21 w 68"/>
                  <a:gd name="T75" fmla="*/ 50 h 69"/>
                  <a:gd name="T76" fmla="*/ 19 w 68"/>
                  <a:gd name="T77" fmla="*/ 50 h 69"/>
                  <a:gd name="T78" fmla="*/ 6 w 68"/>
                  <a:gd name="T79" fmla="*/ 63 h 69"/>
                  <a:gd name="T80" fmla="*/ 6 w 68"/>
                  <a:gd name="T81" fmla="*/ 65 h 69"/>
                  <a:gd name="T82" fmla="*/ 8 w 68"/>
                  <a:gd name="T83" fmla="*/ 65 h 69"/>
                  <a:gd name="T84" fmla="*/ 63 w 68"/>
                  <a:gd name="T85" fmla="*/ 63 h 69"/>
                  <a:gd name="T86" fmla="*/ 50 w 68"/>
                  <a:gd name="T87" fmla="*/ 50 h 69"/>
                  <a:gd name="T88" fmla="*/ 48 w 68"/>
                  <a:gd name="T89" fmla="*/ 50 h 69"/>
                  <a:gd name="T90" fmla="*/ 48 w 68"/>
                  <a:gd name="T91" fmla="*/ 52 h 69"/>
                  <a:gd name="T92" fmla="*/ 61 w 68"/>
                  <a:gd name="T93" fmla="*/ 65 h 69"/>
                  <a:gd name="T94" fmla="*/ 64 w 68"/>
                  <a:gd name="T95" fmla="*/ 65 h 69"/>
                  <a:gd name="T96" fmla="*/ 63 w 68"/>
                  <a:gd name="T97"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 h="69">
                    <a:moveTo>
                      <a:pt x="65" y="29"/>
                    </a:moveTo>
                    <a:cubicBezTo>
                      <a:pt x="67" y="30"/>
                      <a:pt x="68" y="32"/>
                      <a:pt x="68" y="34"/>
                    </a:cubicBezTo>
                    <a:cubicBezTo>
                      <a:pt x="68" y="63"/>
                      <a:pt x="68" y="63"/>
                      <a:pt x="68" y="63"/>
                    </a:cubicBezTo>
                    <a:cubicBezTo>
                      <a:pt x="68" y="66"/>
                      <a:pt x="65" y="69"/>
                      <a:pt x="61" y="69"/>
                    </a:cubicBezTo>
                    <a:cubicBezTo>
                      <a:pt x="7" y="69"/>
                      <a:pt x="7" y="69"/>
                      <a:pt x="7" y="69"/>
                    </a:cubicBezTo>
                    <a:cubicBezTo>
                      <a:pt x="3" y="69"/>
                      <a:pt x="0" y="66"/>
                      <a:pt x="0" y="63"/>
                    </a:cubicBezTo>
                    <a:cubicBezTo>
                      <a:pt x="0" y="34"/>
                      <a:pt x="0" y="34"/>
                      <a:pt x="0" y="34"/>
                    </a:cubicBezTo>
                    <a:cubicBezTo>
                      <a:pt x="0" y="33"/>
                      <a:pt x="1" y="31"/>
                      <a:pt x="2" y="30"/>
                    </a:cubicBezTo>
                    <a:cubicBezTo>
                      <a:pt x="2" y="30"/>
                      <a:pt x="2" y="30"/>
                      <a:pt x="2" y="30"/>
                    </a:cubicBezTo>
                    <a:cubicBezTo>
                      <a:pt x="2" y="30"/>
                      <a:pt x="2" y="30"/>
                      <a:pt x="2" y="30"/>
                    </a:cubicBezTo>
                    <a:cubicBezTo>
                      <a:pt x="2" y="29"/>
                      <a:pt x="2" y="29"/>
                      <a:pt x="2" y="29"/>
                    </a:cubicBezTo>
                    <a:cubicBezTo>
                      <a:pt x="30" y="2"/>
                      <a:pt x="30" y="2"/>
                      <a:pt x="30" y="2"/>
                    </a:cubicBezTo>
                    <a:cubicBezTo>
                      <a:pt x="33" y="0"/>
                      <a:pt x="35" y="0"/>
                      <a:pt x="38" y="2"/>
                    </a:cubicBezTo>
                    <a:cubicBezTo>
                      <a:pt x="65" y="29"/>
                      <a:pt x="65" y="29"/>
                      <a:pt x="65" y="29"/>
                    </a:cubicBezTo>
                    <a:close/>
                    <a:moveTo>
                      <a:pt x="12" y="22"/>
                    </a:moveTo>
                    <a:cubicBezTo>
                      <a:pt x="12" y="39"/>
                      <a:pt x="12" y="39"/>
                      <a:pt x="12" y="39"/>
                    </a:cubicBezTo>
                    <a:cubicBezTo>
                      <a:pt x="34" y="56"/>
                      <a:pt x="34" y="56"/>
                      <a:pt x="34" y="56"/>
                    </a:cubicBezTo>
                    <a:cubicBezTo>
                      <a:pt x="55" y="40"/>
                      <a:pt x="55" y="40"/>
                      <a:pt x="55" y="40"/>
                    </a:cubicBezTo>
                    <a:cubicBezTo>
                      <a:pt x="55" y="22"/>
                      <a:pt x="55" y="22"/>
                      <a:pt x="55" y="22"/>
                    </a:cubicBezTo>
                    <a:cubicBezTo>
                      <a:pt x="12" y="22"/>
                      <a:pt x="12" y="22"/>
                      <a:pt x="12" y="22"/>
                    </a:cubicBezTo>
                    <a:close/>
                    <a:moveTo>
                      <a:pt x="19" y="26"/>
                    </a:moveTo>
                    <a:cubicBezTo>
                      <a:pt x="19" y="29"/>
                      <a:pt x="19" y="29"/>
                      <a:pt x="19" y="29"/>
                    </a:cubicBezTo>
                    <a:cubicBezTo>
                      <a:pt x="48" y="29"/>
                      <a:pt x="48" y="29"/>
                      <a:pt x="48" y="29"/>
                    </a:cubicBezTo>
                    <a:cubicBezTo>
                      <a:pt x="48" y="26"/>
                      <a:pt x="48" y="26"/>
                      <a:pt x="48" y="26"/>
                    </a:cubicBezTo>
                    <a:cubicBezTo>
                      <a:pt x="19" y="26"/>
                      <a:pt x="19" y="26"/>
                      <a:pt x="19" y="26"/>
                    </a:cubicBezTo>
                    <a:close/>
                    <a:moveTo>
                      <a:pt x="19" y="38"/>
                    </a:moveTo>
                    <a:cubicBezTo>
                      <a:pt x="19" y="41"/>
                      <a:pt x="19" y="41"/>
                      <a:pt x="19" y="41"/>
                    </a:cubicBezTo>
                    <a:cubicBezTo>
                      <a:pt x="48" y="41"/>
                      <a:pt x="48" y="41"/>
                      <a:pt x="48" y="41"/>
                    </a:cubicBezTo>
                    <a:cubicBezTo>
                      <a:pt x="48" y="38"/>
                      <a:pt x="48" y="38"/>
                      <a:pt x="48" y="38"/>
                    </a:cubicBezTo>
                    <a:cubicBezTo>
                      <a:pt x="19" y="38"/>
                      <a:pt x="19" y="38"/>
                      <a:pt x="19" y="38"/>
                    </a:cubicBezTo>
                    <a:close/>
                    <a:moveTo>
                      <a:pt x="19" y="32"/>
                    </a:moveTo>
                    <a:cubicBezTo>
                      <a:pt x="19" y="35"/>
                      <a:pt x="19" y="35"/>
                      <a:pt x="19" y="35"/>
                    </a:cubicBezTo>
                    <a:cubicBezTo>
                      <a:pt x="48" y="35"/>
                      <a:pt x="48" y="35"/>
                      <a:pt x="48" y="35"/>
                    </a:cubicBezTo>
                    <a:cubicBezTo>
                      <a:pt x="48" y="32"/>
                      <a:pt x="48" y="32"/>
                      <a:pt x="48" y="32"/>
                    </a:cubicBezTo>
                    <a:cubicBezTo>
                      <a:pt x="19" y="32"/>
                      <a:pt x="19" y="32"/>
                      <a:pt x="19" y="32"/>
                    </a:cubicBezTo>
                    <a:close/>
                    <a:moveTo>
                      <a:pt x="8" y="65"/>
                    </a:moveTo>
                    <a:cubicBezTo>
                      <a:pt x="21" y="52"/>
                      <a:pt x="21" y="52"/>
                      <a:pt x="21" y="52"/>
                    </a:cubicBezTo>
                    <a:cubicBezTo>
                      <a:pt x="22" y="52"/>
                      <a:pt x="22" y="51"/>
                      <a:pt x="21" y="50"/>
                    </a:cubicBezTo>
                    <a:cubicBezTo>
                      <a:pt x="21" y="49"/>
                      <a:pt x="20" y="49"/>
                      <a:pt x="19" y="50"/>
                    </a:cubicBezTo>
                    <a:cubicBezTo>
                      <a:pt x="6" y="63"/>
                      <a:pt x="6" y="63"/>
                      <a:pt x="6" y="63"/>
                    </a:cubicBezTo>
                    <a:cubicBezTo>
                      <a:pt x="5" y="64"/>
                      <a:pt x="5" y="64"/>
                      <a:pt x="6" y="65"/>
                    </a:cubicBezTo>
                    <a:cubicBezTo>
                      <a:pt x="6" y="66"/>
                      <a:pt x="7" y="66"/>
                      <a:pt x="8" y="65"/>
                    </a:cubicBezTo>
                    <a:close/>
                    <a:moveTo>
                      <a:pt x="63" y="63"/>
                    </a:moveTo>
                    <a:cubicBezTo>
                      <a:pt x="50" y="50"/>
                      <a:pt x="50" y="50"/>
                      <a:pt x="50" y="50"/>
                    </a:cubicBezTo>
                    <a:cubicBezTo>
                      <a:pt x="49" y="49"/>
                      <a:pt x="48" y="49"/>
                      <a:pt x="48" y="50"/>
                    </a:cubicBezTo>
                    <a:cubicBezTo>
                      <a:pt x="47" y="51"/>
                      <a:pt x="47" y="52"/>
                      <a:pt x="48" y="52"/>
                    </a:cubicBezTo>
                    <a:cubicBezTo>
                      <a:pt x="61" y="65"/>
                      <a:pt x="61" y="65"/>
                      <a:pt x="61" y="65"/>
                    </a:cubicBezTo>
                    <a:cubicBezTo>
                      <a:pt x="62" y="66"/>
                      <a:pt x="63" y="66"/>
                      <a:pt x="64" y="65"/>
                    </a:cubicBezTo>
                    <a:cubicBezTo>
                      <a:pt x="64" y="64"/>
                      <a:pt x="64" y="64"/>
                      <a:pt x="63" y="63"/>
                    </a:cubicBezTo>
                    <a:close/>
                  </a:path>
                </a:pathLst>
              </a:custGeom>
              <a:solidFill>
                <a:srgbClr val="003366"/>
              </a:solidFill>
              <a:ln>
                <a:noFill/>
              </a:ln>
            </p:spPr>
            <p:txBody>
              <a:bodyPr vert="horz" wrap="square" lIns="121920" tIns="60960" rIns="121920" bIns="60960" numCol="1" anchor="t" anchorCtr="0" compatLnSpc="1"/>
              <a:lstStyle/>
              <a:p>
                <a:endParaRPr lang="zh-CN" altLang="en-US" sz="2400"/>
              </a:p>
            </p:txBody>
          </p:sp>
        </p:grpSp>
        <p:grpSp>
          <p:nvGrpSpPr>
            <p:cNvPr id="49" name="组合 48"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7110299" y="3882183"/>
              <a:ext cx="1016000" cy="1016000"/>
              <a:chOff x="7110299" y="3882183"/>
              <a:chExt cx="1016000" cy="1016000"/>
            </a:xfrm>
          </p:grpSpPr>
          <p:sp>
            <p:nvSpPr>
              <p:cNvPr id="50" name="椭圆 49"/>
              <p:cNvSpPr/>
              <p:nvPr/>
            </p:nvSpPr>
            <p:spPr>
              <a:xfrm>
                <a:off x="7110299" y="3882183"/>
                <a:ext cx="1016000" cy="1016000"/>
              </a:xfrm>
              <a:prstGeom prst="ellipse">
                <a:avLst/>
              </a:prstGeom>
              <a:noFill/>
              <a:ln w="9525">
                <a:solidFill>
                  <a:srgbClr val="838383"/>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51" name="Freeform 447"/>
              <p:cNvSpPr>
                <a:spLocks noEditPoints="1"/>
              </p:cNvSpPr>
              <p:nvPr/>
            </p:nvSpPr>
            <p:spPr bwMode="auto">
              <a:xfrm>
                <a:off x="7426037" y="4130987"/>
                <a:ext cx="384525" cy="518392"/>
              </a:xfrm>
              <a:custGeom>
                <a:avLst/>
                <a:gdLst>
                  <a:gd name="T0" fmla="*/ 10 w 57"/>
                  <a:gd name="T1" fmla="*/ 24 h 77"/>
                  <a:gd name="T2" fmla="*/ 26 w 57"/>
                  <a:gd name="T3" fmla="*/ 53 h 77"/>
                  <a:gd name="T4" fmla="*/ 55 w 57"/>
                  <a:gd name="T5" fmla="*/ 38 h 77"/>
                  <a:gd name="T6" fmla="*/ 40 w 57"/>
                  <a:gd name="T7" fmla="*/ 9 h 77"/>
                  <a:gd name="T8" fmla="*/ 23 w 57"/>
                  <a:gd name="T9" fmla="*/ 46 h 77"/>
                  <a:gd name="T10" fmla="*/ 32 w 57"/>
                  <a:gd name="T11" fmla="*/ 49 h 77"/>
                  <a:gd name="T12" fmla="*/ 23 w 57"/>
                  <a:gd name="T13" fmla="*/ 46 h 77"/>
                  <a:gd name="T14" fmla="*/ 38 w 57"/>
                  <a:gd name="T15" fmla="*/ 42 h 77"/>
                  <a:gd name="T16" fmla="*/ 43 w 57"/>
                  <a:gd name="T17" fmla="*/ 41 h 77"/>
                  <a:gd name="T18" fmla="*/ 35 w 57"/>
                  <a:gd name="T19" fmla="*/ 45 h 77"/>
                  <a:gd name="T20" fmla="*/ 47 w 57"/>
                  <a:gd name="T21" fmla="*/ 36 h 77"/>
                  <a:gd name="T22" fmla="*/ 50 w 57"/>
                  <a:gd name="T23" fmla="*/ 36 h 77"/>
                  <a:gd name="T24" fmla="*/ 47 w 57"/>
                  <a:gd name="T25" fmla="*/ 36 h 77"/>
                  <a:gd name="T26" fmla="*/ 37 w 57"/>
                  <a:gd name="T27" fmla="*/ 16 h 77"/>
                  <a:gd name="T28" fmla="*/ 38 w 57"/>
                  <a:gd name="T29" fmla="*/ 14 h 77"/>
                  <a:gd name="T30" fmla="*/ 32 w 57"/>
                  <a:gd name="T31" fmla="*/ 18 h 77"/>
                  <a:gd name="T32" fmla="*/ 23 w 57"/>
                  <a:gd name="T33" fmla="*/ 23 h 77"/>
                  <a:gd name="T34" fmla="*/ 24 w 57"/>
                  <a:gd name="T35" fmla="*/ 15 h 77"/>
                  <a:gd name="T36" fmla="*/ 32 w 57"/>
                  <a:gd name="T37" fmla="*/ 18 h 77"/>
                  <a:gd name="T38" fmla="*/ 15 w 57"/>
                  <a:gd name="T39" fmla="*/ 30 h 77"/>
                  <a:gd name="T40" fmla="*/ 17 w 57"/>
                  <a:gd name="T41" fmla="*/ 22 h 77"/>
                  <a:gd name="T42" fmla="*/ 23 w 57"/>
                  <a:gd name="T43" fmla="*/ 41 h 77"/>
                  <a:gd name="T44" fmla="*/ 19 w 57"/>
                  <a:gd name="T45" fmla="*/ 33 h 77"/>
                  <a:gd name="T46" fmla="*/ 22 w 57"/>
                  <a:gd name="T47" fmla="*/ 37 h 77"/>
                  <a:gd name="T48" fmla="*/ 23 w 57"/>
                  <a:gd name="T49" fmla="*/ 41 h 77"/>
                  <a:gd name="T50" fmla="*/ 29 w 57"/>
                  <a:gd name="T51" fmla="*/ 25 h 77"/>
                  <a:gd name="T52" fmla="*/ 39 w 57"/>
                  <a:gd name="T53" fmla="*/ 28 h 77"/>
                  <a:gd name="T54" fmla="*/ 36 w 57"/>
                  <a:gd name="T55" fmla="*/ 37 h 77"/>
                  <a:gd name="T56" fmla="*/ 27 w 57"/>
                  <a:gd name="T57" fmla="*/ 34 h 77"/>
                  <a:gd name="T58" fmla="*/ 41 w 57"/>
                  <a:gd name="T59" fmla="*/ 21 h 77"/>
                  <a:gd name="T60" fmla="*/ 49 w 57"/>
                  <a:gd name="T61" fmla="*/ 23 h 77"/>
                  <a:gd name="T62" fmla="*/ 46 w 57"/>
                  <a:gd name="T63" fmla="*/ 30 h 77"/>
                  <a:gd name="T64" fmla="*/ 41 w 57"/>
                  <a:gd name="T65" fmla="*/ 21 h 77"/>
                  <a:gd name="T66" fmla="*/ 49 w 57"/>
                  <a:gd name="T67" fmla="*/ 77 h 77"/>
                  <a:gd name="T68" fmla="*/ 21 w 57"/>
                  <a:gd name="T69" fmla="*/ 71 h 77"/>
                  <a:gd name="T70" fmla="*/ 30 w 57"/>
                  <a:gd name="T71" fmla="*/ 64 h 77"/>
                  <a:gd name="T72" fmla="*/ 0 w 57"/>
                  <a:gd name="T73" fmla="*/ 31 h 77"/>
                  <a:gd name="T74" fmla="*/ 22 w 57"/>
                  <a:gd name="T75" fmla="*/ 0 h 77"/>
                  <a:gd name="T76" fmla="*/ 14 w 57"/>
                  <a:gd name="T77" fmla="*/ 13 h 77"/>
                  <a:gd name="T78" fmla="*/ 14 w 57"/>
                  <a:gd name="T79" fmla="*/ 50 h 77"/>
                  <a:gd name="T80" fmla="*/ 49 w 57"/>
                  <a:gd name="T81" fmla="*/ 51 h 77"/>
                  <a:gd name="T82" fmla="*/ 38 w 57"/>
                  <a:gd name="T83" fmla="*/ 63 h 77"/>
                  <a:gd name="T84" fmla="*/ 49 w 57"/>
                  <a:gd name="T85"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77">
                    <a:moveTo>
                      <a:pt x="22" y="10"/>
                    </a:moveTo>
                    <a:cubicBezTo>
                      <a:pt x="16" y="13"/>
                      <a:pt x="12" y="18"/>
                      <a:pt x="10" y="24"/>
                    </a:cubicBezTo>
                    <a:cubicBezTo>
                      <a:pt x="9" y="30"/>
                      <a:pt x="9" y="36"/>
                      <a:pt x="12" y="42"/>
                    </a:cubicBezTo>
                    <a:cubicBezTo>
                      <a:pt x="15" y="47"/>
                      <a:pt x="20" y="51"/>
                      <a:pt x="26" y="53"/>
                    </a:cubicBezTo>
                    <a:cubicBezTo>
                      <a:pt x="31" y="55"/>
                      <a:pt x="38" y="55"/>
                      <a:pt x="43" y="52"/>
                    </a:cubicBezTo>
                    <a:cubicBezTo>
                      <a:pt x="49" y="49"/>
                      <a:pt x="53" y="44"/>
                      <a:pt x="55" y="38"/>
                    </a:cubicBezTo>
                    <a:cubicBezTo>
                      <a:pt x="57" y="32"/>
                      <a:pt x="56" y="26"/>
                      <a:pt x="53" y="20"/>
                    </a:cubicBezTo>
                    <a:cubicBezTo>
                      <a:pt x="50" y="14"/>
                      <a:pt x="45" y="11"/>
                      <a:pt x="40" y="9"/>
                    </a:cubicBezTo>
                    <a:cubicBezTo>
                      <a:pt x="34" y="7"/>
                      <a:pt x="28" y="7"/>
                      <a:pt x="22" y="10"/>
                    </a:cubicBezTo>
                    <a:close/>
                    <a:moveTo>
                      <a:pt x="23" y="46"/>
                    </a:moveTo>
                    <a:cubicBezTo>
                      <a:pt x="25" y="46"/>
                      <a:pt x="26" y="46"/>
                      <a:pt x="28" y="46"/>
                    </a:cubicBezTo>
                    <a:cubicBezTo>
                      <a:pt x="29" y="47"/>
                      <a:pt x="31" y="48"/>
                      <a:pt x="32" y="49"/>
                    </a:cubicBezTo>
                    <a:cubicBezTo>
                      <a:pt x="30" y="49"/>
                      <a:pt x="29" y="49"/>
                      <a:pt x="27" y="48"/>
                    </a:cubicBezTo>
                    <a:cubicBezTo>
                      <a:pt x="26" y="48"/>
                      <a:pt x="24" y="47"/>
                      <a:pt x="23" y="46"/>
                    </a:cubicBezTo>
                    <a:close/>
                    <a:moveTo>
                      <a:pt x="34" y="44"/>
                    </a:moveTo>
                    <a:cubicBezTo>
                      <a:pt x="35" y="43"/>
                      <a:pt x="37" y="43"/>
                      <a:pt x="38" y="42"/>
                    </a:cubicBezTo>
                    <a:cubicBezTo>
                      <a:pt x="40" y="41"/>
                      <a:pt x="41" y="40"/>
                      <a:pt x="43" y="39"/>
                    </a:cubicBezTo>
                    <a:cubicBezTo>
                      <a:pt x="43" y="40"/>
                      <a:pt x="43" y="40"/>
                      <a:pt x="43" y="41"/>
                    </a:cubicBezTo>
                    <a:cubicBezTo>
                      <a:pt x="43" y="44"/>
                      <a:pt x="42" y="46"/>
                      <a:pt x="41" y="47"/>
                    </a:cubicBezTo>
                    <a:cubicBezTo>
                      <a:pt x="40" y="48"/>
                      <a:pt x="38" y="47"/>
                      <a:pt x="35" y="45"/>
                    </a:cubicBezTo>
                    <a:cubicBezTo>
                      <a:pt x="35" y="45"/>
                      <a:pt x="34" y="44"/>
                      <a:pt x="34" y="44"/>
                    </a:cubicBezTo>
                    <a:close/>
                    <a:moveTo>
                      <a:pt x="47" y="36"/>
                    </a:moveTo>
                    <a:cubicBezTo>
                      <a:pt x="49" y="34"/>
                      <a:pt x="50" y="33"/>
                      <a:pt x="51" y="32"/>
                    </a:cubicBezTo>
                    <a:cubicBezTo>
                      <a:pt x="51" y="33"/>
                      <a:pt x="50" y="35"/>
                      <a:pt x="50" y="36"/>
                    </a:cubicBezTo>
                    <a:cubicBezTo>
                      <a:pt x="49" y="38"/>
                      <a:pt x="49" y="39"/>
                      <a:pt x="48" y="40"/>
                    </a:cubicBezTo>
                    <a:cubicBezTo>
                      <a:pt x="48" y="39"/>
                      <a:pt x="48" y="37"/>
                      <a:pt x="47" y="36"/>
                    </a:cubicBezTo>
                    <a:close/>
                    <a:moveTo>
                      <a:pt x="42" y="16"/>
                    </a:moveTo>
                    <a:cubicBezTo>
                      <a:pt x="41" y="16"/>
                      <a:pt x="39" y="16"/>
                      <a:pt x="37" y="16"/>
                    </a:cubicBezTo>
                    <a:cubicBezTo>
                      <a:pt x="36" y="15"/>
                      <a:pt x="35" y="14"/>
                      <a:pt x="34" y="13"/>
                    </a:cubicBezTo>
                    <a:cubicBezTo>
                      <a:pt x="35" y="13"/>
                      <a:pt x="37" y="13"/>
                      <a:pt x="38" y="14"/>
                    </a:cubicBezTo>
                    <a:cubicBezTo>
                      <a:pt x="39" y="14"/>
                      <a:pt x="41" y="15"/>
                      <a:pt x="42" y="16"/>
                    </a:cubicBezTo>
                    <a:close/>
                    <a:moveTo>
                      <a:pt x="32" y="18"/>
                    </a:moveTo>
                    <a:cubicBezTo>
                      <a:pt x="30" y="19"/>
                      <a:pt x="29" y="19"/>
                      <a:pt x="27" y="20"/>
                    </a:cubicBezTo>
                    <a:cubicBezTo>
                      <a:pt x="25" y="21"/>
                      <a:pt x="24" y="22"/>
                      <a:pt x="23" y="23"/>
                    </a:cubicBezTo>
                    <a:cubicBezTo>
                      <a:pt x="23" y="22"/>
                      <a:pt x="23" y="22"/>
                      <a:pt x="23" y="21"/>
                    </a:cubicBezTo>
                    <a:cubicBezTo>
                      <a:pt x="22" y="18"/>
                      <a:pt x="23" y="16"/>
                      <a:pt x="24" y="15"/>
                    </a:cubicBezTo>
                    <a:cubicBezTo>
                      <a:pt x="26" y="14"/>
                      <a:pt x="28" y="15"/>
                      <a:pt x="30" y="17"/>
                    </a:cubicBezTo>
                    <a:cubicBezTo>
                      <a:pt x="31" y="17"/>
                      <a:pt x="31" y="18"/>
                      <a:pt x="32" y="18"/>
                    </a:cubicBezTo>
                    <a:close/>
                    <a:moveTo>
                      <a:pt x="18" y="26"/>
                    </a:moveTo>
                    <a:cubicBezTo>
                      <a:pt x="17" y="28"/>
                      <a:pt x="16" y="29"/>
                      <a:pt x="15" y="30"/>
                    </a:cubicBezTo>
                    <a:cubicBezTo>
                      <a:pt x="15" y="29"/>
                      <a:pt x="15" y="27"/>
                      <a:pt x="15" y="26"/>
                    </a:cubicBezTo>
                    <a:cubicBezTo>
                      <a:pt x="16" y="24"/>
                      <a:pt x="17" y="23"/>
                      <a:pt x="17" y="22"/>
                    </a:cubicBezTo>
                    <a:cubicBezTo>
                      <a:pt x="17" y="23"/>
                      <a:pt x="18" y="25"/>
                      <a:pt x="18" y="26"/>
                    </a:cubicBezTo>
                    <a:close/>
                    <a:moveTo>
                      <a:pt x="23" y="41"/>
                    </a:moveTo>
                    <a:cubicBezTo>
                      <a:pt x="20" y="41"/>
                      <a:pt x="17" y="41"/>
                      <a:pt x="17" y="39"/>
                    </a:cubicBezTo>
                    <a:cubicBezTo>
                      <a:pt x="16" y="38"/>
                      <a:pt x="17" y="36"/>
                      <a:pt x="19" y="33"/>
                    </a:cubicBezTo>
                    <a:cubicBezTo>
                      <a:pt x="19" y="33"/>
                      <a:pt x="19" y="32"/>
                      <a:pt x="20" y="32"/>
                    </a:cubicBezTo>
                    <a:cubicBezTo>
                      <a:pt x="20" y="34"/>
                      <a:pt x="21" y="35"/>
                      <a:pt x="22" y="37"/>
                    </a:cubicBezTo>
                    <a:cubicBezTo>
                      <a:pt x="23" y="38"/>
                      <a:pt x="24" y="40"/>
                      <a:pt x="24" y="41"/>
                    </a:cubicBezTo>
                    <a:cubicBezTo>
                      <a:pt x="24" y="41"/>
                      <a:pt x="23" y="41"/>
                      <a:pt x="23" y="41"/>
                    </a:cubicBezTo>
                    <a:close/>
                    <a:moveTo>
                      <a:pt x="24" y="28"/>
                    </a:moveTo>
                    <a:cubicBezTo>
                      <a:pt x="26" y="27"/>
                      <a:pt x="27" y="26"/>
                      <a:pt x="29" y="25"/>
                    </a:cubicBezTo>
                    <a:cubicBezTo>
                      <a:pt x="31" y="24"/>
                      <a:pt x="33" y="23"/>
                      <a:pt x="35" y="22"/>
                    </a:cubicBezTo>
                    <a:cubicBezTo>
                      <a:pt x="37" y="24"/>
                      <a:pt x="38" y="26"/>
                      <a:pt x="39" y="28"/>
                    </a:cubicBezTo>
                    <a:cubicBezTo>
                      <a:pt x="40" y="30"/>
                      <a:pt x="41" y="32"/>
                      <a:pt x="41" y="34"/>
                    </a:cubicBezTo>
                    <a:cubicBezTo>
                      <a:pt x="40" y="35"/>
                      <a:pt x="38" y="36"/>
                      <a:pt x="36" y="37"/>
                    </a:cubicBezTo>
                    <a:cubicBezTo>
                      <a:pt x="34" y="38"/>
                      <a:pt x="32" y="39"/>
                      <a:pt x="30" y="40"/>
                    </a:cubicBezTo>
                    <a:cubicBezTo>
                      <a:pt x="29" y="38"/>
                      <a:pt x="28" y="36"/>
                      <a:pt x="27" y="34"/>
                    </a:cubicBezTo>
                    <a:cubicBezTo>
                      <a:pt x="25" y="32"/>
                      <a:pt x="25" y="30"/>
                      <a:pt x="24" y="28"/>
                    </a:cubicBezTo>
                    <a:close/>
                    <a:moveTo>
                      <a:pt x="41" y="21"/>
                    </a:moveTo>
                    <a:cubicBezTo>
                      <a:pt x="41" y="21"/>
                      <a:pt x="42" y="21"/>
                      <a:pt x="43" y="21"/>
                    </a:cubicBezTo>
                    <a:cubicBezTo>
                      <a:pt x="46" y="21"/>
                      <a:pt x="48" y="21"/>
                      <a:pt x="49" y="23"/>
                    </a:cubicBezTo>
                    <a:cubicBezTo>
                      <a:pt x="49" y="24"/>
                      <a:pt x="49" y="26"/>
                      <a:pt x="47" y="29"/>
                    </a:cubicBezTo>
                    <a:cubicBezTo>
                      <a:pt x="46" y="29"/>
                      <a:pt x="46" y="29"/>
                      <a:pt x="46" y="30"/>
                    </a:cubicBezTo>
                    <a:cubicBezTo>
                      <a:pt x="45" y="28"/>
                      <a:pt x="44" y="27"/>
                      <a:pt x="43" y="25"/>
                    </a:cubicBezTo>
                    <a:cubicBezTo>
                      <a:pt x="43" y="24"/>
                      <a:pt x="42" y="22"/>
                      <a:pt x="41" y="21"/>
                    </a:cubicBezTo>
                    <a:close/>
                    <a:moveTo>
                      <a:pt x="49" y="71"/>
                    </a:moveTo>
                    <a:cubicBezTo>
                      <a:pt x="49" y="77"/>
                      <a:pt x="49" y="77"/>
                      <a:pt x="49" y="77"/>
                    </a:cubicBezTo>
                    <a:cubicBezTo>
                      <a:pt x="21" y="77"/>
                      <a:pt x="21" y="77"/>
                      <a:pt x="21" y="77"/>
                    </a:cubicBezTo>
                    <a:cubicBezTo>
                      <a:pt x="21" y="71"/>
                      <a:pt x="21" y="71"/>
                      <a:pt x="21" y="71"/>
                    </a:cubicBezTo>
                    <a:cubicBezTo>
                      <a:pt x="30" y="71"/>
                      <a:pt x="30" y="71"/>
                      <a:pt x="30" y="71"/>
                    </a:cubicBezTo>
                    <a:cubicBezTo>
                      <a:pt x="30" y="64"/>
                      <a:pt x="30" y="64"/>
                      <a:pt x="30" y="64"/>
                    </a:cubicBezTo>
                    <a:cubicBezTo>
                      <a:pt x="22" y="63"/>
                      <a:pt x="15" y="60"/>
                      <a:pt x="9" y="54"/>
                    </a:cubicBezTo>
                    <a:cubicBezTo>
                      <a:pt x="3" y="48"/>
                      <a:pt x="0" y="40"/>
                      <a:pt x="0" y="31"/>
                    </a:cubicBezTo>
                    <a:cubicBezTo>
                      <a:pt x="0" y="22"/>
                      <a:pt x="3" y="14"/>
                      <a:pt x="9" y="8"/>
                    </a:cubicBezTo>
                    <a:cubicBezTo>
                      <a:pt x="13" y="4"/>
                      <a:pt x="17" y="2"/>
                      <a:pt x="22" y="0"/>
                    </a:cubicBezTo>
                    <a:cubicBezTo>
                      <a:pt x="25" y="6"/>
                      <a:pt x="25" y="6"/>
                      <a:pt x="25" y="6"/>
                    </a:cubicBezTo>
                    <a:cubicBezTo>
                      <a:pt x="21" y="7"/>
                      <a:pt x="17" y="9"/>
                      <a:pt x="14" y="13"/>
                    </a:cubicBezTo>
                    <a:cubicBezTo>
                      <a:pt x="9" y="17"/>
                      <a:pt x="6" y="24"/>
                      <a:pt x="6" y="31"/>
                    </a:cubicBezTo>
                    <a:cubicBezTo>
                      <a:pt x="6" y="38"/>
                      <a:pt x="9" y="45"/>
                      <a:pt x="14" y="50"/>
                    </a:cubicBezTo>
                    <a:cubicBezTo>
                      <a:pt x="19" y="54"/>
                      <a:pt x="25" y="57"/>
                      <a:pt x="33" y="57"/>
                    </a:cubicBezTo>
                    <a:cubicBezTo>
                      <a:pt x="39" y="57"/>
                      <a:pt x="45" y="55"/>
                      <a:pt x="49" y="51"/>
                    </a:cubicBezTo>
                    <a:cubicBezTo>
                      <a:pt x="52" y="57"/>
                      <a:pt x="52" y="57"/>
                      <a:pt x="52" y="57"/>
                    </a:cubicBezTo>
                    <a:cubicBezTo>
                      <a:pt x="48" y="60"/>
                      <a:pt x="43" y="62"/>
                      <a:pt x="38" y="63"/>
                    </a:cubicBezTo>
                    <a:cubicBezTo>
                      <a:pt x="38" y="71"/>
                      <a:pt x="38" y="71"/>
                      <a:pt x="38" y="71"/>
                    </a:cubicBezTo>
                    <a:lnTo>
                      <a:pt x="49" y="71"/>
                    </a:lnTo>
                    <a:close/>
                  </a:path>
                </a:pathLst>
              </a:custGeom>
              <a:solidFill>
                <a:srgbClr val="838383"/>
              </a:solidFill>
              <a:ln>
                <a:noFill/>
              </a:ln>
            </p:spPr>
            <p:txBody>
              <a:bodyPr vert="horz" wrap="square" lIns="121920" tIns="60960" rIns="121920" bIns="60960" numCol="1" anchor="t" anchorCtr="0" compatLnSpc="1"/>
              <a:lstStyle/>
              <a:p>
                <a:endParaRPr lang="zh-CN" altLang="en-US" sz="2400"/>
              </a:p>
            </p:txBody>
          </p:sp>
        </p:grpSp>
        <p:grpSp>
          <p:nvGrpSpPr>
            <p:cNvPr id="52" name="组合 51"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8093531" y="2480103"/>
              <a:ext cx="1016000" cy="1016000"/>
              <a:chOff x="8093531" y="2480103"/>
              <a:chExt cx="1016000" cy="1016000"/>
            </a:xfrm>
          </p:grpSpPr>
          <p:sp>
            <p:nvSpPr>
              <p:cNvPr id="53" name="椭圆 52"/>
              <p:cNvSpPr/>
              <p:nvPr/>
            </p:nvSpPr>
            <p:spPr>
              <a:xfrm>
                <a:off x="8093531" y="2480103"/>
                <a:ext cx="1016000" cy="1016000"/>
              </a:xfrm>
              <a:prstGeom prst="ellipse">
                <a:avLst/>
              </a:prstGeom>
              <a:noFill/>
              <a:ln w="9525">
                <a:solidFill>
                  <a:srgbClr val="003366"/>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54" name="Freeform 454"/>
              <p:cNvSpPr>
                <a:spLocks noEditPoints="1"/>
              </p:cNvSpPr>
              <p:nvPr/>
            </p:nvSpPr>
            <p:spPr bwMode="auto">
              <a:xfrm>
                <a:off x="8355151" y="2738875"/>
                <a:ext cx="492760" cy="498456"/>
              </a:xfrm>
              <a:custGeom>
                <a:avLst/>
                <a:gdLst>
                  <a:gd name="T0" fmla="*/ 33 w 73"/>
                  <a:gd name="T1" fmla="*/ 12 h 74"/>
                  <a:gd name="T2" fmla="*/ 55 w 73"/>
                  <a:gd name="T3" fmla="*/ 18 h 74"/>
                  <a:gd name="T4" fmla="*/ 66 w 73"/>
                  <a:gd name="T5" fmla="*/ 38 h 74"/>
                  <a:gd name="T6" fmla="*/ 60 w 73"/>
                  <a:gd name="T7" fmla="*/ 59 h 74"/>
                  <a:gd name="T8" fmla="*/ 62 w 73"/>
                  <a:gd name="T9" fmla="*/ 74 h 74"/>
                  <a:gd name="T10" fmla="*/ 58 w 73"/>
                  <a:gd name="T11" fmla="*/ 74 h 74"/>
                  <a:gd name="T12" fmla="*/ 53 w 73"/>
                  <a:gd name="T13" fmla="*/ 67 h 74"/>
                  <a:gd name="T14" fmla="*/ 39 w 73"/>
                  <a:gd name="T15" fmla="*/ 72 h 74"/>
                  <a:gd name="T16" fmla="*/ 39 w 73"/>
                  <a:gd name="T17" fmla="*/ 72 h 74"/>
                  <a:gd name="T18" fmla="*/ 39 w 73"/>
                  <a:gd name="T19" fmla="*/ 72 h 74"/>
                  <a:gd name="T20" fmla="*/ 20 w 73"/>
                  <a:gd name="T21" fmla="*/ 67 h 74"/>
                  <a:gd name="T22" fmla="*/ 15 w 73"/>
                  <a:gd name="T23" fmla="*/ 74 h 74"/>
                  <a:gd name="T24" fmla="*/ 11 w 73"/>
                  <a:gd name="T25" fmla="*/ 74 h 74"/>
                  <a:gd name="T26" fmla="*/ 13 w 73"/>
                  <a:gd name="T27" fmla="*/ 60 h 74"/>
                  <a:gd name="T28" fmla="*/ 6 w 73"/>
                  <a:gd name="T29" fmla="*/ 45 h 74"/>
                  <a:gd name="T30" fmla="*/ 6 w 73"/>
                  <a:gd name="T31" fmla="*/ 45 h 74"/>
                  <a:gd name="T32" fmla="*/ 6 w 73"/>
                  <a:gd name="T33" fmla="*/ 45 h 74"/>
                  <a:gd name="T34" fmla="*/ 33 w 73"/>
                  <a:gd name="T35" fmla="*/ 12 h 74"/>
                  <a:gd name="T36" fmla="*/ 37 w 73"/>
                  <a:gd name="T37" fmla="*/ 37 h 74"/>
                  <a:gd name="T38" fmla="*/ 34 w 73"/>
                  <a:gd name="T39" fmla="*/ 37 h 74"/>
                  <a:gd name="T40" fmla="*/ 26 w 73"/>
                  <a:gd name="T41" fmla="*/ 24 h 74"/>
                  <a:gd name="T42" fmla="*/ 25 w 73"/>
                  <a:gd name="T43" fmla="*/ 24 h 74"/>
                  <a:gd name="T44" fmla="*/ 33 w 73"/>
                  <a:gd name="T45" fmla="*/ 38 h 74"/>
                  <a:gd name="T46" fmla="*/ 32 w 73"/>
                  <a:gd name="T47" fmla="*/ 42 h 74"/>
                  <a:gd name="T48" fmla="*/ 37 w 73"/>
                  <a:gd name="T49" fmla="*/ 47 h 74"/>
                  <a:gd name="T50" fmla="*/ 42 w 73"/>
                  <a:gd name="T51" fmla="*/ 42 h 74"/>
                  <a:gd name="T52" fmla="*/ 42 w 73"/>
                  <a:gd name="T53" fmla="*/ 41 h 74"/>
                  <a:gd name="T54" fmla="*/ 51 w 73"/>
                  <a:gd name="T55" fmla="*/ 31 h 74"/>
                  <a:gd name="T56" fmla="*/ 48 w 73"/>
                  <a:gd name="T57" fmla="*/ 28 h 74"/>
                  <a:gd name="T58" fmla="*/ 39 w 73"/>
                  <a:gd name="T59" fmla="*/ 37 h 74"/>
                  <a:gd name="T60" fmla="*/ 37 w 73"/>
                  <a:gd name="T61" fmla="*/ 37 h 74"/>
                  <a:gd name="T62" fmla="*/ 67 w 73"/>
                  <a:gd name="T63" fmla="*/ 0 h 74"/>
                  <a:gd name="T64" fmla="*/ 63 w 73"/>
                  <a:gd name="T65" fmla="*/ 3 h 74"/>
                  <a:gd name="T66" fmla="*/ 45 w 73"/>
                  <a:gd name="T67" fmla="*/ 7 h 74"/>
                  <a:gd name="T68" fmla="*/ 45 w 73"/>
                  <a:gd name="T69" fmla="*/ 7 h 74"/>
                  <a:gd name="T70" fmla="*/ 68 w 73"/>
                  <a:gd name="T71" fmla="*/ 27 h 74"/>
                  <a:gd name="T72" fmla="*/ 68 w 73"/>
                  <a:gd name="T73" fmla="*/ 26 h 74"/>
                  <a:gd name="T74" fmla="*/ 68 w 73"/>
                  <a:gd name="T75" fmla="*/ 7 h 74"/>
                  <a:gd name="T76" fmla="*/ 70 w 73"/>
                  <a:gd name="T77" fmla="*/ 2 h 74"/>
                  <a:gd name="T78" fmla="*/ 67 w 73"/>
                  <a:gd name="T79" fmla="*/ 0 h 74"/>
                  <a:gd name="T80" fmla="*/ 5 w 73"/>
                  <a:gd name="T81" fmla="*/ 2 h 74"/>
                  <a:gd name="T82" fmla="*/ 6 w 73"/>
                  <a:gd name="T83" fmla="*/ 6 h 74"/>
                  <a:gd name="T84" fmla="*/ 4 w 73"/>
                  <a:gd name="T85" fmla="*/ 25 h 74"/>
                  <a:gd name="T86" fmla="*/ 4 w 73"/>
                  <a:gd name="T87" fmla="*/ 25 h 74"/>
                  <a:gd name="T88" fmla="*/ 29 w 73"/>
                  <a:gd name="T89" fmla="*/ 8 h 74"/>
                  <a:gd name="T90" fmla="*/ 29 w 73"/>
                  <a:gd name="T91" fmla="*/ 8 h 74"/>
                  <a:gd name="T92" fmla="*/ 11 w 73"/>
                  <a:gd name="T93" fmla="*/ 3 h 74"/>
                  <a:gd name="T94" fmla="*/ 7 w 73"/>
                  <a:gd name="T95" fmla="*/ 0 h 74"/>
                  <a:gd name="T96" fmla="*/ 5 w 73"/>
                  <a:gd name="T97" fmla="*/ 2 h 74"/>
                  <a:gd name="T98" fmla="*/ 51 w 73"/>
                  <a:gd name="T99" fmla="*/ 23 h 74"/>
                  <a:gd name="T100" fmla="*/ 33 w 73"/>
                  <a:gd name="T101" fmla="*/ 18 h 74"/>
                  <a:gd name="T102" fmla="*/ 17 w 73"/>
                  <a:gd name="T103" fmla="*/ 27 h 74"/>
                  <a:gd name="T104" fmla="*/ 12 w 73"/>
                  <a:gd name="T105" fmla="*/ 44 h 74"/>
                  <a:gd name="T106" fmla="*/ 12 w 73"/>
                  <a:gd name="T107" fmla="*/ 44 h 74"/>
                  <a:gd name="T108" fmla="*/ 21 w 73"/>
                  <a:gd name="T109" fmla="*/ 60 h 74"/>
                  <a:gd name="T110" fmla="*/ 39 w 73"/>
                  <a:gd name="T111" fmla="*/ 65 h 74"/>
                  <a:gd name="T112" fmla="*/ 39 w 73"/>
                  <a:gd name="T113" fmla="*/ 65 h 74"/>
                  <a:gd name="T114" fmla="*/ 55 w 73"/>
                  <a:gd name="T115" fmla="*/ 57 h 74"/>
                  <a:gd name="T116" fmla="*/ 60 w 73"/>
                  <a:gd name="T117" fmla="*/ 39 h 74"/>
                  <a:gd name="T118" fmla="*/ 51 w 73"/>
                  <a:gd name="T119" fmla="*/ 2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 h="74">
                    <a:moveTo>
                      <a:pt x="33" y="12"/>
                    </a:moveTo>
                    <a:cubicBezTo>
                      <a:pt x="41" y="11"/>
                      <a:pt x="49" y="14"/>
                      <a:pt x="55" y="18"/>
                    </a:cubicBezTo>
                    <a:cubicBezTo>
                      <a:pt x="61" y="23"/>
                      <a:pt x="65" y="30"/>
                      <a:pt x="66" y="38"/>
                    </a:cubicBezTo>
                    <a:cubicBezTo>
                      <a:pt x="67" y="46"/>
                      <a:pt x="65" y="53"/>
                      <a:pt x="60" y="59"/>
                    </a:cubicBezTo>
                    <a:cubicBezTo>
                      <a:pt x="62" y="74"/>
                      <a:pt x="62" y="74"/>
                      <a:pt x="62" y="74"/>
                    </a:cubicBezTo>
                    <a:cubicBezTo>
                      <a:pt x="58" y="74"/>
                      <a:pt x="58" y="74"/>
                      <a:pt x="58" y="74"/>
                    </a:cubicBezTo>
                    <a:cubicBezTo>
                      <a:pt x="53" y="67"/>
                      <a:pt x="53" y="67"/>
                      <a:pt x="53" y="67"/>
                    </a:cubicBezTo>
                    <a:cubicBezTo>
                      <a:pt x="49" y="69"/>
                      <a:pt x="44" y="71"/>
                      <a:pt x="39" y="72"/>
                    </a:cubicBezTo>
                    <a:cubicBezTo>
                      <a:pt x="39" y="72"/>
                      <a:pt x="39" y="72"/>
                      <a:pt x="39" y="72"/>
                    </a:cubicBezTo>
                    <a:cubicBezTo>
                      <a:pt x="39" y="72"/>
                      <a:pt x="39" y="72"/>
                      <a:pt x="39" y="72"/>
                    </a:cubicBezTo>
                    <a:cubicBezTo>
                      <a:pt x="32" y="72"/>
                      <a:pt x="26" y="71"/>
                      <a:pt x="20" y="67"/>
                    </a:cubicBezTo>
                    <a:cubicBezTo>
                      <a:pt x="15" y="74"/>
                      <a:pt x="15" y="74"/>
                      <a:pt x="15" y="74"/>
                    </a:cubicBezTo>
                    <a:cubicBezTo>
                      <a:pt x="11" y="74"/>
                      <a:pt x="11" y="74"/>
                      <a:pt x="11" y="74"/>
                    </a:cubicBezTo>
                    <a:cubicBezTo>
                      <a:pt x="13" y="60"/>
                      <a:pt x="13" y="60"/>
                      <a:pt x="13" y="60"/>
                    </a:cubicBezTo>
                    <a:cubicBezTo>
                      <a:pt x="9" y="56"/>
                      <a:pt x="7" y="51"/>
                      <a:pt x="6" y="45"/>
                    </a:cubicBezTo>
                    <a:cubicBezTo>
                      <a:pt x="6" y="45"/>
                      <a:pt x="6" y="45"/>
                      <a:pt x="6" y="45"/>
                    </a:cubicBezTo>
                    <a:cubicBezTo>
                      <a:pt x="6" y="45"/>
                      <a:pt x="6" y="45"/>
                      <a:pt x="6" y="45"/>
                    </a:cubicBezTo>
                    <a:cubicBezTo>
                      <a:pt x="4" y="29"/>
                      <a:pt x="16" y="14"/>
                      <a:pt x="33" y="12"/>
                    </a:cubicBezTo>
                    <a:close/>
                    <a:moveTo>
                      <a:pt x="37" y="37"/>
                    </a:moveTo>
                    <a:cubicBezTo>
                      <a:pt x="36" y="37"/>
                      <a:pt x="35" y="37"/>
                      <a:pt x="34" y="37"/>
                    </a:cubicBezTo>
                    <a:cubicBezTo>
                      <a:pt x="32" y="33"/>
                      <a:pt x="29" y="28"/>
                      <a:pt x="26" y="24"/>
                    </a:cubicBezTo>
                    <a:cubicBezTo>
                      <a:pt x="26" y="24"/>
                      <a:pt x="25" y="24"/>
                      <a:pt x="25" y="24"/>
                    </a:cubicBezTo>
                    <a:cubicBezTo>
                      <a:pt x="27" y="29"/>
                      <a:pt x="30" y="34"/>
                      <a:pt x="33" y="38"/>
                    </a:cubicBezTo>
                    <a:cubicBezTo>
                      <a:pt x="32" y="39"/>
                      <a:pt x="32" y="41"/>
                      <a:pt x="32" y="42"/>
                    </a:cubicBezTo>
                    <a:cubicBezTo>
                      <a:pt x="32" y="45"/>
                      <a:pt x="34" y="47"/>
                      <a:pt x="37" y="47"/>
                    </a:cubicBezTo>
                    <a:cubicBezTo>
                      <a:pt x="40" y="47"/>
                      <a:pt x="42" y="45"/>
                      <a:pt x="42" y="42"/>
                    </a:cubicBezTo>
                    <a:cubicBezTo>
                      <a:pt x="42" y="42"/>
                      <a:pt x="42" y="41"/>
                      <a:pt x="42" y="41"/>
                    </a:cubicBezTo>
                    <a:cubicBezTo>
                      <a:pt x="45" y="38"/>
                      <a:pt x="48" y="35"/>
                      <a:pt x="51" y="31"/>
                    </a:cubicBezTo>
                    <a:cubicBezTo>
                      <a:pt x="50" y="30"/>
                      <a:pt x="49" y="29"/>
                      <a:pt x="48" y="28"/>
                    </a:cubicBezTo>
                    <a:cubicBezTo>
                      <a:pt x="45" y="31"/>
                      <a:pt x="42" y="34"/>
                      <a:pt x="39" y="37"/>
                    </a:cubicBezTo>
                    <a:cubicBezTo>
                      <a:pt x="38" y="37"/>
                      <a:pt x="38" y="37"/>
                      <a:pt x="37" y="37"/>
                    </a:cubicBezTo>
                    <a:close/>
                    <a:moveTo>
                      <a:pt x="67" y="0"/>
                    </a:moveTo>
                    <a:cubicBezTo>
                      <a:pt x="63" y="3"/>
                      <a:pt x="63" y="3"/>
                      <a:pt x="63" y="3"/>
                    </a:cubicBezTo>
                    <a:cubicBezTo>
                      <a:pt x="57" y="0"/>
                      <a:pt x="50" y="1"/>
                      <a:pt x="45" y="7"/>
                    </a:cubicBezTo>
                    <a:cubicBezTo>
                      <a:pt x="45" y="7"/>
                      <a:pt x="45" y="7"/>
                      <a:pt x="45" y="7"/>
                    </a:cubicBezTo>
                    <a:cubicBezTo>
                      <a:pt x="68" y="27"/>
                      <a:pt x="68" y="27"/>
                      <a:pt x="68" y="27"/>
                    </a:cubicBezTo>
                    <a:cubicBezTo>
                      <a:pt x="68" y="27"/>
                      <a:pt x="68" y="27"/>
                      <a:pt x="68" y="26"/>
                    </a:cubicBezTo>
                    <a:cubicBezTo>
                      <a:pt x="73" y="21"/>
                      <a:pt x="73" y="12"/>
                      <a:pt x="68" y="7"/>
                    </a:cubicBezTo>
                    <a:cubicBezTo>
                      <a:pt x="70" y="2"/>
                      <a:pt x="70" y="2"/>
                      <a:pt x="70" y="2"/>
                    </a:cubicBezTo>
                    <a:cubicBezTo>
                      <a:pt x="67" y="0"/>
                      <a:pt x="67" y="0"/>
                      <a:pt x="67" y="0"/>
                    </a:cubicBezTo>
                    <a:close/>
                    <a:moveTo>
                      <a:pt x="5" y="2"/>
                    </a:moveTo>
                    <a:cubicBezTo>
                      <a:pt x="6" y="6"/>
                      <a:pt x="6" y="6"/>
                      <a:pt x="6" y="6"/>
                    </a:cubicBezTo>
                    <a:cubicBezTo>
                      <a:pt x="1" y="11"/>
                      <a:pt x="0" y="19"/>
                      <a:pt x="4" y="25"/>
                    </a:cubicBezTo>
                    <a:cubicBezTo>
                      <a:pt x="4" y="25"/>
                      <a:pt x="4" y="25"/>
                      <a:pt x="4" y="25"/>
                    </a:cubicBezTo>
                    <a:cubicBezTo>
                      <a:pt x="29" y="8"/>
                      <a:pt x="29" y="8"/>
                      <a:pt x="29" y="8"/>
                    </a:cubicBezTo>
                    <a:cubicBezTo>
                      <a:pt x="29" y="8"/>
                      <a:pt x="29" y="8"/>
                      <a:pt x="29" y="8"/>
                    </a:cubicBezTo>
                    <a:cubicBezTo>
                      <a:pt x="25" y="2"/>
                      <a:pt x="17" y="0"/>
                      <a:pt x="11" y="3"/>
                    </a:cubicBezTo>
                    <a:cubicBezTo>
                      <a:pt x="7" y="0"/>
                      <a:pt x="7" y="0"/>
                      <a:pt x="7" y="0"/>
                    </a:cubicBezTo>
                    <a:cubicBezTo>
                      <a:pt x="5" y="2"/>
                      <a:pt x="5" y="2"/>
                      <a:pt x="5" y="2"/>
                    </a:cubicBezTo>
                    <a:close/>
                    <a:moveTo>
                      <a:pt x="51" y="23"/>
                    </a:moveTo>
                    <a:cubicBezTo>
                      <a:pt x="46" y="19"/>
                      <a:pt x="40" y="17"/>
                      <a:pt x="33" y="18"/>
                    </a:cubicBezTo>
                    <a:cubicBezTo>
                      <a:pt x="27" y="19"/>
                      <a:pt x="21" y="22"/>
                      <a:pt x="17" y="27"/>
                    </a:cubicBezTo>
                    <a:cubicBezTo>
                      <a:pt x="14" y="32"/>
                      <a:pt x="12" y="38"/>
                      <a:pt x="12" y="44"/>
                    </a:cubicBezTo>
                    <a:cubicBezTo>
                      <a:pt x="12" y="44"/>
                      <a:pt x="12" y="44"/>
                      <a:pt x="12" y="44"/>
                    </a:cubicBezTo>
                    <a:cubicBezTo>
                      <a:pt x="13" y="51"/>
                      <a:pt x="16" y="57"/>
                      <a:pt x="21" y="60"/>
                    </a:cubicBezTo>
                    <a:cubicBezTo>
                      <a:pt x="26" y="64"/>
                      <a:pt x="32" y="66"/>
                      <a:pt x="39" y="65"/>
                    </a:cubicBezTo>
                    <a:cubicBezTo>
                      <a:pt x="39" y="65"/>
                      <a:pt x="39" y="65"/>
                      <a:pt x="39" y="65"/>
                    </a:cubicBezTo>
                    <a:cubicBezTo>
                      <a:pt x="45" y="65"/>
                      <a:pt x="51" y="61"/>
                      <a:pt x="55" y="57"/>
                    </a:cubicBezTo>
                    <a:cubicBezTo>
                      <a:pt x="58" y="52"/>
                      <a:pt x="60" y="46"/>
                      <a:pt x="60" y="39"/>
                    </a:cubicBezTo>
                    <a:cubicBezTo>
                      <a:pt x="59" y="33"/>
                      <a:pt x="56" y="27"/>
                      <a:pt x="51" y="23"/>
                    </a:cubicBezTo>
                    <a:close/>
                  </a:path>
                </a:pathLst>
              </a:custGeom>
              <a:solidFill>
                <a:srgbClr val="003366"/>
              </a:solidFill>
              <a:ln>
                <a:noFill/>
              </a:ln>
            </p:spPr>
            <p:txBody>
              <a:bodyPr vert="horz" wrap="square" lIns="121920" tIns="60960" rIns="121920" bIns="60960" numCol="1" anchor="t" anchorCtr="0" compatLnSpc="1"/>
              <a:lstStyle/>
              <a:p>
                <a:endParaRPr lang="zh-CN" altLang="en-US" sz="2400"/>
              </a:p>
            </p:txBody>
          </p:sp>
        </p:grpSp>
        <p:grpSp>
          <p:nvGrpSpPr>
            <p:cNvPr id="55" name="组合 54"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4021659" y="3882183"/>
              <a:ext cx="1016000" cy="1016000"/>
              <a:chOff x="4021659" y="3882183"/>
              <a:chExt cx="1016000" cy="1016000"/>
            </a:xfrm>
          </p:grpSpPr>
          <p:sp>
            <p:nvSpPr>
              <p:cNvPr id="56" name="椭圆 55"/>
              <p:cNvSpPr/>
              <p:nvPr/>
            </p:nvSpPr>
            <p:spPr>
              <a:xfrm>
                <a:off x="4021659" y="3882183"/>
                <a:ext cx="1016000" cy="1016000"/>
              </a:xfrm>
              <a:prstGeom prst="ellipse">
                <a:avLst/>
              </a:prstGeom>
              <a:noFill/>
              <a:ln w="9525">
                <a:solidFill>
                  <a:srgbClr val="838383"/>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57" name="Freeform 292"/>
              <p:cNvSpPr>
                <a:spLocks noEditPoints="1"/>
              </p:cNvSpPr>
              <p:nvPr/>
            </p:nvSpPr>
            <p:spPr bwMode="auto">
              <a:xfrm>
                <a:off x="4216345" y="4086836"/>
                <a:ext cx="626629" cy="606693"/>
              </a:xfrm>
              <a:custGeom>
                <a:avLst/>
                <a:gdLst>
                  <a:gd name="T0" fmla="*/ 44 w 93"/>
                  <a:gd name="T1" fmla="*/ 0 h 90"/>
                  <a:gd name="T2" fmla="*/ 83 w 93"/>
                  <a:gd name="T3" fmla="*/ 0 h 90"/>
                  <a:gd name="T4" fmla="*/ 90 w 93"/>
                  <a:gd name="T5" fmla="*/ 3 h 90"/>
                  <a:gd name="T6" fmla="*/ 93 w 93"/>
                  <a:gd name="T7" fmla="*/ 11 h 90"/>
                  <a:gd name="T8" fmla="*/ 93 w 93"/>
                  <a:gd name="T9" fmla="*/ 33 h 90"/>
                  <a:gd name="T10" fmla="*/ 90 w 93"/>
                  <a:gd name="T11" fmla="*/ 40 h 90"/>
                  <a:gd name="T12" fmla="*/ 83 w 93"/>
                  <a:gd name="T13" fmla="*/ 43 h 90"/>
                  <a:gd name="T14" fmla="*/ 61 w 93"/>
                  <a:gd name="T15" fmla="*/ 43 h 90"/>
                  <a:gd name="T16" fmla="*/ 50 w 93"/>
                  <a:gd name="T17" fmla="*/ 53 h 90"/>
                  <a:gd name="T18" fmla="*/ 49 w 93"/>
                  <a:gd name="T19" fmla="*/ 52 h 90"/>
                  <a:gd name="T20" fmla="*/ 46 w 93"/>
                  <a:gd name="T21" fmla="*/ 50 h 90"/>
                  <a:gd name="T22" fmla="*/ 48 w 93"/>
                  <a:gd name="T23" fmla="*/ 43 h 90"/>
                  <a:gd name="T24" fmla="*/ 47 w 93"/>
                  <a:gd name="T25" fmla="*/ 43 h 90"/>
                  <a:gd name="T26" fmla="*/ 48 w 93"/>
                  <a:gd name="T27" fmla="*/ 39 h 90"/>
                  <a:gd name="T28" fmla="*/ 51 w 93"/>
                  <a:gd name="T29" fmla="*/ 39 h 90"/>
                  <a:gd name="T30" fmla="*/ 54 w 93"/>
                  <a:gd name="T31" fmla="*/ 39 h 90"/>
                  <a:gd name="T32" fmla="*/ 53 w 93"/>
                  <a:gd name="T33" fmla="*/ 41 h 90"/>
                  <a:gd name="T34" fmla="*/ 52 w 93"/>
                  <a:gd name="T35" fmla="*/ 44 h 90"/>
                  <a:gd name="T36" fmla="*/ 58 w 93"/>
                  <a:gd name="T37" fmla="*/ 39 h 90"/>
                  <a:gd name="T38" fmla="*/ 59 w 93"/>
                  <a:gd name="T39" fmla="*/ 39 h 90"/>
                  <a:gd name="T40" fmla="*/ 60 w 93"/>
                  <a:gd name="T41" fmla="*/ 39 h 90"/>
                  <a:gd name="T42" fmla="*/ 83 w 93"/>
                  <a:gd name="T43" fmla="*/ 39 h 90"/>
                  <a:gd name="T44" fmla="*/ 87 w 93"/>
                  <a:gd name="T45" fmla="*/ 37 h 90"/>
                  <a:gd name="T46" fmla="*/ 89 w 93"/>
                  <a:gd name="T47" fmla="*/ 33 h 90"/>
                  <a:gd name="T48" fmla="*/ 89 w 93"/>
                  <a:gd name="T49" fmla="*/ 11 h 90"/>
                  <a:gd name="T50" fmla="*/ 87 w 93"/>
                  <a:gd name="T51" fmla="*/ 7 h 90"/>
                  <a:gd name="T52" fmla="*/ 83 w 93"/>
                  <a:gd name="T53" fmla="*/ 5 h 90"/>
                  <a:gd name="T54" fmla="*/ 44 w 93"/>
                  <a:gd name="T55" fmla="*/ 5 h 90"/>
                  <a:gd name="T56" fmla="*/ 39 w 93"/>
                  <a:gd name="T57" fmla="*/ 7 h 90"/>
                  <a:gd name="T58" fmla="*/ 38 w 93"/>
                  <a:gd name="T59" fmla="*/ 11 h 90"/>
                  <a:gd name="T60" fmla="*/ 38 w 93"/>
                  <a:gd name="T61" fmla="*/ 14 h 90"/>
                  <a:gd name="T62" fmla="*/ 33 w 93"/>
                  <a:gd name="T63" fmla="*/ 12 h 90"/>
                  <a:gd name="T64" fmla="*/ 33 w 93"/>
                  <a:gd name="T65" fmla="*/ 11 h 90"/>
                  <a:gd name="T66" fmla="*/ 36 w 93"/>
                  <a:gd name="T67" fmla="*/ 3 h 90"/>
                  <a:gd name="T68" fmla="*/ 44 w 93"/>
                  <a:gd name="T69" fmla="*/ 0 h 90"/>
                  <a:gd name="T70" fmla="*/ 75 w 93"/>
                  <a:gd name="T71" fmla="*/ 18 h 90"/>
                  <a:gd name="T72" fmla="*/ 71 w 93"/>
                  <a:gd name="T73" fmla="*/ 22 h 90"/>
                  <a:gd name="T74" fmla="*/ 75 w 93"/>
                  <a:gd name="T75" fmla="*/ 25 h 90"/>
                  <a:gd name="T76" fmla="*/ 79 w 93"/>
                  <a:gd name="T77" fmla="*/ 22 h 90"/>
                  <a:gd name="T78" fmla="*/ 75 w 93"/>
                  <a:gd name="T79" fmla="*/ 18 h 90"/>
                  <a:gd name="T80" fmla="*/ 63 w 93"/>
                  <a:gd name="T81" fmla="*/ 18 h 90"/>
                  <a:gd name="T82" fmla="*/ 59 w 93"/>
                  <a:gd name="T83" fmla="*/ 22 h 90"/>
                  <a:gd name="T84" fmla="*/ 63 w 93"/>
                  <a:gd name="T85" fmla="*/ 25 h 90"/>
                  <a:gd name="T86" fmla="*/ 67 w 93"/>
                  <a:gd name="T87" fmla="*/ 22 h 90"/>
                  <a:gd name="T88" fmla="*/ 63 w 93"/>
                  <a:gd name="T89" fmla="*/ 18 h 90"/>
                  <a:gd name="T90" fmla="*/ 51 w 93"/>
                  <a:gd name="T91" fmla="*/ 18 h 90"/>
                  <a:gd name="T92" fmla="*/ 48 w 93"/>
                  <a:gd name="T93" fmla="*/ 22 h 90"/>
                  <a:gd name="T94" fmla="*/ 51 w 93"/>
                  <a:gd name="T95" fmla="*/ 25 h 90"/>
                  <a:gd name="T96" fmla="*/ 55 w 93"/>
                  <a:gd name="T97" fmla="*/ 22 h 90"/>
                  <a:gd name="T98" fmla="*/ 51 w 93"/>
                  <a:gd name="T99" fmla="*/ 18 h 90"/>
                  <a:gd name="T100" fmla="*/ 27 w 93"/>
                  <a:gd name="T101" fmla="*/ 18 h 90"/>
                  <a:gd name="T102" fmla="*/ 12 w 93"/>
                  <a:gd name="T103" fmla="*/ 33 h 90"/>
                  <a:gd name="T104" fmla="*/ 27 w 93"/>
                  <a:gd name="T105" fmla="*/ 48 h 90"/>
                  <a:gd name="T106" fmla="*/ 43 w 93"/>
                  <a:gd name="T107" fmla="*/ 33 h 90"/>
                  <a:gd name="T108" fmla="*/ 27 w 93"/>
                  <a:gd name="T109" fmla="*/ 18 h 90"/>
                  <a:gd name="T110" fmla="*/ 55 w 93"/>
                  <a:gd name="T111" fmla="*/ 82 h 90"/>
                  <a:gd name="T112" fmla="*/ 38 w 93"/>
                  <a:gd name="T113" fmla="*/ 53 h 90"/>
                  <a:gd name="T114" fmla="*/ 28 w 93"/>
                  <a:gd name="T115" fmla="*/ 69 h 90"/>
                  <a:gd name="T116" fmla="*/ 18 w 93"/>
                  <a:gd name="T117" fmla="*/ 53 h 90"/>
                  <a:gd name="T118" fmla="*/ 0 w 93"/>
                  <a:gd name="T119" fmla="*/ 82 h 90"/>
                  <a:gd name="T120" fmla="*/ 55 w 93"/>
                  <a:gd name="T121" fmla="*/ 8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3" h="90">
                    <a:moveTo>
                      <a:pt x="44" y="0"/>
                    </a:moveTo>
                    <a:cubicBezTo>
                      <a:pt x="83" y="0"/>
                      <a:pt x="83" y="0"/>
                      <a:pt x="83" y="0"/>
                    </a:cubicBezTo>
                    <a:cubicBezTo>
                      <a:pt x="86" y="0"/>
                      <a:pt x="88" y="1"/>
                      <a:pt x="90" y="3"/>
                    </a:cubicBezTo>
                    <a:cubicBezTo>
                      <a:pt x="92" y="5"/>
                      <a:pt x="93" y="8"/>
                      <a:pt x="93" y="11"/>
                    </a:cubicBezTo>
                    <a:cubicBezTo>
                      <a:pt x="93" y="33"/>
                      <a:pt x="93" y="33"/>
                      <a:pt x="93" y="33"/>
                    </a:cubicBezTo>
                    <a:cubicBezTo>
                      <a:pt x="93" y="36"/>
                      <a:pt x="92" y="38"/>
                      <a:pt x="90" y="40"/>
                    </a:cubicBezTo>
                    <a:cubicBezTo>
                      <a:pt x="88" y="42"/>
                      <a:pt x="86" y="43"/>
                      <a:pt x="83" y="43"/>
                    </a:cubicBezTo>
                    <a:cubicBezTo>
                      <a:pt x="61" y="43"/>
                      <a:pt x="61" y="43"/>
                      <a:pt x="61" y="43"/>
                    </a:cubicBezTo>
                    <a:cubicBezTo>
                      <a:pt x="50" y="53"/>
                      <a:pt x="50" y="53"/>
                      <a:pt x="50" y="53"/>
                    </a:cubicBezTo>
                    <a:cubicBezTo>
                      <a:pt x="49" y="52"/>
                      <a:pt x="49" y="52"/>
                      <a:pt x="49" y="52"/>
                    </a:cubicBezTo>
                    <a:cubicBezTo>
                      <a:pt x="48" y="52"/>
                      <a:pt x="47" y="51"/>
                      <a:pt x="46" y="50"/>
                    </a:cubicBezTo>
                    <a:cubicBezTo>
                      <a:pt x="48" y="43"/>
                      <a:pt x="48" y="43"/>
                      <a:pt x="48" y="43"/>
                    </a:cubicBezTo>
                    <a:cubicBezTo>
                      <a:pt x="47" y="43"/>
                      <a:pt x="47" y="43"/>
                      <a:pt x="47" y="43"/>
                    </a:cubicBezTo>
                    <a:cubicBezTo>
                      <a:pt x="47" y="42"/>
                      <a:pt x="48" y="40"/>
                      <a:pt x="48" y="39"/>
                    </a:cubicBezTo>
                    <a:cubicBezTo>
                      <a:pt x="51" y="39"/>
                      <a:pt x="51" y="39"/>
                      <a:pt x="51" y="39"/>
                    </a:cubicBezTo>
                    <a:cubicBezTo>
                      <a:pt x="54" y="39"/>
                      <a:pt x="54" y="39"/>
                      <a:pt x="54" y="39"/>
                    </a:cubicBezTo>
                    <a:cubicBezTo>
                      <a:pt x="53" y="41"/>
                      <a:pt x="53" y="41"/>
                      <a:pt x="53" y="41"/>
                    </a:cubicBezTo>
                    <a:cubicBezTo>
                      <a:pt x="52" y="44"/>
                      <a:pt x="52" y="44"/>
                      <a:pt x="52" y="44"/>
                    </a:cubicBezTo>
                    <a:cubicBezTo>
                      <a:pt x="58" y="39"/>
                      <a:pt x="58" y="39"/>
                      <a:pt x="58" y="39"/>
                    </a:cubicBezTo>
                    <a:cubicBezTo>
                      <a:pt x="59" y="39"/>
                      <a:pt x="59" y="39"/>
                      <a:pt x="59" y="39"/>
                    </a:cubicBezTo>
                    <a:cubicBezTo>
                      <a:pt x="60" y="39"/>
                      <a:pt x="60" y="39"/>
                      <a:pt x="60" y="39"/>
                    </a:cubicBezTo>
                    <a:cubicBezTo>
                      <a:pt x="83" y="39"/>
                      <a:pt x="83" y="39"/>
                      <a:pt x="83" y="39"/>
                    </a:cubicBezTo>
                    <a:cubicBezTo>
                      <a:pt x="84" y="39"/>
                      <a:pt x="86" y="38"/>
                      <a:pt x="87" y="37"/>
                    </a:cubicBezTo>
                    <a:cubicBezTo>
                      <a:pt x="88" y="36"/>
                      <a:pt x="89" y="34"/>
                      <a:pt x="89" y="33"/>
                    </a:cubicBezTo>
                    <a:cubicBezTo>
                      <a:pt x="89" y="11"/>
                      <a:pt x="89" y="11"/>
                      <a:pt x="89" y="11"/>
                    </a:cubicBezTo>
                    <a:cubicBezTo>
                      <a:pt x="89" y="9"/>
                      <a:pt x="88" y="8"/>
                      <a:pt x="87" y="7"/>
                    </a:cubicBezTo>
                    <a:cubicBezTo>
                      <a:pt x="86" y="6"/>
                      <a:pt x="84" y="5"/>
                      <a:pt x="83" y="5"/>
                    </a:cubicBezTo>
                    <a:cubicBezTo>
                      <a:pt x="44" y="5"/>
                      <a:pt x="44" y="5"/>
                      <a:pt x="44" y="5"/>
                    </a:cubicBezTo>
                    <a:cubicBezTo>
                      <a:pt x="42" y="5"/>
                      <a:pt x="40" y="6"/>
                      <a:pt x="39" y="7"/>
                    </a:cubicBezTo>
                    <a:cubicBezTo>
                      <a:pt x="38" y="8"/>
                      <a:pt x="38" y="9"/>
                      <a:pt x="38" y="11"/>
                    </a:cubicBezTo>
                    <a:cubicBezTo>
                      <a:pt x="38" y="14"/>
                      <a:pt x="38" y="14"/>
                      <a:pt x="38" y="14"/>
                    </a:cubicBezTo>
                    <a:cubicBezTo>
                      <a:pt x="36" y="13"/>
                      <a:pt x="35" y="12"/>
                      <a:pt x="33" y="12"/>
                    </a:cubicBezTo>
                    <a:cubicBezTo>
                      <a:pt x="33" y="11"/>
                      <a:pt x="33" y="11"/>
                      <a:pt x="33" y="11"/>
                    </a:cubicBezTo>
                    <a:cubicBezTo>
                      <a:pt x="33" y="8"/>
                      <a:pt x="34" y="5"/>
                      <a:pt x="36" y="3"/>
                    </a:cubicBezTo>
                    <a:cubicBezTo>
                      <a:pt x="38" y="1"/>
                      <a:pt x="41" y="0"/>
                      <a:pt x="44" y="0"/>
                    </a:cubicBezTo>
                    <a:close/>
                    <a:moveTo>
                      <a:pt x="75" y="18"/>
                    </a:moveTo>
                    <a:cubicBezTo>
                      <a:pt x="73" y="18"/>
                      <a:pt x="71" y="19"/>
                      <a:pt x="71" y="22"/>
                    </a:cubicBezTo>
                    <a:cubicBezTo>
                      <a:pt x="71" y="24"/>
                      <a:pt x="73" y="25"/>
                      <a:pt x="75" y="25"/>
                    </a:cubicBezTo>
                    <a:cubicBezTo>
                      <a:pt x="77" y="25"/>
                      <a:pt x="79" y="24"/>
                      <a:pt x="79" y="22"/>
                    </a:cubicBezTo>
                    <a:cubicBezTo>
                      <a:pt x="79" y="19"/>
                      <a:pt x="77" y="18"/>
                      <a:pt x="75" y="18"/>
                    </a:cubicBezTo>
                    <a:close/>
                    <a:moveTo>
                      <a:pt x="63" y="18"/>
                    </a:moveTo>
                    <a:cubicBezTo>
                      <a:pt x="61" y="18"/>
                      <a:pt x="59" y="19"/>
                      <a:pt x="59" y="22"/>
                    </a:cubicBezTo>
                    <a:cubicBezTo>
                      <a:pt x="59" y="24"/>
                      <a:pt x="61" y="25"/>
                      <a:pt x="63" y="25"/>
                    </a:cubicBezTo>
                    <a:cubicBezTo>
                      <a:pt x="65" y="25"/>
                      <a:pt x="67" y="24"/>
                      <a:pt x="67" y="22"/>
                    </a:cubicBezTo>
                    <a:cubicBezTo>
                      <a:pt x="67" y="19"/>
                      <a:pt x="65" y="18"/>
                      <a:pt x="63" y="18"/>
                    </a:cubicBezTo>
                    <a:close/>
                    <a:moveTo>
                      <a:pt x="51" y="18"/>
                    </a:moveTo>
                    <a:cubicBezTo>
                      <a:pt x="49" y="18"/>
                      <a:pt x="48" y="19"/>
                      <a:pt x="48" y="22"/>
                    </a:cubicBezTo>
                    <a:cubicBezTo>
                      <a:pt x="48" y="24"/>
                      <a:pt x="49" y="25"/>
                      <a:pt x="51" y="25"/>
                    </a:cubicBezTo>
                    <a:cubicBezTo>
                      <a:pt x="54" y="25"/>
                      <a:pt x="55" y="24"/>
                      <a:pt x="55" y="22"/>
                    </a:cubicBezTo>
                    <a:cubicBezTo>
                      <a:pt x="55" y="19"/>
                      <a:pt x="54" y="18"/>
                      <a:pt x="51" y="18"/>
                    </a:cubicBezTo>
                    <a:close/>
                    <a:moveTo>
                      <a:pt x="27" y="18"/>
                    </a:moveTo>
                    <a:cubicBezTo>
                      <a:pt x="19" y="18"/>
                      <a:pt x="12" y="24"/>
                      <a:pt x="12" y="33"/>
                    </a:cubicBezTo>
                    <a:cubicBezTo>
                      <a:pt x="12" y="42"/>
                      <a:pt x="19" y="48"/>
                      <a:pt x="27" y="48"/>
                    </a:cubicBezTo>
                    <a:cubicBezTo>
                      <a:pt x="36" y="48"/>
                      <a:pt x="43" y="42"/>
                      <a:pt x="43" y="33"/>
                    </a:cubicBezTo>
                    <a:cubicBezTo>
                      <a:pt x="43" y="24"/>
                      <a:pt x="36" y="18"/>
                      <a:pt x="27" y="18"/>
                    </a:cubicBezTo>
                    <a:close/>
                    <a:moveTo>
                      <a:pt x="55" y="82"/>
                    </a:moveTo>
                    <a:cubicBezTo>
                      <a:pt x="55" y="67"/>
                      <a:pt x="47" y="57"/>
                      <a:pt x="38" y="53"/>
                    </a:cubicBezTo>
                    <a:cubicBezTo>
                      <a:pt x="28" y="69"/>
                      <a:pt x="28" y="69"/>
                      <a:pt x="28" y="69"/>
                    </a:cubicBezTo>
                    <a:cubicBezTo>
                      <a:pt x="18" y="53"/>
                      <a:pt x="18" y="53"/>
                      <a:pt x="18" y="53"/>
                    </a:cubicBezTo>
                    <a:cubicBezTo>
                      <a:pt x="8" y="57"/>
                      <a:pt x="0" y="66"/>
                      <a:pt x="0" y="82"/>
                    </a:cubicBezTo>
                    <a:cubicBezTo>
                      <a:pt x="20" y="90"/>
                      <a:pt x="38" y="89"/>
                      <a:pt x="55" y="82"/>
                    </a:cubicBezTo>
                    <a:close/>
                  </a:path>
                </a:pathLst>
              </a:custGeom>
              <a:solidFill>
                <a:srgbClr val="838383"/>
              </a:solidFill>
              <a:ln>
                <a:noFill/>
              </a:ln>
            </p:spPr>
            <p:txBody>
              <a:bodyPr vert="horz" wrap="square" lIns="121920" tIns="60960" rIns="121920" bIns="60960" numCol="1" anchor="t" anchorCtr="0" compatLnSpc="1"/>
              <a:lstStyle/>
              <a:p>
                <a:endParaRPr lang="zh-CN" altLang="en-US" sz="2400"/>
              </a:p>
            </p:txBody>
          </p:sp>
        </p:grpSp>
        <p:sp>
          <p:nvSpPr>
            <p:cNvPr id="58" name="文本框 57"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1373318" y="2665277"/>
              <a:ext cx="1515623" cy="626043"/>
            </a:xfrm>
            <a:prstGeom prst="rect">
              <a:avLst/>
            </a:prstGeom>
            <a:noFill/>
            <a:effectLst/>
          </p:spPr>
          <p:txBody>
            <a:bodyPr wrap="none" rtlCol="0">
              <a:spAutoFit/>
            </a:bodyPr>
            <a:lstStyle/>
            <a:p>
              <a:pPr algn="ctr"/>
              <a:r>
                <a:rPr lang="zh-CN" altLang="en-US" sz="2800" b="1" dirty="0">
                  <a:solidFill>
                    <a:schemeClr val="tx1">
                      <a:lumMod val="75000"/>
                      <a:lumOff val="25000"/>
                    </a:schemeClr>
                  </a:solidFill>
                  <a:latin typeface="Impact" panose="020B0806030902050204" pitchFamily="34" charset="0"/>
                </a:rPr>
                <a:t>执行力</a:t>
              </a:r>
              <a:endParaRPr lang="en-US" altLang="zh-CN" sz="2800" b="1" dirty="0">
                <a:solidFill>
                  <a:schemeClr val="tx1">
                    <a:lumMod val="75000"/>
                    <a:lumOff val="25000"/>
                  </a:schemeClr>
                </a:solidFill>
                <a:latin typeface="Impact" panose="020B0806030902050204" pitchFamily="34" charset="0"/>
              </a:endParaRPr>
            </a:p>
          </p:txBody>
        </p:sp>
        <p:sp>
          <p:nvSpPr>
            <p:cNvPr id="59" name="文本框 58"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9244283" y="2738875"/>
              <a:ext cx="1515623" cy="626043"/>
            </a:xfrm>
            <a:prstGeom prst="rect">
              <a:avLst/>
            </a:prstGeom>
            <a:noFill/>
            <a:effectLst/>
          </p:spPr>
          <p:txBody>
            <a:bodyPr wrap="none" rtlCol="0">
              <a:spAutoFit/>
            </a:bodyPr>
            <a:lstStyle/>
            <a:p>
              <a:pPr algn="ctr"/>
              <a:r>
                <a:rPr lang="zh-CN" altLang="en-US" sz="2800" b="1" dirty="0">
                  <a:solidFill>
                    <a:schemeClr val="tx1">
                      <a:lumMod val="75000"/>
                      <a:lumOff val="25000"/>
                    </a:schemeClr>
                  </a:solidFill>
                  <a:latin typeface="Impact" panose="020B0806030902050204" pitchFamily="34" charset="0"/>
                </a:rPr>
                <a:t>教导力</a:t>
              </a:r>
              <a:endParaRPr lang="en-US" altLang="zh-CN" sz="2800" b="1" dirty="0">
                <a:solidFill>
                  <a:schemeClr val="tx1">
                    <a:lumMod val="75000"/>
                    <a:lumOff val="25000"/>
                  </a:schemeClr>
                </a:solidFill>
                <a:latin typeface="Impact" panose="020B0806030902050204" pitchFamily="34" charset="0"/>
              </a:endParaRPr>
            </a:p>
          </p:txBody>
        </p:sp>
        <p:sp>
          <p:nvSpPr>
            <p:cNvPr id="60" name="文本框 59"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8442037" y="4224560"/>
              <a:ext cx="1261885" cy="523220"/>
            </a:xfrm>
            <a:prstGeom prst="rect">
              <a:avLst/>
            </a:prstGeom>
            <a:noFill/>
            <a:effectLst/>
          </p:spPr>
          <p:txBody>
            <a:bodyPr wrap="none" rtlCol="0">
              <a:spAutoFit/>
            </a:bodyPr>
            <a:lstStyle/>
            <a:p>
              <a:pPr algn="ctr"/>
              <a:r>
                <a:rPr lang="zh-CN" altLang="en-US" sz="2800" b="1" dirty="0">
                  <a:solidFill>
                    <a:srgbClr val="838383"/>
                  </a:solidFill>
                  <a:latin typeface="Impact" panose="020B0806030902050204" pitchFamily="34" charset="0"/>
                </a:rPr>
                <a:t>组织力</a:t>
              </a:r>
              <a:endParaRPr lang="en-US" altLang="zh-CN" sz="2800" b="1" dirty="0">
                <a:solidFill>
                  <a:srgbClr val="838383"/>
                </a:solidFill>
                <a:latin typeface="Impact" panose="020B0806030902050204" pitchFamily="34" charset="0"/>
              </a:endParaRPr>
            </a:p>
          </p:txBody>
        </p:sp>
        <p:sp>
          <p:nvSpPr>
            <p:cNvPr id="61" name="文本框 60"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2490659" y="4224560"/>
              <a:ext cx="1261885" cy="523220"/>
            </a:xfrm>
            <a:prstGeom prst="rect">
              <a:avLst/>
            </a:prstGeom>
            <a:noFill/>
            <a:effectLst/>
          </p:spPr>
          <p:txBody>
            <a:bodyPr wrap="none" rtlCol="0">
              <a:spAutoFit/>
            </a:bodyPr>
            <a:lstStyle/>
            <a:p>
              <a:pPr algn="ctr"/>
              <a:r>
                <a:rPr lang="zh-CN" altLang="en-US" sz="2800" b="1" dirty="0">
                  <a:solidFill>
                    <a:srgbClr val="838383"/>
                  </a:solidFill>
                  <a:latin typeface="Impact" panose="020B0806030902050204" pitchFamily="34" charset="0"/>
                </a:rPr>
                <a:t>感召力</a:t>
              </a:r>
              <a:endParaRPr lang="en-US" altLang="zh-CN" sz="2800" b="1" dirty="0">
                <a:solidFill>
                  <a:srgbClr val="838383"/>
                </a:solidFill>
                <a:latin typeface="Impact" panose="020B0806030902050204" pitchFamily="34" charset="0"/>
              </a:endParaRPr>
            </a:p>
          </p:txBody>
        </p:sp>
        <p:sp>
          <p:nvSpPr>
            <p:cNvPr id="62" name="文本框 61"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5289806" y="5842535"/>
              <a:ext cx="1515623" cy="626043"/>
            </a:xfrm>
            <a:prstGeom prst="rect">
              <a:avLst/>
            </a:prstGeom>
            <a:noFill/>
            <a:effectLst/>
          </p:spPr>
          <p:txBody>
            <a:bodyPr wrap="none" rtlCol="0">
              <a:spAutoFit/>
            </a:bodyPr>
            <a:lstStyle/>
            <a:p>
              <a:pPr algn="ctr"/>
              <a:r>
                <a:rPr lang="zh-CN" altLang="en-US" sz="2800" b="1" dirty="0">
                  <a:solidFill>
                    <a:schemeClr val="tx1">
                      <a:lumMod val="75000"/>
                      <a:lumOff val="25000"/>
                    </a:schemeClr>
                  </a:solidFill>
                  <a:latin typeface="Impact" panose="020B0806030902050204" pitchFamily="34" charset="0"/>
                </a:rPr>
                <a:t>决策力</a:t>
              </a:r>
              <a:endParaRPr lang="en-US" altLang="zh-CN" sz="2800" b="1" dirty="0">
                <a:solidFill>
                  <a:schemeClr val="tx1">
                    <a:lumMod val="75000"/>
                    <a:lumOff val="25000"/>
                  </a:schemeClr>
                </a:solidFill>
                <a:latin typeface="Impact" panose="020B0806030902050204" pitchFamily="34" charset="0"/>
              </a:endParaRPr>
            </a:p>
          </p:txBody>
        </p:sp>
        <p:grpSp>
          <p:nvGrpSpPr>
            <p:cNvPr id="63" name="组合 62"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5164070" y="2026889"/>
              <a:ext cx="1800000" cy="1800000"/>
              <a:chOff x="5164070" y="2026889"/>
              <a:chExt cx="1800000" cy="1800000"/>
            </a:xfrm>
          </p:grpSpPr>
          <p:grpSp>
            <p:nvGrpSpPr>
              <p:cNvPr id="64" name="组合 63"/>
              <p:cNvGrpSpPr/>
              <p:nvPr/>
            </p:nvGrpSpPr>
            <p:grpSpPr>
              <a:xfrm>
                <a:off x="5164070" y="2026889"/>
                <a:ext cx="1800000" cy="1800000"/>
                <a:chOff x="5308448" y="1914595"/>
                <a:chExt cx="1800000" cy="1800000"/>
              </a:xfrm>
            </p:grpSpPr>
            <p:sp>
              <p:nvSpPr>
                <p:cNvPr id="66" name="椭圆 65"/>
                <p:cNvSpPr>
                  <a:spLocks noChangeAspect="1"/>
                </p:cNvSpPr>
                <p:nvPr/>
              </p:nvSpPr>
              <p:spPr>
                <a:xfrm>
                  <a:off x="5308448" y="1914595"/>
                  <a:ext cx="1800000" cy="180000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7" name="椭圆 66"/>
                <p:cNvSpPr>
                  <a:spLocks noChangeAspect="1"/>
                </p:cNvSpPr>
                <p:nvPr/>
              </p:nvSpPr>
              <p:spPr>
                <a:xfrm>
                  <a:off x="5511526" y="2112863"/>
                  <a:ext cx="1403463" cy="1403463"/>
                </a:xfrm>
                <a:prstGeom prst="ellipse">
                  <a:avLst/>
                </a:prstGeom>
                <a:solidFill>
                  <a:srgbClr val="003366"/>
                </a:solidFill>
                <a:ln w="25400">
                  <a:no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grpSp>
          <p:sp>
            <p:nvSpPr>
              <p:cNvPr id="65" name="文本框 64"/>
              <p:cNvSpPr txBox="1"/>
              <p:nvPr/>
            </p:nvSpPr>
            <p:spPr>
              <a:xfrm>
                <a:off x="5416674" y="2665278"/>
                <a:ext cx="1261884" cy="523220"/>
              </a:xfrm>
              <a:prstGeom prst="rect">
                <a:avLst/>
              </a:prstGeom>
              <a:noFill/>
              <a:effectLst/>
            </p:spPr>
            <p:txBody>
              <a:bodyPr wrap="none" rtlCol="0">
                <a:spAutoFit/>
              </a:bodyPr>
              <a:lstStyle/>
              <a:p>
                <a:pPr algn="ctr">
                  <a:defRPr/>
                </a:pPr>
                <a:r>
                  <a:rPr lang="zh-CN" altLang="en-US" sz="2800" b="1" dirty="0">
                    <a:solidFill>
                      <a:prstClr val="white"/>
                    </a:solidFill>
                  </a:rPr>
                  <a:t>领导力</a:t>
                </a:r>
              </a:p>
            </p:txBody>
          </p:sp>
        </p:grpSp>
      </p:grpSp>
    </p:spTree>
  </p:cSld>
  <p:clrMapOvr>
    <a:masterClrMapping/>
  </p:clrMapOvr>
  <p:transition spd="slow" advClick="0" advTm="0">
    <p:cove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84819" y="2039519"/>
              <a:ext cx="1269578" cy="738664"/>
            </a:xfrm>
            <a:prstGeom prst="rect">
              <a:avLst/>
            </a:prstGeom>
            <a:noFill/>
          </p:spPr>
          <p:txBody>
            <a:bodyPr wrap="none" lIns="0" tIns="0" rIns="0" bIns="0" rtlCol="0">
              <a:spAutoFit/>
            </a:bodyPr>
            <a:lstStyle/>
            <a:p>
              <a:pPr algn="ctr"/>
              <a:r>
                <a:rPr lang="en-US" sz="48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86%</a:t>
              </a: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18" name="组合 17"/>
          <p:cNvGrpSpPr/>
          <p:nvPr/>
        </p:nvGrpSpPr>
        <p:grpSpPr>
          <a:xfrm>
            <a:off x="909267" y="1241284"/>
            <a:ext cx="2506980" cy="2506980"/>
            <a:chOff x="909267" y="1241284"/>
            <a:chExt cx="2506980" cy="2506980"/>
          </a:xfrm>
          <a:solidFill>
            <a:srgbClr val="003366"/>
          </a:solidFill>
        </p:grpSpPr>
        <p:sp>
          <p:nvSpPr>
            <p:cNvPr id="3" name="Oval 16"/>
            <p:cNvSpPr/>
            <p:nvPr/>
          </p:nvSpPr>
          <p:spPr>
            <a:xfrm>
              <a:off x="909267" y="1241284"/>
              <a:ext cx="2506980" cy="2506980"/>
            </a:xfrm>
            <a:prstGeom prst="ellipse">
              <a:avLst/>
            </a:prstGeom>
            <a:grp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 name="TextBox 8"/>
            <p:cNvSpPr txBox="1"/>
            <p:nvPr/>
          </p:nvSpPr>
          <p:spPr>
            <a:xfrm>
              <a:off x="1261338" y="2666615"/>
              <a:ext cx="1798494" cy="553998"/>
            </a:xfrm>
            <a:prstGeom prst="rect">
              <a:avLst/>
            </a:prstGeom>
            <a:grp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539213" y="1617358"/>
              <a:ext cx="1269578" cy="738664"/>
            </a:xfrm>
            <a:prstGeom prst="rect">
              <a:avLst/>
            </a:prstGeom>
            <a:grpFill/>
          </p:spPr>
          <p:txBody>
            <a:bodyPr wrap="none" lIns="0" tIns="0" rIns="0" bIns="0" rtlCol="0">
              <a:spAutoFit/>
            </a:bodyPr>
            <a:lstStyle/>
            <a:p>
              <a:pPr algn="ctr"/>
              <a:r>
                <a:rPr lang="en-US" sz="48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11" name="TextBox 10"/>
            <p:cNvSpPr txBox="1"/>
            <p:nvPr/>
          </p:nvSpPr>
          <p:spPr>
            <a:xfrm>
              <a:off x="1475656" y="2306575"/>
              <a:ext cx="1384995" cy="276999"/>
            </a:xfrm>
            <a:prstGeom prst="rect">
              <a:avLst/>
            </a:prstGeom>
            <a:grp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53%</a:t>
              </a: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21" name="组合 20"/>
          <p:cNvGrpSpPr/>
          <p:nvPr/>
        </p:nvGrpSpPr>
        <p:grpSpPr>
          <a:xfrm>
            <a:off x="3743074" y="1151562"/>
            <a:ext cx="1663582" cy="1663582"/>
            <a:chOff x="3743074" y="1151562"/>
            <a:chExt cx="1663582" cy="1663582"/>
          </a:xfrm>
          <a:solidFill>
            <a:srgbClr val="003366"/>
          </a:solidFill>
        </p:grpSpPr>
        <p:sp>
          <p:nvSpPr>
            <p:cNvPr id="4" name="Oval 17"/>
            <p:cNvSpPr/>
            <p:nvPr/>
          </p:nvSpPr>
          <p:spPr>
            <a:xfrm>
              <a:off x="3743074" y="1151562"/>
              <a:ext cx="1663582" cy="1663582"/>
            </a:xfrm>
            <a:prstGeom prst="ellipse">
              <a:avLst/>
            </a:prstGeom>
            <a:grp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5" name="TextBox 14"/>
            <p:cNvSpPr txBox="1"/>
            <p:nvPr/>
          </p:nvSpPr>
          <p:spPr>
            <a:xfrm>
              <a:off x="3889740" y="2007393"/>
              <a:ext cx="1330331" cy="443198"/>
            </a:xfrm>
            <a:prstGeom prst="rect">
              <a:avLst/>
            </a:prstGeom>
            <a:grp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162542" y="1314546"/>
              <a:ext cx="846386" cy="492443"/>
            </a:xfrm>
            <a:prstGeom prst="rect">
              <a:avLst/>
            </a:prstGeom>
            <a:grp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7" name="TextBox 16"/>
            <p:cNvSpPr txBox="1"/>
            <p:nvPr/>
          </p:nvSpPr>
          <p:spPr>
            <a:xfrm>
              <a:off x="4203355" y="1802519"/>
              <a:ext cx="769441" cy="153888"/>
            </a:xfrm>
            <a:prstGeom prst="rect">
              <a:avLst/>
            </a:prstGeom>
            <a:grp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sp>
        <p:nvSpPr>
          <p:cNvPr id="24"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5"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5"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10" name="组合 9"/>
          <p:cNvGrpSpPr/>
          <p:nvPr/>
        </p:nvGrpSpPr>
        <p:grpSpPr>
          <a:xfrm>
            <a:off x="593321" y="1347614"/>
            <a:ext cx="8011127" cy="2952329"/>
            <a:chOff x="1019175" y="2386013"/>
            <a:chExt cx="10118723" cy="3729037"/>
          </a:xfrm>
        </p:grpSpPr>
        <p:sp>
          <p:nvSpPr>
            <p:cNvPr id="16" name="矩形 15"/>
            <p:cNvSpPr/>
            <p:nvPr/>
          </p:nvSpPr>
          <p:spPr>
            <a:xfrm>
              <a:off x="1019175" y="2386013"/>
              <a:ext cx="933450" cy="93345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17" name="椭圆 7"/>
            <p:cNvSpPr/>
            <p:nvPr/>
          </p:nvSpPr>
          <p:spPr>
            <a:xfrm>
              <a:off x="1277459" y="2582477"/>
              <a:ext cx="416881" cy="540523"/>
            </a:xfrm>
            <a:custGeom>
              <a:avLst/>
              <a:gdLst>
                <a:gd name="connsiteX0" fmla="*/ 258685 w 463474"/>
                <a:gd name="connsiteY0" fmla="*/ 467637 h 600935"/>
                <a:gd name="connsiteX1" fmla="*/ 345002 w 463474"/>
                <a:gd name="connsiteY1" fmla="*/ 467637 h 600935"/>
                <a:gd name="connsiteX2" fmla="*/ 345002 w 463474"/>
                <a:gd name="connsiteY2" fmla="*/ 501085 h 600935"/>
                <a:gd name="connsiteX3" fmla="*/ 258685 w 463474"/>
                <a:gd name="connsiteY3" fmla="*/ 501085 h 600935"/>
                <a:gd name="connsiteX4" fmla="*/ 258685 w 463474"/>
                <a:gd name="connsiteY4" fmla="*/ 467637 h 600935"/>
                <a:gd name="connsiteX5" fmla="*/ 98427 w 463474"/>
                <a:gd name="connsiteY5" fmla="*/ 380841 h 600935"/>
                <a:gd name="connsiteX6" fmla="*/ 345006 w 463474"/>
                <a:gd name="connsiteY6" fmla="*/ 380841 h 600935"/>
                <a:gd name="connsiteX7" fmla="*/ 345006 w 463474"/>
                <a:gd name="connsiteY7" fmla="*/ 414148 h 600935"/>
                <a:gd name="connsiteX8" fmla="*/ 98427 w 463474"/>
                <a:gd name="connsiteY8" fmla="*/ 414148 h 600935"/>
                <a:gd name="connsiteX9" fmla="*/ 98427 w 463474"/>
                <a:gd name="connsiteY9" fmla="*/ 380841 h 600935"/>
                <a:gd name="connsiteX10" fmla="*/ 98427 w 463474"/>
                <a:gd name="connsiteY10" fmla="*/ 321002 h 600935"/>
                <a:gd name="connsiteX11" fmla="*/ 345006 w 463474"/>
                <a:gd name="connsiteY11" fmla="*/ 321002 h 600935"/>
                <a:gd name="connsiteX12" fmla="*/ 345006 w 463474"/>
                <a:gd name="connsiteY12" fmla="*/ 354309 h 600935"/>
                <a:gd name="connsiteX13" fmla="*/ 98427 w 463474"/>
                <a:gd name="connsiteY13" fmla="*/ 354309 h 600935"/>
                <a:gd name="connsiteX14" fmla="*/ 98427 w 463474"/>
                <a:gd name="connsiteY14" fmla="*/ 321002 h 600935"/>
                <a:gd name="connsiteX15" fmla="*/ 98427 w 463474"/>
                <a:gd name="connsiteY15" fmla="*/ 267161 h 600935"/>
                <a:gd name="connsiteX16" fmla="*/ 345006 w 463474"/>
                <a:gd name="connsiteY16" fmla="*/ 267161 h 600935"/>
                <a:gd name="connsiteX17" fmla="*/ 345006 w 463474"/>
                <a:gd name="connsiteY17" fmla="*/ 300468 h 600935"/>
                <a:gd name="connsiteX18" fmla="*/ 98427 w 463474"/>
                <a:gd name="connsiteY18" fmla="*/ 300468 h 600935"/>
                <a:gd name="connsiteX19" fmla="*/ 98427 w 463474"/>
                <a:gd name="connsiteY19" fmla="*/ 267161 h 600935"/>
                <a:gd name="connsiteX20" fmla="*/ 102892 w 463474"/>
                <a:gd name="connsiteY20" fmla="*/ 181353 h 600935"/>
                <a:gd name="connsiteX21" fmla="*/ 189389 w 463474"/>
                <a:gd name="connsiteY21" fmla="*/ 181353 h 600935"/>
                <a:gd name="connsiteX22" fmla="*/ 189389 w 463474"/>
                <a:gd name="connsiteY22" fmla="*/ 214872 h 600935"/>
                <a:gd name="connsiteX23" fmla="*/ 102892 w 463474"/>
                <a:gd name="connsiteY23" fmla="*/ 214872 h 600935"/>
                <a:gd name="connsiteX24" fmla="*/ 102892 w 463474"/>
                <a:gd name="connsiteY24" fmla="*/ 181353 h 600935"/>
                <a:gd name="connsiteX25" fmla="*/ 102892 w 463474"/>
                <a:gd name="connsiteY25" fmla="*/ 127512 h 600935"/>
                <a:gd name="connsiteX26" fmla="*/ 189389 w 463474"/>
                <a:gd name="connsiteY26" fmla="*/ 127512 h 600935"/>
                <a:gd name="connsiteX27" fmla="*/ 189389 w 463474"/>
                <a:gd name="connsiteY27" fmla="*/ 160819 h 600935"/>
                <a:gd name="connsiteX28" fmla="*/ 102892 w 463474"/>
                <a:gd name="connsiteY28" fmla="*/ 160819 h 600935"/>
                <a:gd name="connsiteX29" fmla="*/ 102892 w 463474"/>
                <a:gd name="connsiteY29" fmla="*/ 127512 h 600935"/>
                <a:gd name="connsiteX30" fmla="*/ 40068 w 463474"/>
                <a:gd name="connsiteY30" fmla="*/ 40011 h 600935"/>
                <a:gd name="connsiteX31" fmla="*/ 40068 w 463474"/>
                <a:gd name="connsiteY31" fmla="*/ 560924 h 600935"/>
                <a:gd name="connsiteX32" fmla="*/ 423407 w 463474"/>
                <a:gd name="connsiteY32" fmla="*/ 560924 h 600935"/>
                <a:gd name="connsiteX33" fmla="*/ 423407 w 463474"/>
                <a:gd name="connsiteY33" fmla="*/ 103490 h 600935"/>
                <a:gd name="connsiteX34" fmla="*/ 356756 w 463474"/>
                <a:gd name="connsiteY34" fmla="*/ 103490 h 600935"/>
                <a:gd name="connsiteX35" fmla="*/ 356756 w 463474"/>
                <a:gd name="connsiteY35" fmla="*/ 40011 h 600935"/>
                <a:gd name="connsiteX36" fmla="*/ 0 w 463474"/>
                <a:gd name="connsiteY36" fmla="*/ 0 h 600935"/>
                <a:gd name="connsiteX37" fmla="*/ 377367 w 463474"/>
                <a:gd name="connsiteY37" fmla="*/ 0 h 600935"/>
                <a:gd name="connsiteX38" fmla="*/ 463474 w 463474"/>
                <a:gd name="connsiteY38" fmla="*/ 83292 h 600935"/>
                <a:gd name="connsiteX39" fmla="*/ 463474 w 463474"/>
                <a:gd name="connsiteY39" fmla="*/ 600935 h 600935"/>
                <a:gd name="connsiteX40" fmla="*/ 0 w 463474"/>
                <a:gd name="connsiteY40" fmla="*/ 600935 h 600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63474" h="600935">
                  <a:moveTo>
                    <a:pt x="258685" y="467637"/>
                  </a:moveTo>
                  <a:lnTo>
                    <a:pt x="345002" y="467637"/>
                  </a:lnTo>
                  <a:cubicBezTo>
                    <a:pt x="365811" y="467637"/>
                    <a:pt x="365811" y="501085"/>
                    <a:pt x="345002" y="501085"/>
                  </a:cubicBezTo>
                  <a:lnTo>
                    <a:pt x="258685" y="501085"/>
                  </a:lnTo>
                  <a:cubicBezTo>
                    <a:pt x="237876" y="501085"/>
                    <a:pt x="237876" y="467637"/>
                    <a:pt x="258685" y="467637"/>
                  </a:cubicBezTo>
                  <a:close/>
                  <a:moveTo>
                    <a:pt x="98427" y="380841"/>
                  </a:moveTo>
                  <a:lnTo>
                    <a:pt x="345006" y="380841"/>
                  </a:lnTo>
                  <a:cubicBezTo>
                    <a:pt x="365811" y="380841"/>
                    <a:pt x="365811" y="414148"/>
                    <a:pt x="345006" y="414148"/>
                  </a:cubicBezTo>
                  <a:lnTo>
                    <a:pt x="98427" y="414148"/>
                  </a:lnTo>
                  <a:cubicBezTo>
                    <a:pt x="77622" y="414148"/>
                    <a:pt x="77622" y="380841"/>
                    <a:pt x="98427" y="380841"/>
                  </a:cubicBezTo>
                  <a:close/>
                  <a:moveTo>
                    <a:pt x="98427" y="321002"/>
                  </a:moveTo>
                  <a:lnTo>
                    <a:pt x="345006" y="321002"/>
                  </a:lnTo>
                  <a:cubicBezTo>
                    <a:pt x="365811" y="321002"/>
                    <a:pt x="365811" y="354309"/>
                    <a:pt x="345006" y="354309"/>
                  </a:cubicBezTo>
                  <a:lnTo>
                    <a:pt x="98427" y="354309"/>
                  </a:lnTo>
                  <a:cubicBezTo>
                    <a:pt x="77622" y="354309"/>
                    <a:pt x="77622" y="321002"/>
                    <a:pt x="98427" y="321002"/>
                  </a:cubicBezTo>
                  <a:close/>
                  <a:moveTo>
                    <a:pt x="98427" y="267161"/>
                  </a:moveTo>
                  <a:lnTo>
                    <a:pt x="345006" y="267161"/>
                  </a:lnTo>
                  <a:cubicBezTo>
                    <a:pt x="365811" y="267161"/>
                    <a:pt x="365811" y="300468"/>
                    <a:pt x="345006" y="300468"/>
                  </a:cubicBezTo>
                  <a:lnTo>
                    <a:pt x="98427" y="300468"/>
                  </a:lnTo>
                  <a:cubicBezTo>
                    <a:pt x="77622" y="300468"/>
                    <a:pt x="77622" y="267161"/>
                    <a:pt x="98427" y="267161"/>
                  </a:cubicBezTo>
                  <a:close/>
                  <a:moveTo>
                    <a:pt x="102892" y="181353"/>
                  </a:moveTo>
                  <a:lnTo>
                    <a:pt x="189389" y="181353"/>
                  </a:lnTo>
                  <a:cubicBezTo>
                    <a:pt x="210002" y="181353"/>
                    <a:pt x="210002" y="214872"/>
                    <a:pt x="189389" y="214872"/>
                  </a:cubicBezTo>
                  <a:lnTo>
                    <a:pt x="102892" y="214872"/>
                  </a:lnTo>
                  <a:cubicBezTo>
                    <a:pt x="82279" y="214872"/>
                    <a:pt x="82279" y="181353"/>
                    <a:pt x="102892" y="181353"/>
                  </a:cubicBezTo>
                  <a:close/>
                  <a:moveTo>
                    <a:pt x="102892" y="127512"/>
                  </a:moveTo>
                  <a:lnTo>
                    <a:pt x="189389" y="127512"/>
                  </a:lnTo>
                  <a:cubicBezTo>
                    <a:pt x="210002" y="127512"/>
                    <a:pt x="210002" y="160819"/>
                    <a:pt x="189389" y="160819"/>
                  </a:cubicBezTo>
                  <a:lnTo>
                    <a:pt x="102892" y="160819"/>
                  </a:lnTo>
                  <a:cubicBezTo>
                    <a:pt x="82279" y="160819"/>
                    <a:pt x="82279" y="127512"/>
                    <a:pt x="102892" y="127512"/>
                  </a:cubicBezTo>
                  <a:close/>
                  <a:moveTo>
                    <a:pt x="40068" y="40011"/>
                  </a:moveTo>
                  <a:lnTo>
                    <a:pt x="40068" y="560924"/>
                  </a:lnTo>
                  <a:lnTo>
                    <a:pt x="423407" y="560924"/>
                  </a:lnTo>
                  <a:lnTo>
                    <a:pt x="423407" y="103490"/>
                  </a:lnTo>
                  <a:lnTo>
                    <a:pt x="356756" y="103490"/>
                  </a:lnTo>
                  <a:lnTo>
                    <a:pt x="356756" y="40011"/>
                  </a:lnTo>
                  <a:close/>
                  <a:moveTo>
                    <a:pt x="0" y="0"/>
                  </a:moveTo>
                  <a:lnTo>
                    <a:pt x="377367" y="0"/>
                  </a:lnTo>
                  <a:lnTo>
                    <a:pt x="463474" y="83292"/>
                  </a:lnTo>
                  <a:lnTo>
                    <a:pt x="463474" y="600935"/>
                  </a:lnTo>
                  <a:lnTo>
                    <a:pt x="0" y="60093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18" name="矩形 17"/>
            <p:cNvSpPr/>
            <p:nvPr/>
          </p:nvSpPr>
          <p:spPr>
            <a:xfrm>
              <a:off x="1019175" y="3783806"/>
              <a:ext cx="933450" cy="93345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19" name="椭圆 11"/>
            <p:cNvSpPr/>
            <p:nvPr/>
          </p:nvSpPr>
          <p:spPr>
            <a:xfrm>
              <a:off x="1215639" y="3980574"/>
              <a:ext cx="540523" cy="539914"/>
            </a:xfrm>
            <a:custGeom>
              <a:avLst/>
              <a:gdLst>
                <a:gd name="T0" fmla="*/ 213 w 427"/>
                <a:gd name="T1" fmla="*/ 0 h 427"/>
                <a:gd name="T2" fmla="*/ 0 w 427"/>
                <a:gd name="T3" fmla="*/ 213 h 427"/>
                <a:gd name="T4" fmla="*/ 213 w 427"/>
                <a:gd name="T5" fmla="*/ 427 h 427"/>
                <a:gd name="T6" fmla="*/ 427 w 427"/>
                <a:gd name="T7" fmla="*/ 213 h 427"/>
                <a:gd name="T8" fmla="*/ 213 w 427"/>
                <a:gd name="T9" fmla="*/ 0 h 427"/>
                <a:gd name="T10" fmla="*/ 180 w 427"/>
                <a:gd name="T11" fmla="*/ 312 h 427"/>
                <a:gd name="T12" fmla="*/ 82 w 427"/>
                <a:gd name="T13" fmla="*/ 214 h 427"/>
                <a:gd name="T14" fmla="*/ 120 w 427"/>
                <a:gd name="T15" fmla="*/ 176 h 427"/>
                <a:gd name="T16" fmla="*/ 180 w 427"/>
                <a:gd name="T17" fmla="*/ 236 h 427"/>
                <a:gd name="T18" fmla="*/ 308 w 427"/>
                <a:gd name="T19" fmla="*/ 108 h 427"/>
                <a:gd name="T20" fmla="*/ 346 w 427"/>
                <a:gd name="T21" fmla="*/ 146 h 427"/>
                <a:gd name="T22" fmla="*/ 180 w 427"/>
                <a:gd name="T23" fmla="*/ 312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427">
                  <a:moveTo>
                    <a:pt x="213" y="0"/>
                  </a:moveTo>
                  <a:cubicBezTo>
                    <a:pt x="96" y="0"/>
                    <a:pt x="0" y="96"/>
                    <a:pt x="0" y="213"/>
                  </a:cubicBezTo>
                  <a:cubicBezTo>
                    <a:pt x="0" y="331"/>
                    <a:pt x="96" y="427"/>
                    <a:pt x="213" y="427"/>
                  </a:cubicBezTo>
                  <a:cubicBezTo>
                    <a:pt x="331" y="427"/>
                    <a:pt x="427" y="331"/>
                    <a:pt x="427" y="213"/>
                  </a:cubicBezTo>
                  <a:cubicBezTo>
                    <a:pt x="427" y="96"/>
                    <a:pt x="331" y="0"/>
                    <a:pt x="213" y="0"/>
                  </a:cubicBezTo>
                  <a:close/>
                  <a:moveTo>
                    <a:pt x="180" y="312"/>
                  </a:moveTo>
                  <a:lnTo>
                    <a:pt x="82" y="214"/>
                  </a:lnTo>
                  <a:lnTo>
                    <a:pt x="120" y="176"/>
                  </a:lnTo>
                  <a:lnTo>
                    <a:pt x="180" y="236"/>
                  </a:lnTo>
                  <a:lnTo>
                    <a:pt x="308" y="108"/>
                  </a:lnTo>
                  <a:lnTo>
                    <a:pt x="346" y="146"/>
                  </a:lnTo>
                  <a:lnTo>
                    <a:pt x="180" y="3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0" name="矩形 19"/>
            <p:cNvSpPr/>
            <p:nvPr/>
          </p:nvSpPr>
          <p:spPr>
            <a:xfrm>
              <a:off x="1019175" y="5181600"/>
              <a:ext cx="933450" cy="93345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1" name="椭圆 15"/>
            <p:cNvSpPr/>
            <p:nvPr/>
          </p:nvSpPr>
          <p:spPr>
            <a:xfrm>
              <a:off x="1215639" y="5386200"/>
              <a:ext cx="540523" cy="524250"/>
            </a:xfrm>
            <a:custGeom>
              <a:avLst/>
              <a:gdLst>
                <a:gd name="connsiteX0" fmla="*/ 35700 w 578738"/>
                <a:gd name="connsiteY0" fmla="*/ 243554 h 561315"/>
                <a:gd name="connsiteX1" fmla="*/ 30383 w 578738"/>
                <a:gd name="connsiteY1" fmla="*/ 254930 h 561315"/>
                <a:gd name="connsiteX2" fmla="*/ 30383 w 578738"/>
                <a:gd name="connsiteY2" fmla="*/ 519604 h 561315"/>
                <a:gd name="connsiteX3" fmla="*/ 35700 w 578738"/>
                <a:gd name="connsiteY3" fmla="*/ 530980 h 561315"/>
                <a:gd name="connsiteX4" fmla="*/ 132926 w 578738"/>
                <a:gd name="connsiteY4" fmla="*/ 530980 h 561315"/>
                <a:gd name="connsiteX5" fmla="*/ 138243 w 578738"/>
                <a:gd name="connsiteY5" fmla="*/ 519604 h 561315"/>
                <a:gd name="connsiteX6" fmla="*/ 138243 w 578738"/>
                <a:gd name="connsiteY6" fmla="*/ 254930 h 561315"/>
                <a:gd name="connsiteX7" fmla="*/ 132926 w 578738"/>
                <a:gd name="connsiteY7" fmla="*/ 243554 h 561315"/>
                <a:gd name="connsiteX8" fmla="*/ 35700 w 578738"/>
                <a:gd name="connsiteY8" fmla="*/ 213219 h 561315"/>
                <a:gd name="connsiteX9" fmla="*/ 132926 w 578738"/>
                <a:gd name="connsiteY9" fmla="*/ 213219 h 561315"/>
                <a:gd name="connsiteX10" fmla="*/ 168626 w 578738"/>
                <a:gd name="connsiteY10" fmla="*/ 254930 h 561315"/>
                <a:gd name="connsiteX11" fmla="*/ 168626 w 578738"/>
                <a:gd name="connsiteY11" fmla="*/ 519604 h 561315"/>
                <a:gd name="connsiteX12" fmla="*/ 132926 w 578738"/>
                <a:gd name="connsiteY12" fmla="*/ 561315 h 561315"/>
                <a:gd name="connsiteX13" fmla="*/ 35700 w 578738"/>
                <a:gd name="connsiteY13" fmla="*/ 561315 h 561315"/>
                <a:gd name="connsiteX14" fmla="*/ 0 w 578738"/>
                <a:gd name="connsiteY14" fmla="*/ 519604 h 561315"/>
                <a:gd name="connsiteX15" fmla="*/ 0 w 578738"/>
                <a:gd name="connsiteY15" fmla="*/ 254930 h 561315"/>
                <a:gd name="connsiteX16" fmla="*/ 35700 w 578738"/>
                <a:gd name="connsiteY16" fmla="*/ 213219 h 561315"/>
                <a:gd name="connsiteX17" fmla="*/ 321281 w 578738"/>
                <a:gd name="connsiteY17" fmla="*/ 30341 h 561315"/>
                <a:gd name="connsiteX18" fmla="*/ 296219 w 578738"/>
                <a:gd name="connsiteY18" fmla="*/ 55373 h 561315"/>
                <a:gd name="connsiteX19" fmla="*/ 296979 w 578738"/>
                <a:gd name="connsiteY19" fmla="*/ 60683 h 561315"/>
                <a:gd name="connsiteX20" fmla="*/ 296979 w 578738"/>
                <a:gd name="connsiteY20" fmla="*/ 65992 h 561315"/>
                <a:gd name="connsiteX21" fmla="*/ 268119 w 578738"/>
                <a:gd name="connsiteY21" fmla="*/ 212389 h 561315"/>
                <a:gd name="connsiteX22" fmla="*/ 263563 w 578738"/>
                <a:gd name="connsiteY22" fmla="*/ 221492 h 561315"/>
                <a:gd name="connsiteX23" fmla="*/ 262044 w 578738"/>
                <a:gd name="connsiteY23" fmla="*/ 223009 h 561315"/>
                <a:gd name="connsiteX24" fmla="*/ 232425 w 578738"/>
                <a:gd name="connsiteY24" fmla="*/ 240455 h 561315"/>
                <a:gd name="connsiteX25" fmla="*/ 230146 w 578738"/>
                <a:gd name="connsiteY25" fmla="*/ 240455 h 561315"/>
                <a:gd name="connsiteX26" fmla="*/ 225590 w 578738"/>
                <a:gd name="connsiteY26" fmla="*/ 240455 h 561315"/>
                <a:gd name="connsiteX27" fmla="*/ 224071 w 578738"/>
                <a:gd name="connsiteY27" fmla="*/ 241214 h 561315"/>
                <a:gd name="connsiteX28" fmla="*/ 211919 w 578738"/>
                <a:gd name="connsiteY28" fmla="*/ 253350 h 561315"/>
                <a:gd name="connsiteX29" fmla="*/ 211919 w 578738"/>
                <a:gd name="connsiteY29" fmla="*/ 518079 h 561315"/>
                <a:gd name="connsiteX30" fmla="*/ 224830 w 578738"/>
                <a:gd name="connsiteY30" fmla="*/ 530974 h 561315"/>
                <a:gd name="connsiteX31" fmla="*/ 521019 w 578738"/>
                <a:gd name="connsiteY31" fmla="*/ 530974 h 561315"/>
                <a:gd name="connsiteX32" fmla="*/ 522538 w 578738"/>
                <a:gd name="connsiteY32" fmla="*/ 530215 h 561315"/>
                <a:gd name="connsiteX33" fmla="*/ 546081 w 578738"/>
                <a:gd name="connsiteY33" fmla="*/ 505942 h 561315"/>
                <a:gd name="connsiteX34" fmla="*/ 522538 w 578738"/>
                <a:gd name="connsiteY34" fmla="*/ 480910 h 561315"/>
                <a:gd name="connsiteX35" fmla="*/ 508108 w 578738"/>
                <a:gd name="connsiteY35" fmla="*/ 465740 h 561315"/>
                <a:gd name="connsiteX36" fmla="*/ 523298 w 578738"/>
                <a:gd name="connsiteY36" fmla="*/ 450569 h 561315"/>
                <a:gd name="connsiteX37" fmla="*/ 548360 w 578738"/>
                <a:gd name="connsiteY37" fmla="*/ 425537 h 561315"/>
                <a:gd name="connsiteX38" fmla="*/ 523298 w 578738"/>
                <a:gd name="connsiteY38" fmla="*/ 401264 h 561315"/>
                <a:gd name="connsiteX39" fmla="*/ 508108 w 578738"/>
                <a:gd name="connsiteY39" fmla="*/ 386094 h 561315"/>
                <a:gd name="connsiteX40" fmla="*/ 523298 w 578738"/>
                <a:gd name="connsiteY40" fmla="*/ 370923 h 561315"/>
                <a:gd name="connsiteX41" fmla="*/ 548360 w 578738"/>
                <a:gd name="connsiteY41" fmla="*/ 345891 h 561315"/>
                <a:gd name="connsiteX42" fmla="*/ 523298 w 578738"/>
                <a:gd name="connsiteY42" fmla="*/ 320860 h 561315"/>
                <a:gd name="connsiteX43" fmla="*/ 508108 w 578738"/>
                <a:gd name="connsiteY43" fmla="*/ 305689 h 561315"/>
                <a:gd name="connsiteX44" fmla="*/ 523298 w 578738"/>
                <a:gd name="connsiteY44" fmla="*/ 290518 h 561315"/>
                <a:gd name="connsiteX45" fmla="*/ 548360 w 578738"/>
                <a:gd name="connsiteY45" fmla="*/ 265487 h 561315"/>
                <a:gd name="connsiteX46" fmla="*/ 523298 w 578738"/>
                <a:gd name="connsiteY46" fmla="*/ 240455 h 561315"/>
                <a:gd name="connsiteX47" fmla="*/ 373684 w 578738"/>
                <a:gd name="connsiteY47" fmla="*/ 240455 h 561315"/>
                <a:gd name="connsiteX48" fmla="*/ 361533 w 578738"/>
                <a:gd name="connsiteY48" fmla="*/ 234387 h 561315"/>
                <a:gd name="connsiteX49" fmla="*/ 360014 w 578738"/>
                <a:gd name="connsiteY49" fmla="*/ 219975 h 561315"/>
                <a:gd name="connsiteX50" fmla="*/ 343306 w 578738"/>
                <a:gd name="connsiteY50" fmla="*/ 42478 h 561315"/>
                <a:gd name="connsiteX51" fmla="*/ 341787 w 578738"/>
                <a:gd name="connsiteY51" fmla="*/ 40961 h 561315"/>
                <a:gd name="connsiteX52" fmla="*/ 321281 w 578738"/>
                <a:gd name="connsiteY52" fmla="*/ 30341 h 561315"/>
                <a:gd name="connsiteX53" fmla="*/ 321281 w 578738"/>
                <a:gd name="connsiteY53" fmla="*/ 0 h 561315"/>
                <a:gd name="connsiteX54" fmla="*/ 365330 w 578738"/>
                <a:gd name="connsiteY54" fmla="*/ 21997 h 561315"/>
                <a:gd name="connsiteX55" fmla="*/ 395708 w 578738"/>
                <a:gd name="connsiteY55" fmla="*/ 210114 h 561315"/>
                <a:gd name="connsiteX56" fmla="*/ 523298 w 578738"/>
                <a:gd name="connsiteY56" fmla="*/ 210114 h 561315"/>
                <a:gd name="connsiteX57" fmla="*/ 562789 w 578738"/>
                <a:gd name="connsiteY57" fmla="*/ 226802 h 561315"/>
                <a:gd name="connsiteX58" fmla="*/ 578738 w 578738"/>
                <a:gd name="connsiteY58" fmla="*/ 265487 h 561315"/>
                <a:gd name="connsiteX59" fmla="*/ 561270 w 578738"/>
                <a:gd name="connsiteY59" fmla="*/ 305689 h 561315"/>
                <a:gd name="connsiteX60" fmla="*/ 578738 w 578738"/>
                <a:gd name="connsiteY60" fmla="*/ 345891 h 561315"/>
                <a:gd name="connsiteX61" fmla="*/ 561270 w 578738"/>
                <a:gd name="connsiteY61" fmla="*/ 386094 h 561315"/>
                <a:gd name="connsiteX62" fmla="*/ 578738 w 578738"/>
                <a:gd name="connsiteY62" fmla="*/ 425537 h 561315"/>
                <a:gd name="connsiteX63" fmla="*/ 560511 w 578738"/>
                <a:gd name="connsiteY63" fmla="*/ 466498 h 561315"/>
                <a:gd name="connsiteX64" fmla="*/ 576460 w 578738"/>
                <a:gd name="connsiteY64" fmla="*/ 505942 h 561315"/>
                <a:gd name="connsiteX65" fmla="*/ 527095 w 578738"/>
                <a:gd name="connsiteY65" fmla="*/ 560556 h 561315"/>
                <a:gd name="connsiteX66" fmla="*/ 523298 w 578738"/>
                <a:gd name="connsiteY66" fmla="*/ 561315 h 561315"/>
                <a:gd name="connsiteX67" fmla="*/ 224830 w 578738"/>
                <a:gd name="connsiteY67" fmla="*/ 561315 h 561315"/>
                <a:gd name="connsiteX68" fmla="*/ 181541 w 578738"/>
                <a:gd name="connsiteY68" fmla="*/ 518079 h 561315"/>
                <a:gd name="connsiteX69" fmla="*/ 181541 w 578738"/>
                <a:gd name="connsiteY69" fmla="*/ 253350 h 561315"/>
                <a:gd name="connsiteX70" fmla="*/ 222552 w 578738"/>
                <a:gd name="connsiteY70" fmla="*/ 210872 h 561315"/>
                <a:gd name="connsiteX71" fmla="*/ 224830 w 578738"/>
                <a:gd name="connsiteY71" fmla="*/ 210114 h 561315"/>
                <a:gd name="connsiteX72" fmla="*/ 229387 w 578738"/>
                <a:gd name="connsiteY72" fmla="*/ 210114 h 561315"/>
                <a:gd name="connsiteX73" fmla="*/ 237741 w 578738"/>
                <a:gd name="connsiteY73" fmla="*/ 205563 h 561315"/>
                <a:gd name="connsiteX74" fmla="*/ 240779 w 578738"/>
                <a:gd name="connsiteY74" fmla="*/ 198736 h 561315"/>
                <a:gd name="connsiteX75" fmla="*/ 266600 w 578738"/>
                <a:gd name="connsiteY75" fmla="*/ 66751 h 561315"/>
                <a:gd name="connsiteX76" fmla="*/ 266600 w 578738"/>
                <a:gd name="connsiteY76" fmla="*/ 60683 h 561315"/>
                <a:gd name="connsiteX77" fmla="*/ 265841 w 578738"/>
                <a:gd name="connsiteY77" fmla="*/ 55373 h 561315"/>
                <a:gd name="connsiteX78" fmla="*/ 321281 w 578738"/>
                <a:gd name="connsiteY78" fmla="*/ 0 h 56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78738" h="561315">
                  <a:moveTo>
                    <a:pt x="35700" y="243554"/>
                  </a:moveTo>
                  <a:cubicBezTo>
                    <a:pt x="34181" y="243554"/>
                    <a:pt x="30383" y="248104"/>
                    <a:pt x="30383" y="254930"/>
                  </a:cubicBezTo>
                  <a:lnTo>
                    <a:pt x="30383" y="519604"/>
                  </a:lnTo>
                  <a:cubicBezTo>
                    <a:pt x="30383" y="526430"/>
                    <a:pt x="34181" y="530980"/>
                    <a:pt x="35700" y="530980"/>
                  </a:cubicBezTo>
                  <a:lnTo>
                    <a:pt x="132926" y="530980"/>
                  </a:lnTo>
                  <a:cubicBezTo>
                    <a:pt x="134445" y="530980"/>
                    <a:pt x="138243" y="526430"/>
                    <a:pt x="138243" y="519604"/>
                  </a:cubicBezTo>
                  <a:lnTo>
                    <a:pt x="138243" y="254930"/>
                  </a:lnTo>
                  <a:cubicBezTo>
                    <a:pt x="138243" y="248104"/>
                    <a:pt x="134445" y="243554"/>
                    <a:pt x="132926" y="243554"/>
                  </a:cubicBezTo>
                  <a:close/>
                  <a:moveTo>
                    <a:pt x="35700" y="213219"/>
                  </a:moveTo>
                  <a:lnTo>
                    <a:pt x="132926" y="213219"/>
                  </a:lnTo>
                  <a:cubicBezTo>
                    <a:pt x="152675" y="213219"/>
                    <a:pt x="168626" y="231420"/>
                    <a:pt x="168626" y="254930"/>
                  </a:cubicBezTo>
                  <a:lnTo>
                    <a:pt x="168626" y="519604"/>
                  </a:lnTo>
                  <a:cubicBezTo>
                    <a:pt x="168626" y="542356"/>
                    <a:pt x="152675" y="561315"/>
                    <a:pt x="132926" y="561315"/>
                  </a:cubicBezTo>
                  <a:lnTo>
                    <a:pt x="35700" y="561315"/>
                  </a:lnTo>
                  <a:cubicBezTo>
                    <a:pt x="15951" y="561315"/>
                    <a:pt x="0" y="542356"/>
                    <a:pt x="0" y="519604"/>
                  </a:cubicBezTo>
                  <a:lnTo>
                    <a:pt x="0" y="254930"/>
                  </a:lnTo>
                  <a:cubicBezTo>
                    <a:pt x="0" y="231420"/>
                    <a:pt x="15951" y="213219"/>
                    <a:pt x="35700" y="213219"/>
                  </a:cubicBezTo>
                  <a:close/>
                  <a:moveTo>
                    <a:pt x="321281" y="30341"/>
                  </a:moveTo>
                  <a:cubicBezTo>
                    <a:pt x="307611" y="30341"/>
                    <a:pt x="296219" y="41719"/>
                    <a:pt x="296219" y="55373"/>
                  </a:cubicBezTo>
                  <a:cubicBezTo>
                    <a:pt x="296219" y="56890"/>
                    <a:pt x="296979" y="59166"/>
                    <a:pt x="296979" y="60683"/>
                  </a:cubicBezTo>
                  <a:cubicBezTo>
                    <a:pt x="297738" y="62200"/>
                    <a:pt x="297738" y="64475"/>
                    <a:pt x="296979" y="65992"/>
                  </a:cubicBezTo>
                  <a:cubicBezTo>
                    <a:pt x="306852" y="119090"/>
                    <a:pt x="287106" y="174463"/>
                    <a:pt x="268119" y="212389"/>
                  </a:cubicBezTo>
                  <a:cubicBezTo>
                    <a:pt x="266600" y="215424"/>
                    <a:pt x="265081" y="218458"/>
                    <a:pt x="263563" y="221492"/>
                  </a:cubicBezTo>
                  <a:cubicBezTo>
                    <a:pt x="263563" y="221492"/>
                    <a:pt x="262803" y="222250"/>
                    <a:pt x="262044" y="223009"/>
                  </a:cubicBezTo>
                  <a:cubicBezTo>
                    <a:pt x="255209" y="232870"/>
                    <a:pt x="244576" y="238938"/>
                    <a:pt x="232425" y="240455"/>
                  </a:cubicBezTo>
                  <a:cubicBezTo>
                    <a:pt x="231665" y="240455"/>
                    <a:pt x="230906" y="240455"/>
                    <a:pt x="230146" y="240455"/>
                  </a:cubicBezTo>
                  <a:lnTo>
                    <a:pt x="225590" y="240455"/>
                  </a:lnTo>
                  <a:cubicBezTo>
                    <a:pt x="225590" y="241214"/>
                    <a:pt x="224830" y="241214"/>
                    <a:pt x="224071" y="241214"/>
                  </a:cubicBezTo>
                  <a:cubicBezTo>
                    <a:pt x="217236" y="241214"/>
                    <a:pt x="211919" y="246524"/>
                    <a:pt x="211919" y="253350"/>
                  </a:cubicBezTo>
                  <a:lnTo>
                    <a:pt x="211919" y="518079"/>
                  </a:lnTo>
                  <a:cubicBezTo>
                    <a:pt x="211919" y="524905"/>
                    <a:pt x="217995" y="530974"/>
                    <a:pt x="224830" y="530974"/>
                  </a:cubicBezTo>
                  <a:lnTo>
                    <a:pt x="521019" y="530974"/>
                  </a:lnTo>
                  <a:cubicBezTo>
                    <a:pt x="521779" y="530974"/>
                    <a:pt x="521779" y="530215"/>
                    <a:pt x="522538" y="530215"/>
                  </a:cubicBezTo>
                  <a:cubicBezTo>
                    <a:pt x="536208" y="530215"/>
                    <a:pt x="546081" y="518837"/>
                    <a:pt x="546081" y="505942"/>
                  </a:cubicBezTo>
                  <a:cubicBezTo>
                    <a:pt x="546081" y="493047"/>
                    <a:pt x="536208" y="481669"/>
                    <a:pt x="522538" y="480910"/>
                  </a:cubicBezTo>
                  <a:cubicBezTo>
                    <a:pt x="514943" y="480910"/>
                    <a:pt x="508108" y="474084"/>
                    <a:pt x="508108" y="465740"/>
                  </a:cubicBezTo>
                  <a:cubicBezTo>
                    <a:pt x="508108" y="457396"/>
                    <a:pt x="514943" y="450569"/>
                    <a:pt x="523298" y="450569"/>
                  </a:cubicBezTo>
                  <a:cubicBezTo>
                    <a:pt x="536968" y="450569"/>
                    <a:pt x="548360" y="439191"/>
                    <a:pt x="548360" y="425537"/>
                  </a:cubicBezTo>
                  <a:cubicBezTo>
                    <a:pt x="548360" y="411884"/>
                    <a:pt x="536968" y="401264"/>
                    <a:pt x="523298" y="401264"/>
                  </a:cubicBezTo>
                  <a:cubicBezTo>
                    <a:pt x="514943" y="401264"/>
                    <a:pt x="508108" y="394438"/>
                    <a:pt x="508108" y="386094"/>
                  </a:cubicBezTo>
                  <a:cubicBezTo>
                    <a:pt x="508108" y="377750"/>
                    <a:pt x="514943" y="370923"/>
                    <a:pt x="523298" y="370923"/>
                  </a:cubicBezTo>
                  <a:cubicBezTo>
                    <a:pt x="536968" y="370923"/>
                    <a:pt x="548360" y="359545"/>
                    <a:pt x="548360" y="345891"/>
                  </a:cubicBezTo>
                  <a:cubicBezTo>
                    <a:pt x="548360" y="332238"/>
                    <a:pt x="536968" y="320860"/>
                    <a:pt x="523298" y="320860"/>
                  </a:cubicBezTo>
                  <a:cubicBezTo>
                    <a:pt x="514943" y="320860"/>
                    <a:pt x="508108" y="314033"/>
                    <a:pt x="508108" y="305689"/>
                  </a:cubicBezTo>
                  <a:cubicBezTo>
                    <a:pt x="508108" y="297345"/>
                    <a:pt x="514943" y="290518"/>
                    <a:pt x="523298" y="290518"/>
                  </a:cubicBezTo>
                  <a:cubicBezTo>
                    <a:pt x="536968" y="290518"/>
                    <a:pt x="548360" y="279140"/>
                    <a:pt x="548360" y="265487"/>
                  </a:cubicBezTo>
                  <a:cubicBezTo>
                    <a:pt x="548360" y="251833"/>
                    <a:pt x="536968" y="240455"/>
                    <a:pt x="523298" y="240455"/>
                  </a:cubicBezTo>
                  <a:lnTo>
                    <a:pt x="373684" y="240455"/>
                  </a:lnTo>
                  <a:cubicBezTo>
                    <a:pt x="369127" y="240455"/>
                    <a:pt x="363811" y="238180"/>
                    <a:pt x="361533" y="234387"/>
                  </a:cubicBezTo>
                  <a:cubicBezTo>
                    <a:pt x="358495" y="229836"/>
                    <a:pt x="357735" y="224526"/>
                    <a:pt x="360014" y="219975"/>
                  </a:cubicBezTo>
                  <a:cubicBezTo>
                    <a:pt x="401784" y="120607"/>
                    <a:pt x="349381" y="50822"/>
                    <a:pt x="343306" y="42478"/>
                  </a:cubicBezTo>
                  <a:cubicBezTo>
                    <a:pt x="342546" y="42478"/>
                    <a:pt x="341787" y="41719"/>
                    <a:pt x="341787" y="40961"/>
                  </a:cubicBezTo>
                  <a:cubicBezTo>
                    <a:pt x="336471" y="34134"/>
                    <a:pt x="329635" y="30341"/>
                    <a:pt x="321281" y="30341"/>
                  </a:cubicBezTo>
                  <a:close/>
                  <a:moveTo>
                    <a:pt x="321281" y="0"/>
                  </a:moveTo>
                  <a:cubicBezTo>
                    <a:pt x="338749" y="0"/>
                    <a:pt x="354698" y="8344"/>
                    <a:pt x="365330" y="21997"/>
                  </a:cubicBezTo>
                  <a:cubicBezTo>
                    <a:pt x="368368" y="25032"/>
                    <a:pt x="431403" y="99368"/>
                    <a:pt x="395708" y="210114"/>
                  </a:cubicBezTo>
                  <a:lnTo>
                    <a:pt x="523298" y="210114"/>
                  </a:lnTo>
                  <a:cubicBezTo>
                    <a:pt x="538487" y="210114"/>
                    <a:pt x="552157" y="216182"/>
                    <a:pt x="562789" y="226802"/>
                  </a:cubicBezTo>
                  <a:cubicBezTo>
                    <a:pt x="572662" y="237421"/>
                    <a:pt x="578738" y="251075"/>
                    <a:pt x="578738" y="265487"/>
                  </a:cubicBezTo>
                  <a:cubicBezTo>
                    <a:pt x="578738" y="281416"/>
                    <a:pt x="571903" y="295828"/>
                    <a:pt x="561270" y="305689"/>
                  </a:cubicBezTo>
                  <a:cubicBezTo>
                    <a:pt x="571903" y="315550"/>
                    <a:pt x="578738" y="329962"/>
                    <a:pt x="578738" y="345891"/>
                  </a:cubicBezTo>
                  <a:cubicBezTo>
                    <a:pt x="578738" y="361821"/>
                    <a:pt x="571903" y="375474"/>
                    <a:pt x="561270" y="386094"/>
                  </a:cubicBezTo>
                  <a:cubicBezTo>
                    <a:pt x="571903" y="395955"/>
                    <a:pt x="578738" y="410367"/>
                    <a:pt x="578738" y="425537"/>
                  </a:cubicBezTo>
                  <a:cubicBezTo>
                    <a:pt x="578738" y="442225"/>
                    <a:pt x="571903" y="456637"/>
                    <a:pt x="560511" y="466498"/>
                  </a:cubicBezTo>
                  <a:cubicBezTo>
                    <a:pt x="570384" y="477118"/>
                    <a:pt x="576460" y="490771"/>
                    <a:pt x="576460" y="505942"/>
                  </a:cubicBezTo>
                  <a:cubicBezTo>
                    <a:pt x="576460" y="534008"/>
                    <a:pt x="555195" y="557522"/>
                    <a:pt x="527095" y="560556"/>
                  </a:cubicBezTo>
                  <a:cubicBezTo>
                    <a:pt x="525576" y="560556"/>
                    <a:pt x="524816" y="561315"/>
                    <a:pt x="523298" y="561315"/>
                  </a:cubicBezTo>
                  <a:lnTo>
                    <a:pt x="224830" y="561315"/>
                  </a:lnTo>
                  <a:cubicBezTo>
                    <a:pt x="201287" y="561315"/>
                    <a:pt x="181541" y="541593"/>
                    <a:pt x="181541" y="518079"/>
                  </a:cubicBezTo>
                  <a:lnTo>
                    <a:pt x="181541" y="253350"/>
                  </a:lnTo>
                  <a:cubicBezTo>
                    <a:pt x="181541" y="230594"/>
                    <a:pt x="199768" y="211631"/>
                    <a:pt x="222552" y="210872"/>
                  </a:cubicBezTo>
                  <a:cubicBezTo>
                    <a:pt x="223311" y="210872"/>
                    <a:pt x="224071" y="210114"/>
                    <a:pt x="224830" y="210114"/>
                  </a:cubicBezTo>
                  <a:lnTo>
                    <a:pt x="229387" y="210114"/>
                  </a:lnTo>
                  <a:cubicBezTo>
                    <a:pt x="232425" y="210114"/>
                    <a:pt x="235463" y="208597"/>
                    <a:pt x="237741" y="205563"/>
                  </a:cubicBezTo>
                  <a:cubicBezTo>
                    <a:pt x="238500" y="203287"/>
                    <a:pt x="240019" y="201011"/>
                    <a:pt x="240779" y="198736"/>
                  </a:cubicBezTo>
                  <a:cubicBezTo>
                    <a:pt x="255209" y="170670"/>
                    <a:pt x="277233" y="115297"/>
                    <a:pt x="266600" y="66751"/>
                  </a:cubicBezTo>
                  <a:cubicBezTo>
                    <a:pt x="265841" y="65234"/>
                    <a:pt x="265841" y="62958"/>
                    <a:pt x="266600" y="60683"/>
                  </a:cubicBezTo>
                  <a:cubicBezTo>
                    <a:pt x="265841" y="59166"/>
                    <a:pt x="265841" y="56890"/>
                    <a:pt x="265841" y="55373"/>
                  </a:cubicBezTo>
                  <a:cubicBezTo>
                    <a:pt x="265841" y="25032"/>
                    <a:pt x="290903" y="0"/>
                    <a:pt x="32128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2" name="矩形 21"/>
            <p:cNvSpPr/>
            <p:nvPr/>
          </p:nvSpPr>
          <p:spPr>
            <a:xfrm>
              <a:off x="6213475" y="2386013"/>
              <a:ext cx="933450" cy="93345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3" name="椭圆 23"/>
            <p:cNvSpPr/>
            <p:nvPr/>
          </p:nvSpPr>
          <p:spPr>
            <a:xfrm>
              <a:off x="6409939" y="2609552"/>
              <a:ext cx="540523" cy="486370"/>
            </a:xfrm>
            <a:custGeom>
              <a:avLst/>
              <a:gdLst>
                <a:gd name="connsiteX0" fmla="*/ 465730 w 609191"/>
                <a:gd name="connsiteY0" fmla="*/ 360460 h 548159"/>
                <a:gd name="connsiteX1" fmla="*/ 465730 w 609191"/>
                <a:gd name="connsiteY1" fmla="*/ 404898 h 548159"/>
                <a:gd name="connsiteX2" fmla="*/ 421230 w 609191"/>
                <a:gd name="connsiteY2" fmla="*/ 404898 h 548159"/>
                <a:gd name="connsiteX3" fmla="*/ 421230 w 609191"/>
                <a:gd name="connsiteY3" fmla="*/ 439197 h 548159"/>
                <a:gd name="connsiteX4" fmla="*/ 465730 w 609191"/>
                <a:gd name="connsiteY4" fmla="*/ 439197 h 548159"/>
                <a:gd name="connsiteX5" fmla="*/ 465730 w 609191"/>
                <a:gd name="connsiteY5" fmla="*/ 483635 h 548159"/>
                <a:gd name="connsiteX6" fmla="*/ 499982 w 609191"/>
                <a:gd name="connsiteY6" fmla="*/ 483635 h 548159"/>
                <a:gd name="connsiteX7" fmla="*/ 499982 w 609191"/>
                <a:gd name="connsiteY7" fmla="*/ 439197 h 548159"/>
                <a:gd name="connsiteX8" fmla="*/ 544577 w 609191"/>
                <a:gd name="connsiteY8" fmla="*/ 439197 h 548159"/>
                <a:gd name="connsiteX9" fmla="*/ 544577 w 609191"/>
                <a:gd name="connsiteY9" fmla="*/ 404898 h 548159"/>
                <a:gd name="connsiteX10" fmla="*/ 499982 w 609191"/>
                <a:gd name="connsiteY10" fmla="*/ 404898 h 548159"/>
                <a:gd name="connsiteX11" fmla="*/ 499982 w 609191"/>
                <a:gd name="connsiteY11" fmla="*/ 360460 h 548159"/>
                <a:gd name="connsiteX12" fmla="*/ 482809 w 609191"/>
                <a:gd name="connsiteY12" fmla="*/ 295746 h 548159"/>
                <a:gd name="connsiteX13" fmla="*/ 609191 w 609191"/>
                <a:gd name="connsiteY13" fmla="*/ 421953 h 548159"/>
                <a:gd name="connsiteX14" fmla="*/ 482809 w 609191"/>
                <a:gd name="connsiteY14" fmla="*/ 548159 h 548159"/>
                <a:gd name="connsiteX15" fmla="*/ 356426 w 609191"/>
                <a:gd name="connsiteY15" fmla="*/ 421953 h 548159"/>
                <a:gd name="connsiteX16" fmla="*/ 482809 w 609191"/>
                <a:gd name="connsiteY16" fmla="*/ 295746 h 548159"/>
                <a:gd name="connsiteX17" fmla="*/ 256102 w 609191"/>
                <a:gd name="connsiteY17" fmla="*/ 446 h 548159"/>
                <a:gd name="connsiteX18" fmla="*/ 318064 w 609191"/>
                <a:gd name="connsiteY18" fmla="*/ 13618 h 548159"/>
                <a:gd name="connsiteX19" fmla="*/ 348333 w 609191"/>
                <a:gd name="connsiteY19" fmla="*/ 41667 h 548159"/>
                <a:gd name="connsiteX20" fmla="*/ 381544 w 609191"/>
                <a:gd name="connsiteY20" fmla="*/ 146945 h 548159"/>
                <a:gd name="connsiteX21" fmla="*/ 379267 w 609191"/>
                <a:gd name="connsiteY21" fmla="*/ 156232 h 548159"/>
                <a:gd name="connsiteX22" fmla="*/ 388186 w 609191"/>
                <a:gd name="connsiteY22" fmla="*/ 200485 h 548159"/>
                <a:gd name="connsiteX23" fmla="*/ 366742 w 609191"/>
                <a:gd name="connsiteY23" fmla="*/ 237725 h 548159"/>
                <a:gd name="connsiteX24" fmla="*/ 351749 w 609191"/>
                <a:gd name="connsiteY24" fmla="*/ 278851 h 548159"/>
                <a:gd name="connsiteX25" fmla="*/ 351749 w 609191"/>
                <a:gd name="connsiteY25" fmla="*/ 322915 h 548159"/>
                <a:gd name="connsiteX26" fmla="*/ 317969 w 609191"/>
                <a:gd name="connsiteY26" fmla="*/ 422507 h 548159"/>
                <a:gd name="connsiteX27" fmla="*/ 376800 w 609191"/>
                <a:gd name="connsiteY27" fmla="*/ 548159 h 548159"/>
                <a:gd name="connsiteX28" fmla="*/ 26853 w 609191"/>
                <a:gd name="connsiteY28" fmla="*/ 548159 h 548159"/>
                <a:gd name="connsiteX29" fmla="*/ 0 w 609191"/>
                <a:gd name="connsiteY29" fmla="*/ 521437 h 548159"/>
                <a:gd name="connsiteX30" fmla="*/ 0 w 609191"/>
                <a:gd name="connsiteY30" fmla="*/ 473867 h 548159"/>
                <a:gd name="connsiteX31" fmla="*/ 19452 w 609191"/>
                <a:gd name="connsiteY31" fmla="*/ 433120 h 548159"/>
                <a:gd name="connsiteX32" fmla="*/ 173740 w 609191"/>
                <a:gd name="connsiteY32" fmla="*/ 334286 h 548159"/>
                <a:gd name="connsiteX33" fmla="*/ 176586 w 609191"/>
                <a:gd name="connsiteY33" fmla="*/ 330021 h 548159"/>
                <a:gd name="connsiteX34" fmla="*/ 176586 w 609191"/>
                <a:gd name="connsiteY34" fmla="*/ 278851 h 548159"/>
                <a:gd name="connsiteX35" fmla="*/ 161594 w 609191"/>
                <a:gd name="connsiteY35" fmla="*/ 237725 h 548159"/>
                <a:gd name="connsiteX36" fmla="*/ 140149 w 609191"/>
                <a:gd name="connsiteY36" fmla="*/ 200485 h 548159"/>
                <a:gd name="connsiteX37" fmla="*/ 148499 w 609191"/>
                <a:gd name="connsiteY37" fmla="*/ 156232 h 548159"/>
                <a:gd name="connsiteX38" fmla="*/ 146222 w 609191"/>
                <a:gd name="connsiteY38" fmla="*/ 146756 h 548159"/>
                <a:gd name="connsiteX39" fmla="*/ 146032 w 609191"/>
                <a:gd name="connsiteY39" fmla="*/ 95111 h 548159"/>
                <a:gd name="connsiteX40" fmla="*/ 176207 w 609191"/>
                <a:gd name="connsiteY40" fmla="*/ 42141 h 548159"/>
                <a:gd name="connsiteX41" fmla="*/ 204199 w 609191"/>
                <a:gd name="connsiteY41" fmla="*/ 19019 h 548159"/>
                <a:gd name="connsiteX42" fmla="*/ 231431 w 609191"/>
                <a:gd name="connsiteY42" fmla="*/ 5184 h 548159"/>
                <a:gd name="connsiteX43" fmla="*/ 256102 w 609191"/>
                <a:gd name="connsiteY43" fmla="*/ 446 h 54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09191" h="548159">
                  <a:moveTo>
                    <a:pt x="465730" y="360460"/>
                  </a:moveTo>
                  <a:lnTo>
                    <a:pt x="465730" y="404898"/>
                  </a:lnTo>
                  <a:lnTo>
                    <a:pt x="421230" y="404898"/>
                  </a:lnTo>
                  <a:lnTo>
                    <a:pt x="421230" y="439197"/>
                  </a:lnTo>
                  <a:lnTo>
                    <a:pt x="465730" y="439197"/>
                  </a:lnTo>
                  <a:lnTo>
                    <a:pt x="465730" y="483635"/>
                  </a:lnTo>
                  <a:lnTo>
                    <a:pt x="499982" y="483635"/>
                  </a:lnTo>
                  <a:lnTo>
                    <a:pt x="499982" y="439197"/>
                  </a:lnTo>
                  <a:lnTo>
                    <a:pt x="544577" y="439197"/>
                  </a:lnTo>
                  <a:lnTo>
                    <a:pt x="544577" y="404898"/>
                  </a:lnTo>
                  <a:lnTo>
                    <a:pt x="499982" y="404898"/>
                  </a:lnTo>
                  <a:lnTo>
                    <a:pt x="499982" y="360460"/>
                  </a:lnTo>
                  <a:close/>
                  <a:moveTo>
                    <a:pt x="482809" y="295746"/>
                  </a:moveTo>
                  <a:cubicBezTo>
                    <a:pt x="552642" y="295746"/>
                    <a:pt x="609191" y="352217"/>
                    <a:pt x="609191" y="421953"/>
                  </a:cubicBezTo>
                  <a:cubicBezTo>
                    <a:pt x="609191" y="491688"/>
                    <a:pt x="552642" y="548159"/>
                    <a:pt x="482809" y="548159"/>
                  </a:cubicBezTo>
                  <a:cubicBezTo>
                    <a:pt x="413071" y="548159"/>
                    <a:pt x="356426" y="491688"/>
                    <a:pt x="356426" y="421953"/>
                  </a:cubicBezTo>
                  <a:cubicBezTo>
                    <a:pt x="356426" y="352217"/>
                    <a:pt x="412976" y="295746"/>
                    <a:pt x="482809" y="295746"/>
                  </a:cubicBezTo>
                  <a:close/>
                  <a:moveTo>
                    <a:pt x="256102" y="446"/>
                  </a:moveTo>
                  <a:cubicBezTo>
                    <a:pt x="283050" y="-1828"/>
                    <a:pt x="303356" y="4900"/>
                    <a:pt x="318064" y="13618"/>
                  </a:cubicBezTo>
                  <a:cubicBezTo>
                    <a:pt x="339983" y="25747"/>
                    <a:pt x="348333" y="41667"/>
                    <a:pt x="348333" y="41667"/>
                  </a:cubicBezTo>
                  <a:cubicBezTo>
                    <a:pt x="348333" y="41667"/>
                    <a:pt x="398434" y="45173"/>
                    <a:pt x="381544" y="146945"/>
                  </a:cubicBezTo>
                  <a:cubicBezTo>
                    <a:pt x="380975" y="149978"/>
                    <a:pt x="380216" y="153105"/>
                    <a:pt x="379267" y="156232"/>
                  </a:cubicBezTo>
                  <a:cubicBezTo>
                    <a:pt x="388946" y="156232"/>
                    <a:pt x="398624" y="163623"/>
                    <a:pt x="388186" y="200485"/>
                  </a:cubicBezTo>
                  <a:cubicBezTo>
                    <a:pt x="380026" y="229292"/>
                    <a:pt x="372435" y="237251"/>
                    <a:pt x="366742" y="237725"/>
                  </a:cubicBezTo>
                  <a:cubicBezTo>
                    <a:pt x="364749" y="250802"/>
                    <a:pt x="359530" y="265206"/>
                    <a:pt x="351749" y="278851"/>
                  </a:cubicBezTo>
                  <a:lnTo>
                    <a:pt x="351749" y="322915"/>
                  </a:lnTo>
                  <a:cubicBezTo>
                    <a:pt x="330589" y="350584"/>
                    <a:pt x="317969" y="385077"/>
                    <a:pt x="317969" y="422507"/>
                  </a:cubicBezTo>
                  <a:cubicBezTo>
                    <a:pt x="317969" y="472920"/>
                    <a:pt x="340837" y="518120"/>
                    <a:pt x="376800" y="548159"/>
                  </a:cubicBezTo>
                  <a:lnTo>
                    <a:pt x="26853" y="548159"/>
                  </a:lnTo>
                  <a:cubicBezTo>
                    <a:pt x="12051" y="548159"/>
                    <a:pt x="0" y="536219"/>
                    <a:pt x="0" y="521437"/>
                  </a:cubicBezTo>
                  <a:lnTo>
                    <a:pt x="0" y="473867"/>
                  </a:lnTo>
                  <a:cubicBezTo>
                    <a:pt x="0" y="458137"/>
                    <a:pt x="7211" y="443070"/>
                    <a:pt x="19452" y="433120"/>
                  </a:cubicBezTo>
                  <a:cubicBezTo>
                    <a:pt x="86633" y="377970"/>
                    <a:pt x="159032" y="341487"/>
                    <a:pt x="173740" y="334286"/>
                  </a:cubicBezTo>
                  <a:cubicBezTo>
                    <a:pt x="175353" y="333528"/>
                    <a:pt x="176396" y="331917"/>
                    <a:pt x="176586" y="330021"/>
                  </a:cubicBezTo>
                  <a:lnTo>
                    <a:pt x="176586" y="278851"/>
                  </a:lnTo>
                  <a:cubicBezTo>
                    <a:pt x="168616" y="265206"/>
                    <a:pt x="163587" y="250802"/>
                    <a:pt x="161594" y="237725"/>
                  </a:cubicBezTo>
                  <a:cubicBezTo>
                    <a:pt x="155901" y="237251"/>
                    <a:pt x="148310" y="229197"/>
                    <a:pt x="140149" y="200485"/>
                  </a:cubicBezTo>
                  <a:cubicBezTo>
                    <a:pt x="129806" y="164192"/>
                    <a:pt x="139200" y="156516"/>
                    <a:pt x="148499" y="156232"/>
                  </a:cubicBezTo>
                  <a:cubicBezTo>
                    <a:pt x="147645" y="153105"/>
                    <a:pt x="146886" y="149978"/>
                    <a:pt x="146222" y="146756"/>
                  </a:cubicBezTo>
                  <a:cubicBezTo>
                    <a:pt x="142711" y="128467"/>
                    <a:pt x="141667" y="111410"/>
                    <a:pt x="146032" y="95111"/>
                  </a:cubicBezTo>
                  <a:cubicBezTo>
                    <a:pt x="151061" y="73222"/>
                    <a:pt x="162922" y="55691"/>
                    <a:pt x="176207" y="42141"/>
                  </a:cubicBezTo>
                  <a:cubicBezTo>
                    <a:pt x="184557" y="33233"/>
                    <a:pt x="194046" y="25463"/>
                    <a:pt x="204199" y="19019"/>
                  </a:cubicBezTo>
                  <a:cubicBezTo>
                    <a:pt x="212454" y="13334"/>
                    <a:pt x="221563" y="8406"/>
                    <a:pt x="231431" y="5184"/>
                  </a:cubicBezTo>
                  <a:cubicBezTo>
                    <a:pt x="239117" y="2626"/>
                    <a:pt x="247373" y="825"/>
                    <a:pt x="256102" y="44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4" name="矩形 23"/>
            <p:cNvSpPr/>
            <p:nvPr/>
          </p:nvSpPr>
          <p:spPr>
            <a:xfrm>
              <a:off x="6213475" y="3783806"/>
              <a:ext cx="933450" cy="93345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5" name="椭圆 27"/>
            <p:cNvSpPr/>
            <p:nvPr/>
          </p:nvSpPr>
          <p:spPr>
            <a:xfrm>
              <a:off x="6409939" y="4010962"/>
              <a:ext cx="540523" cy="479136"/>
            </a:xfrm>
            <a:custGeom>
              <a:avLst/>
              <a:gdLst>
                <a:gd name="T0" fmla="*/ 1133 w 7481"/>
                <a:gd name="T1" fmla="*/ 3184 h 6641"/>
                <a:gd name="T2" fmla="*/ 1815 w 7481"/>
                <a:gd name="T3" fmla="*/ 3566 h 6641"/>
                <a:gd name="T4" fmla="*/ 1618 w 7481"/>
                <a:gd name="T5" fmla="*/ 4057 h 6641"/>
                <a:gd name="T6" fmla="*/ 2411 w 7481"/>
                <a:gd name="T7" fmla="*/ 3846 h 6641"/>
                <a:gd name="T8" fmla="*/ 3226 w 7481"/>
                <a:gd name="T9" fmla="*/ 4471 h 6641"/>
                <a:gd name="T10" fmla="*/ 3337 w 7481"/>
                <a:gd name="T11" fmla="*/ 5414 h 6641"/>
                <a:gd name="T12" fmla="*/ 3239 w 7481"/>
                <a:gd name="T13" fmla="*/ 5550 h 6641"/>
                <a:gd name="T14" fmla="*/ 2429 w 7481"/>
                <a:gd name="T15" fmla="*/ 5852 h 6641"/>
                <a:gd name="T16" fmla="*/ 2731 w 7481"/>
                <a:gd name="T17" fmla="*/ 6641 h 6641"/>
                <a:gd name="T18" fmla="*/ 5052 w 7481"/>
                <a:gd name="T19" fmla="*/ 6338 h 6641"/>
                <a:gd name="T20" fmla="*/ 4749 w 7481"/>
                <a:gd name="T21" fmla="*/ 5550 h 6641"/>
                <a:gd name="T22" fmla="*/ 4137 w 7481"/>
                <a:gd name="T23" fmla="*/ 5483 h 6641"/>
                <a:gd name="T24" fmla="*/ 4144 w 7481"/>
                <a:gd name="T25" fmla="*/ 4646 h 6641"/>
                <a:gd name="T26" fmla="*/ 4976 w 7481"/>
                <a:gd name="T27" fmla="*/ 3824 h 6641"/>
                <a:gd name="T28" fmla="*/ 5193 w 7481"/>
                <a:gd name="T29" fmla="*/ 4030 h 6641"/>
                <a:gd name="T30" fmla="*/ 5680 w 7481"/>
                <a:gd name="T31" fmla="*/ 3591 h 6641"/>
                <a:gd name="T32" fmla="*/ 6076 w 7481"/>
                <a:gd name="T33" fmla="*/ 3300 h 6641"/>
                <a:gd name="T34" fmla="*/ 6903 w 7481"/>
                <a:gd name="T35" fmla="*/ 2860 h 6641"/>
                <a:gd name="T36" fmla="*/ 6416 w 7481"/>
                <a:gd name="T37" fmla="*/ 490 h 6641"/>
                <a:gd name="T38" fmla="*/ 6327 w 7481"/>
                <a:gd name="T39" fmla="*/ 122 h 6641"/>
                <a:gd name="T40" fmla="*/ 1273 w 7481"/>
                <a:gd name="T41" fmla="*/ 0 h 6641"/>
                <a:gd name="T42" fmla="*/ 1169 w 7481"/>
                <a:gd name="T43" fmla="*/ 336 h 6641"/>
                <a:gd name="T44" fmla="*/ 77 w 7481"/>
                <a:gd name="T45" fmla="*/ 1886 h 6641"/>
                <a:gd name="T46" fmla="*/ 5546 w 7481"/>
                <a:gd name="T47" fmla="*/ 2892 h 6641"/>
                <a:gd name="T48" fmla="*/ 6328 w 7481"/>
                <a:gd name="T49" fmla="*/ 1000 h 6641"/>
                <a:gd name="T50" fmla="*/ 5597 w 7481"/>
                <a:gd name="T51" fmla="*/ 2940 h 6641"/>
                <a:gd name="T52" fmla="*/ 3779 w 7481"/>
                <a:gd name="T53" fmla="*/ 762 h 6641"/>
                <a:gd name="T54" fmla="*/ 4201 w 7481"/>
                <a:gd name="T55" fmla="*/ 3605 h 6641"/>
                <a:gd name="T56" fmla="*/ 3723 w 7481"/>
                <a:gd name="T57" fmla="*/ 1223 h 6641"/>
                <a:gd name="T58" fmla="*/ 3076 w 7481"/>
                <a:gd name="T59" fmla="*/ 1566 h 6641"/>
                <a:gd name="T60" fmla="*/ 3779 w 7481"/>
                <a:gd name="T61" fmla="*/ 762 h 6641"/>
                <a:gd name="T62" fmla="*/ 1294 w 7481"/>
                <a:gd name="T63" fmla="*/ 1078 h 6641"/>
                <a:gd name="T64" fmla="*/ 1884 w 7481"/>
                <a:gd name="T65" fmla="*/ 2940 h 6641"/>
                <a:gd name="T66" fmla="*/ 1153 w 7481"/>
                <a:gd name="T67" fmla="*/ 1000 h 6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81" h="6641">
                  <a:moveTo>
                    <a:pt x="578" y="2860"/>
                  </a:moveTo>
                  <a:cubicBezTo>
                    <a:pt x="752" y="2992"/>
                    <a:pt x="936" y="3092"/>
                    <a:pt x="1133" y="3184"/>
                  </a:cubicBezTo>
                  <a:cubicBezTo>
                    <a:pt x="1223" y="3224"/>
                    <a:pt x="1314" y="3262"/>
                    <a:pt x="1405" y="3300"/>
                  </a:cubicBezTo>
                  <a:cubicBezTo>
                    <a:pt x="1592" y="3378"/>
                    <a:pt x="1686" y="3455"/>
                    <a:pt x="1815" y="3566"/>
                  </a:cubicBezTo>
                  <a:cubicBezTo>
                    <a:pt x="1867" y="3610"/>
                    <a:pt x="1867" y="3603"/>
                    <a:pt x="1800" y="3591"/>
                  </a:cubicBezTo>
                  <a:cubicBezTo>
                    <a:pt x="1587" y="3550"/>
                    <a:pt x="1406" y="3879"/>
                    <a:pt x="1618" y="4057"/>
                  </a:cubicBezTo>
                  <a:cubicBezTo>
                    <a:pt x="1833" y="4238"/>
                    <a:pt x="2081" y="4205"/>
                    <a:pt x="2288" y="4030"/>
                  </a:cubicBezTo>
                  <a:cubicBezTo>
                    <a:pt x="2350" y="3977"/>
                    <a:pt x="2390" y="3914"/>
                    <a:pt x="2411" y="3846"/>
                  </a:cubicBezTo>
                  <a:cubicBezTo>
                    <a:pt x="2431" y="3782"/>
                    <a:pt x="2462" y="3770"/>
                    <a:pt x="2504" y="3824"/>
                  </a:cubicBezTo>
                  <a:cubicBezTo>
                    <a:pt x="2727" y="4110"/>
                    <a:pt x="2969" y="4337"/>
                    <a:pt x="3226" y="4471"/>
                  </a:cubicBezTo>
                  <a:cubicBezTo>
                    <a:pt x="3286" y="4503"/>
                    <a:pt x="3337" y="4578"/>
                    <a:pt x="3337" y="4646"/>
                  </a:cubicBezTo>
                  <a:lnTo>
                    <a:pt x="3337" y="5414"/>
                  </a:lnTo>
                  <a:cubicBezTo>
                    <a:pt x="3337" y="5438"/>
                    <a:pt x="3339" y="5461"/>
                    <a:pt x="3343" y="5483"/>
                  </a:cubicBezTo>
                  <a:cubicBezTo>
                    <a:pt x="3350" y="5520"/>
                    <a:pt x="3307" y="5550"/>
                    <a:pt x="3239" y="5550"/>
                  </a:cubicBezTo>
                  <a:lnTo>
                    <a:pt x="2731" y="5550"/>
                  </a:lnTo>
                  <a:cubicBezTo>
                    <a:pt x="2564" y="5550"/>
                    <a:pt x="2429" y="5685"/>
                    <a:pt x="2429" y="5852"/>
                  </a:cubicBezTo>
                  <a:lnTo>
                    <a:pt x="2429" y="6338"/>
                  </a:lnTo>
                  <a:cubicBezTo>
                    <a:pt x="2429" y="6505"/>
                    <a:pt x="2564" y="6641"/>
                    <a:pt x="2731" y="6641"/>
                  </a:cubicBezTo>
                  <a:lnTo>
                    <a:pt x="4749" y="6641"/>
                  </a:lnTo>
                  <a:cubicBezTo>
                    <a:pt x="4916" y="6641"/>
                    <a:pt x="5052" y="6505"/>
                    <a:pt x="5052" y="6338"/>
                  </a:cubicBezTo>
                  <a:lnTo>
                    <a:pt x="5052" y="5852"/>
                  </a:lnTo>
                  <a:cubicBezTo>
                    <a:pt x="5052" y="5685"/>
                    <a:pt x="4916" y="5550"/>
                    <a:pt x="4749" y="5550"/>
                  </a:cubicBezTo>
                  <a:lnTo>
                    <a:pt x="4241" y="5550"/>
                  </a:lnTo>
                  <a:cubicBezTo>
                    <a:pt x="4174" y="5550"/>
                    <a:pt x="4130" y="5521"/>
                    <a:pt x="4137" y="5483"/>
                  </a:cubicBezTo>
                  <a:cubicBezTo>
                    <a:pt x="4141" y="5461"/>
                    <a:pt x="4144" y="5438"/>
                    <a:pt x="4144" y="5414"/>
                  </a:cubicBezTo>
                  <a:lnTo>
                    <a:pt x="4144" y="4646"/>
                  </a:lnTo>
                  <a:cubicBezTo>
                    <a:pt x="4144" y="4578"/>
                    <a:pt x="4195" y="4503"/>
                    <a:pt x="4255" y="4471"/>
                  </a:cubicBezTo>
                  <a:cubicBezTo>
                    <a:pt x="4511" y="4337"/>
                    <a:pt x="4754" y="4110"/>
                    <a:pt x="4976" y="3824"/>
                  </a:cubicBezTo>
                  <a:cubicBezTo>
                    <a:pt x="5018" y="3770"/>
                    <a:pt x="5050" y="3782"/>
                    <a:pt x="5070" y="3846"/>
                  </a:cubicBezTo>
                  <a:cubicBezTo>
                    <a:pt x="5091" y="3914"/>
                    <a:pt x="5130" y="3977"/>
                    <a:pt x="5193" y="4030"/>
                  </a:cubicBezTo>
                  <a:cubicBezTo>
                    <a:pt x="5400" y="4205"/>
                    <a:pt x="5648" y="4238"/>
                    <a:pt x="5863" y="4057"/>
                  </a:cubicBezTo>
                  <a:cubicBezTo>
                    <a:pt x="6075" y="3879"/>
                    <a:pt x="5893" y="3550"/>
                    <a:pt x="5680" y="3591"/>
                  </a:cubicBezTo>
                  <a:cubicBezTo>
                    <a:pt x="5614" y="3603"/>
                    <a:pt x="5614" y="3610"/>
                    <a:pt x="5665" y="3566"/>
                  </a:cubicBezTo>
                  <a:cubicBezTo>
                    <a:pt x="5794" y="3455"/>
                    <a:pt x="5888" y="3378"/>
                    <a:pt x="6076" y="3300"/>
                  </a:cubicBezTo>
                  <a:cubicBezTo>
                    <a:pt x="6167" y="3262"/>
                    <a:pt x="6257" y="3224"/>
                    <a:pt x="6348" y="3184"/>
                  </a:cubicBezTo>
                  <a:cubicBezTo>
                    <a:pt x="6545" y="3092"/>
                    <a:pt x="6729" y="2992"/>
                    <a:pt x="6903" y="2860"/>
                  </a:cubicBezTo>
                  <a:cubicBezTo>
                    <a:pt x="7211" y="2625"/>
                    <a:pt x="7359" y="2259"/>
                    <a:pt x="7403" y="1886"/>
                  </a:cubicBezTo>
                  <a:cubicBezTo>
                    <a:pt x="7481" y="1226"/>
                    <a:pt x="7006" y="679"/>
                    <a:pt x="6416" y="490"/>
                  </a:cubicBezTo>
                  <a:cubicBezTo>
                    <a:pt x="6352" y="470"/>
                    <a:pt x="6305" y="403"/>
                    <a:pt x="6312" y="336"/>
                  </a:cubicBezTo>
                  <a:cubicBezTo>
                    <a:pt x="6319" y="262"/>
                    <a:pt x="6324" y="190"/>
                    <a:pt x="6327" y="122"/>
                  </a:cubicBezTo>
                  <a:cubicBezTo>
                    <a:pt x="6330" y="55"/>
                    <a:pt x="6275" y="0"/>
                    <a:pt x="6207" y="0"/>
                  </a:cubicBezTo>
                  <a:lnTo>
                    <a:pt x="1273" y="0"/>
                  </a:lnTo>
                  <a:cubicBezTo>
                    <a:pt x="1206" y="0"/>
                    <a:pt x="1151" y="55"/>
                    <a:pt x="1153" y="122"/>
                  </a:cubicBezTo>
                  <a:cubicBezTo>
                    <a:pt x="1156" y="190"/>
                    <a:pt x="1161" y="262"/>
                    <a:pt x="1169" y="336"/>
                  </a:cubicBezTo>
                  <a:cubicBezTo>
                    <a:pt x="1175" y="403"/>
                    <a:pt x="1129" y="470"/>
                    <a:pt x="1064" y="490"/>
                  </a:cubicBezTo>
                  <a:cubicBezTo>
                    <a:pt x="474" y="679"/>
                    <a:pt x="0" y="1226"/>
                    <a:pt x="77" y="1886"/>
                  </a:cubicBezTo>
                  <a:cubicBezTo>
                    <a:pt x="121" y="2259"/>
                    <a:pt x="269" y="2625"/>
                    <a:pt x="578" y="2860"/>
                  </a:cubicBezTo>
                  <a:close/>
                  <a:moveTo>
                    <a:pt x="5546" y="2892"/>
                  </a:moveTo>
                  <a:cubicBezTo>
                    <a:pt x="5831" y="2311"/>
                    <a:pt x="6053" y="1662"/>
                    <a:pt x="6187" y="1078"/>
                  </a:cubicBezTo>
                  <a:cubicBezTo>
                    <a:pt x="6202" y="1012"/>
                    <a:pt x="6266" y="973"/>
                    <a:pt x="6328" y="1000"/>
                  </a:cubicBezTo>
                  <a:cubicBezTo>
                    <a:pt x="6935" y="1263"/>
                    <a:pt x="7167" y="2116"/>
                    <a:pt x="6498" y="2535"/>
                  </a:cubicBezTo>
                  <a:cubicBezTo>
                    <a:pt x="6239" y="2696"/>
                    <a:pt x="5887" y="2786"/>
                    <a:pt x="5597" y="2940"/>
                  </a:cubicBezTo>
                  <a:cubicBezTo>
                    <a:pt x="5537" y="2972"/>
                    <a:pt x="5516" y="2952"/>
                    <a:pt x="5546" y="2892"/>
                  </a:cubicBezTo>
                  <a:close/>
                  <a:moveTo>
                    <a:pt x="3779" y="762"/>
                  </a:moveTo>
                  <a:lnTo>
                    <a:pt x="4201" y="762"/>
                  </a:lnTo>
                  <a:lnTo>
                    <a:pt x="4201" y="3605"/>
                  </a:lnTo>
                  <a:lnTo>
                    <a:pt x="3723" y="3605"/>
                  </a:lnTo>
                  <a:lnTo>
                    <a:pt x="3723" y="1223"/>
                  </a:lnTo>
                  <a:lnTo>
                    <a:pt x="3712" y="1223"/>
                  </a:lnTo>
                  <a:lnTo>
                    <a:pt x="3076" y="1566"/>
                  </a:lnTo>
                  <a:lnTo>
                    <a:pt x="2980" y="1189"/>
                  </a:lnTo>
                  <a:lnTo>
                    <a:pt x="3779" y="762"/>
                  </a:lnTo>
                  <a:close/>
                  <a:moveTo>
                    <a:pt x="1153" y="1000"/>
                  </a:moveTo>
                  <a:cubicBezTo>
                    <a:pt x="1215" y="973"/>
                    <a:pt x="1279" y="1012"/>
                    <a:pt x="1294" y="1078"/>
                  </a:cubicBezTo>
                  <a:cubicBezTo>
                    <a:pt x="1428" y="1662"/>
                    <a:pt x="1649" y="2311"/>
                    <a:pt x="1935" y="2892"/>
                  </a:cubicBezTo>
                  <a:cubicBezTo>
                    <a:pt x="1965" y="2953"/>
                    <a:pt x="1943" y="2972"/>
                    <a:pt x="1884" y="2940"/>
                  </a:cubicBezTo>
                  <a:cubicBezTo>
                    <a:pt x="1594" y="2786"/>
                    <a:pt x="1241" y="2696"/>
                    <a:pt x="983" y="2535"/>
                  </a:cubicBezTo>
                  <a:cubicBezTo>
                    <a:pt x="313" y="2116"/>
                    <a:pt x="545" y="1263"/>
                    <a:pt x="1153" y="10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6" name="矩形 25"/>
            <p:cNvSpPr/>
            <p:nvPr/>
          </p:nvSpPr>
          <p:spPr>
            <a:xfrm>
              <a:off x="6213475" y="5181600"/>
              <a:ext cx="933450" cy="933450"/>
            </a:xfrm>
            <a:prstGeom prst="rect">
              <a:avLst/>
            </a:prstGeom>
            <a:solidFill>
              <a:srgbClr val="003366"/>
            </a:solid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27" name="椭圆 31"/>
            <p:cNvSpPr/>
            <p:nvPr/>
          </p:nvSpPr>
          <p:spPr>
            <a:xfrm>
              <a:off x="6409939" y="5397862"/>
              <a:ext cx="540523" cy="500926"/>
            </a:xfrm>
            <a:custGeom>
              <a:avLst/>
              <a:gdLst>
                <a:gd name="connsiteX0" fmla="*/ 182950 w 609756"/>
                <a:gd name="connsiteY0" fmla="*/ 245143 h 565088"/>
                <a:gd name="connsiteX1" fmla="*/ 177620 w 609756"/>
                <a:gd name="connsiteY1" fmla="*/ 266996 h 565088"/>
                <a:gd name="connsiteX2" fmla="*/ 170887 w 609756"/>
                <a:gd name="connsiteY2" fmla="*/ 290809 h 565088"/>
                <a:gd name="connsiteX3" fmla="*/ 195854 w 609756"/>
                <a:gd name="connsiteY3" fmla="*/ 290809 h 565088"/>
                <a:gd name="connsiteX4" fmla="*/ 188841 w 609756"/>
                <a:gd name="connsiteY4" fmla="*/ 266996 h 565088"/>
                <a:gd name="connsiteX5" fmla="*/ 183230 w 609756"/>
                <a:gd name="connsiteY5" fmla="*/ 245143 h 565088"/>
                <a:gd name="connsiteX6" fmla="*/ 361154 w 609756"/>
                <a:gd name="connsiteY6" fmla="*/ 226092 h 565088"/>
                <a:gd name="connsiteX7" fmla="*/ 431027 w 609756"/>
                <a:gd name="connsiteY7" fmla="*/ 226092 h 565088"/>
                <a:gd name="connsiteX8" fmla="*/ 431027 w 609756"/>
                <a:gd name="connsiteY8" fmla="*/ 247104 h 565088"/>
                <a:gd name="connsiteX9" fmla="*/ 386971 w 609756"/>
                <a:gd name="connsiteY9" fmla="*/ 247104 h 565088"/>
                <a:gd name="connsiteX10" fmla="*/ 386971 w 609756"/>
                <a:gd name="connsiteY10" fmla="*/ 270357 h 565088"/>
                <a:gd name="connsiteX11" fmla="*/ 428502 w 609756"/>
                <a:gd name="connsiteY11" fmla="*/ 270357 h 565088"/>
                <a:gd name="connsiteX12" fmla="*/ 428502 w 609756"/>
                <a:gd name="connsiteY12" fmla="*/ 291370 h 565088"/>
                <a:gd name="connsiteX13" fmla="*/ 386971 w 609756"/>
                <a:gd name="connsiteY13" fmla="*/ 291370 h 565088"/>
                <a:gd name="connsiteX14" fmla="*/ 386971 w 609756"/>
                <a:gd name="connsiteY14" fmla="*/ 317985 h 565088"/>
                <a:gd name="connsiteX15" fmla="*/ 433272 w 609756"/>
                <a:gd name="connsiteY15" fmla="*/ 317985 h 565088"/>
                <a:gd name="connsiteX16" fmla="*/ 433272 w 609756"/>
                <a:gd name="connsiteY16" fmla="*/ 338997 h 565088"/>
                <a:gd name="connsiteX17" fmla="*/ 361154 w 609756"/>
                <a:gd name="connsiteY17" fmla="*/ 338997 h 565088"/>
                <a:gd name="connsiteX18" fmla="*/ 167240 w 609756"/>
                <a:gd name="connsiteY18" fmla="*/ 226092 h 565088"/>
                <a:gd name="connsiteX19" fmla="*/ 200904 w 609756"/>
                <a:gd name="connsiteY19" fmla="*/ 226092 h 565088"/>
                <a:gd name="connsiteX20" fmla="*/ 235971 w 609756"/>
                <a:gd name="connsiteY20" fmla="*/ 338997 h 565088"/>
                <a:gd name="connsiteX21" fmla="*/ 208479 w 609756"/>
                <a:gd name="connsiteY21" fmla="*/ 338997 h 565088"/>
                <a:gd name="connsiteX22" fmla="*/ 199782 w 609756"/>
                <a:gd name="connsiteY22" fmla="*/ 309860 h 565088"/>
                <a:gd name="connsiteX23" fmla="*/ 167240 w 609756"/>
                <a:gd name="connsiteY23" fmla="*/ 309860 h 565088"/>
                <a:gd name="connsiteX24" fmla="*/ 159385 w 609756"/>
                <a:gd name="connsiteY24" fmla="*/ 338997 h 565088"/>
                <a:gd name="connsiteX25" fmla="*/ 132734 w 609756"/>
                <a:gd name="connsiteY25" fmla="*/ 338997 h 565088"/>
                <a:gd name="connsiteX26" fmla="*/ 306124 w 609756"/>
                <a:gd name="connsiteY26" fmla="*/ 224963 h 565088"/>
                <a:gd name="connsiteX27" fmla="*/ 337538 w 609756"/>
                <a:gd name="connsiteY27" fmla="*/ 230567 h 565088"/>
                <a:gd name="connsiteX28" fmla="*/ 332209 w 609756"/>
                <a:gd name="connsiteY28" fmla="*/ 251022 h 565088"/>
                <a:gd name="connsiteX29" fmla="*/ 305844 w 609756"/>
                <a:gd name="connsiteY29" fmla="*/ 245978 h 565088"/>
                <a:gd name="connsiteX30" fmla="*/ 268540 w 609756"/>
                <a:gd name="connsiteY30" fmla="*/ 282404 h 565088"/>
                <a:gd name="connsiteX31" fmla="*/ 303880 w 609756"/>
                <a:gd name="connsiteY31" fmla="*/ 319391 h 565088"/>
                <a:gd name="connsiteX32" fmla="*/ 316502 w 609756"/>
                <a:gd name="connsiteY32" fmla="*/ 317710 h 565088"/>
                <a:gd name="connsiteX33" fmla="*/ 316502 w 609756"/>
                <a:gd name="connsiteY33" fmla="*/ 294173 h 565088"/>
                <a:gd name="connsiteX34" fmla="*/ 299112 w 609756"/>
                <a:gd name="connsiteY34" fmla="*/ 294173 h 565088"/>
                <a:gd name="connsiteX35" fmla="*/ 299112 w 609756"/>
                <a:gd name="connsiteY35" fmla="*/ 274279 h 565088"/>
                <a:gd name="connsiteX36" fmla="*/ 341184 w 609756"/>
                <a:gd name="connsiteY36" fmla="*/ 274279 h 565088"/>
                <a:gd name="connsiteX37" fmla="*/ 341184 w 609756"/>
                <a:gd name="connsiteY37" fmla="*/ 333681 h 565088"/>
                <a:gd name="connsiteX38" fmla="*/ 303320 w 609756"/>
                <a:gd name="connsiteY38" fmla="*/ 340126 h 565088"/>
                <a:gd name="connsiteX39" fmla="*/ 257602 w 609756"/>
                <a:gd name="connsiteY39" fmla="*/ 324995 h 565088"/>
                <a:gd name="connsiteX40" fmla="*/ 241614 w 609756"/>
                <a:gd name="connsiteY40" fmla="*/ 283805 h 565088"/>
                <a:gd name="connsiteX41" fmla="*/ 306124 w 609756"/>
                <a:gd name="connsiteY41" fmla="*/ 224963 h 565088"/>
                <a:gd name="connsiteX42" fmla="*/ 283131 w 609756"/>
                <a:gd name="connsiteY42" fmla="*/ 0 h 565088"/>
                <a:gd name="connsiteX43" fmla="*/ 531748 w 609756"/>
                <a:gd name="connsiteY43" fmla="*/ 148206 h 565088"/>
                <a:gd name="connsiteX44" fmla="*/ 507896 w 609756"/>
                <a:gd name="connsiteY44" fmla="*/ 196114 h 565088"/>
                <a:gd name="connsiteX45" fmla="*/ 283131 w 609756"/>
                <a:gd name="connsiteY45" fmla="*/ 41744 h 565088"/>
                <a:gd name="connsiteX46" fmla="*/ 41810 w 609756"/>
                <a:gd name="connsiteY46" fmla="*/ 282684 h 565088"/>
                <a:gd name="connsiteX47" fmla="*/ 283131 w 609756"/>
                <a:gd name="connsiteY47" fmla="*/ 523344 h 565088"/>
                <a:gd name="connsiteX48" fmla="*/ 512386 w 609756"/>
                <a:gd name="connsiteY48" fmla="*/ 355807 h 565088"/>
                <a:gd name="connsiteX49" fmla="*/ 462999 w 609756"/>
                <a:gd name="connsiteY49" fmla="*/ 355807 h 565088"/>
                <a:gd name="connsiteX50" fmla="*/ 536518 w 609756"/>
                <a:gd name="connsiteY50" fmla="*/ 209281 h 565088"/>
                <a:gd name="connsiteX51" fmla="*/ 609756 w 609756"/>
                <a:gd name="connsiteY51" fmla="*/ 355807 h 565088"/>
                <a:gd name="connsiteX52" fmla="*/ 556160 w 609756"/>
                <a:gd name="connsiteY52" fmla="*/ 355807 h 565088"/>
                <a:gd name="connsiteX53" fmla="*/ 283131 w 609756"/>
                <a:gd name="connsiteY53" fmla="*/ 565088 h 565088"/>
                <a:gd name="connsiteX54" fmla="*/ 0 w 609756"/>
                <a:gd name="connsiteY54" fmla="*/ 282684 h 565088"/>
                <a:gd name="connsiteX55" fmla="*/ 283131 w 609756"/>
                <a:gd name="connsiteY55" fmla="*/ 0 h 565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609756" h="565088">
                  <a:moveTo>
                    <a:pt x="182950" y="245143"/>
                  </a:moveTo>
                  <a:cubicBezTo>
                    <a:pt x="181267" y="251867"/>
                    <a:pt x="179583" y="260552"/>
                    <a:pt x="177620" y="266996"/>
                  </a:cubicBezTo>
                  <a:lnTo>
                    <a:pt x="170887" y="290809"/>
                  </a:lnTo>
                  <a:lnTo>
                    <a:pt x="195854" y="290809"/>
                  </a:lnTo>
                  <a:lnTo>
                    <a:pt x="188841" y="266996"/>
                  </a:lnTo>
                  <a:cubicBezTo>
                    <a:pt x="186877" y="260272"/>
                    <a:pt x="184914" y="251867"/>
                    <a:pt x="183230" y="245143"/>
                  </a:cubicBezTo>
                  <a:close/>
                  <a:moveTo>
                    <a:pt x="361154" y="226092"/>
                  </a:moveTo>
                  <a:lnTo>
                    <a:pt x="431027" y="226092"/>
                  </a:lnTo>
                  <a:lnTo>
                    <a:pt x="431027" y="247104"/>
                  </a:lnTo>
                  <a:lnTo>
                    <a:pt x="386971" y="247104"/>
                  </a:lnTo>
                  <a:lnTo>
                    <a:pt x="386971" y="270357"/>
                  </a:lnTo>
                  <a:lnTo>
                    <a:pt x="428502" y="270357"/>
                  </a:lnTo>
                  <a:lnTo>
                    <a:pt x="428502" y="291370"/>
                  </a:lnTo>
                  <a:lnTo>
                    <a:pt x="386971" y="291370"/>
                  </a:lnTo>
                  <a:lnTo>
                    <a:pt x="386971" y="317985"/>
                  </a:lnTo>
                  <a:lnTo>
                    <a:pt x="433272" y="317985"/>
                  </a:lnTo>
                  <a:lnTo>
                    <a:pt x="433272" y="338997"/>
                  </a:lnTo>
                  <a:lnTo>
                    <a:pt x="361154" y="338997"/>
                  </a:lnTo>
                  <a:close/>
                  <a:moveTo>
                    <a:pt x="167240" y="226092"/>
                  </a:moveTo>
                  <a:lnTo>
                    <a:pt x="200904" y="226092"/>
                  </a:lnTo>
                  <a:lnTo>
                    <a:pt x="235971" y="338997"/>
                  </a:lnTo>
                  <a:lnTo>
                    <a:pt x="208479" y="338997"/>
                  </a:lnTo>
                  <a:lnTo>
                    <a:pt x="199782" y="309860"/>
                  </a:lnTo>
                  <a:lnTo>
                    <a:pt x="167240" y="309860"/>
                  </a:lnTo>
                  <a:lnTo>
                    <a:pt x="159385" y="338997"/>
                  </a:lnTo>
                  <a:lnTo>
                    <a:pt x="132734" y="338997"/>
                  </a:lnTo>
                  <a:close/>
                  <a:moveTo>
                    <a:pt x="306124" y="224963"/>
                  </a:moveTo>
                  <a:cubicBezTo>
                    <a:pt x="320709" y="224963"/>
                    <a:pt x="331928" y="227765"/>
                    <a:pt x="337538" y="230567"/>
                  </a:cubicBezTo>
                  <a:lnTo>
                    <a:pt x="332209" y="251022"/>
                  </a:lnTo>
                  <a:cubicBezTo>
                    <a:pt x="325758" y="248220"/>
                    <a:pt x="318185" y="245978"/>
                    <a:pt x="305844" y="245978"/>
                  </a:cubicBezTo>
                  <a:cubicBezTo>
                    <a:pt x="284528" y="245978"/>
                    <a:pt x="268540" y="258027"/>
                    <a:pt x="268540" y="282404"/>
                  </a:cubicBezTo>
                  <a:cubicBezTo>
                    <a:pt x="268540" y="305661"/>
                    <a:pt x="283125" y="319391"/>
                    <a:pt x="303880" y="319391"/>
                  </a:cubicBezTo>
                  <a:cubicBezTo>
                    <a:pt x="309771" y="319391"/>
                    <a:pt x="314539" y="318831"/>
                    <a:pt x="316502" y="317710"/>
                  </a:cubicBezTo>
                  <a:lnTo>
                    <a:pt x="316502" y="294173"/>
                  </a:lnTo>
                  <a:lnTo>
                    <a:pt x="299112" y="294173"/>
                  </a:lnTo>
                  <a:lnTo>
                    <a:pt x="299112" y="274279"/>
                  </a:lnTo>
                  <a:lnTo>
                    <a:pt x="341184" y="274279"/>
                  </a:lnTo>
                  <a:lnTo>
                    <a:pt x="341184" y="333681"/>
                  </a:lnTo>
                  <a:cubicBezTo>
                    <a:pt x="333331" y="336483"/>
                    <a:pt x="318465" y="340126"/>
                    <a:pt x="303320" y="340126"/>
                  </a:cubicBezTo>
                  <a:cubicBezTo>
                    <a:pt x="282845" y="340126"/>
                    <a:pt x="267979" y="334802"/>
                    <a:pt x="257602" y="324995"/>
                  </a:cubicBezTo>
                  <a:cubicBezTo>
                    <a:pt x="247224" y="315188"/>
                    <a:pt x="241334" y="300337"/>
                    <a:pt x="241614" y="283805"/>
                  </a:cubicBezTo>
                  <a:cubicBezTo>
                    <a:pt x="241895" y="246258"/>
                    <a:pt x="269101" y="224963"/>
                    <a:pt x="306124" y="224963"/>
                  </a:cubicBezTo>
                  <a:close/>
                  <a:moveTo>
                    <a:pt x="283131" y="0"/>
                  </a:moveTo>
                  <a:cubicBezTo>
                    <a:pt x="390322" y="0"/>
                    <a:pt x="484045" y="59955"/>
                    <a:pt x="531748" y="148206"/>
                  </a:cubicBezTo>
                  <a:lnTo>
                    <a:pt x="507896" y="196114"/>
                  </a:lnTo>
                  <a:cubicBezTo>
                    <a:pt x="472820" y="106182"/>
                    <a:pt x="385552" y="41744"/>
                    <a:pt x="283131" y="41744"/>
                  </a:cubicBezTo>
                  <a:cubicBezTo>
                    <a:pt x="150124" y="41744"/>
                    <a:pt x="41810" y="149887"/>
                    <a:pt x="41810" y="282684"/>
                  </a:cubicBezTo>
                  <a:cubicBezTo>
                    <a:pt x="41810" y="415201"/>
                    <a:pt x="150124" y="523344"/>
                    <a:pt x="283131" y="523344"/>
                  </a:cubicBezTo>
                  <a:cubicBezTo>
                    <a:pt x="390322" y="523344"/>
                    <a:pt x="481239" y="452743"/>
                    <a:pt x="512386" y="355807"/>
                  </a:cubicBezTo>
                  <a:lnTo>
                    <a:pt x="462999" y="355807"/>
                  </a:lnTo>
                  <a:lnTo>
                    <a:pt x="536518" y="209281"/>
                  </a:lnTo>
                  <a:lnTo>
                    <a:pt x="609756" y="355807"/>
                  </a:lnTo>
                  <a:lnTo>
                    <a:pt x="556160" y="355807"/>
                  </a:lnTo>
                  <a:cubicBezTo>
                    <a:pt x="523610" y="476276"/>
                    <a:pt x="413613" y="565088"/>
                    <a:pt x="283131" y="565088"/>
                  </a:cubicBezTo>
                  <a:cubicBezTo>
                    <a:pt x="126834" y="565088"/>
                    <a:pt x="0" y="438454"/>
                    <a:pt x="0" y="282684"/>
                  </a:cubicBezTo>
                  <a:cubicBezTo>
                    <a:pt x="0" y="126634"/>
                    <a:pt x="126834" y="0"/>
                    <a:pt x="28313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grpSp>
          <p:nvGrpSpPr>
            <p:cNvPr id="28" name="组合 27"/>
            <p:cNvGrpSpPr/>
            <p:nvPr/>
          </p:nvGrpSpPr>
          <p:grpSpPr>
            <a:xfrm>
              <a:off x="2009774" y="2386013"/>
              <a:ext cx="3933824" cy="933450"/>
              <a:chOff x="2009774" y="2386013"/>
              <a:chExt cx="3933824" cy="933450"/>
            </a:xfrm>
          </p:grpSpPr>
          <p:sp>
            <p:nvSpPr>
              <p:cNvPr id="29" name="矩形 28"/>
              <p:cNvSpPr/>
              <p:nvPr/>
            </p:nvSpPr>
            <p:spPr>
              <a:xfrm>
                <a:off x="2009774" y="2386013"/>
                <a:ext cx="3933824" cy="933450"/>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30" name="文本框 6"/>
              <p:cNvSpPr txBox="1"/>
              <p:nvPr/>
            </p:nvSpPr>
            <p:spPr>
              <a:xfrm>
                <a:off x="2149090" y="2731514"/>
                <a:ext cx="3578611" cy="5714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请替换文字内容，添加相关标题，修改文字请替换文字内容，添加相关标题，修改文字内容个人及企业</a:t>
                </a:r>
              </a:p>
            </p:txBody>
          </p:sp>
          <p:sp>
            <p:nvSpPr>
              <p:cNvPr id="31" name="文本框 7"/>
              <p:cNvSpPr txBox="1"/>
              <p:nvPr/>
            </p:nvSpPr>
            <p:spPr>
              <a:xfrm>
                <a:off x="2149090" y="2468192"/>
                <a:ext cx="1813379" cy="3498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rPr>
                  <a:t>您的文字输入</a:t>
                </a:r>
              </a:p>
            </p:txBody>
          </p:sp>
        </p:grpSp>
        <p:grpSp>
          <p:nvGrpSpPr>
            <p:cNvPr id="32" name="组合 31"/>
            <p:cNvGrpSpPr/>
            <p:nvPr/>
          </p:nvGrpSpPr>
          <p:grpSpPr>
            <a:xfrm>
              <a:off x="2009774" y="3783806"/>
              <a:ext cx="3933824" cy="933450"/>
              <a:chOff x="2009774" y="3783806"/>
              <a:chExt cx="3933824" cy="933450"/>
            </a:xfrm>
          </p:grpSpPr>
          <p:sp>
            <p:nvSpPr>
              <p:cNvPr id="33" name="矩形 32"/>
              <p:cNvSpPr/>
              <p:nvPr/>
            </p:nvSpPr>
            <p:spPr>
              <a:xfrm>
                <a:off x="2009774" y="3783806"/>
                <a:ext cx="3933824" cy="933450"/>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34" name="文本框 6"/>
              <p:cNvSpPr txBox="1"/>
              <p:nvPr/>
            </p:nvSpPr>
            <p:spPr>
              <a:xfrm>
                <a:off x="2149090" y="4136323"/>
                <a:ext cx="3578611" cy="5714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请替换文字内容，添加相关标题，修改文字请替换文字内容，添加相关标题，修改文字内容个人及企业</a:t>
                </a:r>
              </a:p>
            </p:txBody>
          </p:sp>
          <p:sp>
            <p:nvSpPr>
              <p:cNvPr id="35" name="文本框 7"/>
              <p:cNvSpPr txBox="1"/>
              <p:nvPr/>
            </p:nvSpPr>
            <p:spPr>
              <a:xfrm>
                <a:off x="2149090" y="3873000"/>
                <a:ext cx="1813379" cy="3498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rPr>
                  <a:t>您的文字输入</a:t>
                </a:r>
              </a:p>
            </p:txBody>
          </p:sp>
        </p:grpSp>
        <p:grpSp>
          <p:nvGrpSpPr>
            <p:cNvPr id="36" name="组合 35"/>
            <p:cNvGrpSpPr/>
            <p:nvPr/>
          </p:nvGrpSpPr>
          <p:grpSpPr>
            <a:xfrm>
              <a:off x="2009774" y="5181600"/>
              <a:ext cx="3933824" cy="933450"/>
              <a:chOff x="2009774" y="5181600"/>
              <a:chExt cx="3933824" cy="933450"/>
            </a:xfrm>
          </p:grpSpPr>
          <p:sp>
            <p:nvSpPr>
              <p:cNvPr id="37" name="矩形 36"/>
              <p:cNvSpPr/>
              <p:nvPr/>
            </p:nvSpPr>
            <p:spPr>
              <a:xfrm>
                <a:off x="2009774" y="5181600"/>
                <a:ext cx="3933824" cy="933450"/>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38" name="文本框 6"/>
              <p:cNvSpPr txBox="1"/>
              <p:nvPr/>
            </p:nvSpPr>
            <p:spPr>
              <a:xfrm>
                <a:off x="2149090" y="5534117"/>
                <a:ext cx="3578611" cy="5714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请替换文字内容，添加相关标题，修改文字请替换文字内容，添加相关标题，修改文字内容个人及企业</a:t>
                </a:r>
              </a:p>
            </p:txBody>
          </p:sp>
          <p:sp>
            <p:nvSpPr>
              <p:cNvPr id="39" name="文本框 7"/>
              <p:cNvSpPr txBox="1"/>
              <p:nvPr/>
            </p:nvSpPr>
            <p:spPr>
              <a:xfrm>
                <a:off x="2149090" y="5270794"/>
                <a:ext cx="1813379" cy="3498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rPr>
                  <a:t>您的文字输入</a:t>
                </a:r>
              </a:p>
            </p:txBody>
          </p:sp>
        </p:grpSp>
        <p:grpSp>
          <p:nvGrpSpPr>
            <p:cNvPr id="40" name="组合 39"/>
            <p:cNvGrpSpPr/>
            <p:nvPr/>
          </p:nvGrpSpPr>
          <p:grpSpPr>
            <a:xfrm>
              <a:off x="7204074" y="2386013"/>
              <a:ext cx="3933824" cy="933450"/>
              <a:chOff x="7204074" y="2386013"/>
              <a:chExt cx="3933824" cy="933450"/>
            </a:xfrm>
          </p:grpSpPr>
          <p:sp>
            <p:nvSpPr>
              <p:cNvPr id="41" name="矩形 40"/>
              <p:cNvSpPr/>
              <p:nvPr/>
            </p:nvSpPr>
            <p:spPr>
              <a:xfrm>
                <a:off x="7204074" y="2386013"/>
                <a:ext cx="3933824" cy="933450"/>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42" name="文本框 6"/>
              <p:cNvSpPr txBox="1"/>
              <p:nvPr/>
            </p:nvSpPr>
            <p:spPr>
              <a:xfrm>
                <a:off x="7343390" y="2731514"/>
                <a:ext cx="3578611" cy="5714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请替换文字内容，添加相关标题，修改文字请替换文字内容，添加相关标题，修改文字内容个人及企业</a:t>
                </a:r>
              </a:p>
            </p:txBody>
          </p:sp>
          <p:sp>
            <p:nvSpPr>
              <p:cNvPr id="43" name="文本框 7"/>
              <p:cNvSpPr txBox="1"/>
              <p:nvPr/>
            </p:nvSpPr>
            <p:spPr>
              <a:xfrm>
                <a:off x="7343390" y="2468192"/>
                <a:ext cx="1813379" cy="3498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rPr>
                  <a:t>您的文字输入</a:t>
                </a:r>
              </a:p>
            </p:txBody>
          </p:sp>
        </p:grpSp>
        <p:grpSp>
          <p:nvGrpSpPr>
            <p:cNvPr id="44" name="组合 43"/>
            <p:cNvGrpSpPr/>
            <p:nvPr/>
          </p:nvGrpSpPr>
          <p:grpSpPr>
            <a:xfrm>
              <a:off x="7204074" y="3783806"/>
              <a:ext cx="3933824" cy="933450"/>
              <a:chOff x="7204074" y="3783806"/>
              <a:chExt cx="3933824" cy="933450"/>
            </a:xfrm>
          </p:grpSpPr>
          <p:sp>
            <p:nvSpPr>
              <p:cNvPr id="45" name="矩形 44"/>
              <p:cNvSpPr/>
              <p:nvPr/>
            </p:nvSpPr>
            <p:spPr>
              <a:xfrm>
                <a:off x="7204074" y="3783806"/>
                <a:ext cx="3933824" cy="933450"/>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46" name="文本框 6"/>
              <p:cNvSpPr txBox="1"/>
              <p:nvPr/>
            </p:nvSpPr>
            <p:spPr>
              <a:xfrm>
                <a:off x="7343390" y="4136323"/>
                <a:ext cx="3578611" cy="5714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请替换文字内容，添加相关标题，修改文字请替换文字内容，添加相关标题，修改文字内容个人及企业</a:t>
                </a:r>
              </a:p>
            </p:txBody>
          </p:sp>
          <p:sp>
            <p:nvSpPr>
              <p:cNvPr id="47" name="文本框 7"/>
              <p:cNvSpPr txBox="1"/>
              <p:nvPr/>
            </p:nvSpPr>
            <p:spPr>
              <a:xfrm>
                <a:off x="7343390" y="3873000"/>
                <a:ext cx="1813379" cy="3498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rPr>
                  <a:t>您的文字输入</a:t>
                </a:r>
              </a:p>
            </p:txBody>
          </p:sp>
        </p:grpSp>
        <p:grpSp>
          <p:nvGrpSpPr>
            <p:cNvPr id="48" name="组合 47"/>
            <p:cNvGrpSpPr/>
            <p:nvPr/>
          </p:nvGrpSpPr>
          <p:grpSpPr>
            <a:xfrm>
              <a:off x="7204074" y="5181600"/>
              <a:ext cx="3933824" cy="933450"/>
              <a:chOff x="7204074" y="5181600"/>
              <a:chExt cx="3933824" cy="933450"/>
            </a:xfrm>
          </p:grpSpPr>
          <p:sp>
            <p:nvSpPr>
              <p:cNvPr id="49" name="矩形 48"/>
              <p:cNvSpPr/>
              <p:nvPr/>
            </p:nvSpPr>
            <p:spPr>
              <a:xfrm>
                <a:off x="7204074" y="5181600"/>
                <a:ext cx="3933824" cy="933450"/>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solidFill>
                    <a:schemeClr val="tx1">
                      <a:lumMod val="75000"/>
                      <a:lumOff val="25000"/>
                    </a:schemeClr>
                  </a:solidFill>
                </a:endParaRPr>
              </a:p>
            </p:txBody>
          </p:sp>
          <p:sp>
            <p:nvSpPr>
              <p:cNvPr id="50" name="文本框 6"/>
              <p:cNvSpPr txBox="1"/>
              <p:nvPr/>
            </p:nvSpPr>
            <p:spPr>
              <a:xfrm>
                <a:off x="7343390" y="5534117"/>
                <a:ext cx="3578611" cy="5714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75000"/>
                        <a:lumOff val="25000"/>
                      </a:schemeClr>
                    </a:solidFill>
                    <a:effectLst/>
                    <a:uLnTx/>
                    <a:uFillTx/>
                  </a:rPr>
                  <a:t>请替换文字内容，添加相关标题，修改文字请替换文字内容，添加相关标题，修改文字内容个人及企业</a:t>
                </a:r>
              </a:p>
            </p:txBody>
          </p:sp>
          <p:sp>
            <p:nvSpPr>
              <p:cNvPr id="51" name="文本框 7"/>
              <p:cNvSpPr txBox="1"/>
              <p:nvPr/>
            </p:nvSpPr>
            <p:spPr>
              <a:xfrm>
                <a:off x="7343390" y="5270794"/>
                <a:ext cx="1813379" cy="3498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tx1">
                        <a:lumMod val="75000"/>
                        <a:lumOff val="25000"/>
                      </a:schemeClr>
                    </a:solidFill>
                    <a:effectLst/>
                    <a:uLnTx/>
                    <a:uFillTx/>
                  </a:rPr>
                  <a:t>您的文字输入</a:t>
                </a:r>
              </a:p>
            </p:txBody>
          </p:sp>
        </p:grpSp>
      </p:grpSp>
    </p:spTree>
  </p:cSld>
  <p:clrMapOvr>
    <a:masterClrMapping/>
  </p:clrMapOvr>
  <p:transition spd="slow" advClick="0" advTm="0">
    <p:cove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7" name="Shape 1319"/>
          <p:cNvSpPr/>
          <p:nvPr/>
        </p:nvSpPr>
        <p:spPr>
          <a:xfrm flipV="1">
            <a:off x="2030086" y="1545999"/>
            <a:ext cx="983342"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1320"/>
          <p:cNvSpPr/>
          <p:nvPr/>
        </p:nvSpPr>
        <p:spPr>
          <a:xfrm flipV="1">
            <a:off x="3608012" y="1545999"/>
            <a:ext cx="983342"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9" name="Shape 1321"/>
          <p:cNvSpPr/>
          <p:nvPr/>
        </p:nvSpPr>
        <p:spPr>
          <a:xfrm flipV="1">
            <a:off x="5185939" y="1545999"/>
            <a:ext cx="983342"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0" name="Shape 1322"/>
          <p:cNvSpPr/>
          <p:nvPr/>
        </p:nvSpPr>
        <p:spPr>
          <a:xfrm flipH="1">
            <a:off x="2228830" y="3257833"/>
            <a:ext cx="983342"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1323"/>
          <p:cNvSpPr/>
          <p:nvPr/>
        </p:nvSpPr>
        <p:spPr>
          <a:xfrm flipH="1">
            <a:off x="3806756" y="3257833"/>
            <a:ext cx="983342"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2" name="Shape 1324"/>
          <p:cNvSpPr/>
          <p:nvPr/>
        </p:nvSpPr>
        <p:spPr>
          <a:xfrm flipH="1">
            <a:off x="5384683" y="3257833"/>
            <a:ext cx="982165"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3" name="Shape 1325"/>
          <p:cNvSpPr/>
          <p:nvPr/>
        </p:nvSpPr>
        <p:spPr>
          <a:xfrm flipV="1">
            <a:off x="6763308" y="1545999"/>
            <a:ext cx="1206785" cy="0"/>
          </a:xfrm>
          <a:prstGeom prst="line">
            <a:avLst/>
          </a:prstGeom>
          <a:ln w="12700">
            <a:solidFill>
              <a:srgbClr val="003366"/>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1326"/>
          <p:cNvSpPr/>
          <p:nvPr/>
        </p:nvSpPr>
        <p:spPr>
          <a:xfrm>
            <a:off x="7969253" y="1553506"/>
            <a:ext cx="0" cy="1708395"/>
          </a:xfrm>
          <a:prstGeom prst="line">
            <a:avLst/>
          </a:prstGeom>
          <a:ln w="12700">
            <a:solidFill>
              <a:srgbClr val="003366"/>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5" name="Shape 1327"/>
          <p:cNvSpPr/>
          <p:nvPr/>
        </p:nvSpPr>
        <p:spPr>
          <a:xfrm flipH="1">
            <a:off x="6962609" y="3257833"/>
            <a:ext cx="1006809"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6" name="Shape 1328"/>
          <p:cNvSpPr/>
          <p:nvPr/>
        </p:nvSpPr>
        <p:spPr>
          <a:xfrm flipH="1">
            <a:off x="1137760" y="3257833"/>
            <a:ext cx="499406" cy="0"/>
          </a:xfrm>
          <a:prstGeom prst="line">
            <a:avLst/>
          </a:prstGeom>
          <a:ln w="12700">
            <a:solidFill>
              <a:srgbClr val="003366"/>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1329"/>
          <p:cNvSpPr/>
          <p:nvPr/>
        </p:nvSpPr>
        <p:spPr>
          <a:xfrm flipV="1">
            <a:off x="1139530" y="1545999"/>
            <a:ext cx="0" cy="1715902"/>
          </a:xfrm>
          <a:prstGeom prst="line">
            <a:avLst/>
          </a:prstGeom>
          <a:ln w="12700">
            <a:solidFill>
              <a:srgbClr val="003366"/>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8" name="Shape 1330"/>
          <p:cNvSpPr/>
          <p:nvPr/>
        </p:nvSpPr>
        <p:spPr>
          <a:xfrm>
            <a:off x="1135256" y="1545999"/>
            <a:ext cx="300246" cy="0"/>
          </a:xfrm>
          <a:prstGeom prst="line">
            <a:avLst/>
          </a:prstGeom>
          <a:ln w="12700">
            <a:solidFill>
              <a:srgbClr val="003366"/>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ellipse">
              <a:avLst/>
            </a:prstGeom>
            <a:solidFill>
              <a:srgbClr val="003366"/>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65"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strips(downRight)">
                                      <p:cBhvr>
                                        <p:cTn id="15" dur="500"/>
                                        <p:tgtEl>
                                          <p:spTgt spid="4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500"/>
                                        <p:tgtEl>
                                          <p:spTgt spid="1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xEl>
                                              <p:pRg st="0" end="0"/>
                                            </p:txEl>
                                          </p:spTgt>
                                        </p:tgtEl>
                                        <p:attrNameLst>
                                          <p:attrName>style.visibility</p:attrName>
                                        </p:attrNameLst>
                                      </p:cBhvr>
                                      <p:to>
                                        <p:strVal val="visible"/>
                                      </p:to>
                                    </p:set>
                                    <p:animEffect transition="in" filter="fade">
                                      <p:cBhvr>
                                        <p:cTn id="27" dur="500"/>
                                        <p:tgtEl>
                                          <p:spTgt spid="48">
                                            <p:txEl>
                                              <p:pRg st="0" end="0"/>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strips(downRight)">
                                      <p:cBhvr>
                                        <p:cTn id="31" dur="500"/>
                                        <p:tgtEl>
                                          <p:spTgt spid="4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dissolve">
                                      <p:cBhvr>
                                        <p:cTn id="39" dur="500"/>
                                        <p:tgtEl>
                                          <p:spTgt spid="2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0">
                                            <p:txEl>
                                              <p:pRg st="0" end="0"/>
                                            </p:txEl>
                                          </p:spTgt>
                                        </p:tgtEl>
                                        <p:attrNameLst>
                                          <p:attrName>style.visibility</p:attrName>
                                        </p:attrNameLst>
                                      </p:cBhvr>
                                      <p:to>
                                        <p:strVal val="visible"/>
                                      </p:to>
                                    </p:set>
                                    <p:animEffect transition="in" filter="fade">
                                      <p:cBhvr>
                                        <p:cTn id="43" dur="500"/>
                                        <p:tgtEl>
                                          <p:spTgt spid="50">
                                            <p:txEl>
                                              <p:pRg st="0" end="0"/>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downRight)">
                                      <p:cBhvr>
                                        <p:cTn id="47" dur="500"/>
                                        <p:tgtEl>
                                          <p:spTgt spid="4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dissolve">
                                      <p:cBhvr>
                                        <p:cTn id="55" dur="500"/>
                                        <p:tgtEl>
                                          <p:spTgt spid="2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2">
                                            <p:txEl>
                                              <p:pRg st="0" end="0"/>
                                            </p:txEl>
                                          </p:spTgt>
                                        </p:tgtEl>
                                        <p:attrNameLst>
                                          <p:attrName>style.visibility</p:attrName>
                                        </p:attrNameLst>
                                      </p:cBhvr>
                                      <p:to>
                                        <p:strVal val="visible"/>
                                      </p:to>
                                    </p:set>
                                    <p:animEffect transition="in" filter="fade">
                                      <p:cBhvr>
                                        <p:cTn id="59" dur="500"/>
                                        <p:tgtEl>
                                          <p:spTgt spid="52">
                                            <p:txEl>
                                              <p:pRg st="0" end="0"/>
                                            </p:txEl>
                                          </p:spTgt>
                                        </p:tgtEl>
                                      </p:cBhvr>
                                    </p:animEffect>
                                  </p:childTnLst>
                                </p:cTn>
                              </p:par>
                            </p:childTnLst>
                          </p:cTn>
                        </p:par>
                        <p:par>
                          <p:cTn id="60" fill="hold">
                            <p:stCondLst>
                              <p:cond delay="7000"/>
                            </p:stCondLst>
                            <p:childTnLst>
                              <p:par>
                                <p:cTn id="61" presetID="18" presetClass="entr" presetSubtype="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strips(downRight)">
                                      <p:cBhvr>
                                        <p:cTn id="63" dur="500"/>
                                        <p:tgtEl>
                                          <p:spTgt spid="51"/>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right)">
                                      <p:cBhvr>
                                        <p:cTn id="75" dur="500"/>
                                        <p:tgtEl>
                                          <p:spTgt spid="15"/>
                                        </p:tgtEl>
                                      </p:cBhvr>
                                    </p:animEffect>
                                  </p:childTnLst>
                                </p:cTn>
                              </p:par>
                            </p:childTnLst>
                          </p:cTn>
                        </p:par>
                        <p:par>
                          <p:cTn id="76" fill="hold">
                            <p:stCondLst>
                              <p:cond delay="9000"/>
                            </p:stCondLst>
                            <p:childTnLst>
                              <p:par>
                                <p:cTn id="77" presetID="9"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500"/>
                                        <p:tgtEl>
                                          <p:spTgt spid="30"/>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60">
                                            <p:txEl>
                                              <p:pRg st="0" end="0"/>
                                            </p:txEl>
                                          </p:spTgt>
                                        </p:tgtEl>
                                        <p:attrNameLst>
                                          <p:attrName>style.visibility</p:attrName>
                                        </p:attrNameLst>
                                      </p:cBhvr>
                                      <p:to>
                                        <p:strVal val="visible"/>
                                      </p:to>
                                    </p:set>
                                    <p:animEffect transition="in" filter="fade">
                                      <p:cBhvr>
                                        <p:cTn id="83" dur="500"/>
                                        <p:tgtEl>
                                          <p:spTgt spid="60">
                                            <p:txEl>
                                              <p:pRg st="0" end="0"/>
                                            </p:txEl>
                                          </p:spTgt>
                                        </p:tgtEl>
                                      </p:cBhvr>
                                    </p:animEffect>
                                  </p:childTnLst>
                                </p:cTn>
                              </p:par>
                            </p:childTnLst>
                          </p:cTn>
                        </p:par>
                        <p:par>
                          <p:cTn id="84" fill="hold">
                            <p:stCondLst>
                              <p:cond delay="10000"/>
                            </p:stCondLst>
                            <p:childTnLst>
                              <p:par>
                                <p:cTn id="85" presetID="18" presetClass="entr" presetSubtype="6" fill="hold" grpId="0" nodeType="after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strips(downRight)">
                                      <p:cBhvr>
                                        <p:cTn id="87" dur="500"/>
                                        <p:tgtEl>
                                          <p:spTgt spid="59"/>
                                        </p:tgtEl>
                                      </p:cBhvr>
                                    </p:animEffect>
                                  </p:childTnLst>
                                </p:cTn>
                              </p:par>
                            </p:childTnLst>
                          </p:cTn>
                        </p:par>
                        <p:par>
                          <p:cTn id="88" fill="hold">
                            <p:stCondLst>
                              <p:cond delay="10500"/>
                            </p:stCondLst>
                            <p:childTnLst>
                              <p:par>
                                <p:cTn id="89" presetID="22" presetClass="entr" presetSubtype="2" fill="hold" grpId="0" nodeType="after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right)">
                                      <p:cBhvr>
                                        <p:cTn id="91" dur="500"/>
                                        <p:tgtEl>
                                          <p:spTgt spid="12"/>
                                        </p:tgtEl>
                                      </p:cBhvr>
                                    </p:animEffect>
                                  </p:childTnLst>
                                </p:cTn>
                              </p:par>
                            </p:childTnLst>
                          </p:cTn>
                        </p:par>
                        <p:par>
                          <p:cTn id="92" fill="hold">
                            <p:stCondLst>
                              <p:cond delay="11000"/>
                            </p:stCondLst>
                            <p:childTnLst>
                              <p:par>
                                <p:cTn id="93" presetID="9" presetClass="entr" presetSubtype="0"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dissolve">
                                      <p:cBhvr>
                                        <p:cTn id="95" dur="500"/>
                                        <p:tgtEl>
                                          <p:spTgt spid="33"/>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58">
                                            <p:txEl>
                                              <p:pRg st="0" end="0"/>
                                            </p:txEl>
                                          </p:spTgt>
                                        </p:tgtEl>
                                        <p:attrNameLst>
                                          <p:attrName>style.visibility</p:attrName>
                                        </p:attrNameLst>
                                      </p:cBhvr>
                                      <p:to>
                                        <p:strVal val="visible"/>
                                      </p:to>
                                    </p:set>
                                    <p:animEffect transition="in" filter="fade">
                                      <p:cBhvr>
                                        <p:cTn id="99" dur="500"/>
                                        <p:tgtEl>
                                          <p:spTgt spid="58">
                                            <p:txEl>
                                              <p:pRg st="0" end="0"/>
                                            </p:txEl>
                                          </p:spTgt>
                                        </p:tgtEl>
                                      </p:cBhvr>
                                    </p:animEffect>
                                  </p:childTnLst>
                                </p:cTn>
                              </p:par>
                            </p:childTnLst>
                          </p:cTn>
                        </p:par>
                        <p:par>
                          <p:cTn id="100" fill="hold">
                            <p:stCondLst>
                              <p:cond delay="12000"/>
                            </p:stCondLst>
                            <p:childTnLst>
                              <p:par>
                                <p:cTn id="101" presetID="18" presetClass="entr" presetSubtype="6"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strips(downRight)">
                                      <p:cBhvr>
                                        <p:cTn id="103" dur="500"/>
                                        <p:tgtEl>
                                          <p:spTgt spid="57"/>
                                        </p:tgtEl>
                                      </p:cBhvr>
                                    </p:animEffect>
                                  </p:childTnLst>
                                </p:cTn>
                              </p:par>
                            </p:childTnLst>
                          </p:cTn>
                        </p:par>
                        <p:par>
                          <p:cTn id="104" fill="hold">
                            <p:stCondLst>
                              <p:cond delay="12500"/>
                            </p:stCondLst>
                            <p:childTnLst>
                              <p:par>
                                <p:cTn id="105" presetID="22" presetClass="entr" presetSubtype="2" fill="hold" grpId="0" nodeType="after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wipe(right)">
                                      <p:cBhvr>
                                        <p:cTn id="107" dur="500"/>
                                        <p:tgtEl>
                                          <p:spTgt spid="11"/>
                                        </p:tgtEl>
                                      </p:cBhvr>
                                    </p:animEffect>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dissolve">
                                      <p:cBhvr>
                                        <p:cTn id="111" dur="500"/>
                                        <p:tgtEl>
                                          <p:spTgt spid="36"/>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56">
                                            <p:txEl>
                                              <p:pRg st="0" end="0"/>
                                            </p:txEl>
                                          </p:spTgt>
                                        </p:tgtEl>
                                        <p:attrNameLst>
                                          <p:attrName>style.visibility</p:attrName>
                                        </p:attrNameLst>
                                      </p:cBhvr>
                                      <p:to>
                                        <p:strVal val="visible"/>
                                      </p:to>
                                    </p:set>
                                    <p:animEffect transition="in" filter="fade">
                                      <p:cBhvr>
                                        <p:cTn id="115" dur="500"/>
                                        <p:tgtEl>
                                          <p:spTgt spid="56">
                                            <p:txEl>
                                              <p:pRg st="0" end="0"/>
                                            </p:txEl>
                                          </p:spTgt>
                                        </p:tgtEl>
                                      </p:cBhvr>
                                    </p:animEffect>
                                  </p:childTnLst>
                                </p:cTn>
                              </p:par>
                            </p:childTnLst>
                          </p:cTn>
                        </p:par>
                        <p:par>
                          <p:cTn id="116" fill="hold">
                            <p:stCondLst>
                              <p:cond delay="14000"/>
                            </p:stCondLst>
                            <p:childTnLst>
                              <p:par>
                                <p:cTn id="117" presetID="18" presetClass="entr" presetSubtype="6"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strips(downRight)">
                                      <p:cBhvr>
                                        <p:cTn id="119" dur="500"/>
                                        <p:tgtEl>
                                          <p:spTgt spid="55"/>
                                        </p:tgtEl>
                                      </p:cBhvr>
                                    </p:animEffect>
                                  </p:childTnLst>
                                </p:cTn>
                              </p:par>
                            </p:childTnLst>
                          </p:cTn>
                        </p:par>
                        <p:par>
                          <p:cTn id="120" fill="hold">
                            <p:stCondLst>
                              <p:cond delay="14500"/>
                            </p:stCondLst>
                            <p:childTnLst>
                              <p:par>
                                <p:cTn id="121" presetID="22" presetClass="entr" presetSubtype="2"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right)">
                                      <p:cBhvr>
                                        <p:cTn id="123" dur="500"/>
                                        <p:tgtEl>
                                          <p:spTgt spid="10"/>
                                        </p:tgtEl>
                                      </p:cBhvr>
                                    </p:animEffect>
                                  </p:childTnLst>
                                </p:cTn>
                              </p:par>
                            </p:childTnLst>
                          </p:cTn>
                        </p:par>
                        <p:par>
                          <p:cTn id="124" fill="hold">
                            <p:stCondLst>
                              <p:cond delay="15000"/>
                            </p:stCondLst>
                            <p:childTnLst>
                              <p:par>
                                <p:cTn id="125" presetID="9" presetClass="entr" presetSubtype="0" fill="hold" nodeType="after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dissolve">
                                      <p:cBhvr>
                                        <p:cTn id="127" dur="500"/>
                                        <p:tgtEl>
                                          <p:spTgt spid="39"/>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54">
                                            <p:txEl>
                                              <p:pRg st="0" end="0"/>
                                            </p:txEl>
                                          </p:spTgt>
                                        </p:tgtEl>
                                        <p:attrNameLst>
                                          <p:attrName>style.visibility</p:attrName>
                                        </p:attrNameLst>
                                      </p:cBhvr>
                                      <p:to>
                                        <p:strVal val="visible"/>
                                      </p:to>
                                    </p:set>
                                    <p:animEffect transition="in" filter="fade">
                                      <p:cBhvr>
                                        <p:cTn id="131" dur="500"/>
                                        <p:tgtEl>
                                          <p:spTgt spid="54">
                                            <p:txEl>
                                              <p:pRg st="0" end="0"/>
                                            </p:txEl>
                                          </p:spTgt>
                                        </p:tgtEl>
                                      </p:cBhvr>
                                    </p:animEffect>
                                  </p:childTnLst>
                                </p:cTn>
                              </p:par>
                            </p:childTnLst>
                          </p:cTn>
                        </p:par>
                        <p:par>
                          <p:cTn id="132" fill="hold">
                            <p:stCondLst>
                              <p:cond delay="16000"/>
                            </p:stCondLst>
                            <p:childTnLst>
                              <p:par>
                                <p:cTn id="133" presetID="18" presetClass="entr" presetSubtype="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Effect transition="in" filter="strips(downRight)">
                                      <p:cBhvr>
                                        <p:cTn id="135" dur="500"/>
                                        <p:tgtEl>
                                          <p:spTgt spid="53"/>
                                        </p:tgtEl>
                                      </p:cBhvr>
                                    </p:animEffect>
                                  </p:childTnLst>
                                </p:cTn>
                              </p:par>
                            </p:childTnLst>
                          </p:cTn>
                        </p:par>
                        <p:par>
                          <p:cTn id="136" fill="hold">
                            <p:stCondLst>
                              <p:cond delay="16500"/>
                            </p:stCondLst>
                            <p:childTnLst>
                              <p:par>
                                <p:cTn id="137" presetID="22" presetClass="entr" presetSubtype="2" fill="hold" grpId="0" nodeType="afterEffect">
                                  <p:stCondLst>
                                    <p:cond delay="0"/>
                                  </p:stCondLst>
                                  <p:childTnLst>
                                    <p:set>
                                      <p:cBhvr>
                                        <p:cTn id="138" dur="1" fill="hold">
                                          <p:stCondLst>
                                            <p:cond delay="0"/>
                                          </p:stCondLst>
                                        </p:cTn>
                                        <p:tgtEl>
                                          <p:spTgt spid="16"/>
                                        </p:tgtEl>
                                        <p:attrNameLst>
                                          <p:attrName>style.visibility</p:attrName>
                                        </p:attrNameLst>
                                      </p:cBhvr>
                                      <p:to>
                                        <p:strVal val="visible"/>
                                      </p:to>
                                    </p:set>
                                    <p:animEffect transition="in" filter="wipe(right)">
                                      <p:cBhvr>
                                        <p:cTn id="139" dur="500"/>
                                        <p:tgtEl>
                                          <p:spTgt spid="16"/>
                                        </p:tgtEl>
                                      </p:cBhvr>
                                    </p:animEffect>
                                  </p:childTnLst>
                                </p:cTn>
                              </p:par>
                            </p:childTnLst>
                          </p:cTn>
                        </p:par>
                        <p:par>
                          <p:cTn id="140" fill="hold">
                            <p:stCondLst>
                              <p:cond delay="17000"/>
                            </p:stCondLst>
                            <p:childTnLst>
                              <p:par>
                                <p:cTn id="141" presetID="22" presetClass="entr" presetSubtype="4" fill="hold" grpId="0" nodeType="afterEffect">
                                  <p:stCondLst>
                                    <p:cond delay="0"/>
                                  </p:stCondLst>
                                  <p:childTnLst>
                                    <p:set>
                                      <p:cBhvr>
                                        <p:cTn id="142" dur="1" fill="hold">
                                          <p:stCondLst>
                                            <p:cond delay="0"/>
                                          </p:stCondLst>
                                        </p:cTn>
                                        <p:tgtEl>
                                          <p:spTgt spid="17"/>
                                        </p:tgtEl>
                                        <p:attrNameLst>
                                          <p:attrName>style.visibility</p:attrName>
                                        </p:attrNameLst>
                                      </p:cBhvr>
                                      <p:to>
                                        <p:strVal val="visible"/>
                                      </p:to>
                                    </p:set>
                                    <p:animEffect transition="in" filter="wipe(down)">
                                      <p:cBhvr>
                                        <p:cTn id="143" dur="500"/>
                                        <p:tgtEl>
                                          <p:spTgt spid="17"/>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18"/>
                                        </p:tgtEl>
                                        <p:attrNameLst>
                                          <p:attrName>style.visibility</p:attrName>
                                        </p:attrNameLst>
                                      </p:cBhvr>
                                      <p:to>
                                        <p:strVal val="visible"/>
                                      </p:to>
                                    </p:set>
                                    <p:animEffect transition="in" filter="wipe(left)">
                                      <p:cBhvr>
                                        <p:cTn id="1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PA_椭圆 7"/>
          <p:cNvSpPr/>
          <p:nvPr>
            <p:custDataLst>
              <p:tags r:id="rId1"/>
            </p:custDataLst>
          </p:nvPr>
        </p:nvSpPr>
        <p:spPr>
          <a:xfrm>
            <a:off x="568547" y="3134271"/>
            <a:ext cx="628790" cy="628790"/>
          </a:xfrm>
          <a:prstGeom prst="ellipse">
            <a:avLst/>
          </a:prstGeom>
          <a:gradFill flip="none" rotWithShape="1">
            <a:gsLst>
              <a:gs pos="0">
                <a:schemeClr val="accent3"/>
              </a:gs>
              <a:gs pos="100000">
                <a:schemeClr val="accent3">
                  <a:lumMod val="50000"/>
                </a:schemeClr>
              </a:gs>
            </a:gsLst>
            <a:lin ang="13500000" scaled="1"/>
            <a:tileRect/>
          </a:gradFill>
          <a:ln w="25400">
            <a:gradFill flip="none" rotWithShape="1">
              <a:gsLst>
                <a:gs pos="0">
                  <a:schemeClr val="accent3"/>
                </a:gs>
                <a:gs pos="100000">
                  <a:schemeClr val="accent3">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0" name="PA_矩形 9"/>
          <p:cNvSpPr/>
          <p:nvPr>
            <p:custDataLst>
              <p:tags r:id="rId2"/>
            </p:custDataLst>
          </p:nvPr>
        </p:nvSpPr>
        <p:spPr>
          <a:xfrm>
            <a:off x="-396552" y="1427331"/>
            <a:ext cx="9675634" cy="1706941"/>
          </a:xfrm>
          <a:prstGeom prst="parallelogram">
            <a:avLst/>
          </a:prstGeom>
          <a:solidFill>
            <a:schemeClr val="accent1"/>
          </a:solidFill>
          <a:ln w="38100">
            <a:gradFill flip="none" rotWithShape="1">
              <a:gsLst>
                <a:gs pos="0">
                  <a:srgbClr val="CFCFCF"/>
                </a:gs>
                <a:gs pos="100000">
                  <a:schemeClr val="bg1"/>
                </a:gs>
              </a:gsLst>
              <a:lin ang="2700000" scaled="1"/>
              <a:tileRect/>
            </a:gradFill>
          </a:ln>
          <a:effectLst>
            <a:innerShdw blurRad="203200" dist="2032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 name="PA_椭圆 5"/>
          <p:cNvSpPr/>
          <p:nvPr>
            <p:custDataLst>
              <p:tags r:id="rId3"/>
            </p:custDataLst>
          </p:nvPr>
        </p:nvSpPr>
        <p:spPr>
          <a:xfrm>
            <a:off x="2672902" y="2834648"/>
            <a:ext cx="508464" cy="508464"/>
          </a:xfrm>
          <a:prstGeom prst="ellipse">
            <a:avLst/>
          </a:prstGeom>
          <a:gradFill flip="none" rotWithShape="1">
            <a:gsLst>
              <a:gs pos="0">
                <a:schemeClr val="accent1"/>
              </a:gs>
              <a:gs pos="100000">
                <a:schemeClr val="accent1">
                  <a:lumMod val="50000"/>
                </a:schemeClr>
              </a:gs>
            </a:gsLst>
            <a:lin ang="13500000" scaled="1"/>
            <a:tileRect/>
          </a:gradFill>
          <a:ln w="25400">
            <a:gradFill flip="none" rotWithShape="1">
              <a:gsLst>
                <a:gs pos="0">
                  <a:schemeClr val="accent1"/>
                </a:gs>
                <a:gs pos="100000">
                  <a:schemeClr val="accent1">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2" name="PA_椭圆 11"/>
          <p:cNvSpPr/>
          <p:nvPr>
            <p:custDataLst>
              <p:tags r:id="rId4"/>
            </p:custDataLst>
          </p:nvPr>
        </p:nvSpPr>
        <p:spPr>
          <a:xfrm>
            <a:off x="-547596" y="1660981"/>
            <a:ext cx="840416" cy="840416"/>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4" name="PA_椭圆 13"/>
          <p:cNvSpPr/>
          <p:nvPr>
            <p:custDataLst>
              <p:tags r:id="rId5"/>
            </p:custDataLst>
          </p:nvPr>
        </p:nvSpPr>
        <p:spPr>
          <a:xfrm>
            <a:off x="1872153" y="3673869"/>
            <a:ext cx="616951" cy="616951"/>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4" name="PA_椭圆 3"/>
          <p:cNvSpPr/>
          <p:nvPr>
            <p:custDataLst>
              <p:tags r:id="rId6"/>
            </p:custDataLst>
          </p:nvPr>
        </p:nvSpPr>
        <p:spPr>
          <a:xfrm>
            <a:off x="402564" y="952719"/>
            <a:ext cx="2656163" cy="2656163"/>
          </a:xfrm>
          <a:prstGeom prst="ellipse">
            <a:avLst/>
          </a:prstGeom>
          <a:blipFill>
            <a:blip r:embed="rId14"/>
            <a:stretch>
              <a:fillRect/>
            </a:stretch>
          </a:blipFill>
          <a:ln w="38100">
            <a:gradFill flip="none" rotWithShape="1">
              <a:gsLst>
                <a:gs pos="0">
                  <a:schemeClr val="bg1">
                    <a:lumMod val="100000"/>
                  </a:schemeClr>
                </a:gs>
                <a:gs pos="100000">
                  <a:schemeClr val="bg1">
                    <a:lumMod val="85000"/>
                  </a:schemeClr>
                </a:gs>
              </a:gsLst>
              <a:lin ang="2700000" scaled="1"/>
              <a:tileRect/>
            </a:gradFill>
          </a:ln>
          <a:effectLst>
            <a:outerShdw blurRad="254000" dist="2032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15" name="PA_文本框 14"/>
          <p:cNvSpPr txBox="1"/>
          <p:nvPr>
            <p:custDataLst>
              <p:tags r:id="rId7"/>
            </p:custDataLst>
          </p:nvPr>
        </p:nvSpPr>
        <p:spPr>
          <a:xfrm>
            <a:off x="3779912" y="1670399"/>
            <a:ext cx="4628190" cy="854080"/>
          </a:xfrm>
          <a:prstGeom prst="rect">
            <a:avLst/>
          </a:prstGeom>
          <a:noFill/>
          <a:effectLst/>
        </p:spPr>
        <p:txBody>
          <a:bodyPr wrap="none" rtlCol="0">
            <a:spAutoFit/>
          </a:bodyPr>
          <a:lstStyle/>
          <a:p>
            <a:r>
              <a:rPr lang="zh-CN" altLang="en-US" sz="4950" b="1" dirty="0">
                <a:solidFill>
                  <a:prstClr val="white"/>
                </a:solidFill>
                <a:effectLst>
                  <a:outerShdw blurRad="203200" dist="203200" dir="2700000" algn="tl" rotWithShape="0">
                    <a:prstClr val="black">
                      <a:alpha val="60000"/>
                    </a:prstClr>
                  </a:outerShdw>
                </a:effectLst>
                <a:latin typeface="微软雅黑" panose="020B0503020204020204" pitchFamily="34" charset="-122"/>
                <a:ea typeface="微软雅黑" panose="020B0503020204020204" pitchFamily="34" charset="-122"/>
              </a:rPr>
              <a:t>感谢您的聆听！</a:t>
            </a:r>
          </a:p>
        </p:txBody>
      </p:sp>
      <p:sp>
        <p:nvSpPr>
          <p:cNvPr id="18" name="PA_文本框 17"/>
          <p:cNvSpPr txBox="1"/>
          <p:nvPr>
            <p:custDataLst>
              <p:tags r:id="rId8"/>
            </p:custDataLst>
          </p:nvPr>
        </p:nvSpPr>
        <p:spPr>
          <a:xfrm>
            <a:off x="3847977" y="2565577"/>
            <a:ext cx="4291559" cy="369332"/>
          </a:xfrm>
          <a:prstGeom prst="rect">
            <a:avLst/>
          </a:prstGeom>
          <a:noFill/>
          <a:effectLst/>
        </p:spPr>
        <p:txBody>
          <a:bodyPr wrap="none" rtlCol="0">
            <a:spAutoFit/>
          </a:bodyPr>
          <a:lstStyle/>
          <a:p>
            <a:r>
              <a:rPr lang="zh-CN" altLang="en-US" b="1" dirty="0">
                <a:solidFill>
                  <a:prstClr val="white"/>
                </a:solidFill>
                <a:latin typeface="微软雅黑" panose="020B0503020204020204" pitchFamily="34" charset="-122"/>
                <a:ea typeface="微软雅黑" panose="020B0503020204020204" pitchFamily="34" charset="-122"/>
              </a:rPr>
              <a:t>工作总结  新年计划  公司简介  季度总结</a:t>
            </a:r>
          </a:p>
        </p:txBody>
      </p:sp>
      <p:sp>
        <p:nvSpPr>
          <p:cNvPr id="19" name="PA_圆角矩形 18"/>
          <p:cNvSpPr/>
          <p:nvPr>
            <p:custDataLst>
              <p:tags r:id="rId9"/>
            </p:custDataLst>
          </p:nvPr>
        </p:nvSpPr>
        <p:spPr>
          <a:xfrm>
            <a:off x="4619471" y="3608882"/>
            <a:ext cx="2700000" cy="324000"/>
          </a:xfrm>
          <a:prstGeom prst="roundRect">
            <a:avLst>
              <a:gd name="adj" fmla="val 50000"/>
            </a:avLst>
          </a:prstGeom>
          <a:solidFill>
            <a:schemeClr val="accent1"/>
          </a:solidFill>
          <a:ln w="25400">
            <a:gradFill flip="none" rotWithShape="1">
              <a:gsLst>
                <a:gs pos="0">
                  <a:srgbClr val="CFCFCF"/>
                </a:gs>
                <a:gs pos="100000">
                  <a:schemeClr val="bg1"/>
                </a:gs>
              </a:gsLst>
              <a:lin ang="2700000" scaled="1"/>
              <a:tileRect/>
            </a:gradFill>
          </a:ln>
          <a:effectLst>
            <a:innerShdw blurRad="101600" dist="1016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20" name="PA_文本框 19"/>
          <p:cNvSpPr txBox="1"/>
          <p:nvPr>
            <p:custDataLst>
              <p:tags r:id="rId10"/>
            </p:custDataLst>
          </p:nvPr>
        </p:nvSpPr>
        <p:spPr>
          <a:xfrm>
            <a:off x="5271203" y="3632800"/>
            <a:ext cx="1382110" cy="300082"/>
          </a:xfrm>
          <a:prstGeom prst="rect">
            <a:avLst/>
          </a:prstGeom>
          <a:noFill/>
          <a:effectLst/>
        </p:spPr>
        <p:txBody>
          <a:bodyPr wrap="none" rtlCol="0">
            <a:spAutoFit/>
          </a:bodyPr>
          <a:lstStyle/>
          <a:p>
            <a:r>
              <a:rPr lang="zh-CN" altLang="en-US" sz="1350">
                <a:solidFill>
                  <a:prstClr val="white"/>
                </a:solidFill>
                <a:latin typeface="微软雅黑" panose="020B0503020204020204" pitchFamily="34" charset="-122"/>
                <a:ea typeface="微软雅黑" panose="020B0503020204020204" pitchFamily="34" charset="-122"/>
              </a:rPr>
              <a:t>汇报人：</a:t>
            </a:r>
            <a:r>
              <a:rPr lang="en-US" altLang="zh-CN" sz="1350">
                <a:solidFill>
                  <a:prstClr val="white"/>
                </a:solidFill>
                <a:latin typeface="微软雅黑" panose="020B0503020204020204" pitchFamily="34" charset="-122"/>
                <a:ea typeface="微软雅黑" panose="020B0503020204020204" pitchFamily="34" charset="-122"/>
              </a:rPr>
              <a:t>xiazaii</a:t>
            </a:r>
            <a:endParaRPr lang="zh-CN" altLang="en-US" sz="1350" dirty="0">
              <a:solidFill>
                <a:prstClr val="white"/>
              </a:solidFill>
              <a:latin typeface="微软雅黑" panose="020B0503020204020204" pitchFamily="34" charset="-122"/>
              <a:ea typeface="微软雅黑" panose="020B0503020204020204" pitchFamily="34" charset="-122"/>
            </a:endParaRPr>
          </a:p>
        </p:txBody>
      </p:sp>
      <p:sp>
        <p:nvSpPr>
          <p:cNvPr id="7" name="PA_椭圆 6"/>
          <p:cNvSpPr/>
          <p:nvPr>
            <p:custDataLst>
              <p:tags r:id="rId11"/>
            </p:custDataLst>
          </p:nvPr>
        </p:nvSpPr>
        <p:spPr>
          <a:xfrm>
            <a:off x="589855" y="816300"/>
            <a:ext cx="622370" cy="622370"/>
          </a:xfrm>
          <a:prstGeom prst="ellipse">
            <a:avLst/>
          </a:prstGeom>
          <a:gradFill flip="none" rotWithShape="1">
            <a:gsLst>
              <a:gs pos="0">
                <a:schemeClr val="accent2"/>
              </a:gs>
              <a:gs pos="100000">
                <a:schemeClr val="accent2">
                  <a:lumMod val="50000"/>
                </a:schemeClr>
              </a:gs>
            </a:gsLst>
            <a:lin ang="13500000" scaled="1"/>
            <a:tileRect/>
          </a:gradFill>
          <a:ln w="25400">
            <a:gradFill flip="none" rotWithShape="1">
              <a:gsLst>
                <a:gs pos="0">
                  <a:schemeClr val="accent2"/>
                </a:gs>
                <a:gs pos="100000">
                  <a:schemeClr val="accent2">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
        <p:nvSpPr>
          <p:cNvPr id="9" name="PA_椭圆 8"/>
          <p:cNvSpPr/>
          <p:nvPr>
            <p:custDataLst>
              <p:tags r:id="rId12"/>
            </p:custDataLst>
          </p:nvPr>
        </p:nvSpPr>
        <p:spPr>
          <a:xfrm>
            <a:off x="2653606" y="1135605"/>
            <a:ext cx="547058" cy="547058"/>
          </a:xfrm>
          <a:prstGeom prst="ellipse">
            <a:avLst/>
          </a:prstGeom>
          <a:gradFill flip="none" rotWithShape="1">
            <a:gsLst>
              <a:gs pos="0">
                <a:schemeClr val="accent4"/>
              </a:gs>
              <a:gs pos="100000">
                <a:schemeClr val="accent4">
                  <a:lumMod val="50000"/>
                </a:schemeClr>
              </a:gs>
            </a:gsLst>
            <a:lin ang="13500000" scaled="1"/>
            <a:tileRect/>
          </a:gradFill>
          <a:ln w="25400">
            <a:gradFill flip="none" rotWithShape="1">
              <a:gsLst>
                <a:gs pos="0">
                  <a:schemeClr val="accent4"/>
                </a:gs>
                <a:gs pos="100000">
                  <a:schemeClr val="accent4">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Effect transition="in" filter="fade">
                                      <p:cBhvr>
                                        <p:cTn id="9" dur="250"/>
                                        <p:tgtEl>
                                          <p:spTgt spid="4"/>
                                        </p:tgtEl>
                                      </p:cBhvr>
                                    </p:animEffect>
                                  </p:childTnLst>
                                </p:cTn>
                              </p:par>
                              <p:par>
                                <p:cTn id="10" presetID="6" presetClass="emph" presetSubtype="0" decel="100000" fill="hold" grpId="1" nodeType="withEffect">
                                  <p:stCondLst>
                                    <p:cond delay="200"/>
                                  </p:stCondLst>
                                  <p:childTnLst>
                                    <p:animScale>
                                      <p:cBhvr>
                                        <p:cTn id="11" dur="250" fill="hold"/>
                                        <p:tgtEl>
                                          <p:spTgt spid="4"/>
                                        </p:tgtEl>
                                      </p:cBhvr>
                                      <p:by x="120000" y="120000"/>
                                    </p:animScale>
                                  </p:childTnLst>
                                </p:cTn>
                              </p:par>
                              <p:par>
                                <p:cTn id="12" presetID="6" presetClass="emph" presetSubtype="0" decel="100000" fill="hold" grpId="2" nodeType="withEffect">
                                  <p:stCondLst>
                                    <p:cond delay="400"/>
                                  </p:stCondLst>
                                  <p:childTnLst>
                                    <p:animScale>
                                      <p:cBhvr>
                                        <p:cTn id="13" dur="250" fill="hold"/>
                                        <p:tgtEl>
                                          <p:spTgt spid="4"/>
                                        </p:tgtEl>
                                      </p:cBhvr>
                                      <p:by x="83000" y="83000"/>
                                    </p:animScale>
                                  </p:childTnLst>
                                </p:cTn>
                              </p:par>
                            </p:childTnLst>
                          </p:cTn>
                        </p:par>
                        <p:par>
                          <p:cTn id="14" fill="hold">
                            <p:stCondLst>
                              <p:cond delay="500"/>
                            </p:stCondLst>
                            <p:childTnLst>
                              <p:par>
                                <p:cTn id="15" presetID="2" presetClass="entr" presetSubtype="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3" fill="hold" grpId="0" nodeType="withEffect">
                                  <p:stCondLst>
                                    <p:cond delay="1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0-#ppt_h/2"/>
                                          </p:val>
                                        </p:tav>
                                        <p:tav tm="100000">
                                          <p:val>
                                            <p:strVal val="#ppt_y"/>
                                          </p:val>
                                        </p:tav>
                                      </p:tavLst>
                                    </p:anim>
                                  </p:childTnLst>
                                </p:cTn>
                              </p:par>
                              <p:par>
                                <p:cTn id="23" presetID="2" presetClass="entr" presetSubtype="6" fill="hold" grpId="0" nodeType="withEffect">
                                  <p:stCondLst>
                                    <p:cond delay="2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3" fill="hold" grpId="0" nodeType="withEffect">
                                  <p:stCondLst>
                                    <p:cond delay="3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par>
                                <p:cTn id="31" presetID="2" presetClass="entr" presetSubtype="6" fill="hold" grpId="0" nodeType="withEffect">
                                  <p:stCondLst>
                                    <p:cond delay="40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400" fill="hold"/>
                                        <p:tgtEl>
                                          <p:spTgt spid="14"/>
                                        </p:tgtEl>
                                        <p:attrNameLst>
                                          <p:attrName>ppt_x</p:attrName>
                                        </p:attrNameLst>
                                      </p:cBhvr>
                                      <p:tavLst>
                                        <p:tav tm="0">
                                          <p:val>
                                            <p:strVal val="1+#ppt_w/2"/>
                                          </p:val>
                                        </p:tav>
                                        <p:tav tm="100000">
                                          <p:val>
                                            <p:strVal val="#ppt_x"/>
                                          </p:val>
                                        </p:tav>
                                      </p:tavLst>
                                    </p:anim>
                                    <p:anim calcmode="lin" valueType="num">
                                      <p:cBhvr additive="base">
                                        <p:cTn id="34" dur="4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3" fill="hold" grpId="0" nodeType="withEffect">
                                  <p:stCondLst>
                                    <p:cond delay="50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35" presetClass="path" presetSubtype="0" accel="50000" decel="50000" fill="hold" grpId="1" nodeType="withEffect">
                                  <p:stCondLst>
                                    <p:cond delay="0"/>
                                  </p:stCondLst>
                                  <p:childTnLst>
                                    <p:animMotion origin="layout" path="M 0 2.96296E-6 L -0.30833 2.96296E-6 " pathEditMode="relative" rAng="0" ptsTypes="AA">
                                      <p:cBhvr>
                                        <p:cTn id="46" dur="1000" spd="-100000" fill="hold"/>
                                        <p:tgtEl>
                                          <p:spTgt spid="10"/>
                                        </p:tgtEl>
                                        <p:attrNameLst>
                                          <p:attrName>ppt_x</p:attrName>
                                          <p:attrName>ppt_y</p:attrName>
                                        </p:attrNameLst>
                                      </p:cBhvr>
                                      <p:rCtr x="-15417" y="0"/>
                                    </p:animMotion>
                                  </p:childTnLst>
                                </p:cTn>
                              </p:par>
                            </p:childTnLst>
                          </p:cTn>
                        </p:par>
                        <p:par>
                          <p:cTn id="47" fill="hold">
                            <p:stCondLst>
                              <p:cond delay="1500"/>
                            </p:stCondLst>
                            <p:childTnLst>
                              <p:par>
                                <p:cTn id="48" presetID="53" presetClass="entr" presetSubtype="16"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par>
                                <p:cTn id="53" presetID="35" presetClass="path" presetSubtype="0" accel="50000" decel="50000" fill="hold" grpId="1" nodeType="withEffect">
                                  <p:stCondLst>
                                    <p:cond delay="0"/>
                                  </p:stCondLst>
                                  <p:childTnLst>
                                    <p:animMotion origin="layout" path="M 1.25E-6 -1.11111E-6 L 0.31575 -1.11111E-6 " pathEditMode="relative" rAng="0" ptsTypes="AA">
                                      <p:cBhvr>
                                        <p:cTn id="54" dur="1000" spd="-100000" fill="hold"/>
                                        <p:tgtEl>
                                          <p:spTgt spid="15"/>
                                        </p:tgtEl>
                                        <p:attrNameLst>
                                          <p:attrName>ppt_x</p:attrName>
                                          <p:attrName>ppt_y</p:attrName>
                                        </p:attrNameLst>
                                      </p:cBhvr>
                                      <p:rCtr x="15781" y="0"/>
                                    </p:animMotion>
                                  </p:childTnLst>
                                </p:cTn>
                              </p:par>
                              <p:par>
                                <p:cTn id="55" presetID="53" presetClass="entr" presetSubtype="16" fill="hold" grpId="0" nodeType="withEffect">
                                  <p:stCondLst>
                                    <p:cond delay="2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35" presetClass="path" presetSubtype="0" accel="50000" decel="50000" fill="hold" grpId="1" nodeType="withEffect">
                                  <p:stCondLst>
                                    <p:cond delay="200"/>
                                  </p:stCondLst>
                                  <p:childTnLst>
                                    <p:animMotion origin="layout" path="M -4.58333E-6 2.59259E-6 L 0.31576 2.59259E-6 " pathEditMode="relative" rAng="0" ptsTypes="AA">
                                      <p:cBhvr>
                                        <p:cTn id="61" dur="1000" spd="-100000" fill="hold"/>
                                        <p:tgtEl>
                                          <p:spTgt spid="18"/>
                                        </p:tgtEl>
                                        <p:attrNameLst>
                                          <p:attrName>ppt_x</p:attrName>
                                          <p:attrName>ppt_y</p:attrName>
                                        </p:attrNameLst>
                                      </p:cBhvr>
                                      <p:rCtr x="15781" y="0"/>
                                    </p:animMotion>
                                  </p:childTnLst>
                                </p:cTn>
                              </p:par>
                            </p:childTnLst>
                          </p:cTn>
                        </p:par>
                        <p:par>
                          <p:cTn id="62" fill="hold">
                            <p:stCondLst>
                              <p:cond delay="2000"/>
                            </p:stCondLst>
                            <p:childTnLst>
                              <p:par>
                                <p:cTn id="63" presetID="53" presetClass="entr" presetSubtype="16"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250" fill="hold"/>
                                        <p:tgtEl>
                                          <p:spTgt spid="19"/>
                                        </p:tgtEl>
                                        <p:attrNameLst>
                                          <p:attrName>ppt_w</p:attrName>
                                        </p:attrNameLst>
                                      </p:cBhvr>
                                      <p:tavLst>
                                        <p:tav tm="0">
                                          <p:val>
                                            <p:fltVal val="0"/>
                                          </p:val>
                                        </p:tav>
                                        <p:tav tm="100000">
                                          <p:val>
                                            <p:strVal val="#ppt_w"/>
                                          </p:val>
                                        </p:tav>
                                      </p:tavLst>
                                    </p:anim>
                                    <p:anim calcmode="lin" valueType="num">
                                      <p:cBhvr>
                                        <p:cTn id="66" dur="250" fill="hold"/>
                                        <p:tgtEl>
                                          <p:spTgt spid="19"/>
                                        </p:tgtEl>
                                        <p:attrNameLst>
                                          <p:attrName>ppt_h</p:attrName>
                                        </p:attrNameLst>
                                      </p:cBhvr>
                                      <p:tavLst>
                                        <p:tav tm="0">
                                          <p:val>
                                            <p:fltVal val="0"/>
                                          </p:val>
                                        </p:tav>
                                        <p:tav tm="100000">
                                          <p:val>
                                            <p:strVal val="#ppt_h"/>
                                          </p:val>
                                        </p:tav>
                                      </p:tavLst>
                                    </p:anim>
                                    <p:animEffect transition="in" filter="fade">
                                      <p:cBhvr>
                                        <p:cTn id="67" dur="250"/>
                                        <p:tgtEl>
                                          <p:spTgt spid="19"/>
                                        </p:tgtEl>
                                      </p:cBhvr>
                                    </p:animEffect>
                                  </p:childTnLst>
                                </p:cTn>
                              </p:par>
                              <p:par>
                                <p:cTn id="68" presetID="6" presetClass="emph" presetSubtype="0" decel="100000" fill="hold" grpId="1" nodeType="withEffect">
                                  <p:stCondLst>
                                    <p:cond delay="200"/>
                                  </p:stCondLst>
                                  <p:childTnLst>
                                    <p:animScale>
                                      <p:cBhvr>
                                        <p:cTn id="69" dur="250" fill="hold"/>
                                        <p:tgtEl>
                                          <p:spTgt spid="19"/>
                                        </p:tgtEl>
                                      </p:cBhvr>
                                      <p:by x="120000" y="120000"/>
                                    </p:animScale>
                                  </p:childTnLst>
                                </p:cTn>
                              </p:par>
                              <p:par>
                                <p:cTn id="70" presetID="6" presetClass="emph" presetSubtype="0" decel="100000" fill="hold" grpId="2" nodeType="withEffect">
                                  <p:stCondLst>
                                    <p:cond delay="400"/>
                                  </p:stCondLst>
                                  <p:childTnLst>
                                    <p:animScale>
                                      <p:cBhvr>
                                        <p:cTn id="71" dur="250" fill="hold"/>
                                        <p:tgtEl>
                                          <p:spTgt spid="19"/>
                                        </p:tgtEl>
                                      </p:cBhvr>
                                      <p:by x="83000" y="83000"/>
                                    </p:animScale>
                                  </p:childTnLst>
                                </p:cTn>
                              </p:par>
                              <p:par>
                                <p:cTn id="72" presetID="53" presetClass="entr" presetSubtype="16" fill="hold" grpId="0" nodeType="withEffect">
                                  <p:stCondLst>
                                    <p:cond delay="400"/>
                                  </p:stCondLst>
                                  <p:childTnLst>
                                    <p:set>
                                      <p:cBhvr>
                                        <p:cTn id="73" dur="1" fill="hold">
                                          <p:stCondLst>
                                            <p:cond delay="0"/>
                                          </p:stCondLst>
                                        </p:cTn>
                                        <p:tgtEl>
                                          <p:spTgt spid="20"/>
                                        </p:tgtEl>
                                        <p:attrNameLst>
                                          <p:attrName>style.visibility</p:attrName>
                                        </p:attrNameLst>
                                      </p:cBhvr>
                                      <p:to>
                                        <p:strVal val="visible"/>
                                      </p:to>
                                    </p:set>
                                    <p:anim calcmode="lin" valueType="num">
                                      <p:cBhvr>
                                        <p:cTn id="74" dur="250" fill="hold"/>
                                        <p:tgtEl>
                                          <p:spTgt spid="20"/>
                                        </p:tgtEl>
                                        <p:attrNameLst>
                                          <p:attrName>ppt_w</p:attrName>
                                        </p:attrNameLst>
                                      </p:cBhvr>
                                      <p:tavLst>
                                        <p:tav tm="0">
                                          <p:val>
                                            <p:fltVal val="0"/>
                                          </p:val>
                                        </p:tav>
                                        <p:tav tm="100000">
                                          <p:val>
                                            <p:strVal val="#ppt_w"/>
                                          </p:val>
                                        </p:tav>
                                      </p:tavLst>
                                    </p:anim>
                                    <p:anim calcmode="lin" valueType="num">
                                      <p:cBhvr>
                                        <p:cTn id="75" dur="250" fill="hold"/>
                                        <p:tgtEl>
                                          <p:spTgt spid="20"/>
                                        </p:tgtEl>
                                        <p:attrNameLst>
                                          <p:attrName>ppt_h</p:attrName>
                                        </p:attrNameLst>
                                      </p:cBhvr>
                                      <p:tavLst>
                                        <p:tav tm="0">
                                          <p:val>
                                            <p:fltVal val="0"/>
                                          </p:val>
                                        </p:tav>
                                        <p:tav tm="100000">
                                          <p:val>
                                            <p:strVal val="#ppt_h"/>
                                          </p:val>
                                        </p:tav>
                                      </p:tavLst>
                                    </p:anim>
                                    <p:animEffect transition="in" filter="fade">
                                      <p:cBhvr>
                                        <p:cTn id="76" dur="250"/>
                                        <p:tgtEl>
                                          <p:spTgt spid="20"/>
                                        </p:tgtEl>
                                      </p:cBhvr>
                                    </p:animEffect>
                                  </p:childTnLst>
                                </p:cTn>
                              </p:par>
                              <p:par>
                                <p:cTn id="77" presetID="6" presetClass="emph" presetSubtype="0" decel="100000" fill="hold" grpId="1" nodeType="withEffect">
                                  <p:stCondLst>
                                    <p:cond delay="600"/>
                                  </p:stCondLst>
                                  <p:childTnLst>
                                    <p:animScale>
                                      <p:cBhvr>
                                        <p:cTn id="78" dur="250" fill="hold"/>
                                        <p:tgtEl>
                                          <p:spTgt spid="20"/>
                                        </p:tgtEl>
                                      </p:cBhvr>
                                      <p:by x="120000" y="120000"/>
                                    </p:animScale>
                                  </p:childTnLst>
                                </p:cTn>
                              </p:par>
                              <p:par>
                                <p:cTn id="79" presetID="6" presetClass="emph" presetSubtype="0" decel="100000" fill="hold" grpId="2" nodeType="withEffect">
                                  <p:stCondLst>
                                    <p:cond delay="800"/>
                                  </p:stCondLst>
                                  <p:childTnLst>
                                    <p:animScale>
                                      <p:cBhvr>
                                        <p:cTn id="80" dur="250" fill="hold"/>
                                        <p:tgtEl>
                                          <p:spTgt spid="20"/>
                                        </p:tgtEl>
                                      </p:cBhvr>
                                      <p:by x="83000" y="83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0" grpId="1" animBg="1"/>
      <p:bldP spid="6" grpId="0" animBg="1"/>
      <p:bldP spid="12" grpId="0" animBg="1"/>
      <p:bldP spid="14" grpId="0" animBg="1"/>
      <p:bldP spid="4" grpId="0" animBg="1"/>
      <p:bldP spid="4" grpId="1" animBg="1"/>
      <p:bldP spid="4" grpId="2" animBg="1"/>
      <p:bldP spid="15" grpId="0" bldLvl="0" animBg="1"/>
      <p:bldP spid="15" grpId="1" bldLvl="0" animBg="1"/>
      <p:bldP spid="18" grpId="0" bldLvl="0" animBg="1"/>
      <p:bldP spid="18" grpId="1" bldLvl="0" animBg="1"/>
      <p:bldP spid="19" grpId="0" animBg="1"/>
      <p:bldP spid="19" grpId="1" animBg="1"/>
      <p:bldP spid="19" grpId="2" animBg="1"/>
      <p:bldP spid="20" grpId="0" bldLvl="0" animBg="1"/>
      <p:bldP spid="20" grpId="1" bldLvl="0" animBg="1"/>
      <p:bldP spid="20" grpId="2" bldLvl="0" animBg="1"/>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组合 35"/>
          <p:cNvGrpSpPr/>
          <p:nvPr/>
        </p:nvGrpSpPr>
        <p:grpSpPr>
          <a:xfrm>
            <a:off x="2681392" y="1090106"/>
            <a:ext cx="3404768" cy="3404768"/>
            <a:chOff x="3870772" y="1345881"/>
            <a:chExt cx="4355170" cy="4355170"/>
          </a:xfrm>
        </p:grpSpPr>
        <p:sp>
          <p:nvSpPr>
            <p:cNvPr id="37" name="椭圆 36"/>
            <p:cNvSpPr/>
            <p:nvPr/>
          </p:nvSpPr>
          <p:spPr>
            <a:xfrm>
              <a:off x="3870772" y="1345881"/>
              <a:ext cx="4355170" cy="435517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sp>
          <p:nvSpPr>
            <p:cNvPr id="38" name="椭圆 37"/>
            <p:cNvSpPr/>
            <p:nvPr/>
          </p:nvSpPr>
          <p:spPr>
            <a:xfrm>
              <a:off x="4228452" y="1633785"/>
              <a:ext cx="3779359" cy="3779359"/>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sp>
        <p:nvSpPr>
          <p:cNvPr id="39" name="椭圆 38"/>
          <p:cNvSpPr/>
          <p:nvPr/>
        </p:nvSpPr>
        <p:spPr>
          <a:xfrm flipV="1">
            <a:off x="6948606" y="4859476"/>
            <a:ext cx="82367" cy="82367"/>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grpSp>
        <p:nvGrpSpPr>
          <p:cNvPr id="40" name="组合 39"/>
          <p:cNvGrpSpPr/>
          <p:nvPr/>
        </p:nvGrpSpPr>
        <p:grpSpPr>
          <a:xfrm>
            <a:off x="1597895" y="2413434"/>
            <a:ext cx="420128" cy="420128"/>
            <a:chOff x="1534158" y="3352646"/>
            <a:chExt cx="375920" cy="375920"/>
          </a:xfrm>
        </p:grpSpPr>
        <p:sp>
          <p:nvSpPr>
            <p:cNvPr id="41" name="椭圆 40"/>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sp>
          <p:nvSpPr>
            <p:cNvPr id="42" name="等腰三角形 41"/>
            <p:cNvSpPr/>
            <p:nvPr/>
          </p:nvSpPr>
          <p:spPr>
            <a:xfrm rot="16200000">
              <a:off x="1633052" y="3472583"/>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grpSp>
      <p:grpSp>
        <p:nvGrpSpPr>
          <p:cNvPr id="43" name="组合 42"/>
          <p:cNvGrpSpPr/>
          <p:nvPr/>
        </p:nvGrpSpPr>
        <p:grpSpPr>
          <a:xfrm>
            <a:off x="6744160" y="2423739"/>
            <a:ext cx="420128" cy="420128"/>
            <a:chOff x="10302240" y="3352646"/>
            <a:chExt cx="375920" cy="375920"/>
          </a:xfrm>
        </p:grpSpPr>
        <p:sp>
          <p:nvSpPr>
            <p:cNvPr id="44" name="椭圆 43"/>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sp>
          <p:nvSpPr>
            <p:cNvPr id="45" name="等腰三角形 44"/>
            <p:cNvSpPr/>
            <p:nvPr/>
          </p:nvSpPr>
          <p:spPr>
            <a:xfrm rot="5400000" flipH="1">
              <a:off x="10441775" y="3472584"/>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grpSp>
      <p:sp>
        <p:nvSpPr>
          <p:cNvPr id="46" name="椭圆 45"/>
          <p:cNvSpPr>
            <a:spLocks noChangeAspect="1"/>
          </p:cNvSpPr>
          <p:nvPr/>
        </p:nvSpPr>
        <p:spPr>
          <a:xfrm>
            <a:off x="2507212" y="894684"/>
            <a:ext cx="3747759" cy="3747759"/>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grpSp>
        <p:nvGrpSpPr>
          <p:cNvPr id="47" name="组合 46"/>
          <p:cNvGrpSpPr/>
          <p:nvPr/>
        </p:nvGrpSpPr>
        <p:grpSpPr>
          <a:xfrm>
            <a:off x="5449131" y="1018587"/>
            <a:ext cx="932999" cy="932999"/>
            <a:chOff x="7196230" y="925197"/>
            <a:chExt cx="1193436" cy="1193436"/>
          </a:xfrm>
        </p:grpSpPr>
        <p:sp>
          <p:nvSpPr>
            <p:cNvPr id="48" name="椭圆 47"/>
            <p:cNvSpPr/>
            <p:nvPr/>
          </p:nvSpPr>
          <p:spPr>
            <a:xfrm>
              <a:off x="7196230" y="925197"/>
              <a:ext cx="1193436" cy="119343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p>
          </p:txBody>
        </p:sp>
        <p:sp>
          <p:nvSpPr>
            <p:cNvPr id="49" name="椭圆 48"/>
            <p:cNvSpPr/>
            <p:nvPr/>
          </p:nvSpPr>
          <p:spPr>
            <a:xfrm>
              <a:off x="7376994" y="1105961"/>
              <a:ext cx="831906" cy="831906"/>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0" name="矩形 49"/>
            <p:cNvSpPr/>
            <p:nvPr/>
          </p:nvSpPr>
          <p:spPr>
            <a:xfrm>
              <a:off x="7493306" y="1286439"/>
              <a:ext cx="619948" cy="529493"/>
            </a:xfrm>
            <a:prstGeom prst="rect">
              <a:avLst/>
            </a:prstGeom>
          </p:spPr>
          <p:txBody>
            <a:bodyPr wrap="none">
              <a:spAutoFit/>
            </a:bodyPr>
            <a:lstStyle/>
            <a:p>
              <a:pPr algn="ctr"/>
              <a:r>
                <a:rPr lang="en-US" altLang="zh-CN" sz="2000" b="1" dirty="0">
                  <a:solidFill>
                    <a:schemeClr val="bg1"/>
                  </a:solidFill>
                  <a:latin typeface="Kartika" panose="02020503030404060203" pitchFamily="18" charset="0"/>
                  <a:cs typeface="Kartika" panose="02020503030404060203" pitchFamily="18" charset="0"/>
                </a:rPr>
                <a:t>01</a:t>
              </a:r>
              <a:endParaRPr lang="zh-CN" altLang="en-US" sz="2000" b="1" dirty="0">
                <a:solidFill>
                  <a:schemeClr val="bg1"/>
                </a:solidFill>
                <a:latin typeface="Kartika" panose="02020503030404060203" pitchFamily="18" charset="0"/>
                <a:cs typeface="Kartika" panose="02020503030404060203" pitchFamily="18" charset="0"/>
              </a:endParaRPr>
            </a:p>
          </p:txBody>
        </p:sp>
      </p:grpSp>
      <p:sp>
        <p:nvSpPr>
          <p:cNvPr id="51" name="TextBox 10"/>
          <p:cNvSpPr txBox="1"/>
          <p:nvPr/>
        </p:nvSpPr>
        <p:spPr>
          <a:xfrm>
            <a:off x="3142632" y="2189628"/>
            <a:ext cx="2633531"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季度工作总结</a:t>
            </a:r>
          </a:p>
        </p:txBody>
      </p:sp>
      <p:sp>
        <p:nvSpPr>
          <p:cNvPr id="52" name="TextBox 12"/>
          <p:cNvSpPr txBox="1"/>
          <p:nvPr/>
        </p:nvSpPr>
        <p:spPr>
          <a:xfrm>
            <a:off x="3170280" y="3440733"/>
            <a:ext cx="1187688"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bg1"/>
                </a:solidFill>
                <a:latin typeface="微软雅黑" panose="020B0503020204020204" pitchFamily="34" charset="-122"/>
                <a:ea typeface="微软雅黑" panose="020B0503020204020204" pitchFamily="34" charset="-122"/>
              </a:rPr>
              <a:t>基本信息</a:t>
            </a:r>
          </a:p>
        </p:txBody>
      </p:sp>
      <p:sp>
        <p:nvSpPr>
          <p:cNvPr id="53" name="TextBox 13"/>
          <p:cNvSpPr txBox="1"/>
          <p:nvPr/>
        </p:nvSpPr>
        <p:spPr>
          <a:xfrm>
            <a:off x="4429976" y="3456843"/>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bg1"/>
                </a:solidFill>
                <a:latin typeface="微软雅黑" panose="020B0503020204020204" pitchFamily="34" charset="-122"/>
                <a:ea typeface="微软雅黑" panose="020B0503020204020204" pitchFamily="34" charset="-122"/>
              </a:rPr>
              <a:t>个人履历</a:t>
            </a:r>
          </a:p>
        </p:txBody>
      </p:sp>
      <p:sp>
        <p:nvSpPr>
          <p:cNvPr id="54" name="TextBox 15"/>
          <p:cNvSpPr txBox="1"/>
          <p:nvPr/>
        </p:nvSpPr>
        <p:spPr>
          <a:xfrm>
            <a:off x="4429976" y="3022410"/>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bg1"/>
                </a:solidFill>
                <a:latin typeface="微软雅黑" panose="020B0503020204020204" pitchFamily="34" charset="-122"/>
                <a:ea typeface="微软雅黑" panose="020B0503020204020204" pitchFamily="34" charset="-122"/>
              </a:rPr>
              <a:t>荣誉奖项</a:t>
            </a:r>
          </a:p>
        </p:txBody>
      </p:sp>
      <p:sp>
        <p:nvSpPr>
          <p:cNvPr id="55" name="TextBox 16"/>
          <p:cNvSpPr txBox="1"/>
          <p:nvPr/>
        </p:nvSpPr>
        <p:spPr>
          <a:xfrm>
            <a:off x="3164257" y="3017427"/>
            <a:ext cx="1193711"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bg1"/>
                </a:solidFill>
                <a:latin typeface="微软雅黑" panose="020B0503020204020204" pitchFamily="34" charset="-122"/>
                <a:ea typeface="微软雅黑" panose="020B0503020204020204" pitchFamily="34" charset="-122"/>
              </a:rPr>
              <a:t>语言能力</a:t>
            </a:r>
          </a:p>
        </p:txBody>
      </p:sp>
      <p:grpSp>
        <p:nvGrpSpPr>
          <p:cNvPr id="56" name="组合 55"/>
          <p:cNvGrpSpPr/>
          <p:nvPr/>
        </p:nvGrpSpPr>
        <p:grpSpPr>
          <a:xfrm>
            <a:off x="2864612" y="631751"/>
            <a:ext cx="570894" cy="570893"/>
            <a:chOff x="304800" y="673100"/>
            <a:chExt cx="4000500" cy="4000500"/>
          </a:xfrm>
          <a:effectLst>
            <a:outerShdw blurRad="444500" dist="254000" dir="8100000" algn="tr" rotWithShape="0">
              <a:prstClr val="black">
                <a:alpha val="50000"/>
              </a:prstClr>
            </a:outerShdw>
          </a:effectLst>
        </p:grpSpPr>
        <p:sp>
          <p:nvSpPr>
            <p:cNvPr id="57"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endParaRPr>
            </a:p>
          </p:txBody>
        </p:sp>
        <p:sp>
          <p:nvSpPr>
            <p:cNvPr id="58" name="椭圆 5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14:presetBounceEnd="62000">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14:bounceEnd="62000">
                                          <p:cBhvr additive="base">
                                            <p:cTn id="15" dur="1500" fill="hold"/>
                                            <p:tgtEl>
                                              <p:spTgt spid="56"/>
                                            </p:tgtEl>
                                            <p:attrNameLst>
                                              <p:attrName>ppt_x</p:attrName>
                                            </p:attrNameLst>
                                          </p:cBhvr>
                                          <p:tavLst>
                                            <p:tav tm="0">
                                              <p:val>
                                                <p:strVal val="#ppt_x"/>
                                              </p:val>
                                            </p:tav>
                                            <p:tav tm="100000">
                                              <p:val>
                                                <p:strVal val="#ppt_x"/>
                                              </p:val>
                                            </p:tav>
                                          </p:tavLst>
                                        </p:anim>
                                        <p:anim calcmode="lin" valueType="num" p14:bounceEnd="62000">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62000">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14:bounceEnd="62000">
                                          <p:cBhvr additive="base">
                                            <p:cTn id="19" dur="1500" fill="hold"/>
                                            <p:tgtEl>
                                              <p:spTgt spid="47"/>
                                            </p:tgtEl>
                                            <p:attrNameLst>
                                              <p:attrName>ppt_x</p:attrName>
                                            </p:attrNameLst>
                                          </p:cBhvr>
                                          <p:tavLst>
                                            <p:tav tm="0">
                                              <p:val>
                                                <p:strVal val="#ppt_x"/>
                                              </p:val>
                                            </p:tav>
                                            <p:tav tm="100000">
                                              <p:val>
                                                <p:strVal val="#ppt_x"/>
                                              </p:val>
                                            </p:tav>
                                          </p:tavLst>
                                        </p:anim>
                                        <p:anim calcmode="lin" valueType="num" p14:bounceEnd="62000">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1500" fill="hold"/>
                                            <p:tgtEl>
                                              <p:spTgt spid="56"/>
                                            </p:tgtEl>
                                            <p:attrNameLst>
                                              <p:attrName>ppt_x</p:attrName>
                                            </p:attrNameLst>
                                          </p:cBhvr>
                                          <p:tavLst>
                                            <p:tav tm="0">
                                              <p:val>
                                                <p:strVal val="#ppt_x"/>
                                              </p:val>
                                            </p:tav>
                                            <p:tav tm="100000">
                                              <p:val>
                                                <p:strVal val="#ppt_x"/>
                                              </p:val>
                                            </p:tav>
                                          </p:tavLst>
                                        </p:anim>
                                        <p:anim calcmode="lin" valueType="num">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500" fill="hold"/>
                                            <p:tgtEl>
                                              <p:spTgt spid="47"/>
                                            </p:tgtEl>
                                            <p:attrNameLst>
                                              <p:attrName>ppt_x</p:attrName>
                                            </p:attrNameLst>
                                          </p:cBhvr>
                                          <p:tavLst>
                                            <p:tav tm="0">
                                              <p:val>
                                                <p:strVal val="#ppt_x"/>
                                              </p:val>
                                            </p:tav>
                                            <p:tav tm="100000">
                                              <p:val>
                                                <p:strVal val="#ppt_x"/>
                                              </p:val>
                                            </p:tav>
                                          </p:tavLst>
                                        </p:anim>
                                        <p:anim calcmode="lin" valueType="num">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6"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
        <p:nvSpPr>
          <p:cNvPr id="27" name="矩形 26"/>
          <p:cNvSpPr/>
          <p:nvPr/>
        </p:nvSpPr>
        <p:spPr>
          <a:xfrm>
            <a:off x="557368" y="1563638"/>
            <a:ext cx="2057241" cy="2641367"/>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p>
        </p:txBody>
      </p:sp>
      <p:sp>
        <p:nvSpPr>
          <p:cNvPr id="28" name="矩形 27"/>
          <p:cNvSpPr/>
          <p:nvPr/>
        </p:nvSpPr>
        <p:spPr>
          <a:xfrm>
            <a:off x="3635896" y="1563638"/>
            <a:ext cx="2057241" cy="2641368"/>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p>
        </p:txBody>
      </p:sp>
      <p:sp>
        <p:nvSpPr>
          <p:cNvPr id="29" name="矩形 28"/>
          <p:cNvSpPr/>
          <p:nvPr/>
        </p:nvSpPr>
        <p:spPr>
          <a:xfrm>
            <a:off x="6675886" y="1563638"/>
            <a:ext cx="2057241" cy="2641367"/>
          </a:xfrm>
          <a:prstGeom prst="rect">
            <a:avLst/>
          </a:prstGeom>
          <a:gradFill flip="none" rotWithShape="1">
            <a:gsLst>
              <a:gs pos="0">
                <a:schemeClr val="bg1">
                  <a:lumMod val="85000"/>
                </a:schemeClr>
              </a:gs>
              <a:gs pos="100000">
                <a:schemeClr val="bg1"/>
              </a:gs>
            </a:gsLst>
            <a:lin ang="8100000" scaled="1"/>
            <a:tileRect/>
          </a:gradFill>
          <a:ln w="57150">
            <a:gradFill flip="none" rotWithShape="1">
              <a:gsLst>
                <a:gs pos="0">
                  <a:schemeClr val="bg1"/>
                </a:gs>
                <a:gs pos="100000">
                  <a:schemeClr val="bg1">
                    <a:lumMod val="8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p>
        </p:txBody>
      </p:sp>
      <p:sp>
        <p:nvSpPr>
          <p:cNvPr id="30" name="椭圆 4"/>
          <p:cNvSpPr/>
          <p:nvPr/>
        </p:nvSpPr>
        <p:spPr>
          <a:xfrm>
            <a:off x="1174567" y="3219822"/>
            <a:ext cx="822841" cy="763335"/>
          </a:xfrm>
          <a:custGeom>
            <a:avLst/>
            <a:gdLst>
              <a:gd name="connsiteX0" fmla="*/ 31765 w 608226"/>
              <a:gd name="connsiteY0" fmla="*/ 449854 h 564241"/>
              <a:gd name="connsiteX1" fmla="*/ 247309 w 608226"/>
              <a:gd name="connsiteY1" fmla="*/ 449854 h 564241"/>
              <a:gd name="connsiteX2" fmla="*/ 252786 w 608226"/>
              <a:gd name="connsiteY2" fmla="*/ 464263 h 564241"/>
              <a:gd name="connsiteX3" fmla="*/ 294551 w 608226"/>
              <a:gd name="connsiteY3" fmla="*/ 526133 h 564241"/>
              <a:gd name="connsiteX4" fmla="*/ 299409 w 608226"/>
              <a:gd name="connsiteY4" fmla="*/ 530793 h 564241"/>
              <a:gd name="connsiteX5" fmla="*/ 31765 w 608226"/>
              <a:gd name="connsiteY5" fmla="*/ 530793 h 564241"/>
              <a:gd name="connsiteX6" fmla="*/ 0 w 608226"/>
              <a:gd name="connsiteY6" fmla="*/ 499074 h 564241"/>
              <a:gd name="connsiteX7" fmla="*/ 0 w 608226"/>
              <a:gd name="connsiteY7" fmla="*/ 481573 h 564241"/>
              <a:gd name="connsiteX8" fmla="*/ 31765 w 608226"/>
              <a:gd name="connsiteY8" fmla="*/ 449854 h 564241"/>
              <a:gd name="connsiteX9" fmla="*/ 82493 w 608226"/>
              <a:gd name="connsiteY9" fmla="*/ 336385 h 564241"/>
              <a:gd name="connsiteX10" fmla="*/ 244510 w 608226"/>
              <a:gd name="connsiteY10" fmla="*/ 336385 h 564241"/>
              <a:gd name="connsiteX11" fmla="*/ 237464 w 608226"/>
              <a:gd name="connsiteY11" fmla="*/ 388490 h 564241"/>
              <a:gd name="connsiteX12" fmla="*/ 239558 w 608226"/>
              <a:gd name="connsiteY12" fmla="*/ 417253 h 564241"/>
              <a:gd name="connsiteX13" fmla="*/ 82493 w 608226"/>
              <a:gd name="connsiteY13" fmla="*/ 417253 h 564241"/>
              <a:gd name="connsiteX14" fmla="*/ 50737 w 608226"/>
              <a:gd name="connsiteY14" fmla="*/ 385543 h 564241"/>
              <a:gd name="connsiteX15" fmla="*/ 50737 w 608226"/>
              <a:gd name="connsiteY15" fmla="*/ 368048 h 564241"/>
              <a:gd name="connsiteX16" fmla="*/ 82493 w 608226"/>
              <a:gd name="connsiteY16" fmla="*/ 336385 h 564241"/>
              <a:gd name="connsiteX17" fmla="*/ 490359 w 608226"/>
              <a:gd name="connsiteY17" fmla="*/ 289450 h 564241"/>
              <a:gd name="connsiteX18" fmla="*/ 480406 w 608226"/>
              <a:gd name="connsiteY18" fmla="*/ 296423 h 564241"/>
              <a:gd name="connsiteX19" fmla="*/ 442689 w 608226"/>
              <a:gd name="connsiteY19" fmla="*/ 355436 h 564241"/>
              <a:gd name="connsiteX20" fmla="*/ 432402 w 608226"/>
              <a:gd name="connsiteY20" fmla="*/ 371557 h 564241"/>
              <a:gd name="connsiteX21" fmla="*/ 409924 w 608226"/>
              <a:gd name="connsiteY21" fmla="*/ 336367 h 564241"/>
              <a:gd name="connsiteX22" fmla="*/ 384779 w 608226"/>
              <a:gd name="connsiteY22" fmla="*/ 296994 h 564241"/>
              <a:gd name="connsiteX23" fmla="*/ 384398 w 608226"/>
              <a:gd name="connsiteY23" fmla="*/ 296423 h 564241"/>
              <a:gd name="connsiteX24" fmla="*/ 362492 w 608226"/>
              <a:gd name="connsiteY24" fmla="*/ 291573 h 564241"/>
              <a:gd name="connsiteX25" fmla="*/ 355205 w 608226"/>
              <a:gd name="connsiteY25" fmla="*/ 305791 h 564241"/>
              <a:gd name="connsiteX26" fmla="*/ 357682 w 608226"/>
              <a:gd name="connsiteY26" fmla="*/ 313447 h 564241"/>
              <a:gd name="connsiteX27" fmla="*/ 372254 w 608226"/>
              <a:gd name="connsiteY27" fmla="*/ 336367 h 564241"/>
              <a:gd name="connsiteX28" fmla="*/ 405162 w 608226"/>
              <a:gd name="connsiteY28" fmla="*/ 387725 h 564241"/>
              <a:gd name="connsiteX29" fmla="*/ 389208 w 608226"/>
              <a:gd name="connsiteY29" fmla="*/ 387725 h 564241"/>
              <a:gd name="connsiteX30" fmla="*/ 373350 w 608226"/>
              <a:gd name="connsiteY30" fmla="*/ 403560 h 564241"/>
              <a:gd name="connsiteX31" fmla="*/ 381303 w 608226"/>
              <a:gd name="connsiteY31" fmla="*/ 417255 h 564241"/>
              <a:gd name="connsiteX32" fmla="*/ 389208 w 608226"/>
              <a:gd name="connsiteY32" fmla="*/ 419395 h 564241"/>
              <a:gd name="connsiteX33" fmla="*/ 416591 w 608226"/>
              <a:gd name="connsiteY33" fmla="*/ 419395 h 564241"/>
              <a:gd name="connsiteX34" fmla="*/ 416591 w 608226"/>
              <a:gd name="connsiteY34" fmla="*/ 430522 h 564241"/>
              <a:gd name="connsiteX35" fmla="*/ 389208 w 608226"/>
              <a:gd name="connsiteY35" fmla="*/ 430522 h 564241"/>
              <a:gd name="connsiteX36" fmla="*/ 373350 w 608226"/>
              <a:gd name="connsiteY36" fmla="*/ 446357 h 564241"/>
              <a:gd name="connsiteX37" fmla="*/ 374350 w 608226"/>
              <a:gd name="connsiteY37" fmla="*/ 451921 h 564241"/>
              <a:gd name="connsiteX38" fmla="*/ 388065 w 608226"/>
              <a:gd name="connsiteY38" fmla="*/ 462145 h 564241"/>
              <a:gd name="connsiteX39" fmla="*/ 389208 w 608226"/>
              <a:gd name="connsiteY39" fmla="*/ 462192 h 564241"/>
              <a:gd name="connsiteX40" fmla="*/ 416591 w 608226"/>
              <a:gd name="connsiteY40" fmla="*/ 462192 h 564241"/>
              <a:gd name="connsiteX41" fmla="*/ 416591 w 608226"/>
              <a:gd name="connsiteY41" fmla="*/ 484352 h 564241"/>
              <a:gd name="connsiteX42" fmla="*/ 432450 w 608226"/>
              <a:gd name="connsiteY42" fmla="*/ 500187 h 564241"/>
              <a:gd name="connsiteX43" fmla="*/ 448356 w 608226"/>
              <a:gd name="connsiteY43" fmla="*/ 484352 h 564241"/>
              <a:gd name="connsiteX44" fmla="*/ 448356 w 608226"/>
              <a:gd name="connsiteY44" fmla="*/ 462192 h 564241"/>
              <a:gd name="connsiteX45" fmla="*/ 475692 w 608226"/>
              <a:gd name="connsiteY45" fmla="*/ 462192 h 564241"/>
              <a:gd name="connsiteX46" fmla="*/ 491598 w 608226"/>
              <a:gd name="connsiteY46" fmla="*/ 446357 h 564241"/>
              <a:gd name="connsiteX47" fmla="*/ 475692 w 608226"/>
              <a:gd name="connsiteY47" fmla="*/ 430522 h 564241"/>
              <a:gd name="connsiteX48" fmla="*/ 448356 w 608226"/>
              <a:gd name="connsiteY48" fmla="*/ 430522 h 564241"/>
              <a:gd name="connsiteX49" fmla="*/ 448356 w 608226"/>
              <a:gd name="connsiteY49" fmla="*/ 419347 h 564241"/>
              <a:gd name="connsiteX50" fmla="*/ 475692 w 608226"/>
              <a:gd name="connsiteY50" fmla="*/ 419347 h 564241"/>
              <a:gd name="connsiteX51" fmla="*/ 491598 w 608226"/>
              <a:gd name="connsiteY51" fmla="*/ 403512 h 564241"/>
              <a:gd name="connsiteX52" fmla="*/ 475692 w 608226"/>
              <a:gd name="connsiteY52" fmla="*/ 387629 h 564241"/>
              <a:gd name="connsiteX53" fmla="*/ 459785 w 608226"/>
              <a:gd name="connsiteY53" fmla="*/ 387629 h 564241"/>
              <a:gd name="connsiteX54" fmla="*/ 507123 w 608226"/>
              <a:gd name="connsiteY54" fmla="*/ 313447 h 564241"/>
              <a:gd name="connsiteX55" fmla="*/ 502313 w 608226"/>
              <a:gd name="connsiteY55" fmla="*/ 291573 h 564241"/>
              <a:gd name="connsiteX56" fmla="*/ 490359 w 608226"/>
              <a:gd name="connsiteY56" fmla="*/ 289450 h 564241"/>
              <a:gd name="connsiteX57" fmla="*/ 31765 w 608226"/>
              <a:gd name="connsiteY57" fmla="*/ 224963 h 564241"/>
              <a:gd name="connsiteX58" fmla="*/ 326647 w 608226"/>
              <a:gd name="connsiteY58" fmla="*/ 224963 h 564241"/>
              <a:gd name="connsiteX59" fmla="*/ 294549 w 608226"/>
              <a:gd name="connsiteY59" fmla="*/ 250826 h 564241"/>
              <a:gd name="connsiteX60" fmla="*/ 255879 w 608226"/>
              <a:gd name="connsiteY60" fmla="*/ 305831 h 564241"/>
              <a:gd name="connsiteX61" fmla="*/ 31765 w 608226"/>
              <a:gd name="connsiteY61" fmla="*/ 305831 h 564241"/>
              <a:gd name="connsiteX62" fmla="*/ 0 w 608226"/>
              <a:gd name="connsiteY62" fmla="*/ 274168 h 564241"/>
              <a:gd name="connsiteX63" fmla="*/ 0 w 608226"/>
              <a:gd name="connsiteY63" fmla="*/ 256673 h 564241"/>
              <a:gd name="connsiteX64" fmla="*/ 31765 w 608226"/>
              <a:gd name="connsiteY64" fmla="*/ 224963 h 564241"/>
              <a:gd name="connsiteX65" fmla="*/ 432402 w 608226"/>
              <a:gd name="connsiteY65" fmla="*/ 212825 h 564241"/>
              <a:gd name="connsiteX66" fmla="*/ 608226 w 608226"/>
              <a:gd name="connsiteY66" fmla="*/ 388581 h 564241"/>
              <a:gd name="connsiteX67" fmla="*/ 432355 w 608226"/>
              <a:gd name="connsiteY67" fmla="*/ 564241 h 564241"/>
              <a:gd name="connsiteX68" fmla="*/ 329155 w 608226"/>
              <a:gd name="connsiteY68" fmla="*/ 530811 h 564241"/>
              <a:gd name="connsiteX69" fmla="*/ 267484 w 608226"/>
              <a:gd name="connsiteY69" fmla="*/ 449924 h 564241"/>
              <a:gd name="connsiteX70" fmla="*/ 258816 w 608226"/>
              <a:gd name="connsiteY70" fmla="*/ 417303 h 564241"/>
              <a:gd name="connsiteX71" fmla="*/ 256435 w 608226"/>
              <a:gd name="connsiteY71" fmla="*/ 388533 h 564241"/>
              <a:gd name="connsiteX72" fmla="*/ 264340 w 608226"/>
              <a:gd name="connsiteY72" fmla="*/ 336415 h 564241"/>
              <a:gd name="connsiteX73" fmla="*/ 277151 w 608226"/>
              <a:gd name="connsiteY73" fmla="*/ 305838 h 564241"/>
              <a:gd name="connsiteX74" fmla="*/ 367301 w 608226"/>
              <a:gd name="connsiteY74" fmla="*/ 225284 h 564241"/>
              <a:gd name="connsiteX75" fmla="*/ 432402 w 608226"/>
              <a:gd name="connsiteY75" fmla="*/ 212825 h 564241"/>
              <a:gd name="connsiteX76" fmla="*/ 31760 w 608226"/>
              <a:gd name="connsiteY76" fmla="*/ 113540 h 564241"/>
              <a:gd name="connsiteX77" fmla="*/ 362842 w 608226"/>
              <a:gd name="connsiteY77" fmla="*/ 113540 h 564241"/>
              <a:gd name="connsiteX78" fmla="*/ 394602 w 608226"/>
              <a:gd name="connsiteY78" fmla="*/ 145250 h 564241"/>
              <a:gd name="connsiteX79" fmla="*/ 394602 w 608226"/>
              <a:gd name="connsiteY79" fmla="*/ 162745 h 564241"/>
              <a:gd name="connsiteX80" fmla="*/ 362794 w 608226"/>
              <a:gd name="connsiteY80" fmla="*/ 194408 h 564241"/>
              <a:gd name="connsiteX81" fmla="*/ 31760 w 608226"/>
              <a:gd name="connsiteY81" fmla="*/ 194408 h 564241"/>
              <a:gd name="connsiteX82" fmla="*/ 0 w 608226"/>
              <a:gd name="connsiteY82" fmla="*/ 162745 h 564241"/>
              <a:gd name="connsiteX83" fmla="*/ 0 w 608226"/>
              <a:gd name="connsiteY83" fmla="*/ 145250 h 564241"/>
              <a:gd name="connsiteX84" fmla="*/ 31760 w 608226"/>
              <a:gd name="connsiteY84" fmla="*/ 113540 h 564241"/>
              <a:gd name="connsiteX85" fmla="*/ 82496 w 608226"/>
              <a:gd name="connsiteY85" fmla="*/ 0 h 564241"/>
              <a:gd name="connsiteX86" fmla="*/ 413509 w 608226"/>
              <a:gd name="connsiteY86" fmla="*/ 0 h 564241"/>
              <a:gd name="connsiteX87" fmla="*/ 445268 w 608226"/>
              <a:gd name="connsiteY87" fmla="*/ 31719 h 564241"/>
              <a:gd name="connsiteX88" fmla="*/ 445268 w 608226"/>
              <a:gd name="connsiteY88" fmla="*/ 49220 h 564241"/>
              <a:gd name="connsiteX89" fmla="*/ 413509 w 608226"/>
              <a:gd name="connsiteY89" fmla="*/ 80939 h 564241"/>
              <a:gd name="connsiteX90" fmla="*/ 82496 w 608226"/>
              <a:gd name="connsiteY90" fmla="*/ 80939 h 564241"/>
              <a:gd name="connsiteX91" fmla="*/ 50737 w 608226"/>
              <a:gd name="connsiteY91" fmla="*/ 49220 h 564241"/>
              <a:gd name="connsiteX92" fmla="*/ 50737 w 608226"/>
              <a:gd name="connsiteY92" fmla="*/ 31719 h 564241"/>
              <a:gd name="connsiteX93" fmla="*/ 82496 w 608226"/>
              <a:gd name="connsiteY93" fmla="*/ 0 h 564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08226" h="564241">
                <a:moveTo>
                  <a:pt x="31765" y="449854"/>
                </a:moveTo>
                <a:lnTo>
                  <a:pt x="247309" y="449854"/>
                </a:lnTo>
                <a:cubicBezTo>
                  <a:pt x="248976" y="454705"/>
                  <a:pt x="250738" y="459508"/>
                  <a:pt x="252786" y="464263"/>
                </a:cubicBezTo>
                <a:cubicBezTo>
                  <a:pt x="262644" y="487470"/>
                  <a:pt x="276645" y="508252"/>
                  <a:pt x="294551" y="526133"/>
                </a:cubicBezTo>
                <a:cubicBezTo>
                  <a:pt x="296171" y="527749"/>
                  <a:pt x="297790" y="529271"/>
                  <a:pt x="299409" y="530793"/>
                </a:cubicBezTo>
                <a:lnTo>
                  <a:pt x="31765" y="530793"/>
                </a:lnTo>
                <a:cubicBezTo>
                  <a:pt x="14239" y="530793"/>
                  <a:pt x="0" y="516574"/>
                  <a:pt x="0" y="499074"/>
                </a:cubicBezTo>
                <a:lnTo>
                  <a:pt x="0" y="481573"/>
                </a:lnTo>
                <a:cubicBezTo>
                  <a:pt x="0" y="464073"/>
                  <a:pt x="14239" y="449854"/>
                  <a:pt x="31765" y="449854"/>
                </a:cubicBezTo>
                <a:close/>
                <a:moveTo>
                  <a:pt x="82493" y="336385"/>
                </a:moveTo>
                <a:lnTo>
                  <a:pt x="244510" y="336385"/>
                </a:lnTo>
                <a:cubicBezTo>
                  <a:pt x="239797" y="353215"/>
                  <a:pt x="237464" y="370662"/>
                  <a:pt x="237464" y="388490"/>
                </a:cubicBezTo>
                <a:cubicBezTo>
                  <a:pt x="237464" y="398189"/>
                  <a:pt x="238130" y="407792"/>
                  <a:pt x="239558" y="417253"/>
                </a:cubicBezTo>
                <a:lnTo>
                  <a:pt x="82493" y="417253"/>
                </a:lnTo>
                <a:cubicBezTo>
                  <a:pt x="64972" y="417253"/>
                  <a:pt x="50737" y="403038"/>
                  <a:pt x="50737" y="385543"/>
                </a:cubicBezTo>
                <a:lnTo>
                  <a:pt x="50737" y="368048"/>
                </a:lnTo>
                <a:cubicBezTo>
                  <a:pt x="50737" y="350552"/>
                  <a:pt x="64972" y="336385"/>
                  <a:pt x="82493" y="336385"/>
                </a:cubicBezTo>
                <a:close/>
                <a:moveTo>
                  <a:pt x="490359" y="289450"/>
                </a:moveTo>
                <a:cubicBezTo>
                  <a:pt x="486395" y="290336"/>
                  <a:pt x="482764" y="292738"/>
                  <a:pt x="480406" y="296423"/>
                </a:cubicBezTo>
                <a:lnTo>
                  <a:pt x="442689" y="355436"/>
                </a:lnTo>
                <a:lnTo>
                  <a:pt x="432402" y="371557"/>
                </a:lnTo>
                <a:lnTo>
                  <a:pt x="409924" y="336367"/>
                </a:lnTo>
                <a:lnTo>
                  <a:pt x="384779" y="296994"/>
                </a:lnTo>
                <a:lnTo>
                  <a:pt x="384398" y="296423"/>
                </a:lnTo>
                <a:cubicBezTo>
                  <a:pt x="379683" y="289052"/>
                  <a:pt x="369873" y="286912"/>
                  <a:pt x="362492" y="291573"/>
                </a:cubicBezTo>
                <a:cubicBezTo>
                  <a:pt x="357491" y="294759"/>
                  <a:pt x="354872" y="300275"/>
                  <a:pt x="355205" y="305791"/>
                </a:cubicBezTo>
                <a:cubicBezTo>
                  <a:pt x="355300" y="308454"/>
                  <a:pt x="356158" y="311069"/>
                  <a:pt x="357682" y="313447"/>
                </a:cubicBezTo>
                <a:lnTo>
                  <a:pt x="372254" y="336367"/>
                </a:lnTo>
                <a:lnTo>
                  <a:pt x="405162" y="387725"/>
                </a:lnTo>
                <a:lnTo>
                  <a:pt x="389208" y="387725"/>
                </a:lnTo>
                <a:cubicBezTo>
                  <a:pt x="380445" y="387725"/>
                  <a:pt x="373350" y="394810"/>
                  <a:pt x="373350" y="403560"/>
                </a:cubicBezTo>
                <a:cubicBezTo>
                  <a:pt x="373350" y="409409"/>
                  <a:pt x="376588" y="414544"/>
                  <a:pt x="381303" y="417255"/>
                </a:cubicBezTo>
                <a:cubicBezTo>
                  <a:pt x="383589" y="418634"/>
                  <a:pt x="386303" y="419395"/>
                  <a:pt x="389208" y="419395"/>
                </a:cubicBezTo>
                <a:lnTo>
                  <a:pt x="416591" y="419395"/>
                </a:lnTo>
                <a:lnTo>
                  <a:pt x="416591" y="430522"/>
                </a:lnTo>
                <a:lnTo>
                  <a:pt x="389208" y="430522"/>
                </a:lnTo>
                <a:cubicBezTo>
                  <a:pt x="380445" y="430522"/>
                  <a:pt x="373350" y="437608"/>
                  <a:pt x="373350" y="446357"/>
                </a:cubicBezTo>
                <a:cubicBezTo>
                  <a:pt x="373350" y="448307"/>
                  <a:pt x="373731" y="450209"/>
                  <a:pt x="374350" y="451921"/>
                </a:cubicBezTo>
                <a:cubicBezTo>
                  <a:pt x="376540" y="457580"/>
                  <a:pt x="381779" y="461717"/>
                  <a:pt x="388065" y="462145"/>
                </a:cubicBezTo>
                <a:cubicBezTo>
                  <a:pt x="388446" y="462192"/>
                  <a:pt x="388827" y="462192"/>
                  <a:pt x="389208" y="462192"/>
                </a:cubicBezTo>
                <a:lnTo>
                  <a:pt x="416591" y="462192"/>
                </a:lnTo>
                <a:lnTo>
                  <a:pt x="416591" y="484352"/>
                </a:lnTo>
                <a:cubicBezTo>
                  <a:pt x="416591" y="493102"/>
                  <a:pt x="423687" y="500187"/>
                  <a:pt x="432450" y="500187"/>
                </a:cubicBezTo>
                <a:cubicBezTo>
                  <a:pt x="441212" y="500187"/>
                  <a:pt x="448356" y="493102"/>
                  <a:pt x="448356" y="484352"/>
                </a:cubicBezTo>
                <a:lnTo>
                  <a:pt x="448356" y="462192"/>
                </a:lnTo>
                <a:lnTo>
                  <a:pt x="475692" y="462192"/>
                </a:lnTo>
                <a:cubicBezTo>
                  <a:pt x="484454" y="462192"/>
                  <a:pt x="491598" y="455107"/>
                  <a:pt x="491598" y="446357"/>
                </a:cubicBezTo>
                <a:cubicBezTo>
                  <a:pt x="491598" y="437608"/>
                  <a:pt x="484454" y="430522"/>
                  <a:pt x="475692" y="430522"/>
                </a:cubicBezTo>
                <a:lnTo>
                  <a:pt x="448356" y="430522"/>
                </a:lnTo>
                <a:lnTo>
                  <a:pt x="448356" y="419347"/>
                </a:lnTo>
                <a:lnTo>
                  <a:pt x="475692" y="419347"/>
                </a:lnTo>
                <a:cubicBezTo>
                  <a:pt x="484454" y="419347"/>
                  <a:pt x="491598" y="412262"/>
                  <a:pt x="491598" y="403512"/>
                </a:cubicBezTo>
                <a:cubicBezTo>
                  <a:pt x="491598" y="394762"/>
                  <a:pt x="484454" y="387629"/>
                  <a:pt x="475692" y="387629"/>
                </a:cubicBezTo>
                <a:lnTo>
                  <a:pt x="459785" y="387629"/>
                </a:lnTo>
                <a:lnTo>
                  <a:pt x="507123" y="313447"/>
                </a:lnTo>
                <a:cubicBezTo>
                  <a:pt x="511837" y="306124"/>
                  <a:pt x="509694" y="296280"/>
                  <a:pt x="502313" y="291573"/>
                </a:cubicBezTo>
                <a:cubicBezTo>
                  <a:pt x="498622" y="289195"/>
                  <a:pt x="494324" y="288565"/>
                  <a:pt x="490359" y="289450"/>
                </a:cubicBezTo>
                <a:close/>
                <a:moveTo>
                  <a:pt x="31765" y="224963"/>
                </a:moveTo>
                <a:lnTo>
                  <a:pt x="326647" y="224963"/>
                </a:lnTo>
                <a:cubicBezTo>
                  <a:pt x="315122" y="232379"/>
                  <a:pt x="304407" y="240984"/>
                  <a:pt x="294549" y="250826"/>
                </a:cubicBezTo>
                <a:cubicBezTo>
                  <a:pt x="278500" y="266942"/>
                  <a:pt x="265499" y="285388"/>
                  <a:pt x="255879" y="305831"/>
                </a:cubicBezTo>
                <a:lnTo>
                  <a:pt x="31765" y="305831"/>
                </a:lnTo>
                <a:cubicBezTo>
                  <a:pt x="14239" y="305831"/>
                  <a:pt x="0" y="291664"/>
                  <a:pt x="0" y="274168"/>
                </a:cubicBezTo>
                <a:lnTo>
                  <a:pt x="0" y="256673"/>
                </a:lnTo>
                <a:cubicBezTo>
                  <a:pt x="0" y="239178"/>
                  <a:pt x="14239" y="224963"/>
                  <a:pt x="31765" y="224963"/>
                </a:cubicBezTo>
                <a:close/>
                <a:moveTo>
                  <a:pt x="432402" y="212825"/>
                </a:moveTo>
                <a:cubicBezTo>
                  <a:pt x="529553" y="212825"/>
                  <a:pt x="608274" y="291478"/>
                  <a:pt x="608226" y="388581"/>
                </a:cubicBezTo>
                <a:cubicBezTo>
                  <a:pt x="608226" y="485589"/>
                  <a:pt x="529506" y="564241"/>
                  <a:pt x="432355" y="564241"/>
                </a:cubicBezTo>
                <a:cubicBezTo>
                  <a:pt x="393780" y="564241"/>
                  <a:pt x="358110" y="551782"/>
                  <a:pt x="329155" y="530811"/>
                </a:cubicBezTo>
                <a:cubicBezTo>
                  <a:pt x="301391" y="510649"/>
                  <a:pt x="279675" y="482545"/>
                  <a:pt x="267484" y="449924"/>
                </a:cubicBezTo>
                <a:cubicBezTo>
                  <a:pt x="263579" y="439510"/>
                  <a:pt x="260626" y="428620"/>
                  <a:pt x="258816" y="417303"/>
                </a:cubicBezTo>
                <a:cubicBezTo>
                  <a:pt x="257292" y="407935"/>
                  <a:pt x="256435" y="398376"/>
                  <a:pt x="256435" y="388533"/>
                </a:cubicBezTo>
                <a:cubicBezTo>
                  <a:pt x="256435" y="370415"/>
                  <a:pt x="259197" y="352916"/>
                  <a:pt x="264340" y="336415"/>
                </a:cubicBezTo>
                <a:cubicBezTo>
                  <a:pt x="267674" y="325763"/>
                  <a:pt x="271960" y="315539"/>
                  <a:pt x="277151" y="305838"/>
                </a:cubicBezTo>
                <a:cubicBezTo>
                  <a:pt x="296629" y="269413"/>
                  <a:pt x="328584" y="240691"/>
                  <a:pt x="367301" y="225284"/>
                </a:cubicBezTo>
                <a:cubicBezTo>
                  <a:pt x="387446" y="217295"/>
                  <a:pt x="409400" y="212825"/>
                  <a:pt x="432402" y="212825"/>
                </a:cubicBezTo>
                <a:close/>
                <a:moveTo>
                  <a:pt x="31760" y="113540"/>
                </a:moveTo>
                <a:lnTo>
                  <a:pt x="362842" y="113540"/>
                </a:lnTo>
                <a:cubicBezTo>
                  <a:pt x="380365" y="113540"/>
                  <a:pt x="394602" y="127755"/>
                  <a:pt x="394602" y="145250"/>
                </a:cubicBezTo>
                <a:lnTo>
                  <a:pt x="394602" y="162745"/>
                </a:lnTo>
                <a:cubicBezTo>
                  <a:pt x="394602" y="180241"/>
                  <a:pt x="380365" y="194408"/>
                  <a:pt x="362794" y="194408"/>
                </a:cubicBezTo>
                <a:lnTo>
                  <a:pt x="31760" y="194408"/>
                </a:lnTo>
                <a:cubicBezTo>
                  <a:pt x="14237" y="194408"/>
                  <a:pt x="0" y="180241"/>
                  <a:pt x="0" y="162745"/>
                </a:cubicBezTo>
                <a:lnTo>
                  <a:pt x="0" y="145250"/>
                </a:lnTo>
                <a:cubicBezTo>
                  <a:pt x="0" y="127755"/>
                  <a:pt x="14237" y="113540"/>
                  <a:pt x="31760" y="113540"/>
                </a:cubicBezTo>
                <a:close/>
                <a:moveTo>
                  <a:pt x="82496" y="0"/>
                </a:moveTo>
                <a:lnTo>
                  <a:pt x="413509" y="0"/>
                </a:lnTo>
                <a:cubicBezTo>
                  <a:pt x="431031" y="0"/>
                  <a:pt x="445268" y="14219"/>
                  <a:pt x="445268" y="31719"/>
                </a:cubicBezTo>
                <a:lnTo>
                  <a:pt x="445268" y="49220"/>
                </a:lnTo>
                <a:cubicBezTo>
                  <a:pt x="445268" y="66720"/>
                  <a:pt x="431031" y="80939"/>
                  <a:pt x="413509" y="80939"/>
                </a:cubicBezTo>
                <a:lnTo>
                  <a:pt x="82496" y="80939"/>
                </a:lnTo>
                <a:cubicBezTo>
                  <a:pt x="64974" y="80939"/>
                  <a:pt x="50737" y="66720"/>
                  <a:pt x="50737" y="49220"/>
                </a:cubicBezTo>
                <a:lnTo>
                  <a:pt x="50737" y="31719"/>
                </a:lnTo>
                <a:cubicBezTo>
                  <a:pt x="50737" y="14219"/>
                  <a:pt x="64974" y="0"/>
                  <a:pt x="82496" y="0"/>
                </a:cubicBezTo>
                <a:close/>
              </a:path>
            </a:pathLst>
          </a:cu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p>
        </p:txBody>
      </p:sp>
      <p:sp>
        <p:nvSpPr>
          <p:cNvPr id="32" name="椭圆 22"/>
          <p:cNvSpPr/>
          <p:nvPr/>
        </p:nvSpPr>
        <p:spPr>
          <a:xfrm>
            <a:off x="4322977" y="3219822"/>
            <a:ext cx="821251" cy="822841"/>
          </a:xfrm>
          <a:custGeom>
            <a:avLst/>
            <a:gdLst>
              <a:gd name="connsiteX0" fmla="*/ 429608 w 604494"/>
              <a:gd name="connsiteY0" fmla="*/ 397495 h 605663"/>
              <a:gd name="connsiteX1" fmla="*/ 473937 w 604494"/>
              <a:gd name="connsiteY1" fmla="*/ 415625 h 605663"/>
              <a:gd name="connsiteX2" fmla="*/ 456519 w 604494"/>
              <a:gd name="connsiteY2" fmla="*/ 526703 h 605663"/>
              <a:gd name="connsiteX3" fmla="*/ 457440 w 604494"/>
              <a:gd name="connsiteY3" fmla="*/ 531028 h 605663"/>
              <a:gd name="connsiteX4" fmla="*/ 478269 w 604494"/>
              <a:gd name="connsiteY4" fmla="*/ 562134 h 605663"/>
              <a:gd name="connsiteX5" fmla="*/ 483338 w 604494"/>
              <a:gd name="connsiteY5" fmla="*/ 564803 h 605663"/>
              <a:gd name="connsiteX6" fmla="*/ 488499 w 604494"/>
              <a:gd name="connsiteY6" fmla="*/ 562042 h 605663"/>
              <a:gd name="connsiteX7" fmla="*/ 509143 w 604494"/>
              <a:gd name="connsiteY7" fmla="*/ 531028 h 605663"/>
              <a:gd name="connsiteX8" fmla="*/ 510157 w 604494"/>
              <a:gd name="connsiteY8" fmla="*/ 526703 h 605663"/>
              <a:gd name="connsiteX9" fmla="*/ 492738 w 604494"/>
              <a:gd name="connsiteY9" fmla="*/ 415625 h 605663"/>
              <a:gd name="connsiteX10" fmla="*/ 537160 w 604494"/>
              <a:gd name="connsiteY10" fmla="*/ 397495 h 605663"/>
              <a:gd name="connsiteX11" fmla="*/ 547482 w 604494"/>
              <a:gd name="connsiteY11" fmla="*/ 408446 h 605663"/>
              <a:gd name="connsiteX12" fmla="*/ 585268 w 604494"/>
              <a:gd name="connsiteY12" fmla="*/ 471026 h 605663"/>
              <a:gd name="connsiteX13" fmla="*/ 604069 w 604494"/>
              <a:gd name="connsiteY13" fmla="*/ 576122 h 605663"/>
              <a:gd name="connsiteX14" fmla="*/ 598631 w 604494"/>
              <a:gd name="connsiteY14" fmla="*/ 596644 h 605663"/>
              <a:gd name="connsiteX15" fmla="*/ 579370 w 604494"/>
              <a:gd name="connsiteY15" fmla="*/ 605663 h 605663"/>
              <a:gd name="connsiteX16" fmla="*/ 387398 w 604494"/>
              <a:gd name="connsiteY16" fmla="*/ 605663 h 605663"/>
              <a:gd name="connsiteX17" fmla="*/ 368044 w 604494"/>
              <a:gd name="connsiteY17" fmla="*/ 596644 h 605663"/>
              <a:gd name="connsiteX18" fmla="*/ 362606 w 604494"/>
              <a:gd name="connsiteY18" fmla="*/ 576122 h 605663"/>
              <a:gd name="connsiteX19" fmla="*/ 381499 w 604494"/>
              <a:gd name="connsiteY19" fmla="*/ 471026 h 605663"/>
              <a:gd name="connsiteX20" fmla="*/ 419194 w 604494"/>
              <a:gd name="connsiteY20" fmla="*/ 408446 h 605663"/>
              <a:gd name="connsiteX21" fmla="*/ 429608 w 604494"/>
              <a:gd name="connsiteY21" fmla="*/ 397495 h 605663"/>
              <a:gd name="connsiteX22" fmla="*/ 483338 w 604494"/>
              <a:gd name="connsiteY22" fmla="*/ 204922 h 605663"/>
              <a:gd name="connsiteX23" fmla="*/ 554151 w 604494"/>
              <a:gd name="connsiteY23" fmla="*/ 295422 h 605663"/>
              <a:gd name="connsiteX24" fmla="*/ 483338 w 604494"/>
              <a:gd name="connsiteY24" fmla="*/ 385922 h 605663"/>
              <a:gd name="connsiteX25" fmla="*/ 412525 w 604494"/>
              <a:gd name="connsiteY25" fmla="*/ 295422 h 605663"/>
              <a:gd name="connsiteX26" fmla="*/ 483338 w 604494"/>
              <a:gd name="connsiteY26" fmla="*/ 204922 h 605663"/>
              <a:gd name="connsiteX27" fmla="*/ 32543 w 604494"/>
              <a:gd name="connsiteY27" fmla="*/ 108318 h 605663"/>
              <a:gd name="connsiteX28" fmla="*/ 169817 w 604494"/>
              <a:gd name="connsiteY28" fmla="*/ 108318 h 605663"/>
              <a:gd name="connsiteX29" fmla="*/ 202268 w 604494"/>
              <a:gd name="connsiteY29" fmla="*/ 140815 h 605663"/>
              <a:gd name="connsiteX30" fmla="*/ 202268 w 604494"/>
              <a:gd name="connsiteY30" fmla="*/ 181045 h 605663"/>
              <a:gd name="connsiteX31" fmla="*/ 206970 w 604494"/>
              <a:gd name="connsiteY31" fmla="*/ 185648 h 605663"/>
              <a:gd name="connsiteX32" fmla="*/ 441598 w 604494"/>
              <a:gd name="connsiteY32" fmla="*/ 185648 h 605663"/>
              <a:gd name="connsiteX33" fmla="*/ 382319 w 604494"/>
              <a:gd name="connsiteY33" fmla="*/ 295475 h 605663"/>
              <a:gd name="connsiteX34" fmla="*/ 408132 w 604494"/>
              <a:gd name="connsiteY34" fmla="*/ 375659 h 605663"/>
              <a:gd name="connsiteX35" fmla="*/ 407948 w 604494"/>
              <a:gd name="connsiteY35" fmla="*/ 375935 h 605663"/>
              <a:gd name="connsiteX36" fmla="*/ 400572 w 604494"/>
              <a:gd name="connsiteY36" fmla="*/ 384680 h 605663"/>
              <a:gd name="connsiteX37" fmla="*/ 351711 w 604494"/>
              <a:gd name="connsiteY37" fmla="*/ 465693 h 605663"/>
              <a:gd name="connsiteX38" fmla="*/ 346825 w 604494"/>
              <a:gd name="connsiteY38" fmla="*/ 492758 h 605663"/>
              <a:gd name="connsiteX39" fmla="*/ 32543 w 604494"/>
              <a:gd name="connsiteY39" fmla="*/ 492758 h 605663"/>
              <a:gd name="connsiteX40" fmla="*/ 0 w 604494"/>
              <a:gd name="connsiteY40" fmla="*/ 460353 h 605663"/>
              <a:gd name="connsiteX41" fmla="*/ 0 w 604494"/>
              <a:gd name="connsiteY41" fmla="*/ 140815 h 605663"/>
              <a:gd name="connsiteX42" fmla="*/ 32543 w 604494"/>
              <a:gd name="connsiteY42" fmla="*/ 108318 h 605663"/>
              <a:gd name="connsiteX43" fmla="*/ 110021 w 604494"/>
              <a:gd name="connsiteY43" fmla="*/ 0 h 605663"/>
              <a:gd name="connsiteX44" fmla="*/ 538669 w 604494"/>
              <a:gd name="connsiteY44" fmla="*/ 0 h 605663"/>
              <a:gd name="connsiteX45" fmla="*/ 576555 w 604494"/>
              <a:gd name="connsiteY45" fmla="*/ 17856 h 605663"/>
              <a:gd name="connsiteX46" fmla="*/ 586880 w 604494"/>
              <a:gd name="connsiteY46" fmla="*/ 58354 h 605663"/>
              <a:gd name="connsiteX47" fmla="*/ 556736 w 604494"/>
              <a:gd name="connsiteY47" fmla="*/ 212614 h 605663"/>
              <a:gd name="connsiteX48" fmla="*/ 528897 w 604494"/>
              <a:gd name="connsiteY48" fmla="*/ 187763 h 605663"/>
              <a:gd name="connsiteX49" fmla="*/ 522629 w 604494"/>
              <a:gd name="connsiteY49" fmla="*/ 176718 h 605663"/>
              <a:gd name="connsiteX50" fmla="*/ 547334 w 604494"/>
              <a:gd name="connsiteY50" fmla="*/ 50622 h 605663"/>
              <a:gd name="connsiteX51" fmla="*/ 545490 w 604494"/>
              <a:gd name="connsiteY51" fmla="*/ 43443 h 605663"/>
              <a:gd name="connsiteX52" fmla="*/ 538669 w 604494"/>
              <a:gd name="connsiteY52" fmla="*/ 40222 h 605663"/>
              <a:gd name="connsiteX53" fmla="*/ 110021 w 604494"/>
              <a:gd name="connsiteY53" fmla="*/ 40222 h 605663"/>
              <a:gd name="connsiteX54" fmla="*/ 101356 w 604494"/>
              <a:gd name="connsiteY54" fmla="*/ 47493 h 605663"/>
              <a:gd name="connsiteX55" fmla="*/ 97946 w 604494"/>
              <a:gd name="connsiteY55" fmla="*/ 68110 h 605663"/>
              <a:gd name="connsiteX56" fmla="*/ 57017 w 604494"/>
              <a:gd name="connsiteY56" fmla="*/ 68110 h 605663"/>
              <a:gd name="connsiteX57" fmla="*/ 61626 w 604494"/>
              <a:gd name="connsiteY57" fmla="*/ 40866 h 605663"/>
              <a:gd name="connsiteX58" fmla="*/ 110021 w 604494"/>
              <a:gd name="connsiteY58"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04494" h="605663">
                <a:moveTo>
                  <a:pt x="429608" y="397495"/>
                </a:moveTo>
                <a:cubicBezTo>
                  <a:pt x="442695" y="407342"/>
                  <a:pt x="457809" y="413784"/>
                  <a:pt x="473937" y="415625"/>
                </a:cubicBezTo>
                <a:lnTo>
                  <a:pt x="456519" y="526703"/>
                </a:lnTo>
                <a:cubicBezTo>
                  <a:pt x="456242" y="528175"/>
                  <a:pt x="456611" y="529740"/>
                  <a:pt x="457440" y="531028"/>
                </a:cubicBezTo>
                <a:lnTo>
                  <a:pt x="478269" y="562134"/>
                </a:lnTo>
                <a:cubicBezTo>
                  <a:pt x="479375" y="563790"/>
                  <a:pt x="481310" y="564803"/>
                  <a:pt x="483338" y="564803"/>
                </a:cubicBezTo>
                <a:cubicBezTo>
                  <a:pt x="485457" y="564803"/>
                  <a:pt x="487393" y="563790"/>
                  <a:pt x="488499" y="562042"/>
                </a:cubicBezTo>
                <a:lnTo>
                  <a:pt x="509143" y="531028"/>
                </a:lnTo>
                <a:cubicBezTo>
                  <a:pt x="510064" y="529740"/>
                  <a:pt x="510433" y="528175"/>
                  <a:pt x="510157" y="526703"/>
                </a:cubicBezTo>
                <a:lnTo>
                  <a:pt x="492738" y="415625"/>
                </a:lnTo>
                <a:cubicBezTo>
                  <a:pt x="508959" y="413784"/>
                  <a:pt x="524073" y="407342"/>
                  <a:pt x="537160" y="397495"/>
                </a:cubicBezTo>
                <a:cubicBezTo>
                  <a:pt x="540201" y="401452"/>
                  <a:pt x="543519" y="405318"/>
                  <a:pt x="547482" y="408446"/>
                </a:cubicBezTo>
                <a:cubicBezTo>
                  <a:pt x="566744" y="423631"/>
                  <a:pt x="580568" y="445442"/>
                  <a:pt x="585268" y="471026"/>
                </a:cubicBezTo>
                <a:lnTo>
                  <a:pt x="604069" y="576122"/>
                </a:lnTo>
                <a:cubicBezTo>
                  <a:pt x="605451" y="583392"/>
                  <a:pt x="603424" y="590939"/>
                  <a:pt x="598631" y="596644"/>
                </a:cubicBezTo>
                <a:cubicBezTo>
                  <a:pt x="593839" y="602350"/>
                  <a:pt x="586835" y="605663"/>
                  <a:pt x="579370" y="605663"/>
                </a:cubicBezTo>
                <a:lnTo>
                  <a:pt x="387398" y="605663"/>
                </a:lnTo>
                <a:cubicBezTo>
                  <a:pt x="379932" y="605663"/>
                  <a:pt x="372836" y="602350"/>
                  <a:pt x="368044" y="596644"/>
                </a:cubicBezTo>
                <a:cubicBezTo>
                  <a:pt x="363251" y="590939"/>
                  <a:pt x="361224" y="583392"/>
                  <a:pt x="362606" y="576122"/>
                </a:cubicBezTo>
                <a:lnTo>
                  <a:pt x="381499" y="471026"/>
                </a:lnTo>
                <a:cubicBezTo>
                  <a:pt x="386107" y="445442"/>
                  <a:pt x="399931" y="423631"/>
                  <a:pt x="419194" y="408446"/>
                </a:cubicBezTo>
                <a:cubicBezTo>
                  <a:pt x="423249" y="405318"/>
                  <a:pt x="426566" y="401544"/>
                  <a:pt x="429608" y="397495"/>
                </a:cubicBezTo>
                <a:close/>
                <a:moveTo>
                  <a:pt x="483338" y="204922"/>
                </a:moveTo>
                <a:cubicBezTo>
                  <a:pt x="522447" y="204922"/>
                  <a:pt x="554151" y="245440"/>
                  <a:pt x="554151" y="295422"/>
                </a:cubicBezTo>
                <a:cubicBezTo>
                  <a:pt x="554151" y="345404"/>
                  <a:pt x="522447" y="385922"/>
                  <a:pt x="483338" y="385922"/>
                </a:cubicBezTo>
                <a:cubicBezTo>
                  <a:pt x="444229" y="385922"/>
                  <a:pt x="412525" y="345404"/>
                  <a:pt x="412525" y="295422"/>
                </a:cubicBezTo>
                <a:cubicBezTo>
                  <a:pt x="412525" y="245440"/>
                  <a:pt x="444229" y="204922"/>
                  <a:pt x="483338" y="204922"/>
                </a:cubicBezTo>
                <a:close/>
                <a:moveTo>
                  <a:pt x="32543" y="108318"/>
                </a:moveTo>
                <a:lnTo>
                  <a:pt x="169817" y="108318"/>
                </a:lnTo>
                <a:cubicBezTo>
                  <a:pt x="187702" y="108318"/>
                  <a:pt x="202268" y="122863"/>
                  <a:pt x="202268" y="140815"/>
                </a:cubicBezTo>
                <a:lnTo>
                  <a:pt x="202268" y="181045"/>
                </a:lnTo>
                <a:cubicBezTo>
                  <a:pt x="202268" y="183622"/>
                  <a:pt x="204389" y="185648"/>
                  <a:pt x="206970" y="185648"/>
                </a:cubicBezTo>
                <a:lnTo>
                  <a:pt x="441598" y="185648"/>
                </a:lnTo>
                <a:cubicBezTo>
                  <a:pt x="406657" y="204704"/>
                  <a:pt x="382319" y="246683"/>
                  <a:pt x="382319" y="295475"/>
                </a:cubicBezTo>
                <a:cubicBezTo>
                  <a:pt x="382319" y="326223"/>
                  <a:pt x="392091" y="354301"/>
                  <a:pt x="408132" y="375659"/>
                </a:cubicBezTo>
                <a:lnTo>
                  <a:pt x="407948" y="375935"/>
                </a:lnTo>
                <a:cubicBezTo>
                  <a:pt x="405827" y="379525"/>
                  <a:pt x="403338" y="382471"/>
                  <a:pt x="400572" y="384680"/>
                </a:cubicBezTo>
                <a:cubicBezTo>
                  <a:pt x="374851" y="404933"/>
                  <a:pt x="357519" y="433656"/>
                  <a:pt x="351711" y="465693"/>
                </a:cubicBezTo>
                <a:lnTo>
                  <a:pt x="346825" y="492758"/>
                </a:lnTo>
                <a:lnTo>
                  <a:pt x="32543" y="492758"/>
                </a:lnTo>
                <a:cubicBezTo>
                  <a:pt x="14566" y="492758"/>
                  <a:pt x="0" y="478305"/>
                  <a:pt x="0" y="460353"/>
                </a:cubicBezTo>
                <a:lnTo>
                  <a:pt x="0" y="140815"/>
                </a:lnTo>
                <a:cubicBezTo>
                  <a:pt x="0" y="122863"/>
                  <a:pt x="14566" y="108318"/>
                  <a:pt x="32543" y="108318"/>
                </a:cubicBezTo>
                <a:close/>
                <a:moveTo>
                  <a:pt x="110021" y="0"/>
                </a:moveTo>
                <a:lnTo>
                  <a:pt x="538669" y="0"/>
                </a:lnTo>
                <a:cubicBezTo>
                  <a:pt x="553418" y="0"/>
                  <a:pt x="567245" y="6535"/>
                  <a:pt x="576555" y="17856"/>
                </a:cubicBezTo>
                <a:cubicBezTo>
                  <a:pt x="585958" y="29177"/>
                  <a:pt x="589645" y="43995"/>
                  <a:pt x="586880" y="58354"/>
                </a:cubicBezTo>
                <a:lnTo>
                  <a:pt x="556736" y="212614"/>
                </a:lnTo>
                <a:cubicBezTo>
                  <a:pt x="548716" y="202581"/>
                  <a:pt x="539314" y="194114"/>
                  <a:pt x="528897" y="187763"/>
                </a:cubicBezTo>
                <a:cubicBezTo>
                  <a:pt x="527146" y="183897"/>
                  <a:pt x="525118" y="180216"/>
                  <a:pt x="522629" y="176718"/>
                </a:cubicBezTo>
                <a:lnTo>
                  <a:pt x="547334" y="50622"/>
                </a:lnTo>
                <a:cubicBezTo>
                  <a:pt x="547795" y="48045"/>
                  <a:pt x="547149" y="45468"/>
                  <a:pt x="545490" y="43443"/>
                </a:cubicBezTo>
                <a:cubicBezTo>
                  <a:pt x="543831" y="41418"/>
                  <a:pt x="541342" y="40222"/>
                  <a:pt x="538669" y="40222"/>
                </a:cubicBezTo>
                <a:lnTo>
                  <a:pt x="110021" y="40222"/>
                </a:lnTo>
                <a:cubicBezTo>
                  <a:pt x="105689" y="40222"/>
                  <a:pt x="102094" y="43259"/>
                  <a:pt x="101356" y="47493"/>
                </a:cubicBezTo>
                <a:lnTo>
                  <a:pt x="97946" y="68110"/>
                </a:lnTo>
                <a:lnTo>
                  <a:pt x="57017" y="68110"/>
                </a:lnTo>
                <a:lnTo>
                  <a:pt x="61626" y="40866"/>
                </a:lnTo>
                <a:cubicBezTo>
                  <a:pt x="65590" y="17211"/>
                  <a:pt x="85962" y="0"/>
                  <a:pt x="110021" y="0"/>
                </a:cubicBezTo>
                <a:close/>
              </a:path>
            </a:pathLst>
          </a:cu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dirty="0"/>
          </a:p>
        </p:txBody>
      </p:sp>
      <p:sp>
        <p:nvSpPr>
          <p:cNvPr id="33" name="椭圆 30"/>
          <p:cNvSpPr/>
          <p:nvPr/>
        </p:nvSpPr>
        <p:spPr>
          <a:xfrm>
            <a:off x="7471933" y="3203910"/>
            <a:ext cx="806091" cy="822841"/>
          </a:xfrm>
          <a:custGeom>
            <a:avLst/>
            <a:gdLst>
              <a:gd name="connsiteX0" fmla="*/ 178388 w 594372"/>
              <a:gd name="connsiteY0" fmla="*/ 79098 h 606722"/>
              <a:gd name="connsiteX1" fmla="*/ 158538 w 594372"/>
              <a:gd name="connsiteY1" fmla="*/ 98917 h 606722"/>
              <a:gd name="connsiteX2" fmla="*/ 158538 w 594372"/>
              <a:gd name="connsiteY2" fmla="*/ 138465 h 606722"/>
              <a:gd name="connsiteX3" fmla="*/ 178388 w 594372"/>
              <a:gd name="connsiteY3" fmla="*/ 158284 h 606722"/>
              <a:gd name="connsiteX4" fmla="*/ 198239 w 594372"/>
              <a:gd name="connsiteY4" fmla="*/ 138465 h 606722"/>
              <a:gd name="connsiteX5" fmla="*/ 198239 w 594372"/>
              <a:gd name="connsiteY5" fmla="*/ 98917 h 606722"/>
              <a:gd name="connsiteX6" fmla="*/ 178388 w 594372"/>
              <a:gd name="connsiteY6" fmla="*/ 79098 h 606722"/>
              <a:gd name="connsiteX7" fmla="*/ 99075 w 594372"/>
              <a:gd name="connsiteY7" fmla="*/ 79098 h 606722"/>
              <a:gd name="connsiteX8" fmla="*/ 79313 w 594372"/>
              <a:gd name="connsiteY8" fmla="*/ 98917 h 606722"/>
              <a:gd name="connsiteX9" fmla="*/ 79313 w 594372"/>
              <a:gd name="connsiteY9" fmla="*/ 138465 h 606722"/>
              <a:gd name="connsiteX10" fmla="*/ 99075 w 594372"/>
              <a:gd name="connsiteY10" fmla="*/ 158284 h 606722"/>
              <a:gd name="connsiteX11" fmla="*/ 118925 w 594372"/>
              <a:gd name="connsiteY11" fmla="*/ 138465 h 606722"/>
              <a:gd name="connsiteX12" fmla="*/ 118925 w 594372"/>
              <a:gd name="connsiteY12" fmla="*/ 98917 h 606722"/>
              <a:gd name="connsiteX13" fmla="*/ 99075 w 594372"/>
              <a:gd name="connsiteY13" fmla="*/ 79098 h 606722"/>
              <a:gd name="connsiteX14" fmla="*/ 475551 w 594372"/>
              <a:gd name="connsiteY14" fmla="*/ 0 h 606722"/>
              <a:gd name="connsiteX15" fmla="*/ 594372 w 594372"/>
              <a:gd name="connsiteY15" fmla="*/ 118732 h 606722"/>
              <a:gd name="connsiteX16" fmla="*/ 594372 w 594372"/>
              <a:gd name="connsiteY16" fmla="*/ 352818 h 606722"/>
              <a:gd name="connsiteX17" fmla="*/ 574613 w 594372"/>
              <a:gd name="connsiteY17" fmla="*/ 372547 h 606722"/>
              <a:gd name="connsiteX18" fmla="*/ 554765 w 594372"/>
              <a:gd name="connsiteY18" fmla="*/ 352818 h 606722"/>
              <a:gd name="connsiteX19" fmla="*/ 554765 w 594372"/>
              <a:gd name="connsiteY19" fmla="*/ 118732 h 606722"/>
              <a:gd name="connsiteX20" fmla="*/ 475551 w 594372"/>
              <a:gd name="connsiteY20" fmla="*/ 39548 h 606722"/>
              <a:gd name="connsiteX21" fmla="*/ 396248 w 594372"/>
              <a:gd name="connsiteY21" fmla="*/ 118732 h 606722"/>
              <a:gd name="connsiteX22" fmla="*/ 396248 w 594372"/>
              <a:gd name="connsiteY22" fmla="*/ 468172 h 606722"/>
              <a:gd name="connsiteX23" fmla="*/ 257579 w 594372"/>
              <a:gd name="connsiteY23" fmla="*/ 606722 h 606722"/>
              <a:gd name="connsiteX24" fmla="*/ 120245 w 594372"/>
              <a:gd name="connsiteY24" fmla="*/ 486568 h 606722"/>
              <a:gd name="connsiteX25" fmla="*/ 0 w 594372"/>
              <a:gd name="connsiteY25" fmla="*/ 345441 h 606722"/>
              <a:gd name="connsiteX26" fmla="*/ 0 w 594372"/>
              <a:gd name="connsiteY26" fmla="*/ 277011 h 606722"/>
              <a:gd name="connsiteX27" fmla="*/ 277427 w 594372"/>
              <a:gd name="connsiteY27" fmla="*/ 277011 h 606722"/>
              <a:gd name="connsiteX28" fmla="*/ 277427 w 594372"/>
              <a:gd name="connsiteY28" fmla="*/ 349529 h 606722"/>
              <a:gd name="connsiteX29" fmla="*/ 160208 w 594372"/>
              <a:gd name="connsiteY29" fmla="*/ 486124 h 606722"/>
              <a:gd name="connsiteX30" fmla="*/ 257579 w 594372"/>
              <a:gd name="connsiteY30" fmla="*/ 567086 h 606722"/>
              <a:gd name="connsiteX31" fmla="*/ 356641 w 594372"/>
              <a:gd name="connsiteY31" fmla="*/ 468172 h 606722"/>
              <a:gd name="connsiteX32" fmla="*/ 356641 w 594372"/>
              <a:gd name="connsiteY32" fmla="*/ 118732 h 606722"/>
              <a:gd name="connsiteX33" fmla="*/ 475551 w 594372"/>
              <a:gd name="connsiteY33" fmla="*/ 0 h 606722"/>
              <a:gd name="connsiteX34" fmla="*/ 59463 w 594372"/>
              <a:gd name="connsiteY34" fmla="*/ 0 h 606722"/>
              <a:gd name="connsiteX35" fmla="*/ 218000 w 594372"/>
              <a:gd name="connsiteY35" fmla="*/ 0 h 606722"/>
              <a:gd name="connsiteX36" fmla="*/ 277463 w 594372"/>
              <a:gd name="connsiteY36" fmla="*/ 59368 h 606722"/>
              <a:gd name="connsiteX37" fmla="*/ 277463 w 594372"/>
              <a:gd name="connsiteY37" fmla="*/ 197833 h 606722"/>
              <a:gd name="connsiteX38" fmla="*/ 277463 w 594372"/>
              <a:gd name="connsiteY38" fmla="*/ 237382 h 606722"/>
              <a:gd name="connsiteX39" fmla="*/ 0 w 594372"/>
              <a:gd name="connsiteY39" fmla="*/ 237382 h 606722"/>
              <a:gd name="connsiteX40" fmla="*/ 0 w 594372"/>
              <a:gd name="connsiteY40" fmla="*/ 197833 h 606722"/>
              <a:gd name="connsiteX41" fmla="*/ 0 w 594372"/>
              <a:gd name="connsiteY41" fmla="*/ 59368 h 606722"/>
              <a:gd name="connsiteX42" fmla="*/ 59463 w 594372"/>
              <a:gd name="connsiteY42"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94372" h="606722">
                <a:moveTo>
                  <a:pt x="178388" y="79098"/>
                </a:moveTo>
                <a:cubicBezTo>
                  <a:pt x="167439" y="79098"/>
                  <a:pt x="158538" y="87985"/>
                  <a:pt x="158538" y="98917"/>
                </a:cubicBezTo>
                <a:lnTo>
                  <a:pt x="158538" y="138465"/>
                </a:lnTo>
                <a:cubicBezTo>
                  <a:pt x="158538" y="149397"/>
                  <a:pt x="167439" y="158284"/>
                  <a:pt x="178388" y="158284"/>
                </a:cubicBezTo>
                <a:cubicBezTo>
                  <a:pt x="189337" y="158284"/>
                  <a:pt x="198239" y="149397"/>
                  <a:pt x="198239" y="138465"/>
                </a:cubicBezTo>
                <a:lnTo>
                  <a:pt x="198239" y="98917"/>
                </a:lnTo>
                <a:cubicBezTo>
                  <a:pt x="198239" y="87985"/>
                  <a:pt x="189337" y="79098"/>
                  <a:pt x="178388" y="79098"/>
                </a:cubicBezTo>
                <a:close/>
                <a:moveTo>
                  <a:pt x="99075" y="79098"/>
                </a:moveTo>
                <a:cubicBezTo>
                  <a:pt x="88126" y="79098"/>
                  <a:pt x="79313" y="87985"/>
                  <a:pt x="79313" y="98917"/>
                </a:cubicBezTo>
                <a:lnTo>
                  <a:pt x="79313" y="138465"/>
                </a:lnTo>
                <a:cubicBezTo>
                  <a:pt x="79313" y="149397"/>
                  <a:pt x="88126" y="158284"/>
                  <a:pt x="99075" y="158284"/>
                </a:cubicBezTo>
                <a:cubicBezTo>
                  <a:pt x="110024" y="158284"/>
                  <a:pt x="118925" y="149397"/>
                  <a:pt x="118925" y="138465"/>
                </a:cubicBezTo>
                <a:lnTo>
                  <a:pt x="118925" y="98917"/>
                </a:lnTo>
                <a:cubicBezTo>
                  <a:pt x="118925" y="87985"/>
                  <a:pt x="110024" y="79098"/>
                  <a:pt x="99075" y="79098"/>
                </a:cubicBezTo>
                <a:close/>
                <a:moveTo>
                  <a:pt x="475551" y="0"/>
                </a:moveTo>
                <a:cubicBezTo>
                  <a:pt x="541058" y="0"/>
                  <a:pt x="594372" y="53234"/>
                  <a:pt x="594372" y="118732"/>
                </a:cubicBezTo>
                <a:lnTo>
                  <a:pt x="594372" y="352818"/>
                </a:lnTo>
                <a:cubicBezTo>
                  <a:pt x="594372" y="363749"/>
                  <a:pt x="585561" y="372547"/>
                  <a:pt x="574613" y="372547"/>
                </a:cubicBezTo>
                <a:cubicBezTo>
                  <a:pt x="563665" y="372547"/>
                  <a:pt x="554765" y="363749"/>
                  <a:pt x="554765" y="352818"/>
                </a:cubicBezTo>
                <a:lnTo>
                  <a:pt x="554765" y="118732"/>
                </a:lnTo>
                <a:cubicBezTo>
                  <a:pt x="554765" y="75096"/>
                  <a:pt x="519252" y="39548"/>
                  <a:pt x="475551" y="39548"/>
                </a:cubicBezTo>
                <a:cubicBezTo>
                  <a:pt x="431850" y="39548"/>
                  <a:pt x="396248" y="75096"/>
                  <a:pt x="396248" y="118732"/>
                </a:cubicBezTo>
                <a:lnTo>
                  <a:pt x="396248" y="468172"/>
                </a:lnTo>
                <a:cubicBezTo>
                  <a:pt x="396248" y="544601"/>
                  <a:pt x="334034" y="606722"/>
                  <a:pt x="257579" y="606722"/>
                </a:cubicBezTo>
                <a:cubicBezTo>
                  <a:pt x="187354" y="606722"/>
                  <a:pt x="129324" y="554288"/>
                  <a:pt x="120245" y="486568"/>
                </a:cubicBezTo>
                <a:cubicBezTo>
                  <a:pt x="51000" y="477415"/>
                  <a:pt x="0" y="415827"/>
                  <a:pt x="0" y="345441"/>
                </a:cubicBezTo>
                <a:lnTo>
                  <a:pt x="0" y="277011"/>
                </a:lnTo>
                <a:lnTo>
                  <a:pt x="277427" y="277011"/>
                </a:lnTo>
                <a:lnTo>
                  <a:pt x="277427" y="349529"/>
                </a:lnTo>
                <a:cubicBezTo>
                  <a:pt x="277427" y="418493"/>
                  <a:pt x="226516" y="475726"/>
                  <a:pt x="160208" y="486124"/>
                </a:cubicBezTo>
                <a:cubicBezTo>
                  <a:pt x="168753" y="532159"/>
                  <a:pt x="209072" y="567086"/>
                  <a:pt x="257579" y="567086"/>
                </a:cubicBezTo>
                <a:cubicBezTo>
                  <a:pt x="312228" y="567086"/>
                  <a:pt x="356641" y="522739"/>
                  <a:pt x="356641" y="468172"/>
                </a:cubicBezTo>
                <a:lnTo>
                  <a:pt x="356641" y="118732"/>
                </a:lnTo>
                <a:cubicBezTo>
                  <a:pt x="356641" y="53234"/>
                  <a:pt x="409955" y="0"/>
                  <a:pt x="475551" y="0"/>
                </a:cubicBezTo>
                <a:close/>
                <a:moveTo>
                  <a:pt x="59463" y="0"/>
                </a:moveTo>
                <a:lnTo>
                  <a:pt x="218000" y="0"/>
                </a:lnTo>
                <a:cubicBezTo>
                  <a:pt x="250758" y="0"/>
                  <a:pt x="277463" y="26662"/>
                  <a:pt x="277463" y="59368"/>
                </a:cubicBezTo>
                <a:lnTo>
                  <a:pt x="277463" y="197833"/>
                </a:lnTo>
                <a:lnTo>
                  <a:pt x="277463" y="237382"/>
                </a:lnTo>
                <a:lnTo>
                  <a:pt x="0" y="237382"/>
                </a:lnTo>
                <a:lnTo>
                  <a:pt x="0" y="197833"/>
                </a:lnTo>
                <a:lnTo>
                  <a:pt x="0" y="59368"/>
                </a:lnTo>
                <a:cubicBezTo>
                  <a:pt x="0" y="26662"/>
                  <a:pt x="26705" y="0"/>
                  <a:pt x="59463" y="0"/>
                </a:cubicBezTo>
                <a:close/>
              </a:path>
            </a:pathLst>
          </a:cu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400"/>
          </a:p>
        </p:txBody>
      </p:sp>
      <p:grpSp>
        <p:nvGrpSpPr>
          <p:cNvPr id="34" name="组合 33"/>
          <p:cNvGrpSpPr/>
          <p:nvPr/>
        </p:nvGrpSpPr>
        <p:grpSpPr>
          <a:xfrm>
            <a:off x="745768" y="1851671"/>
            <a:ext cx="1654042" cy="1033000"/>
            <a:chOff x="6818242" y="1725490"/>
            <a:chExt cx="2411081" cy="1505794"/>
          </a:xfrm>
        </p:grpSpPr>
        <p:sp>
          <p:nvSpPr>
            <p:cNvPr id="35" name="文本框 6"/>
            <p:cNvSpPr txBox="1"/>
            <p:nvPr/>
          </p:nvSpPr>
          <p:spPr>
            <a:xfrm>
              <a:off x="6818242" y="2046868"/>
              <a:ext cx="2411081" cy="11844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85000"/>
                      <a:lumOff val="15000"/>
                    </a:schemeClr>
                  </a:solidFill>
                  <a:effectLst/>
                  <a:uLnTx/>
                  <a:uFillTx/>
                </a:rPr>
                <a:t>请替换文字内容，添加相关标题，修改文字请替换文字内容，添加相关标题，修改文字内容个人及企业</a:t>
              </a:r>
            </a:p>
          </p:txBody>
        </p:sp>
        <p:sp>
          <p:nvSpPr>
            <p:cNvPr id="36" name="文本框 7"/>
            <p:cNvSpPr txBox="1"/>
            <p:nvPr/>
          </p:nvSpPr>
          <p:spPr>
            <a:xfrm>
              <a:off x="7117093" y="1725490"/>
              <a:ext cx="1813378" cy="40377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grpSp>
        <p:nvGrpSpPr>
          <p:cNvPr id="37" name="组合 36"/>
          <p:cNvGrpSpPr/>
          <p:nvPr/>
        </p:nvGrpSpPr>
        <p:grpSpPr>
          <a:xfrm>
            <a:off x="3851920" y="1851670"/>
            <a:ext cx="1654042" cy="1033001"/>
            <a:chOff x="6818242" y="1725490"/>
            <a:chExt cx="2411081" cy="1505795"/>
          </a:xfrm>
        </p:grpSpPr>
        <p:sp>
          <p:nvSpPr>
            <p:cNvPr id="38" name="文本框 6"/>
            <p:cNvSpPr txBox="1"/>
            <p:nvPr/>
          </p:nvSpPr>
          <p:spPr>
            <a:xfrm>
              <a:off x="6818242" y="2046868"/>
              <a:ext cx="2411081" cy="118441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85000"/>
                      <a:lumOff val="15000"/>
                    </a:schemeClr>
                  </a:solidFill>
                  <a:effectLst/>
                  <a:uLnTx/>
                  <a:uFillTx/>
                </a:rPr>
                <a:t>请替换文字内容，添加相关标题，修改文字请替换文字内容，添加相关标题，修改文字内容个人及企业</a:t>
              </a:r>
            </a:p>
          </p:txBody>
        </p:sp>
        <p:sp>
          <p:nvSpPr>
            <p:cNvPr id="39" name="文本框 7"/>
            <p:cNvSpPr txBox="1"/>
            <p:nvPr/>
          </p:nvSpPr>
          <p:spPr>
            <a:xfrm>
              <a:off x="7117093" y="1725490"/>
              <a:ext cx="1813378" cy="40377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grpSp>
        <p:nvGrpSpPr>
          <p:cNvPr id="40" name="组合 39"/>
          <p:cNvGrpSpPr/>
          <p:nvPr/>
        </p:nvGrpSpPr>
        <p:grpSpPr>
          <a:xfrm>
            <a:off x="6878398" y="1851671"/>
            <a:ext cx="1654042" cy="1033000"/>
            <a:chOff x="6818242" y="1725490"/>
            <a:chExt cx="2411081" cy="1505794"/>
          </a:xfrm>
        </p:grpSpPr>
        <p:sp>
          <p:nvSpPr>
            <p:cNvPr id="41" name="文本框 6"/>
            <p:cNvSpPr txBox="1"/>
            <p:nvPr/>
          </p:nvSpPr>
          <p:spPr>
            <a:xfrm>
              <a:off x="6818242" y="2046868"/>
              <a:ext cx="2411081" cy="11844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chemeClr val="tx1">
                      <a:lumMod val="85000"/>
                      <a:lumOff val="15000"/>
                    </a:schemeClr>
                  </a:solidFill>
                  <a:effectLst/>
                  <a:uLnTx/>
                  <a:uFillTx/>
                </a:rPr>
                <a:t>请替换文字内容，添加相关标题，修改文字请替换文字内容，添加相关标题，修改文字内容个人及企业</a:t>
              </a:r>
            </a:p>
          </p:txBody>
        </p:sp>
        <p:sp>
          <p:nvSpPr>
            <p:cNvPr id="42" name="文本框 7"/>
            <p:cNvSpPr txBox="1"/>
            <p:nvPr/>
          </p:nvSpPr>
          <p:spPr>
            <a:xfrm>
              <a:off x="7117093" y="1725490"/>
              <a:ext cx="1813378" cy="40377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gradFill flip="none" rotWithShape="1">
                    <a:gsLst>
                      <a:gs pos="0">
                        <a:prstClr val="black"/>
                      </a:gs>
                      <a:gs pos="100000">
                        <a:srgbClr val="595959"/>
                      </a:gs>
                    </a:gsLst>
                    <a:lin ang="5400000" scaled="1"/>
                    <a:tileRect/>
                  </a:gradFill>
                  <a:effectLst/>
                  <a:uLnTx/>
                  <a:uFillTx/>
                </a:rPr>
                <a:t>您的文字输入</a:t>
              </a: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1000"/>
                                        <p:tgtEl>
                                          <p:spTgt spid="30"/>
                                        </p:tgtEl>
                                      </p:cBhvr>
                                    </p:animEffect>
                                    <p:anim calcmode="lin" valueType="num">
                                      <p:cBhvr>
                                        <p:cTn id="13" dur="1000" fill="hold"/>
                                        <p:tgtEl>
                                          <p:spTgt spid="30"/>
                                        </p:tgtEl>
                                        <p:attrNameLst>
                                          <p:attrName>ppt_x</p:attrName>
                                        </p:attrNameLst>
                                      </p:cBhvr>
                                      <p:tavLst>
                                        <p:tav tm="0">
                                          <p:val>
                                            <p:strVal val="#ppt_x"/>
                                          </p:val>
                                        </p:tav>
                                        <p:tav tm="100000">
                                          <p:val>
                                            <p:strVal val="#ppt_x"/>
                                          </p:val>
                                        </p:tav>
                                      </p:tavLst>
                                    </p:anim>
                                    <p:anim calcmode="lin" valueType="num">
                                      <p:cBhvr>
                                        <p:cTn id="14" dur="1000" fill="hold"/>
                                        <p:tgtEl>
                                          <p:spTgt spid="3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anim calcmode="lin" valueType="num">
                                      <p:cBhvr>
                                        <p:cTn id="34" dur="1000" fill="hold"/>
                                        <p:tgtEl>
                                          <p:spTgt spid="37"/>
                                        </p:tgtEl>
                                        <p:attrNameLst>
                                          <p:attrName>ppt_x</p:attrName>
                                        </p:attrNameLst>
                                      </p:cBhvr>
                                      <p:tavLst>
                                        <p:tav tm="0">
                                          <p:val>
                                            <p:strVal val="#ppt_x"/>
                                          </p:val>
                                        </p:tav>
                                        <p:tav tm="100000">
                                          <p:val>
                                            <p:strVal val="#ppt_x"/>
                                          </p:val>
                                        </p:tav>
                                      </p:tavLst>
                                    </p:anim>
                                    <p:anim calcmode="lin" valueType="num">
                                      <p:cBhvr>
                                        <p:cTn id="35" dur="1000" fill="hold"/>
                                        <p:tgtEl>
                                          <p:spTgt spid="37"/>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2"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1000"/>
                                        <p:tgtEl>
                                          <p:spTgt spid="33"/>
                                        </p:tgtEl>
                                      </p:cBhvr>
                                    </p:animEffect>
                                    <p:anim calcmode="lin" valueType="num">
                                      <p:cBhvr>
                                        <p:cTn id="45" dur="1000" fill="hold"/>
                                        <p:tgtEl>
                                          <p:spTgt spid="33"/>
                                        </p:tgtEl>
                                        <p:attrNameLst>
                                          <p:attrName>ppt_x</p:attrName>
                                        </p:attrNameLst>
                                      </p:cBhvr>
                                      <p:tavLst>
                                        <p:tav tm="0">
                                          <p:val>
                                            <p:strVal val="#ppt_x"/>
                                          </p:val>
                                        </p:tav>
                                        <p:tav tm="100000">
                                          <p:val>
                                            <p:strVal val="#ppt_x"/>
                                          </p:val>
                                        </p:tav>
                                      </p:tavLst>
                                    </p:anim>
                                    <p:anim calcmode="lin" valueType="num">
                                      <p:cBhvr>
                                        <p:cTn id="46" dur="1000" fill="hold"/>
                                        <p:tgtEl>
                                          <p:spTgt spid="3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2"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Shape 1452"/>
          <p:cNvSpPr/>
          <p:nvPr/>
        </p:nvSpPr>
        <p:spPr>
          <a:xfrm>
            <a:off x="854984" y="1906926"/>
            <a:ext cx="1719211" cy="1958803"/>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Shape 1454"/>
          <p:cNvSpPr/>
          <p:nvPr/>
        </p:nvSpPr>
        <p:spPr>
          <a:xfrm>
            <a:off x="2765033" y="1906926"/>
            <a:ext cx="1719213" cy="1958803"/>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Shape 1456"/>
          <p:cNvSpPr/>
          <p:nvPr/>
        </p:nvSpPr>
        <p:spPr>
          <a:xfrm>
            <a:off x="4659753" y="1906926"/>
            <a:ext cx="1719213" cy="1958803"/>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Shape 1458"/>
          <p:cNvSpPr/>
          <p:nvPr/>
        </p:nvSpPr>
        <p:spPr>
          <a:xfrm>
            <a:off x="6569803" y="1906926"/>
            <a:ext cx="1719213" cy="1958803"/>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组合 4"/>
          <p:cNvGrpSpPr/>
          <p:nvPr/>
        </p:nvGrpSpPr>
        <p:grpSpPr>
          <a:xfrm>
            <a:off x="6745715" y="1279067"/>
            <a:ext cx="1330515" cy="1263041"/>
            <a:chOff x="6745715" y="1279067"/>
            <a:chExt cx="1330515" cy="1263041"/>
          </a:xfrm>
        </p:grpSpPr>
        <p:sp>
          <p:nvSpPr>
            <p:cNvPr id="50" name="Shape 1471"/>
            <p:cNvSpPr/>
            <p:nvPr/>
          </p:nvSpPr>
          <p:spPr>
            <a:xfrm>
              <a:off x="6813258" y="1279067"/>
              <a:ext cx="1262972" cy="1263041"/>
            </a:xfrm>
            <a:prstGeom prst="flowChartPreparation">
              <a:avLst/>
            </a:prstGeom>
            <a:solidFill>
              <a:schemeClr val="accent4"/>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1" name="Group 40"/>
            <p:cNvGrpSpPr/>
            <p:nvPr/>
          </p:nvGrpSpPr>
          <p:grpSpPr>
            <a:xfrm>
              <a:off x="6745715" y="1307941"/>
              <a:ext cx="355430" cy="355450"/>
              <a:chOff x="8994965" y="2088733"/>
              <a:chExt cx="474017" cy="474017"/>
            </a:xfrm>
          </p:grpSpPr>
          <p:sp>
            <p:nvSpPr>
              <p:cNvPr id="57" name="Shape 1476"/>
              <p:cNvSpPr/>
              <p:nvPr/>
            </p:nvSpPr>
            <p:spPr>
              <a:xfrm>
                <a:off x="8994965" y="2088733"/>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lumMod val="75000"/>
                </a:schemeClr>
              </a:solidFill>
              <a:ln w="12700">
                <a:miter lim="400000"/>
              </a:ln>
            </p:spPr>
            <p:txBody>
              <a:bodyPr lIns="26784" tIns="26784" rIns="26784" bIns="2678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bg1"/>
              </a:solidFill>
              <a:ln w="12700">
                <a:miter lim="400000"/>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3" name="Text Placeholder 5"/>
            <p:cNvSpPr txBox="1"/>
            <p:nvPr/>
          </p:nvSpPr>
          <p:spPr>
            <a:xfrm>
              <a:off x="7013964" y="1764360"/>
              <a:ext cx="912354" cy="292463"/>
            </a:xfrm>
            <a:prstGeom prst="rect">
              <a:avLst/>
            </a:prstGeom>
          </p:spPr>
          <p:txBody>
            <a:bodyPr vert="horz" lIns="0" tIns="0" rIns="0" bIns="0"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0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p>
          </p:txBody>
        </p:sp>
      </p:grpSp>
      <p:grpSp>
        <p:nvGrpSpPr>
          <p:cNvPr id="2" name="组合 1"/>
          <p:cNvGrpSpPr/>
          <p:nvPr/>
        </p:nvGrpSpPr>
        <p:grpSpPr>
          <a:xfrm>
            <a:off x="1081805" y="1241688"/>
            <a:ext cx="1265564" cy="1301718"/>
            <a:chOff x="1081805" y="1241688"/>
            <a:chExt cx="1265564" cy="1301718"/>
          </a:xfrm>
        </p:grpSpPr>
        <p:sp>
          <p:nvSpPr>
            <p:cNvPr id="47" name="Shape 1460"/>
            <p:cNvSpPr/>
            <p:nvPr/>
          </p:nvSpPr>
          <p:spPr>
            <a:xfrm>
              <a:off x="1081805" y="1277772"/>
              <a:ext cx="1265564" cy="1265634"/>
            </a:xfrm>
            <a:prstGeom prst="flowChartPreparation">
              <a:avLst/>
            </a:prstGeom>
            <a:solidFill>
              <a:srgbClr val="003366"/>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9" name="Group 20"/>
            <p:cNvGrpSpPr/>
            <p:nvPr/>
          </p:nvGrpSpPr>
          <p:grpSpPr>
            <a:xfrm>
              <a:off x="1094997" y="1241688"/>
              <a:ext cx="355430" cy="355450"/>
              <a:chOff x="1369087" y="2088729"/>
              <a:chExt cx="474017" cy="474016"/>
            </a:xfrm>
          </p:grpSpPr>
          <p:sp>
            <p:nvSpPr>
              <p:cNvPr id="69"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lumMod val="75000"/>
                </a:schemeClr>
              </a:solidFill>
              <a:ln w="12700">
                <a:miter lim="400000"/>
              </a:ln>
            </p:spPr>
            <p:txBody>
              <a:bodyPr lIns="26784" tIns="26784" rIns="26784" bIns="2678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bg1"/>
              </a:solidFill>
              <a:ln w="12700">
                <a:miter lim="400000"/>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1" name="Text Placeholder 5"/>
            <p:cNvSpPr txBox="1"/>
            <p:nvPr/>
          </p:nvSpPr>
          <p:spPr>
            <a:xfrm>
              <a:off x="1267391" y="1698106"/>
              <a:ext cx="980976" cy="292463"/>
            </a:xfrm>
            <a:prstGeom prst="rect">
              <a:avLst/>
            </a:prstGeom>
          </p:spPr>
          <p:txBody>
            <a:bodyPr lIns="65023" tIns="32511" rIns="65023" bIns="325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marL="0" indent="0" algn="ctr">
                <a:lnSpc>
                  <a:spcPct val="120000"/>
                </a:lnSpc>
                <a:buNone/>
              </a:pP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p>
          </p:txBody>
        </p:sp>
      </p:grpSp>
      <p:grpSp>
        <p:nvGrpSpPr>
          <p:cNvPr id="3" name="组合 2"/>
          <p:cNvGrpSpPr/>
          <p:nvPr/>
        </p:nvGrpSpPr>
        <p:grpSpPr>
          <a:xfrm>
            <a:off x="2961967" y="1213758"/>
            <a:ext cx="1265564" cy="1265634"/>
            <a:chOff x="2961967" y="1213758"/>
            <a:chExt cx="1265564" cy="1265634"/>
          </a:xfrm>
        </p:grpSpPr>
        <p:sp>
          <p:nvSpPr>
            <p:cNvPr id="48" name="Shape 1465"/>
            <p:cNvSpPr/>
            <p:nvPr/>
          </p:nvSpPr>
          <p:spPr>
            <a:xfrm>
              <a:off x="2961967" y="1213758"/>
              <a:ext cx="1265564" cy="1265634"/>
            </a:xfrm>
            <a:prstGeom prst="flowChartPreparation">
              <a:avLst/>
            </a:prstGeom>
            <a:solidFill>
              <a:schemeClr val="accent2"/>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0" name="Group 32"/>
            <p:cNvGrpSpPr/>
            <p:nvPr/>
          </p:nvGrpSpPr>
          <p:grpSpPr>
            <a:xfrm>
              <a:off x="2997680" y="1241686"/>
              <a:ext cx="355430" cy="355450"/>
              <a:chOff x="3906591" y="2088732"/>
              <a:chExt cx="474017" cy="474017"/>
            </a:xfrm>
          </p:grpSpPr>
          <p:sp>
            <p:nvSpPr>
              <p:cNvPr id="65"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lumMod val="75000"/>
                </a:schemeClr>
              </a:solidFill>
              <a:ln w="12700">
                <a:miter lim="400000"/>
              </a:ln>
            </p:spPr>
            <p:txBody>
              <a:bodyPr lIns="26784" tIns="26784" rIns="26784" bIns="2678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6" name="Group 1479"/>
              <p:cNvGrpSpPr/>
              <p:nvPr/>
            </p:nvGrpSpPr>
            <p:grpSpPr>
              <a:xfrm>
                <a:off x="4031314" y="2211790"/>
                <a:ext cx="199171" cy="186336"/>
                <a:chOff x="0" y="0"/>
                <a:chExt cx="398341" cy="372668"/>
              </a:xfrm>
            </p:grpSpPr>
            <p:sp>
              <p:nvSpPr>
                <p:cNvPr id="67"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bg1"/>
                </a:solidFill>
                <a:ln w="12700" cap="flat">
                  <a:noFill/>
                  <a:miter lim="400000"/>
                </a:ln>
                <a:effectLst/>
              </p:spPr>
              <p:txBody>
                <a:bodyPr wrap="square" lIns="0" tIns="0" rIns="0" bIns="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bg1"/>
                </a:solidFill>
                <a:ln w="12700" cap="flat">
                  <a:noFill/>
                  <a:miter lim="400000"/>
                </a:ln>
                <a:effectLst/>
              </p:spPr>
              <p:txBody>
                <a:bodyPr wrap="square" lIns="0" tIns="0" rIns="0" bIns="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62" name="Text Placeholder 5"/>
            <p:cNvSpPr txBox="1"/>
            <p:nvPr/>
          </p:nvSpPr>
          <p:spPr>
            <a:xfrm>
              <a:off x="3131840" y="1698106"/>
              <a:ext cx="912354" cy="292463"/>
            </a:xfrm>
            <a:prstGeom prst="rect">
              <a:avLst/>
            </a:prstGeom>
          </p:spPr>
          <p:txBody>
            <a:bodyPr vert="horz" lIns="0" tIns="0" rIns="0" bIns="0"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0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p>
          </p:txBody>
        </p:sp>
      </p:grpSp>
      <p:grpSp>
        <p:nvGrpSpPr>
          <p:cNvPr id="4" name="组合 3"/>
          <p:cNvGrpSpPr/>
          <p:nvPr/>
        </p:nvGrpSpPr>
        <p:grpSpPr>
          <a:xfrm>
            <a:off x="4899975" y="1277771"/>
            <a:ext cx="1262972" cy="1263144"/>
            <a:chOff x="4899975" y="1277771"/>
            <a:chExt cx="1262972" cy="1263144"/>
          </a:xfrm>
        </p:grpSpPr>
        <p:sp>
          <p:nvSpPr>
            <p:cNvPr id="49" name="Shape 1468"/>
            <p:cNvSpPr/>
            <p:nvPr/>
          </p:nvSpPr>
          <p:spPr>
            <a:xfrm>
              <a:off x="4899975" y="1277874"/>
              <a:ext cx="1262972" cy="1263041"/>
            </a:xfrm>
            <a:prstGeom prst="flowChartPreparation">
              <a:avLst/>
            </a:prstGeom>
            <a:solidFill>
              <a:srgbClr val="003366"/>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Text Placeholder 5"/>
            <p:cNvSpPr txBox="1"/>
            <p:nvPr/>
          </p:nvSpPr>
          <p:spPr>
            <a:xfrm>
              <a:off x="5164305" y="1698106"/>
              <a:ext cx="912354" cy="292463"/>
            </a:xfrm>
            <a:prstGeom prst="rect">
              <a:avLst/>
            </a:prstGeom>
          </p:spPr>
          <p:txBody>
            <a:bodyPr vert="horz" lIns="0" tIns="0" rIns="0" bIns="0"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0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p>
          </p:txBody>
        </p:sp>
        <p:sp>
          <p:nvSpPr>
            <p:cNvPr id="64" name="Shape 1475"/>
            <p:cNvSpPr/>
            <p:nvPr/>
          </p:nvSpPr>
          <p:spPr>
            <a:xfrm>
              <a:off x="4901163" y="1277771"/>
              <a:ext cx="355430" cy="35545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lumMod val="75000"/>
              </a:schemeClr>
            </a:solidFill>
            <a:ln w="12700">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1" name="Shape 1480"/>
          <p:cNvSpPr/>
          <p:nvPr/>
        </p:nvSpPr>
        <p:spPr>
          <a:xfrm>
            <a:off x="5009014" y="1345940"/>
            <a:ext cx="139728" cy="139726"/>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bg1"/>
          </a:solidFill>
          <a:ln w="12700">
            <a:miter lim="400000"/>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TextBox 24"/>
          <p:cNvSpPr txBox="1"/>
          <p:nvPr/>
        </p:nvSpPr>
        <p:spPr>
          <a:xfrm>
            <a:off x="1126393" y="2717669"/>
            <a:ext cx="1262972" cy="942309"/>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Box 24"/>
          <p:cNvSpPr txBox="1"/>
          <p:nvPr/>
        </p:nvSpPr>
        <p:spPr>
          <a:xfrm>
            <a:off x="3017280" y="2751942"/>
            <a:ext cx="1262972" cy="942309"/>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TextBox 24"/>
          <p:cNvSpPr txBox="1"/>
          <p:nvPr/>
        </p:nvSpPr>
        <p:spPr>
          <a:xfrm>
            <a:off x="4912000" y="2751942"/>
            <a:ext cx="1262972" cy="942309"/>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24"/>
          <p:cNvSpPr txBox="1"/>
          <p:nvPr/>
        </p:nvSpPr>
        <p:spPr>
          <a:xfrm>
            <a:off x="6978146" y="2742294"/>
            <a:ext cx="1262972" cy="942309"/>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8"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anim calcmode="lin" valueType="num">
                                      <p:cBhvr>
                                        <p:cTn id="14" dur="500" fill="hold"/>
                                        <p:tgtEl>
                                          <p:spTgt spid="43"/>
                                        </p:tgtEl>
                                        <p:attrNameLst>
                                          <p:attrName>ppt_x</p:attrName>
                                        </p:attrNameLst>
                                      </p:cBhvr>
                                      <p:tavLst>
                                        <p:tav tm="0">
                                          <p:val>
                                            <p:strVal val="#ppt_x"/>
                                          </p:val>
                                        </p:tav>
                                        <p:tav tm="100000">
                                          <p:val>
                                            <p:strVal val="#ppt_x"/>
                                          </p:val>
                                        </p:tav>
                                      </p:tavLst>
                                    </p:anim>
                                    <p:anim calcmode="lin" valueType="num">
                                      <p:cBhvr>
                                        <p:cTn id="15" dur="500" fill="hold"/>
                                        <p:tgtEl>
                                          <p:spTgt spid="4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500"/>
                                        <p:tgtEl>
                                          <p:spTgt spid="72"/>
                                        </p:tgtEl>
                                      </p:cBhvr>
                                    </p:animEffect>
                                    <p:anim calcmode="lin" valueType="num">
                                      <p:cBhvr>
                                        <p:cTn id="20" dur="500" fill="hold"/>
                                        <p:tgtEl>
                                          <p:spTgt spid="72"/>
                                        </p:tgtEl>
                                        <p:attrNameLst>
                                          <p:attrName>ppt_x</p:attrName>
                                        </p:attrNameLst>
                                      </p:cBhvr>
                                      <p:tavLst>
                                        <p:tav tm="0">
                                          <p:val>
                                            <p:strVal val="#ppt_x"/>
                                          </p:val>
                                        </p:tav>
                                        <p:tav tm="100000">
                                          <p:val>
                                            <p:strVal val="#ppt_x"/>
                                          </p:val>
                                        </p:tav>
                                      </p:tavLst>
                                    </p:anim>
                                    <p:anim calcmode="lin" valueType="num">
                                      <p:cBhvr>
                                        <p:cTn id="21" dur="500" fill="hold"/>
                                        <p:tgtEl>
                                          <p:spTgt spid="7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anim calcmode="lin" valueType="num">
                                      <p:cBhvr>
                                        <p:cTn id="26" dur="500" fill="hold"/>
                                        <p:tgtEl>
                                          <p:spTgt spid="3"/>
                                        </p:tgtEl>
                                        <p:attrNameLst>
                                          <p:attrName>ppt_x</p:attrName>
                                        </p:attrNameLst>
                                      </p:cBhvr>
                                      <p:tavLst>
                                        <p:tav tm="0">
                                          <p:val>
                                            <p:strVal val="#ppt_x"/>
                                          </p:val>
                                        </p:tav>
                                        <p:tav tm="100000">
                                          <p:val>
                                            <p:strVal val="#ppt_x"/>
                                          </p:val>
                                        </p:tav>
                                      </p:tavLst>
                                    </p:anim>
                                    <p:anim calcmode="lin" valueType="num">
                                      <p:cBhvr>
                                        <p:cTn id="27" dur="500" fill="hold"/>
                                        <p:tgtEl>
                                          <p:spTgt spid="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anim calcmode="lin" valueType="num">
                                      <p:cBhvr>
                                        <p:cTn id="32" dur="500" fill="hold"/>
                                        <p:tgtEl>
                                          <p:spTgt spid="44"/>
                                        </p:tgtEl>
                                        <p:attrNameLst>
                                          <p:attrName>ppt_x</p:attrName>
                                        </p:attrNameLst>
                                      </p:cBhvr>
                                      <p:tavLst>
                                        <p:tav tm="0">
                                          <p:val>
                                            <p:strVal val="#ppt_x"/>
                                          </p:val>
                                        </p:tav>
                                        <p:tav tm="100000">
                                          <p:val>
                                            <p:strVal val="#ppt_x"/>
                                          </p:val>
                                        </p:tav>
                                      </p:tavLst>
                                    </p:anim>
                                    <p:anim calcmode="lin" valueType="num">
                                      <p:cBhvr>
                                        <p:cTn id="33" dur="500" fill="hold"/>
                                        <p:tgtEl>
                                          <p:spTgt spid="44"/>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500"/>
                                        <p:tgtEl>
                                          <p:spTgt spid="73"/>
                                        </p:tgtEl>
                                      </p:cBhvr>
                                    </p:animEffect>
                                    <p:anim calcmode="lin" valueType="num">
                                      <p:cBhvr>
                                        <p:cTn id="38" dur="500" fill="hold"/>
                                        <p:tgtEl>
                                          <p:spTgt spid="73"/>
                                        </p:tgtEl>
                                        <p:attrNameLst>
                                          <p:attrName>ppt_x</p:attrName>
                                        </p:attrNameLst>
                                      </p:cBhvr>
                                      <p:tavLst>
                                        <p:tav tm="0">
                                          <p:val>
                                            <p:strVal val="#ppt_x"/>
                                          </p:val>
                                        </p:tav>
                                        <p:tav tm="100000">
                                          <p:val>
                                            <p:strVal val="#ppt_x"/>
                                          </p:val>
                                        </p:tav>
                                      </p:tavLst>
                                    </p:anim>
                                    <p:anim calcmode="lin" valueType="num">
                                      <p:cBhvr>
                                        <p:cTn id="39" dur="500" fill="hold"/>
                                        <p:tgtEl>
                                          <p:spTgt spid="7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anim calcmode="lin" valueType="num">
                                      <p:cBhvr>
                                        <p:cTn id="44" dur="500" fill="hold"/>
                                        <p:tgtEl>
                                          <p:spTgt spid="4"/>
                                        </p:tgtEl>
                                        <p:attrNameLst>
                                          <p:attrName>ppt_x</p:attrName>
                                        </p:attrNameLst>
                                      </p:cBhvr>
                                      <p:tavLst>
                                        <p:tav tm="0">
                                          <p:val>
                                            <p:strVal val="#ppt_x"/>
                                          </p:val>
                                        </p:tav>
                                        <p:tav tm="100000">
                                          <p:val>
                                            <p:strVal val="#ppt_x"/>
                                          </p:val>
                                        </p:tav>
                                      </p:tavLst>
                                    </p:anim>
                                    <p:anim calcmode="lin" valueType="num">
                                      <p:cBhvr>
                                        <p:cTn id="45" dur="500" fill="hold"/>
                                        <p:tgtEl>
                                          <p:spTgt spid="4"/>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anim calcmode="lin" valueType="num">
                                      <p:cBhvr>
                                        <p:cTn id="50" dur="500" fill="hold"/>
                                        <p:tgtEl>
                                          <p:spTgt spid="45"/>
                                        </p:tgtEl>
                                        <p:attrNameLst>
                                          <p:attrName>ppt_x</p:attrName>
                                        </p:attrNameLst>
                                      </p:cBhvr>
                                      <p:tavLst>
                                        <p:tav tm="0">
                                          <p:val>
                                            <p:strVal val="#ppt_x"/>
                                          </p:val>
                                        </p:tav>
                                        <p:tav tm="100000">
                                          <p:val>
                                            <p:strVal val="#ppt_x"/>
                                          </p:val>
                                        </p:tav>
                                      </p:tavLst>
                                    </p:anim>
                                    <p:anim calcmode="lin" valueType="num">
                                      <p:cBhvr>
                                        <p:cTn id="51" dur="500" fill="hold"/>
                                        <p:tgtEl>
                                          <p:spTgt spid="45"/>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fade">
                                      <p:cBhvr>
                                        <p:cTn id="55" dur="500"/>
                                        <p:tgtEl>
                                          <p:spTgt spid="74"/>
                                        </p:tgtEl>
                                      </p:cBhvr>
                                    </p:animEffect>
                                    <p:anim calcmode="lin" valueType="num">
                                      <p:cBhvr>
                                        <p:cTn id="56" dur="500" fill="hold"/>
                                        <p:tgtEl>
                                          <p:spTgt spid="74"/>
                                        </p:tgtEl>
                                        <p:attrNameLst>
                                          <p:attrName>ppt_x</p:attrName>
                                        </p:attrNameLst>
                                      </p:cBhvr>
                                      <p:tavLst>
                                        <p:tav tm="0">
                                          <p:val>
                                            <p:strVal val="#ppt_x"/>
                                          </p:val>
                                        </p:tav>
                                        <p:tav tm="100000">
                                          <p:val>
                                            <p:strVal val="#ppt_x"/>
                                          </p:val>
                                        </p:tav>
                                      </p:tavLst>
                                    </p:anim>
                                    <p:anim calcmode="lin" valueType="num">
                                      <p:cBhvr>
                                        <p:cTn id="57" dur="500" fill="hold"/>
                                        <p:tgtEl>
                                          <p:spTgt spid="7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500"/>
                                        <p:tgtEl>
                                          <p:spTgt spid="5"/>
                                        </p:tgtEl>
                                      </p:cBhvr>
                                    </p:animEffect>
                                    <p:anim calcmode="lin" valueType="num">
                                      <p:cBhvr>
                                        <p:cTn id="62" dur="500" fill="hold"/>
                                        <p:tgtEl>
                                          <p:spTgt spid="5"/>
                                        </p:tgtEl>
                                        <p:attrNameLst>
                                          <p:attrName>ppt_x</p:attrName>
                                        </p:attrNameLst>
                                      </p:cBhvr>
                                      <p:tavLst>
                                        <p:tav tm="0">
                                          <p:val>
                                            <p:strVal val="#ppt_x"/>
                                          </p:val>
                                        </p:tav>
                                        <p:tav tm="100000">
                                          <p:val>
                                            <p:strVal val="#ppt_x"/>
                                          </p:val>
                                        </p:tav>
                                      </p:tavLst>
                                    </p:anim>
                                    <p:anim calcmode="lin" valueType="num">
                                      <p:cBhvr>
                                        <p:cTn id="63" dur="500" fill="hold"/>
                                        <p:tgtEl>
                                          <p:spTgt spid="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fade">
                                      <p:cBhvr>
                                        <p:cTn id="67" dur="500"/>
                                        <p:tgtEl>
                                          <p:spTgt spid="46"/>
                                        </p:tgtEl>
                                      </p:cBhvr>
                                    </p:animEffect>
                                    <p:anim calcmode="lin" valueType="num">
                                      <p:cBhvr>
                                        <p:cTn id="68" dur="500" fill="hold"/>
                                        <p:tgtEl>
                                          <p:spTgt spid="46"/>
                                        </p:tgtEl>
                                        <p:attrNameLst>
                                          <p:attrName>ppt_x</p:attrName>
                                        </p:attrNameLst>
                                      </p:cBhvr>
                                      <p:tavLst>
                                        <p:tav tm="0">
                                          <p:val>
                                            <p:strVal val="#ppt_x"/>
                                          </p:val>
                                        </p:tav>
                                        <p:tav tm="100000">
                                          <p:val>
                                            <p:strVal val="#ppt_x"/>
                                          </p:val>
                                        </p:tav>
                                      </p:tavLst>
                                    </p:anim>
                                    <p:anim calcmode="lin" valueType="num">
                                      <p:cBhvr>
                                        <p:cTn id="69" dur="500" fill="hold"/>
                                        <p:tgtEl>
                                          <p:spTgt spid="4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75"/>
                                        </p:tgtEl>
                                        <p:attrNameLst>
                                          <p:attrName>style.visibility</p:attrName>
                                        </p:attrNameLst>
                                      </p:cBhvr>
                                      <p:to>
                                        <p:strVal val="visible"/>
                                      </p:to>
                                    </p:set>
                                    <p:animEffect transition="in" filter="fade">
                                      <p:cBhvr>
                                        <p:cTn id="73" dur="500"/>
                                        <p:tgtEl>
                                          <p:spTgt spid="75"/>
                                        </p:tgtEl>
                                      </p:cBhvr>
                                    </p:animEffect>
                                    <p:anim calcmode="lin" valueType="num">
                                      <p:cBhvr>
                                        <p:cTn id="74" dur="500" fill="hold"/>
                                        <p:tgtEl>
                                          <p:spTgt spid="75"/>
                                        </p:tgtEl>
                                        <p:attrNameLst>
                                          <p:attrName>ppt_x</p:attrName>
                                        </p:attrNameLst>
                                      </p:cBhvr>
                                      <p:tavLst>
                                        <p:tav tm="0">
                                          <p:val>
                                            <p:strVal val="#ppt_x"/>
                                          </p:val>
                                        </p:tav>
                                        <p:tav tm="100000">
                                          <p:val>
                                            <p:strVal val="#ppt_x"/>
                                          </p:val>
                                        </p:tav>
                                      </p:tavLst>
                                    </p:anim>
                                    <p:anim calcmode="lin" valueType="num">
                                      <p:cBhvr>
                                        <p:cTn id="75" dur="5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72" grpId="0"/>
      <p:bldP spid="73" grpId="0"/>
      <p:bldP spid="74" grpId="0"/>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5"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7" name="组合 6"/>
          <p:cNvGrpSpPr/>
          <p:nvPr/>
        </p:nvGrpSpPr>
        <p:grpSpPr>
          <a:xfrm>
            <a:off x="309489" y="1491630"/>
            <a:ext cx="8250155" cy="2585080"/>
            <a:chOff x="-1165191" y="1138798"/>
            <a:chExt cx="10653097" cy="3338011"/>
          </a:xfrm>
        </p:grpSpPr>
        <p:sp>
          <p:nvSpPr>
            <p:cNvPr id="36" name="Pie 45"/>
            <p:cNvSpPr/>
            <p:nvPr/>
          </p:nvSpPr>
          <p:spPr>
            <a:xfrm>
              <a:off x="2555776" y="1275606"/>
              <a:ext cx="1571126" cy="1571534"/>
            </a:xfrm>
            <a:prstGeom prst="pieWedge">
              <a:avLst/>
            </a:prstGeom>
            <a:solidFill>
              <a:srgbClr val="003366"/>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zh-CN" altLang="en-US"/>
            </a:p>
          </p:txBody>
        </p:sp>
        <p:sp>
          <p:nvSpPr>
            <p:cNvPr id="37" name="Pie 48"/>
            <p:cNvSpPr/>
            <p:nvPr/>
          </p:nvSpPr>
          <p:spPr>
            <a:xfrm rot="5400000">
              <a:off x="4195019" y="1265557"/>
              <a:ext cx="1571534" cy="1571126"/>
            </a:xfrm>
            <a:prstGeom prst="pieWedge">
              <a:avLst/>
            </a:prstGeom>
            <a:solidFill>
              <a:schemeClr val="accent4"/>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zh-CN" altLang="en-US"/>
            </a:p>
          </p:txBody>
        </p:sp>
        <p:sp>
          <p:nvSpPr>
            <p:cNvPr id="38" name="Pie 51"/>
            <p:cNvSpPr/>
            <p:nvPr/>
          </p:nvSpPr>
          <p:spPr>
            <a:xfrm rot="16200000">
              <a:off x="2555572" y="2905479"/>
              <a:ext cx="1571534" cy="1571126"/>
            </a:xfrm>
            <a:prstGeom prst="pieWedge">
              <a:avLst/>
            </a:prstGeom>
            <a:solidFill>
              <a:schemeClr val="accent2"/>
            </a:solid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zh-CN" altLang="en-US"/>
            </a:p>
          </p:txBody>
        </p:sp>
        <p:sp>
          <p:nvSpPr>
            <p:cNvPr id="39" name="Pie 54"/>
            <p:cNvSpPr/>
            <p:nvPr/>
          </p:nvSpPr>
          <p:spPr>
            <a:xfrm rot="10800000">
              <a:off x="4195224" y="2905274"/>
              <a:ext cx="1571126" cy="1571534"/>
            </a:xfrm>
            <a:prstGeom prst="pieWedge">
              <a:avLst/>
            </a:prstGeom>
            <a:solidFill>
              <a:schemeClr val="accent3"/>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endParaRPr lang="zh-CN" altLang="en-US"/>
            </a:p>
          </p:txBody>
        </p:sp>
        <p:cxnSp>
          <p:nvCxnSpPr>
            <p:cNvPr id="40" name="Straight Arrow Connector 98"/>
            <p:cNvCxnSpPr/>
            <p:nvPr/>
          </p:nvCxnSpPr>
          <p:spPr>
            <a:xfrm>
              <a:off x="-264457" y="1608867"/>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388027" y="1678135"/>
              <a:ext cx="2840754" cy="577081"/>
            </a:xfrm>
            <a:prstGeom prst="rect">
              <a:avLst/>
            </a:prstGeom>
            <a:noFill/>
          </p:spPr>
          <p:txBody>
            <a:bodyPr wrap="square" rtlCol="0">
              <a:spAutoFit/>
            </a:bodyPr>
            <a:lstStyle/>
            <a:p>
              <a:r>
                <a:rPr lang="zh-CN" altLang="en-US" sz="105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050" dirty="0"/>
            </a:p>
          </p:txBody>
        </p:sp>
        <p:sp>
          <p:nvSpPr>
            <p:cNvPr id="42" name="文本框 41"/>
            <p:cNvSpPr txBox="1"/>
            <p:nvPr/>
          </p:nvSpPr>
          <p:spPr>
            <a:xfrm>
              <a:off x="-388027" y="1138798"/>
              <a:ext cx="1980000" cy="307777"/>
            </a:xfrm>
            <a:prstGeom prst="rect">
              <a:avLst/>
            </a:prstGeom>
            <a:noFill/>
          </p:spPr>
          <p:txBody>
            <a:bodyPr wrap="square" rtlCol="0">
              <a:spAutoFit/>
            </a:bodyPr>
            <a:lstStyle/>
            <a:p>
              <a:r>
                <a:rPr lang="zh-CN" altLang="en-US" sz="14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cxnSp>
          <p:nvCxnSpPr>
            <p:cNvPr id="43" name="Straight Arrow Connector 98"/>
            <p:cNvCxnSpPr/>
            <p:nvPr/>
          </p:nvCxnSpPr>
          <p:spPr>
            <a:xfrm>
              <a:off x="-264457" y="3713069"/>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4" name="文本框 43"/>
            <p:cNvSpPr txBox="1"/>
            <p:nvPr/>
          </p:nvSpPr>
          <p:spPr>
            <a:xfrm>
              <a:off x="-388027" y="3782337"/>
              <a:ext cx="2840754" cy="577081"/>
            </a:xfrm>
            <a:prstGeom prst="rect">
              <a:avLst/>
            </a:prstGeom>
            <a:noFill/>
          </p:spPr>
          <p:txBody>
            <a:bodyPr wrap="square" rtlCol="0">
              <a:spAutoFit/>
            </a:bodyPr>
            <a:lstStyle/>
            <a:p>
              <a:r>
                <a:rPr lang="zh-CN" altLang="en-US" sz="105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050" dirty="0"/>
            </a:p>
          </p:txBody>
        </p:sp>
        <p:sp>
          <p:nvSpPr>
            <p:cNvPr id="45" name="文本框 44"/>
            <p:cNvSpPr txBox="1"/>
            <p:nvPr/>
          </p:nvSpPr>
          <p:spPr>
            <a:xfrm>
              <a:off x="-388027" y="3243000"/>
              <a:ext cx="1980000" cy="307777"/>
            </a:xfrm>
            <a:prstGeom prst="rect">
              <a:avLst/>
            </a:prstGeom>
            <a:noFill/>
          </p:spPr>
          <p:txBody>
            <a:bodyPr wrap="square" rtlCol="0">
              <a:spAutoFit/>
            </a:bodyPr>
            <a:lstStyle/>
            <a:p>
              <a:r>
                <a:rPr lang="zh-CN" altLang="en-US" sz="14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cxnSp>
          <p:nvCxnSpPr>
            <p:cNvPr id="46" name="Straight Arrow Connector 98"/>
            <p:cNvCxnSpPr/>
            <p:nvPr/>
          </p:nvCxnSpPr>
          <p:spPr>
            <a:xfrm flipH="1">
              <a:off x="5799519" y="1608867"/>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7" name="文本框 46"/>
            <p:cNvSpPr txBox="1"/>
            <p:nvPr/>
          </p:nvSpPr>
          <p:spPr>
            <a:xfrm flipH="1">
              <a:off x="5869988" y="1678135"/>
              <a:ext cx="2840754" cy="577081"/>
            </a:xfrm>
            <a:prstGeom prst="rect">
              <a:avLst/>
            </a:prstGeom>
            <a:noFill/>
          </p:spPr>
          <p:txBody>
            <a:bodyPr wrap="square" rtlCol="0">
              <a:spAutoFit/>
            </a:bodyPr>
            <a:lstStyle/>
            <a:p>
              <a:pPr algn="r"/>
              <a:r>
                <a:rPr lang="zh-CN" altLang="en-US" sz="105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050" dirty="0"/>
            </a:p>
          </p:txBody>
        </p:sp>
        <p:sp>
          <p:nvSpPr>
            <p:cNvPr id="48" name="文本框 47"/>
            <p:cNvSpPr txBox="1"/>
            <p:nvPr/>
          </p:nvSpPr>
          <p:spPr>
            <a:xfrm flipH="1">
              <a:off x="6730742" y="1138798"/>
              <a:ext cx="1980000" cy="307777"/>
            </a:xfrm>
            <a:prstGeom prst="rect">
              <a:avLst/>
            </a:prstGeom>
            <a:noFill/>
          </p:spPr>
          <p:txBody>
            <a:bodyPr wrap="square" rtlCol="0">
              <a:spAutoFit/>
            </a:bodyPr>
            <a:lstStyle/>
            <a:p>
              <a:pPr algn="r"/>
              <a:r>
                <a:rPr lang="zh-CN" altLang="en-US" sz="14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cxnSp>
          <p:nvCxnSpPr>
            <p:cNvPr id="49" name="Straight Arrow Connector 98"/>
            <p:cNvCxnSpPr/>
            <p:nvPr/>
          </p:nvCxnSpPr>
          <p:spPr>
            <a:xfrm flipH="1">
              <a:off x="5799519" y="3713069"/>
              <a:ext cx="2787653" cy="0"/>
            </a:xfrm>
            <a:prstGeom prst="straightConnector1">
              <a:avLst/>
            </a:prstGeom>
            <a:ln w="12700">
              <a:solidFill>
                <a:schemeClr val="bg1">
                  <a:lumMod val="65000"/>
                </a:schemeClr>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flipH="1">
              <a:off x="5869988" y="3782337"/>
              <a:ext cx="2840754" cy="577081"/>
            </a:xfrm>
            <a:prstGeom prst="rect">
              <a:avLst/>
            </a:prstGeom>
            <a:noFill/>
          </p:spPr>
          <p:txBody>
            <a:bodyPr wrap="square" rtlCol="0">
              <a:spAutoFit/>
            </a:bodyPr>
            <a:lstStyle/>
            <a:p>
              <a:pPr algn="r"/>
              <a:r>
                <a:rPr lang="zh-CN" altLang="en-US" sz="1050" dirty="0">
                  <a:latin typeface="微软雅黑" panose="020B0503020204020204" pitchFamily="34" charset="-122"/>
                  <a:ea typeface="微软雅黑" panose="020B0503020204020204" pitchFamily="34" charset="-122"/>
                </a:rPr>
                <a:t>在这里输入您的文字内容，或者将您的文字内容复制在这里，在这里输入您的文字内容，或者将您的文字内容复制在这里</a:t>
              </a:r>
              <a:endParaRPr lang="zh-CN" altLang="en-US" sz="1050" dirty="0"/>
            </a:p>
          </p:txBody>
        </p:sp>
        <p:sp>
          <p:nvSpPr>
            <p:cNvPr id="51" name="文本框 50"/>
            <p:cNvSpPr txBox="1"/>
            <p:nvPr/>
          </p:nvSpPr>
          <p:spPr>
            <a:xfrm flipH="1">
              <a:off x="6730742" y="3243000"/>
              <a:ext cx="1980000" cy="307777"/>
            </a:xfrm>
            <a:prstGeom prst="rect">
              <a:avLst/>
            </a:prstGeom>
            <a:noFill/>
          </p:spPr>
          <p:txBody>
            <a:bodyPr wrap="square" rtlCol="0">
              <a:spAutoFit/>
            </a:bodyPr>
            <a:lstStyle/>
            <a:p>
              <a:pPr algn="r"/>
              <a:r>
                <a:rPr lang="zh-CN" altLang="en-US" sz="1400" b="1" dirty="0">
                  <a:solidFill>
                    <a:schemeClr val="accent3"/>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grpSp>
          <p:nvGrpSpPr>
            <p:cNvPr id="52" name="组合 51"/>
            <p:cNvGrpSpPr/>
            <p:nvPr/>
          </p:nvGrpSpPr>
          <p:grpSpPr>
            <a:xfrm>
              <a:off x="-1165191" y="3500559"/>
              <a:ext cx="764860" cy="765060"/>
              <a:chOff x="769746" y="4058478"/>
              <a:chExt cx="764860" cy="765060"/>
            </a:xfrm>
          </p:grpSpPr>
          <p:sp>
            <p:nvSpPr>
              <p:cNvPr id="53" name="Oval 76"/>
              <p:cNvSpPr/>
              <p:nvPr/>
            </p:nvSpPr>
            <p:spPr bwMode="auto">
              <a:xfrm>
                <a:off x="769746" y="4058478"/>
                <a:ext cx="764860" cy="765060"/>
              </a:xfrm>
              <a:prstGeom prst="ellipse">
                <a:avLst/>
              </a:prstGeom>
              <a:solidFill>
                <a:schemeClr val="accent2"/>
              </a:solid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nchor="ctr"/>
              <a:lstStyle/>
              <a:p>
                <a:pPr algn="ctr" defTabSz="608965">
                  <a:defRPr/>
                </a:pPr>
                <a:endParaRPr lang="en-US" sz="600" dirty="0">
                  <a:latin typeface="微软雅黑" panose="020B0503020204020204" pitchFamily="34" charset="-122"/>
                </a:endParaRPr>
              </a:p>
            </p:txBody>
          </p:sp>
          <p:sp>
            <p:nvSpPr>
              <p:cNvPr id="54" name="Freeform 184"/>
              <p:cNvSpPr>
                <a:spLocks noChangeAspect="1"/>
              </p:cNvSpPr>
              <p:nvPr/>
            </p:nvSpPr>
            <p:spPr bwMode="auto">
              <a:xfrm>
                <a:off x="936176" y="4254342"/>
                <a:ext cx="432000" cy="373333"/>
              </a:xfrm>
              <a:custGeom>
                <a:avLst/>
                <a:gdLst>
                  <a:gd name="T0" fmla="*/ 368 w 1590"/>
                  <a:gd name="T1" fmla="*/ 1376 h 1376"/>
                  <a:gd name="T2" fmla="*/ 43 w 1590"/>
                  <a:gd name="T3" fmla="*/ 843 h 1376"/>
                  <a:gd name="T4" fmla="*/ 206 w 1590"/>
                  <a:gd name="T5" fmla="*/ 401 h 1376"/>
                  <a:gd name="T6" fmla="*/ 262 w 1590"/>
                  <a:gd name="T7" fmla="*/ 630 h 1376"/>
                  <a:gd name="T8" fmla="*/ 523 w 1590"/>
                  <a:gd name="T9" fmla="*/ 0 h 1376"/>
                  <a:gd name="T10" fmla="*/ 908 w 1590"/>
                  <a:gd name="T11" fmla="*/ 592 h 1376"/>
                  <a:gd name="T12" fmla="*/ 951 w 1590"/>
                  <a:gd name="T13" fmla="*/ 214 h 1376"/>
                  <a:gd name="T14" fmla="*/ 847 w 1590"/>
                  <a:gd name="T15" fmla="*/ 1376 h 1376"/>
                  <a:gd name="T16" fmla="*/ 641 w 1590"/>
                  <a:gd name="T17" fmla="*/ 568 h 1376"/>
                  <a:gd name="T18" fmla="*/ 530 w 1590"/>
                  <a:gd name="T19" fmla="*/ 951 h 1376"/>
                  <a:gd name="T20" fmla="*/ 493 w 1590"/>
                  <a:gd name="T21" fmla="*/ 705 h 1376"/>
                  <a:gd name="T22" fmla="*/ 396 w 1590"/>
                  <a:gd name="T23" fmla="*/ 973 h 1376"/>
                  <a:gd name="T24" fmla="*/ 368 w 1590"/>
                  <a:gd name="T25" fmla="*/ 1376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0" h="1376">
                    <a:moveTo>
                      <a:pt x="368" y="1376"/>
                    </a:moveTo>
                    <a:cubicBezTo>
                      <a:pt x="76" y="1212"/>
                      <a:pt x="0" y="1056"/>
                      <a:pt x="43" y="843"/>
                    </a:cubicBezTo>
                    <a:cubicBezTo>
                      <a:pt x="76" y="686"/>
                      <a:pt x="196" y="558"/>
                      <a:pt x="206" y="401"/>
                    </a:cubicBezTo>
                    <a:cubicBezTo>
                      <a:pt x="251" y="484"/>
                      <a:pt x="257" y="544"/>
                      <a:pt x="262" y="630"/>
                    </a:cubicBezTo>
                    <a:cubicBezTo>
                      <a:pt x="406" y="453"/>
                      <a:pt x="556" y="216"/>
                      <a:pt x="523" y="0"/>
                    </a:cubicBezTo>
                    <a:cubicBezTo>
                      <a:pt x="523" y="0"/>
                      <a:pt x="883" y="258"/>
                      <a:pt x="908" y="592"/>
                    </a:cubicBezTo>
                    <a:cubicBezTo>
                      <a:pt x="940" y="523"/>
                      <a:pt x="983" y="285"/>
                      <a:pt x="951" y="214"/>
                    </a:cubicBezTo>
                    <a:cubicBezTo>
                      <a:pt x="1048" y="285"/>
                      <a:pt x="1590" y="956"/>
                      <a:pt x="847" y="1376"/>
                    </a:cubicBezTo>
                    <a:cubicBezTo>
                      <a:pt x="987" y="1104"/>
                      <a:pt x="883" y="738"/>
                      <a:pt x="641" y="568"/>
                    </a:cubicBezTo>
                    <a:cubicBezTo>
                      <a:pt x="657" y="641"/>
                      <a:pt x="637" y="831"/>
                      <a:pt x="530" y="951"/>
                    </a:cubicBezTo>
                    <a:cubicBezTo>
                      <a:pt x="554" y="827"/>
                      <a:pt x="493" y="705"/>
                      <a:pt x="493" y="705"/>
                    </a:cubicBezTo>
                    <a:cubicBezTo>
                      <a:pt x="493" y="705"/>
                      <a:pt x="473" y="860"/>
                      <a:pt x="396" y="973"/>
                    </a:cubicBezTo>
                    <a:cubicBezTo>
                      <a:pt x="326" y="1076"/>
                      <a:pt x="277" y="1185"/>
                      <a:pt x="368" y="1376"/>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grpSp>
        <p:grpSp>
          <p:nvGrpSpPr>
            <p:cNvPr id="55" name="组合 54"/>
            <p:cNvGrpSpPr/>
            <p:nvPr/>
          </p:nvGrpSpPr>
          <p:grpSpPr>
            <a:xfrm>
              <a:off x="8723046" y="3500559"/>
              <a:ext cx="764860" cy="765060"/>
              <a:chOff x="10657983" y="4058478"/>
              <a:chExt cx="764860" cy="765060"/>
            </a:xfrm>
          </p:grpSpPr>
          <p:sp>
            <p:nvSpPr>
              <p:cNvPr id="56" name="Oval 76"/>
              <p:cNvSpPr/>
              <p:nvPr/>
            </p:nvSpPr>
            <p:spPr bwMode="auto">
              <a:xfrm flipH="1">
                <a:off x="10657983" y="4058478"/>
                <a:ext cx="764860" cy="765060"/>
              </a:xfrm>
              <a:prstGeom prst="ellipse">
                <a:avLst/>
              </a:prstGeom>
              <a:solidFill>
                <a:schemeClr val="accent3"/>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nchor="ctr"/>
              <a:lstStyle/>
              <a:p>
                <a:pPr algn="ctr" defTabSz="608965">
                  <a:defRPr/>
                </a:pPr>
                <a:endParaRPr lang="en-US" sz="600" dirty="0">
                  <a:latin typeface="微软雅黑" panose="020B0503020204020204" pitchFamily="34" charset="-122"/>
                </a:endParaRPr>
              </a:p>
            </p:txBody>
          </p:sp>
          <p:sp>
            <p:nvSpPr>
              <p:cNvPr id="57" name="Freeform 185"/>
              <p:cNvSpPr>
                <a:spLocks noChangeAspect="1" noEditPoints="1"/>
              </p:cNvSpPr>
              <p:nvPr/>
            </p:nvSpPr>
            <p:spPr bwMode="auto">
              <a:xfrm>
                <a:off x="10879484" y="4244618"/>
                <a:ext cx="396000" cy="392780"/>
              </a:xfrm>
              <a:custGeom>
                <a:avLst/>
                <a:gdLst>
                  <a:gd name="T0" fmla="*/ 0 w 1200"/>
                  <a:gd name="T1" fmla="*/ 0 h 1200"/>
                  <a:gd name="T2" fmla="*/ 150 w 1200"/>
                  <a:gd name="T3" fmla="*/ 0 h 1200"/>
                  <a:gd name="T4" fmla="*/ 150 w 1200"/>
                  <a:gd name="T5" fmla="*/ 1200 h 1200"/>
                  <a:gd name="T6" fmla="*/ 0 w 1200"/>
                  <a:gd name="T7" fmla="*/ 1200 h 1200"/>
                  <a:gd name="T8" fmla="*/ 0 w 1200"/>
                  <a:gd name="T9" fmla="*/ 0 h 1200"/>
                  <a:gd name="T10" fmla="*/ 596 w 1200"/>
                  <a:gd name="T11" fmla="*/ 143 h 1200"/>
                  <a:gd name="T12" fmla="*/ 225 w 1200"/>
                  <a:gd name="T13" fmla="*/ 0 h 1200"/>
                  <a:gd name="T14" fmla="*/ 225 w 1200"/>
                  <a:gd name="T15" fmla="*/ 600 h 1200"/>
                  <a:gd name="T16" fmla="*/ 749 w 1200"/>
                  <a:gd name="T17" fmla="*/ 602 h 1200"/>
                  <a:gd name="T18" fmla="*/ 1200 w 1200"/>
                  <a:gd name="T19" fmla="*/ 300 h 1200"/>
                  <a:gd name="T20" fmla="*/ 596 w 1200"/>
                  <a:gd name="T21" fmla="*/ 143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0" h="1200">
                    <a:moveTo>
                      <a:pt x="0" y="0"/>
                    </a:moveTo>
                    <a:lnTo>
                      <a:pt x="150" y="0"/>
                    </a:lnTo>
                    <a:lnTo>
                      <a:pt x="150" y="1200"/>
                    </a:lnTo>
                    <a:lnTo>
                      <a:pt x="0" y="1200"/>
                    </a:lnTo>
                    <a:lnTo>
                      <a:pt x="0" y="0"/>
                    </a:lnTo>
                    <a:close/>
                    <a:moveTo>
                      <a:pt x="596" y="143"/>
                    </a:moveTo>
                    <a:cubicBezTo>
                      <a:pt x="483" y="9"/>
                      <a:pt x="397" y="0"/>
                      <a:pt x="225" y="0"/>
                    </a:cubicBezTo>
                    <a:lnTo>
                      <a:pt x="225" y="600"/>
                    </a:lnTo>
                    <a:cubicBezTo>
                      <a:pt x="526" y="450"/>
                      <a:pt x="560" y="620"/>
                      <a:pt x="749" y="602"/>
                    </a:cubicBezTo>
                    <a:cubicBezTo>
                      <a:pt x="936" y="586"/>
                      <a:pt x="1095" y="442"/>
                      <a:pt x="1200" y="300"/>
                    </a:cubicBezTo>
                    <a:cubicBezTo>
                      <a:pt x="902" y="369"/>
                      <a:pt x="752" y="328"/>
                      <a:pt x="596" y="143"/>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grpSp>
        <p:grpSp>
          <p:nvGrpSpPr>
            <p:cNvPr id="58" name="组合 57"/>
            <p:cNvGrpSpPr/>
            <p:nvPr/>
          </p:nvGrpSpPr>
          <p:grpSpPr>
            <a:xfrm>
              <a:off x="8723046" y="1396357"/>
              <a:ext cx="764860" cy="765060"/>
              <a:chOff x="10657983" y="1954276"/>
              <a:chExt cx="764860" cy="765060"/>
            </a:xfrm>
          </p:grpSpPr>
          <p:sp>
            <p:nvSpPr>
              <p:cNvPr id="59" name="Oval 76"/>
              <p:cNvSpPr/>
              <p:nvPr/>
            </p:nvSpPr>
            <p:spPr bwMode="auto">
              <a:xfrm flipH="1">
                <a:off x="10657983" y="1954276"/>
                <a:ext cx="764860" cy="765060"/>
              </a:xfrm>
              <a:prstGeom prst="ellipse">
                <a:avLst/>
              </a:prstGeom>
              <a:solidFill>
                <a:schemeClr val="accent4"/>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nchor="ctr"/>
              <a:lstStyle/>
              <a:p>
                <a:pPr algn="ctr" defTabSz="608965">
                  <a:defRPr/>
                </a:pPr>
                <a:endParaRPr lang="en-US" sz="600" dirty="0">
                  <a:latin typeface="微软雅黑" panose="020B0503020204020204" pitchFamily="34" charset="-122"/>
                </a:endParaRPr>
              </a:p>
            </p:txBody>
          </p:sp>
          <p:sp>
            <p:nvSpPr>
              <p:cNvPr id="60" name="Freeform 36"/>
              <p:cNvSpPr>
                <a:spLocks noChangeAspect="1" noEditPoints="1"/>
              </p:cNvSpPr>
              <p:nvPr/>
            </p:nvSpPr>
            <p:spPr bwMode="auto">
              <a:xfrm>
                <a:off x="10842413" y="2141893"/>
                <a:ext cx="396000" cy="389827"/>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p:spPr>
            <p:txBody>
              <a:bodyPr/>
              <a:lstStyle/>
              <a:p>
                <a:endParaRPr lang="zh-CN" altLang="en-US" sz="1000">
                  <a:solidFill>
                    <a:schemeClr val="accent1"/>
                  </a:solidFill>
                </a:endParaRPr>
              </a:p>
            </p:txBody>
          </p:sp>
        </p:grpSp>
        <p:grpSp>
          <p:nvGrpSpPr>
            <p:cNvPr id="61" name="组合 60"/>
            <p:cNvGrpSpPr/>
            <p:nvPr/>
          </p:nvGrpSpPr>
          <p:grpSpPr>
            <a:xfrm>
              <a:off x="-1165191" y="1396357"/>
              <a:ext cx="764860" cy="765060"/>
              <a:chOff x="769746" y="1954276"/>
              <a:chExt cx="764860" cy="765060"/>
            </a:xfrm>
          </p:grpSpPr>
          <p:sp>
            <p:nvSpPr>
              <p:cNvPr id="62" name="Oval 76"/>
              <p:cNvSpPr/>
              <p:nvPr/>
            </p:nvSpPr>
            <p:spPr bwMode="auto">
              <a:xfrm>
                <a:off x="769746" y="1954276"/>
                <a:ext cx="764860" cy="765060"/>
              </a:xfrm>
              <a:prstGeom prst="ellipse">
                <a:avLst/>
              </a:prstGeom>
              <a:solidFill>
                <a:srgbClr val="003366"/>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nchor="ctr"/>
              <a:lstStyle/>
              <a:p>
                <a:pPr algn="ctr" defTabSz="608965">
                  <a:defRPr/>
                </a:pPr>
                <a:endParaRPr lang="en-US" sz="600" dirty="0">
                  <a:latin typeface="微软雅黑" panose="020B0503020204020204" pitchFamily="34" charset="-122"/>
                </a:endParaRPr>
              </a:p>
            </p:txBody>
          </p:sp>
          <p:grpSp>
            <p:nvGrpSpPr>
              <p:cNvPr id="63" name="组合 62"/>
              <p:cNvGrpSpPr>
                <a:grpSpLocks noChangeAspect="1"/>
              </p:cNvGrpSpPr>
              <p:nvPr/>
            </p:nvGrpSpPr>
            <p:grpSpPr>
              <a:xfrm>
                <a:off x="972176" y="2094174"/>
                <a:ext cx="360000" cy="485264"/>
                <a:chOff x="3722033" y="3714538"/>
                <a:chExt cx="500321" cy="674410"/>
              </a:xfrm>
              <a:solidFill>
                <a:schemeClr val="bg1"/>
              </a:solidFill>
            </p:grpSpPr>
            <p:sp>
              <p:nvSpPr>
                <p:cNvPr id="64" name="Freeform 27"/>
                <p:cNvSpPr>
                  <a:spLocks noEditPoints="1"/>
                </p:cNvSpPr>
                <p:nvPr/>
              </p:nvSpPr>
              <p:spPr bwMode="auto">
                <a:xfrm>
                  <a:off x="3818586" y="4203888"/>
                  <a:ext cx="306118" cy="185060"/>
                </a:xfrm>
                <a:custGeom>
                  <a:avLst/>
                  <a:gdLst>
                    <a:gd name="T0" fmla="*/ 317 w 354"/>
                    <a:gd name="T1" fmla="*/ 5 h 214"/>
                    <a:gd name="T2" fmla="*/ 354 w 354"/>
                    <a:gd name="T3" fmla="*/ 186 h 214"/>
                    <a:gd name="T4" fmla="*/ 294 w 354"/>
                    <a:gd name="T5" fmla="*/ 171 h 214"/>
                    <a:gd name="T6" fmla="*/ 250 w 354"/>
                    <a:gd name="T7" fmla="*/ 214 h 214"/>
                    <a:gd name="T8" fmla="*/ 215 w 354"/>
                    <a:gd name="T9" fmla="*/ 44 h 214"/>
                    <a:gd name="T10" fmla="*/ 230 w 354"/>
                    <a:gd name="T11" fmla="*/ 46 h 214"/>
                    <a:gd name="T12" fmla="*/ 241 w 354"/>
                    <a:gd name="T13" fmla="*/ 45 h 214"/>
                    <a:gd name="T14" fmla="*/ 287 w 354"/>
                    <a:gd name="T15" fmla="*/ 7 h 214"/>
                    <a:gd name="T16" fmla="*/ 292 w 354"/>
                    <a:gd name="T17" fmla="*/ 0 h 214"/>
                    <a:gd name="T18" fmla="*/ 300 w 354"/>
                    <a:gd name="T19" fmla="*/ 2 h 214"/>
                    <a:gd name="T20" fmla="*/ 317 w 354"/>
                    <a:gd name="T21" fmla="*/ 5 h 214"/>
                    <a:gd name="T22" fmla="*/ 140 w 354"/>
                    <a:gd name="T23" fmla="*/ 44 h 214"/>
                    <a:gd name="T24" fmla="*/ 105 w 354"/>
                    <a:gd name="T25" fmla="*/ 214 h 214"/>
                    <a:gd name="T26" fmla="*/ 60 w 354"/>
                    <a:gd name="T27" fmla="*/ 171 h 214"/>
                    <a:gd name="T28" fmla="*/ 0 w 354"/>
                    <a:gd name="T29" fmla="*/ 186 h 214"/>
                    <a:gd name="T30" fmla="*/ 38 w 354"/>
                    <a:gd name="T31" fmla="*/ 5 h 214"/>
                    <a:gd name="T32" fmla="*/ 55 w 354"/>
                    <a:gd name="T33" fmla="*/ 2 h 214"/>
                    <a:gd name="T34" fmla="*/ 63 w 354"/>
                    <a:gd name="T35" fmla="*/ 0 h 214"/>
                    <a:gd name="T36" fmla="*/ 67 w 354"/>
                    <a:gd name="T37" fmla="*/ 7 h 214"/>
                    <a:gd name="T38" fmla="*/ 103 w 354"/>
                    <a:gd name="T39" fmla="*/ 42 h 214"/>
                    <a:gd name="T40" fmla="*/ 114 w 354"/>
                    <a:gd name="T41" fmla="*/ 45 h 214"/>
                    <a:gd name="T42" fmla="*/ 140 w 354"/>
                    <a:gd name="T43" fmla="*/ 4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4" h="214">
                      <a:moveTo>
                        <a:pt x="317" y="5"/>
                      </a:moveTo>
                      <a:cubicBezTo>
                        <a:pt x="354" y="186"/>
                        <a:pt x="354" y="186"/>
                        <a:pt x="354" y="186"/>
                      </a:cubicBezTo>
                      <a:cubicBezTo>
                        <a:pt x="294" y="171"/>
                        <a:pt x="294" y="171"/>
                        <a:pt x="294" y="171"/>
                      </a:cubicBezTo>
                      <a:cubicBezTo>
                        <a:pt x="250" y="214"/>
                        <a:pt x="250" y="214"/>
                        <a:pt x="250" y="214"/>
                      </a:cubicBezTo>
                      <a:cubicBezTo>
                        <a:pt x="215" y="44"/>
                        <a:pt x="215" y="44"/>
                        <a:pt x="215" y="44"/>
                      </a:cubicBezTo>
                      <a:cubicBezTo>
                        <a:pt x="220" y="45"/>
                        <a:pt x="225" y="46"/>
                        <a:pt x="230" y="46"/>
                      </a:cubicBezTo>
                      <a:cubicBezTo>
                        <a:pt x="234" y="46"/>
                        <a:pt x="238" y="46"/>
                        <a:pt x="241" y="45"/>
                      </a:cubicBezTo>
                      <a:cubicBezTo>
                        <a:pt x="264" y="40"/>
                        <a:pt x="276" y="25"/>
                        <a:pt x="287" y="7"/>
                      </a:cubicBezTo>
                      <a:cubicBezTo>
                        <a:pt x="289" y="5"/>
                        <a:pt x="290" y="2"/>
                        <a:pt x="292" y="0"/>
                      </a:cubicBezTo>
                      <a:cubicBezTo>
                        <a:pt x="295" y="0"/>
                        <a:pt x="298" y="1"/>
                        <a:pt x="300" y="2"/>
                      </a:cubicBezTo>
                      <a:cubicBezTo>
                        <a:pt x="306" y="3"/>
                        <a:pt x="311" y="4"/>
                        <a:pt x="317" y="5"/>
                      </a:cubicBezTo>
                      <a:close/>
                      <a:moveTo>
                        <a:pt x="140" y="44"/>
                      </a:moveTo>
                      <a:cubicBezTo>
                        <a:pt x="105" y="214"/>
                        <a:pt x="105" y="214"/>
                        <a:pt x="105" y="214"/>
                      </a:cubicBezTo>
                      <a:cubicBezTo>
                        <a:pt x="60" y="171"/>
                        <a:pt x="60" y="171"/>
                        <a:pt x="60" y="171"/>
                      </a:cubicBezTo>
                      <a:cubicBezTo>
                        <a:pt x="0" y="186"/>
                        <a:pt x="0" y="186"/>
                        <a:pt x="0" y="186"/>
                      </a:cubicBezTo>
                      <a:cubicBezTo>
                        <a:pt x="38" y="5"/>
                        <a:pt x="38" y="5"/>
                        <a:pt x="38" y="5"/>
                      </a:cubicBezTo>
                      <a:cubicBezTo>
                        <a:pt x="43" y="4"/>
                        <a:pt x="49" y="3"/>
                        <a:pt x="55" y="2"/>
                      </a:cubicBezTo>
                      <a:cubicBezTo>
                        <a:pt x="57" y="1"/>
                        <a:pt x="60" y="1"/>
                        <a:pt x="63" y="0"/>
                      </a:cubicBezTo>
                      <a:cubicBezTo>
                        <a:pt x="65" y="2"/>
                        <a:pt x="66" y="5"/>
                        <a:pt x="67" y="7"/>
                      </a:cubicBezTo>
                      <a:cubicBezTo>
                        <a:pt x="77" y="21"/>
                        <a:pt x="86" y="35"/>
                        <a:pt x="103" y="42"/>
                      </a:cubicBezTo>
                      <a:cubicBezTo>
                        <a:pt x="106" y="43"/>
                        <a:pt x="110" y="44"/>
                        <a:pt x="114" y="45"/>
                      </a:cubicBezTo>
                      <a:cubicBezTo>
                        <a:pt x="123" y="47"/>
                        <a:pt x="131" y="46"/>
                        <a:pt x="14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800">
                    <a:latin typeface="+mj-ea"/>
                    <a:ea typeface="+mj-ea"/>
                  </a:endParaRPr>
                </a:p>
              </p:txBody>
            </p:sp>
            <p:sp>
              <p:nvSpPr>
                <p:cNvPr id="65" name="Freeform 28"/>
                <p:cNvSpPr>
                  <a:spLocks noEditPoints="1"/>
                </p:cNvSpPr>
                <p:nvPr/>
              </p:nvSpPr>
              <p:spPr bwMode="auto">
                <a:xfrm>
                  <a:off x="3722033" y="3714538"/>
                  <a:ext cx="500321" cy="500687"/>
                </a:xfrm>
                <a:custGeom>
                  <a:avLst/>
                  <a:gdLst>
                    <a:gd name="T0" fmla="*/ 289 w 579"/>
                    <a:gd name="T1" fmla="*/ 28 h 579"/>
                    <a:gd name="T2" fmla="*/ 346 w 579"/>
                    <a:gd name="T3" fmla="*/ 4 h 579"/>
                    <a:gd name="T4" fmla="*/ 390 w 579"/>
                    <a:gd name="T5" fmla="*/ 48 h 579"/>
                    <a:gd name="T6" fmla="*/ 451 w 579"/>
                    <a:gd name="T7" fmla="*/ 48 h 579"/>
                    <a:gd name="T8" fmla="*/ 475 w 579"/>
                    <a:gd name="T9" fmla="*/ 105 h 579"/>
                    <a:gd name="T10" fmla="*/ 532 w 579"/>
                    <a:gd name="T11" fmla="*/ 128 h 579"/>
                    <a:gd name="T12" fmla="*/ 531 w 579"/>
                    <a:gd name="T13" fmla="*/ 190 h 579"/>
                    <a:gd name="T14" fmla="*/ 575 w 579"/>
                    <a:gd name="T15" fmla="*/ 233 h 579"/>
                    <a:gd name="T16" fmla="*/ 551 w 579"/>
                    <a:gd name="T17" fmla="*/ 290 h 579"/>
                    <a:gd name="T18" fmla="*/ 575 w 579"/>
                    <a:gd name="T19" fmla="*/ 347 h 579"/>
                    <a:gd name="T20" fmla="*/ 531 w 579"/>
                    <a:gd name="T21" fmla="*/ 390 h 579"/>
                    <a:gd name="T22" fmla="*/ 532 w 579"/>
                    <a:gd name="T23" fmla="*/ 452 h 579"/>
                    <a:gd name="T24" fmla="*/ 475 w 579"/>
                    <a:gd name="T25" fmla="*/ 475 h 579"/>
                    <a:gd name="T26" fmla="*/ 451 w 579"/>
                    <a:gd name="T27" fmla="*/ 532 h 579"/>
                    <a:gd name="T28" fmla="*/ 390 w 579"/>
                    <a:gd name="T29" fmla="*/ 532 h 579"/>
                    <a:gd name="T30" fmla="*/ 346 w 579"/>
                    <a:gd name="T31" fmla="*/ 575 h 579"/>
                    <a:gd name="T32" fmla="*/ 289 w 579"/>
                    <a:gd name="T33" fmla="*/ 552 h 579"/>
                    <a:gd name="T34" fmla="*/ 233 w 579"/>
                    <a:gd name="T35" fmla="*/ 575 h 579"/>
                    <a:gd name="T36" fmla="*/ 189 w 579"/>
                    <a:gd name="T37" fmla="*/ 532 h 579"/>
                    <a:gd name="T38" fmla="*/ 128 w 579"/>
                    <a:gd name="T39" fmla="*/ 532 h 579"/>
                    <a:gd name="T40" fmla="*/ 104 w 579"/>
                    <a:gd name="T41" fmla="*/ 475 h 579"/>
                    <a:gd name="T42" fmla="*/ 47 w 579"/>
                    <a:gd name="T43" fmla="*/ 452 h 579"/>
                    <a:gd name="T44" fmla="*/ 47 w 579"/>
                    <a:gd name="T45" fmla="*/ 390 h 579"/>
                    <a:gd name="T46" fmla="*/ 4 w 579"/>
                    <a:gd name="T47" fmla="*/ 347 h 579"/>
                    <a:gd name="T48" fmla="*/ 27 w 579"/>
                    <a:gd name="T49" fmla="*/ 290 h 579"/>
                    <a:gd name="T50" fmla="*/ 4 w 579"/>
                    <a:gd name="T51" fmla="*/ 233 h 579"/>
                    <a:gd name="T52" fmla="*/ 47 w 579"/>
                    <a:gd name="T53" fmla="*/ 190 h 579"/>
                    <a:gd name="T54" fmla="*/ 47 w 579"/>
                    <a:gd name="T55" fmla="*/ 128 h 579"/>
                    <a:gd name="T56" fmla="*/ 104 w 579"/>
                    <a:gd name="T57" fmla="*/ 105 h 579"/>
                    <a:gd name="T58" fmla="*/ 128 w 579"/>
                    <a:gd name="T59" fmla="*/ 48 h 579"/>
                    <a:gd name="T60" fmla="*/ 189 w 579"/>
                    <a:gd name="T61" fmla="*/ 48 h 579"/>
                    <a:gd name="T62" fmla="*/ 233 w 579"/>
                    <a:gd name="T63" fmla="*/ 4 h 579"/>
                    <a:gd name="T64" fmla="*/ 289 w 579"/>
                    <a:gd name="T65" fmla="*/ 28 h 579"/>
                    <a:gd name="T66" fmla="*/ 367 w 579"/>
                    <a:gd name="T67" fmla="*/ 103 h 579"/>
                    <a:gd name="T68" fmla="*/ 87 w 579"/>
                    <a:gd name="T69" fmla="*/ 288 h 579"/>
                    <a:gd name="T70" fmla="*/ 367 w 579"/>
                    <a:gd name="T71" fmla="*/ 477 h 579"/>
                    <a:gd name="T72" fmla="*/ 431 w 579"/>
                    <a:gd name="T73" fmla="*/ 146 h 579"/>
                    <a:gd name="T74" fmla="*/ 367 w 579"/>
                    <a:gd name="T75" fmla="*/ 103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9" h="579">
                      <a:moveTo>
                        <a:pt x="289" y="28"/>
                      </a:moveTo>
                      <a:cubicBezTo>
                        <a:pt x="308" y="29"/>
                        <a:pt x="327" y="0"/>
                        <a:pt x="346" y="4"/>
                      </a:cubicBezTo>
                      <a:cubicBezTo>
                        <a:pt x="365" y="8"/>
                        <a:pt x="371" y="42"/>
                        <a:pt x="390" y="48"/>
                      </a:cubicBezTo>
                      <a:cubicBezTo>
                        <a:pt x="407" y="56"/>
                        <a:pt x="435" y="37"/>
                        <a:pt x="451" y="48"/>
                      </a:cubicBezTo>
                      <a:cubicBezTo>
                        <a:pt x="467" y="58"/>
                        <a:pt x="460" y="92"/>
                        <a:pt x="475" y="105"/>
                      </a:cubicBezTo>
                      <a:cubicBezTo>
                        <a:pt x="487" y="119"/>
                        <a:pt x="521" y="112"/>
                        <a:pt x="532" y="128"/>
                      </a:cubicBezTo>
                      <a:cubicBezTo>
                        <a:pt x="542" y="144"/>
                        <a:pt x="523" y="172"/>
                        <a:pt x="531" y="190"/>
                      </a:cubicBezTo>
                      <a:cubicBezTo>
                        <a:pt x="537" y="208"/>
                        <a:pt x="571" y="214"/>
                        <a:pt x="575" y="233"/>
                      </a:cubicBezTo>
                      <a:cubicBezTo>
                        <a:pt x="579" y="252"/>
                        <a:pt x="550" y="271"/>
                        <a:pt x="551" y="290"/>
                      </a:cubicBezTo>
                      <a:cubicBezTo>
                        <a:pt x="550" y="309"/>
                        <a:pt x="579" y="328"/>
                        <a:pt x="575" y="347"/>
                      </a:cubicBezTo>
                      <a:cubicBezTo>
                        <a:pt x="571" y="366"/>
                        <a:pt x="538" y="372"/>
                        <a:pt x="531" y="390"/>
                      </a:cubicBezTo>
                      <a:cubicBezTo>
                        <a:pt x="523" y="407"/>
                        <a:pt x="542" y="436"/>
                        <a:pt x="532" y="452"/>
                      </a:cubicBezTo>
                      <a:cubicBezTo>
                        <a:pt x="521" y="468"/>
                        <a:pt x="487" y="461"/>
                        <a:pt x="475" y="475"/>
                      </a:cubicBezTo>
                      <a:cubicBezTo>
                        <a:pt x="460" y="488"/>
                        <a:pt x="467" y="521"/>
                        <a:pt x="451" y="532"/>
                      </a:cubicBezTo>
                      <a:cubicBezTo>
                        <a:pt x="435" y="543"/>
                        <a:pt x="407" y="523"/>
                        <a:pt x="390" y="532"/>
                      </a:cubicBezTo>
                      <a:cubicBezTo>
                        <a:pt x="372" y="538"/>
                        <a:pt x="365" y="572"/>
                        <a:pt x="346" y="575"/>
                      </a:cubicBezTo>
                      <a:cubicBezTo>
                        <a:pt x="327" y="579"/>
                        <a:pt x="309" y="550"/>
                        <a:pt x="289" y="552"/>
                      </a:cubicBezTo>
                      <a:cubicBezTo>
                        <a:pt x="270" y="550"/>
                        <a:pt x="252" y="579"/>
                        <a:pt x="233" y="575"/>
                      </a:cubicBezTo>
                      <a:cubicBezTo>
                        <a:pt x="214" y="572"/>
                        <a:pt x="207" y="538"/>
                        <a:pt x="189" y="532"/>
                      </a:cubicBezTo>
                      <a:cubicBezTo>
                        <a:pt x="172" y="523"/>
                        <a:pt x="144" y="543"/>
                        <a:pt x="128" y="532"/>
                      </a:cubicBezTo>
                      <a:cubicBezTo>
                        <a:pt x="112" y="521"/>
                        <a:pt x="119" y="488"/>
                        <a:pt x="104" y="475"/>
                      </a:cubicBezTo>
                      <a:cubicBezTo>
                        <a:pt x="92" y="461"/>
                        <a:pt x="58" y="468"/>
                        <a:pt x="47" y="452"/>
                      </a:cubicBezTo>
                      <a:cubicBezTo>
                        <a:pt x="36" y="436"/>
                        <a:pt x="56" y="407"/>
                        <a:pt x="47" y="390"/>
                      </a:cubicBezTo>
                      <a:cubicBezTo>
                        <a:pt x="41" y="372"/>
                        <a:pt x="8" y="366"/>
                        <a:pt x="4" y="347"/>
                      </a:cubicBezTo>
                      <a:cubicBezTo>
                        <a:pt x="0" y="328"/>
                        <a:pt x="29" y="309"/>
                        <a:pt x="27" y="290"/>
                      </a:cubicBezTo>
                      <a:cubicBezTo>
                        <a:pt x="29" y="271"/>
                        <a:pt x="0" y="252"/>
                        <a:pt x="4" y="233"/>
                      </a:cubicBezTo>
                      <a:cubicBezTo>
                        <a:pt x="8" y="214"/>
                        <a:pt x="41" y="208"/>
                        <a:pt x="47" y="190"/>
                      </a:cubicBezTo>
                      <a:cubicBezTo>
                        <a:pt x="56" y="172"/>
                        <a:pt x="36" y="144"/>
                        <a:pt x="47" y="128"/>
                      </a:cubicBezTo>
                      <a:cubicBezTo>
                        <a:pt x="58" y="112"/>
                        <a:pt x="92" y="119"/>
                        <a:pt x="104" y="105"/>
                      </a:cubicBezTo>
                      <a:cubicBezTo>
                        <a:pt x="119" y="92"/>
                        <a:pt x="112" y="58"/>
                        <a:pt x="128" y="48"/>
                      </a:cubicBezTo>
                      <a:cubicBezTo>
                        <a:pt x="144" y="37"/>
                        <a:pt x="172" y="56"/>
                        <a:pt x="189" y="48"/>
                      </a:cubicBezTo>
                      <a:cubicBezTo>
                        <a:pt x="207" y="42"/>
                        <a:pt x="214" y="8"/>
                        <a:pt x="233" y="4"/>
                      </a:cubicBezTo>
                      <a:cubicBezTo>
                        <a:pt x="252" y="0"/>
                        <a:pt x="270" y="29"/>
                        <a:pt x="289" y="28"/>
                      </a:cubicBezTo>
                      <a:close/>
                      <a:moveTo>
                        <a:pt x="367" y="103"/>
                      </a:moveTo>
                      <a:cubicBezTo>
                        <a:pt x="234" y="48"/>
                        <a:pt x="88" y="145"/>
                        <a:pt x="87" y="288"/>
                      </a:cubicBezTo>
                      <a:cubicBezTo>
                        <a:pt x="86" y="433"/>
                        <a:pt x="233" y="532"/>
                        <a:pt x="367" y="477"/>
                      </a:cubicBezTo>
                      <a:cubicBezTo>
                        <a:pt x="501" y="421"/>
                        <a:pt x="534" y="247"/>
                        <a:pt x="431" y="146"/>
                      </a:cubicBezTo>
                      <a:cubicBezTo>
                        <a:pt x="413" y="127"/>
                        <a:pt x="391" y="113"/>
                        <a:pt x="367"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800">
                    <a:latin typeface="+mj-ea"/>
                    <a:ea typeface="+mj-ea"/>
                  </a:endParaRPr>
                </a:p>
              </p:txBody>
            </p:sp>
            <p:sp>
              <p:nvSpPr>
                <p:cNvPr id="66" name="Freeform 29"/>
                <p:cNvSpPr>
                  <a:spLocks noEditPoints="1"/>
                </p:cNvSpPr>
                <p:nvPr/>
              </p:nvSpPr>
              <p:spPr bwMode="auto">
                <a:xfrm>
                  <a:off x="3829192" y="3821698"/>
                  <a:ext cx="286002" cy="287100"/>
                </a:xfrm>
                <a:custGeom>
                  <a:avLst/>
                  <a:gdLst>
                    <a:gd name="T0" fmla="*/ 165 w 331"/>
                    <a:gd name="T1" fmla="*/ 0 h 332"/>
                    <a:gd name="T2" fmla="*/ 331 w 331"/>
                    <a:gd name="T3" fmla="*/ 166 h 332"/>
                    <a:gd name="T4" fmla="*/ 165 w 331"/>
                    <a:gd name="T5" fmla="*/ 332 h 332"/>
                    <a:gd name="T6" fmla="*/ 0 w 331"/>
                    <a:gd name="T7" fmla="*/ 166 h 332"/>
                    <a:gd name="T8" fmla="*/ 165 w 331"/>
                    <a:gd name="T9" fmla="*/ 0 h 332"/>
                    <a:gd name="T10" fmla="*/ 176 w 331"/>
                    <a:gd name="T11" fmla="*/ 50 h 332"/>
                    <a:gd name="T12" fmla="*/ 205 w 331"/>
                    <a:gd name="T13" fmla="*/ 111 h 332"/>
                    <a:gd name="T14" fmla="*/ 272 w 331"/>
                    <a:gd name="T15" fmla="*/ 119 h 332"/>
                    <a:gd name="T16" fmla="*/ 282 w 331"/>
                    <a:gd name="T17" fmla="*/ 127 h 332"/>
                    <a:gd name="T18" fmla="*/ 279 w 331"/>
                    <a:gd name="T19" fmla="*/ 140 h 332"/>
                    <a:gd name="T20" fmla="*/ 229 w 331"/>
                    <a:gd name="T21" fmla="*/ 186 h 332"/>
                    <a:gd name="T22" fmla="*/ 242 w 331"/>
                    <a:gd name="T23" fmla="*/ 252 h 332"/>
                    <a:gd name="T24" fmla="*/ 237 w 331"/>
                    <a:gd name="T25" fmla="*/ 265 h 332"/>
                    <a:gd name="T26" fmla="*/ 224 w 331"/>
                    <a:gd name="T27" fmla="*/ 265 h 332"/>
                    <a:gd name="T28" fmla="*/ 165 w 331"/>
                    <a:gd name="T29" fmla="*/ 232 h 332"/>
                    <a:gd name="T30" fmla="*/ 106 w 331"/>
                    <a:gd name="T31" fmla="*/ 265 h 332"/>
                    <a:gd name="T32" fmla="*/ 93 w 331"/>
                    <a:gd name="T33" fmla="*/ 265 h 332"/>
                    <a:gd name="T34" fmla="*/ 89 w 331"/>
                    <a:gd name="T35" fmla="*/ 252 h 332"/>
                    <a:gd name="T36" fmla="*/ 102 w 331"/>
                    <a:gd name="T37" fmla="*/ 186 h 332"/>
                    <a:gd name="T38" fmla="*/ 52 w 331"/>
                    <a:gd name="T39" fmla="*/ 140 h 332"/>
                    <a:gd name="T40" fmla="*/ 49 w 331"/>
                    <a:gd name="T41" fmla="*/ 127 h 332"/>
                    <a:gd name="T42" fmla="*/ 59 w 331"/>
                    <a:gd name="T43" fmla="*/ 119 h 332"/>
                    <a:gd name="T44" fmla="*/ 126 w 331"/>
                    <a:gd name="T45" fmla="*/ 111 h 332"/>
                    <a:gd name="T46" fmla="*/ 154 w 331"/>
                    <a:gd name="T47" fmla="*/ 50 h 332"/>
                    <a:gd name="T48" fmla="*/ 165 w 331"/>
                    <a:gd name="T49" fmla="*/ 43 h 332"/>
                    <a:gd name="T50" fmla="*/ 176 w 331"/>
                    <a:gd name="T51" fmla="*/ 5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1" h="332">
                      <a:moveTo>
                        <a:pt x="165" y="0"/>
                      </a:moveTo>
                      <a:cubicBezTo>
                        <a:pt x="257" y="0"/>
                        <a:pt x="331" y="74"/>
                        <a:pt x="331" y="166"/>
                      </a:cubicBezTo>
                      <a:cubicBezTo>
                        <a:pt x="331" y="257"/>
                        <a:pt x="257" y="332"/>
                        <a:pt x="165" y="332"/>
                      </a:cubicBezTo>
                      <a:cubicBezTo>
                        <a:pt x="74" y="332"/>
                        <a:pt x="0" y="257"/>
                        <a:pt x="0" y="166"/>
                      </a:cubicBezTo>
                      <a:cubicBezTo>
                        <a:pt x="0" y="74"/>
                        <a:pt x="74" y="0"/>
                        <a:pt x="165" y="0"/>
                      </a:cubicBezTo>
                      <a:close/>
                      <a:moveTo>
                        <a:pt x="176" y="50"/>
                      </a:moveTo>
                      <a:cubicBezTo>
                        <a:pt x="205" y="111"/>
                        <a:pt x="205" y="111"/>
                        <a:pt x="205" y="111"/>
                      </a:cubicBezTo>
                      <a:cubicBezTo>
                        <a:pt x="272" y="119"/>
                        <a:pt x="272" y="119"/>
                        <a:pt x="272" y="119"/>
                      </a:cubicBezTo>
                      <a:cubicBezTo>
                        <a:pt x="277" y="120"/>
                        <a:pt x="281" y="123"/>
                        <a:pt x="282" y="127"/>
                      </a:cubicBezTo>
                      <a:cubicBezTo>
                        <a:pt x="284" y="132"/>
                        <a:pt x="282" y="137"/>
                        <a:pt x="279" y="140"/>
                      </a:cubicBezTo>
                      <a:cubicBezTo>
                        <a:pt x="229" y="186"/>
                        <a:pt x="229" y="186"/>
                        <a:pt x="229" y="186"/>
                      </a:cubicBezTo>
                      <a:cubicBezTo>
                        <a:pt x="242" y="252"/>
                        <a:pt x="242" y="252"/>
                        <a:pt x="242" y="252"/>
                      </a:cubicBezTo>
                      <a:cubicBezTo>
                        <a:pt x="243" y="257"/>
                        <a:pt x="241" y="262"/>
                        <a:pt x="237" y="265"/>
                      </a:cubicBezTo>
                      <a:cubicBezTo>
                        <a:pt x="234" y="267"/>
                        <a:pt x="229" y="268"/>
                        <a:pt x="224" y="265"/>
                      </a:cubicBezTo>
                      <a:cubicBezTo>
                        <a:pt x="165" y="232"/>
                        <a:pt x="165" y="232"/>
                        <a:pt x="165" y="232"/>
                      </a:cubicBezTo>
                      <a:cubicBezTo>
                        <a:pt x="106" y="265"/>
                        <a:pt x="106" y="265"/>
                        <a:pt x="106" y="265"/>
                      </a:cubicBezTo>
                      <a:cubicBezTo>
                        <a:pt x="102" y="268"/>
                        <a:pt x="97" y="267"/>
                        <a:pt x="93" y="265"/>
                      </a:cubicBezTo>
                      <a:cubicBezTo>
                        <a:pt x="89" y="262"/>
                        <a:pt x="88" y="257"/>
                        <a:pt x="89" y="252"/>
                      </a:cubicBezTo>
                      <a:cubicBezTo>
                        <a:pt x="102" y="186"/>
                        <a:pt x="102" y="186"/>
                        <a:pt x="102" y="186"/>
                      </a:cubicBezTo>
                      <a:cubicBezTo>
                        <a:pt x="52" y="140"/>
                        <a:pt x="52" y="140"/>
                        <a:pt x="52" y="140"/>
                      </a:cubicBezTo>
                      <a:cubicBezTo>
                        <a:pt x="48" y="137"/>
                        <a:pt x="47" y="132"/>
                        <a:pt x="49" y="127"/>
                      </a:cubicBezTo>
                      <a:cubicBezTo>
                        <a:pt x="50" y="123"/>
                        <a:pt x="54" y="120"/>
                        <a:pt x="59" y="119"/>
                      </a:cubicBezTo>
                      <a:cubicBezTo>
                        <a:pt x="126" y="111"/>
                        <a:pt x="126" y="111"/>
                        <a:pt x="126" y="111"/>
                      </a:cubicBezTo>
                      <a:cubicBezTo>
                        <a:pt x="154" y="50"/>
                        <a:pt x="154" y="50"/>
                        <a:pt x="154" y="50"/>
                      </a:cubicBezTo>
                      <a:cubicBezTo>
                        <a:pt x="156" y="45"/>
                        <a:pt x="161" y="43"/>
                        <a:pt x="165" y="43"/>
                      </a:cubicBezTo>
                      <a:cubicBezTo>
                        <a:pt x="170" y="43"/>
                        <a:pt x="174" y="45"/>
                        <a:pt x="176"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800">
                    <a:latin typeface="+mj-ea"/>
                    <a:ea typeface="+mj-ea"/>
                  </a:endParaRPr>
                </a:p>
              </p:txBody>
            </p:sp>
          </p:grpSp>
        </p:grpSp>
        <p:sp>
          <p:nvSpPr>
            <p:cNvPr id="67" name="Freeform 184"/>
            <p:cNvSpPr>
              <a:spLocks noChangeAspect="1"/>
            </p:cNvSpPr>
            <p:nvPr/>
          </p:nvSpPr>
          <p:spPr bwMode="auto">
            <a:xfrm>
              <a:off x="3267459" y="3290615"/>
              <a:ext cx="669322" cy="578426"/>
            </a:xfrm>
            <a:custGeom>
              <a:avLst/>
              <a:gdLst>
                <a:gd name="T0" fmla="*/ 368 w 1590"/>
                <a:gd name="T1" fmla="*/ 1376 h 1376"/>
                <a:gd name="T2" fmla="*/ 43 w 1590"/>
                <a:gd name="T3" fmla="*/ 843 h 1376"/>
                <a:gd name="T4" fmla="*/ 206 w 1590"/>
                <a:gd name="T5" fmla="*/ 401 h 1376"/>
                <a:gd name="T6" fmla="*/ 262 w 1590"/>
                <a:gd name="T7" fmla="*/ 630 h 1376"/>
                <a:gd name="T8" fmla="*/ 523 w 1590"/>
                <a:gd name="T9" fmla="*/ 0 h 1376"/>
                <a:gd name="T10" fmla="*/ 908 w 1590"/>
                <a:gd name="T11" fmla="*/ 592 h 1376"/>
                <a:gd name="T12" fmla="*/ 951 w 1590"/>
                <a:gd name="T13" fmla="*/ 214 h 1376"/>
                <a:gd name="T14" fmla="*/ 847 w 1590"/>
                <a:gd name="T15" fmla="*/ 1376 h 1376"/>
                <a:gd name="T16" fmla="*/ 641 w 1590"/>
                <a:gd name="T17" fmla="*/ 568 h 1376"/>
                <a:gd name="T18" fmla="*/ 530 w 1590"/>
                <a:gd name="T19" fmla="*/ 951 h 1376"/>
                <a:gd name="T20" fmla="*/ 493 w 1590"/>
                <a:gd name="T21" fmla="*/ 705 h 1376"/>
                <a:gd name="T22" fmla="*/ 396 w 1590"/>
                <a:gd name="T23" fmla="*/ 973 h 1376"/>
                <a:gd name="T24" fmla="*/ 368 w 1590"/>
                <a:gd name="T25" fmla="*/ 1376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0" h="1376">
                  <a:moveTo>
                    <a:pt x="368" y="1376"/>
                  </a:moveTo>
                  <a:cubicBezTo>
                    <a:pt x="76" y="1212"/>
                    <a:pt x="0" y="1056"/>
                    <a:pt x="43" y="843"/>
                  </a:cubicBezTo>
                  <a:cubicBezTo>
                    <a:pt x="76" y="686"/>
                    <a:pt x="196" y="558"/>
                    <a:pt x="206" y="401"/>
                  </a:cubicBezTo>
                  <a:cubicBezTo>
                    <a:pt x="251" y="484"/>
                    <a:pt x="257" y="544"/>
                    <a:pt x="262" y="630"/>
                  </a:cubicBezTo>
                  <a:cubicBezTo>
                    <a:pt x="406" y="453"/>
                    <a:pt x="556" y="216"/>
                    <a:pt x="523" y="0"/>
                  </a:cubicBezTo>
                  <a:cubicBezTo>
                    <a:pt x="523" y="0"/>
                    <a:pt x="883" y="258"/>
                    <a:pt x="908" y="592"/>
                  </a:cubicBezTo>
                  <a:cubicBezTo>
                    <a:pt x="940" y="523"/>
                    <a:pt x="983" y="285"/>
                    <a:pt x="951" y="214"/>
                  </a:cubicBezTo>
                  <a:cubicBezTo>
                    <a:pt x="1048" y="285"/>
                    <a:pt x="1590" y="956"/>
                    <a:pt x="847" y="1376"/>
                  </a:cubicBezTo>
                  <a:cubicBezTo>
                    <a:pt x="987" y="1104"/>
                    <a:pt x="883" y="738"/>
                    <a:pt x="641" y="568"/>
                  </a:cubicBezTo>
                  <a:cubicBezTo>
                    <a:pt x="657" y="641"/>
                    <a:pt x="637" y="831"/>
                    <a:pt x="530" y="951"/>
                  </a:cubicBezTo>
                  <a:cubicBezTo>
                    <a:pt x="554" y="827"/>
                    <a:pt x="493" y="705"/>
                    <a:pt x="493" y="705"/>
                  </a:cubicBezTo>
                  <a:cubicBezTo>
                    <a:pt x="493" y="705"/>
                    <a:pt x="473" y="860"/>
                    <a:pt x="396" y="973"/>
                  </a:cubicBezTo>
                  <a:cubicBezTo>
                    <a:pt x="326" y="1076"/>
                    <a:pt x="277" y="1185"/>
                    <a:pt x="368" y="1376"/>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sp>
          <p:nvSpPr>
            <p:cNvPr id="68" name="Freeform 185"/>
            <p:cNvSpPr>
              <a:spLocks noChangeAspect="1" noEditPoints="1"/>
            </p:cNvSpPr>
            <p:nvPr/>
          </p:nvSpPr>
          <p:spPr bwMode="auto">
            <a:xfrm>
              <a:off x="4580356" y="3275550"/>
              <a:ext cx="613545" cy="608556"/>
            </a:xfrm>
            <a:custGeom>
              <a:avLst/>
              <a:gdLst>
                <a:gd name="T0" fmla="*/ 0 w 1200"/>
                <a:gd name="T1" fmla="*/ 0 h 1200"/>
                <a:gd name="T2" fmla="*/ 150 w 1200"/>
                <a:gd name="T3" fmla="*/ 0 h 1200"/>
                <a:gd name="T4" fmla="*/ 150 w 1200"/>
                <a:gd name="T5" fmla="*/ 1200 h 1200"/>
                <a:gd name="T6" fmla="*/ 0 w 1200"/>
                <a:gd name="T7" fmla="*/ 1200 h 1200"/>
                <a:gd name="T8" fmla="*/ 0 w 1200"/>
                <a:gd name="T9" fmla="*/ 0 h 1200"/>
                <a:gd name="T10" fmla="*/ 596 w 1200"/>
                <a:gd name="T11" fmla="*/ 143 h 1200"/>
                <a:gd name="T12" fmla="*/ 225 w 1200"/>
                <a:gd name="T13" fmla="*/ 0 h 1200"/>
                <a:gd name="T14" fmla="*/ 225 w 1200"/>
                <a:gd name="T15" fmla="*/ 600 h 1200"/>
                <a:gd name="T16" fmla="*/ 749 w 1200"/>
                <a:gd name="T17" fmla="*/ 602 h 1200"/>
                <a:gd name="T18" fmla="*/ 1200 w 1200"/>
                <a:gd name="T19" fmla="*/ 300 h 1200"/>
                <a:gd name="T20" fmla="*/ 596 w 1200"/>
                <a:gd name="T21" fmla="*/ 143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0" h="1200">
                  <a:moveTo>
                    <a:pt x="0" y="0"/>
                  </a:moveTo>
                  <a:lnTo>
                    <a:pt x="150" y="0"/>
                  </a:lnTo>
                  <a:lnTo>
                    <a:pt x="150" y="1200"/>
                  </a:lnTo>
                  <a:lnTo>
                    <a:pt x="0" y="1200"/>
                  </a:lnTo>
                  <a:lnTo>
                    <a:pt x="0" y="0"/>
                  </a:lnTo>
                  <a:close/>
                  <a:moveTo>
                    <a:pt x="596" y="143"/>
                  </a:moveTo>
                  <a:cubicBezTo>
                    <a:pt x="483" y="9"/>
                    <a:pt x="397" y="0"/>
                    <a:pt x="225" y="0"/>
                  </a:cubicBezTo>
                  <a:lnTo>
                    <a:pt x="225" y="600"/>
                  </a:lnTo>
                  <a:cubicBezTo>
                    <a:pt x="526" y="450"/>
                    <a:pt x="560" y="620"/>
                    <a:pt x="749" y="602"/>
                  </a:cubicBezTo>
                  <a:cubicBezTo>
                    <a:pt x="936" y="586"/>
                    <a:pt x="1095" y="442"/>
                    <a:pt x="1200" y="300"/>
                  </a:cubicBezTo>
                  <a:cubicBezTo>
                    <a:pt x="902" y="369"/>
                    <a:pt x="752" y="328"/>
                    <a:pt x="596" y="143"/>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sp>
          <p:nvSpPr>
            <p:cNvPr id="69" name="Freeform 36"/>
            <p:cNvSpPr>
              <a:spLocks noChangeAspect="1" noEditPoints="1"/>
            </p:cNvSpPr>
            <p:nvPr/>
          </p:nvSpPr>
          <p:spPr bwMode="auto">
            <a:xfrm>
              <a:off x="4555642" y="1840841"/>
              <a:ext cx="613545" cy="603981"/>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p:spPr>
          <p:txBody>
            <a:bodyPr/>
            <a:lstStyle/>
            <a:p>
              <a:endParaRPr lang="zh-CN" altLang="en-US" sz="1000">
                <a:solidFill>
                  <a:schemeClr val="accent1"/>
                </a:solidFill>
              </a:endParaRPr>
            </a:p>
          </p:txBody>
        </p:sp>
        <p:grpSp>
          <p:nvGrpSpPr>
            <p:cNvPr id="70" name="组合 69"/>
            <p:cNvGrpSpPr>
              <a:grpSpLocks noChangeAspect="1"/>
            </p:cNvGrpSpPr>
            <p:nvPr/>
          </p:nvGrpSpPr>
          <p:grpSpPr>
            <a:xfrm>
              <a:off x="3261451" y="1766908"/>
              <a:ext cx="557768" cy="751846"/>
              <a:chOff x="3722033" y="3714538"/>
              <a:chExt cx="500321" cy="674410"/>
            </a:xfrm>
            <a:solidFill>
              <a:schemeClr val="bg1"/>
            </a:solidFill>
          </p:grpSpPr>
          <p:sp>
            <p:nvSpPr>
              <p:cNvPr id="71" name="Freeform 27"/>
              <p:cNvSpPr>
                <a:spLocks noEditPoints="1"/>
              </p:cNvSpPr>
              <p:nvPr/>
            </p:nvSpPr>
            <p:spPr bwMode="auto">
              <a:xfrm>
                <a:off x="3818586" y="4203888"/>
                <a:ext cx="306118" cy="185060"/>
              </a:xfrm>
              <a:custGeom>
                <a:avLst/>
                <a:gdLst>
                  <a:gd name="T0" fmla="*/ 317 w 354"/>
                  <a:gd name="T1" fmla="*/ 5 h 214"/>
                  <a:gd name="T2" fmla="*/ 354 w 354"/>
                  <a:gd name="T3" fmla="*/ 186 h 214"/>
                  <a:gd name="T4" fmla="*/ 294 w 354"/>
                  <a:gd name="T5" fmla="*/ 171 h 214"/>
                  <a:gd name="T6" fmla="*/ 250 w 354"/>
                  <a:gd name="T7" fmla="*/ 214 h 214"/>
                  <a:gd name="T8" fmla="*/ 215 w 354"/>
                  <a:gd name="T9" fmla="*/ 44 h 214"/>
                  <a:gd name="T10" fmla="*/ 230 w 354"/>
                  <a:gd name="T11" fmla="*/ 46 h 214"/>
                  <a:gd name="T12" fmla="*/ 241 w 354"/>
                  <a:gd name="T13" fmla="*/ 45 h 214"/>
                  <a:gd name="T14" fmla="*/ 287 w 354"/>
                  <a:gd name="T15" fmla="*/ 7 h 214"/>
                  <a:gd name="T16" fmla="*/ 292 w 354"/>
                  <a:gd name="T17" fmla="*/ 0 h 214"/>
                  <a:gd name="T18" fmla="*/ 300 w 354"/>
                  <a:gd name="T19" fmla="*/ 2 h 214"/>
                  <a:gd name="T20" fmla="*/ 317 w 354"/>
                  <a:gd name="T21" fmla="*/ 5 h 214"/>
                  <a:gd name="T22" fmla="*/ 140 w 354"/>
                  <a:gd name="T23" fmla="*/ 44 h 214"/>
                  <a:gd name="T24" fmla="*/ 105 w 354"/>
                  <a:gd name="T25" fmla="*/ 214 h 214"/>
                  <a:gd name="T26" fmla="*/ 60 w 354"/>
                  <a:gd name="T27" fmla="*/ 171 h 214"/>
                  <a:gd name="T28" fmla="*/ 0 w 354"/>
                  <a:gd name="T29" fmla="*/ 186 h 214"/>
                  <a:gd name="T30" fmla="*/ 38 w 354"/>
                  <a:gd name="T31" fmla="*/ 5 h 214"/>
                  <a:gd name="T32" fmla="*/ 55 w 354"/>
                  <a:gd name="T33" fmla="*/ 2 h 214"/>
                  <a:gd name="T34" fmla="*/ 63 w 354"/>
                  <a:gd name="T35" fmla="*/ 0 h 214"/>
                  <a:gd name="T36" fmla="*/ 67 w 354"/>
                  <a:gd name="T37" fmla="*/ 7 h 214"/>
                  <a:gd name="T38" fmla="*/ 103 w 354"/>
                  <a:gd name="T39" fmla="*/ 42 h 214"/>
                  <a:gd name="T40" fmla="*/ 114 w 354"/>
                  <a:gd name="T41" fmla="*/ 45 h 214"/>
                  <a:gd name="T42" fmla="*/ 140 w 354"/>
                  <a:gd name="T43" fmla="*/ 4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4" h="214">
                    <a:moveTo>
                      <a:pt x="317" y="5"/>
                    </a:moveTo>
                    <a:cubicBezTo>
                      <a:pt x="354" y="186"/>
                      <a:pt x="354" y="186"/>
                      <a:pt x="354" y="186"/>
                    </a:cubicBezTo>
                    <a:cubicBezTo>
                      <a:pt x="294" y="171"/>
                      <a:pt x="294" y="171"/>
                      <a:pt x="294" y="171"/>
                    </a:cubicBezTo>
                    <a:cubicBezTo>
                      <a:pt x="250" y="214"/>
                      <a:pt x="250" y="214"/>
                      <a:pt x="250" y="214"/>
                    </a:cubicBezTo>
                    <a:cubicBezTo>
                      <a:pt x="215" y="44"/>
                      <a:pt x="215" y="44"/>
                      <a:pt x="215" y="44"/>
                    </a:cubicBezTo>
                    <a:cubicBezTo>
                      <a:pt x="220" y="45"/>
                      <a:pt x="225" y="46"/>
                      <a:pt x="230" y="46"/>
                    </a:cubicBezTo>
                    <a:cubicBezTo>
                      <a:pt x="234" y="46"/>
                      <a:pt x="238" y="46"/>
                      <a:pt x="241" y="45"/>
                    </a:cubicBezTo>
                    <a:cubicBezTo>
                      <a:pt x="264" y="40"/>
                      <a:pt x="276" y="25"/>
                      <a:pt x="287" y="7"/>
                    </a:cubicBezTo>
                    <a:cubicBezTo>
                      <a:pt x="289" y="5"/>
                      <a:pt x="290" y="2"/>
                      <a:pt x="292" y="0"/>
                    </a:cubicBezTo>
                    <a:cubicBezTo>
                      <a:pt x="295" y="0"/>
                      <a:pt x="298" y="1"/>
                      <a:pt x="300" y="2"/>
                    </a:cubicBezTo>
                    <a:cubicBezTo>
                      <a:pt x="306" y="3"/>
                      <a:pt x="311" y="4"/>
                      <a:pt x="317" y="5"/>
                    </a:cubicBezTo>
                    <a:close/>
                    <a:moveTo>
                      <a:pt x="140" y="44"/>
                    </a:moveTo>
                    <a:cubicBezTo>
                      <a:pt x="105" y="214"/>
                      <a:pt x="105" y="214"/>
                      <a:pt x="105" y="214"/>
                    </a:cubicBezTo>
                    <a:cubicBezTo>
                      <a:pt x="60" y="171"/>
                      <a:pt x="60" y="171"/>
                      <a:pt x="60" y="171"/>
                    </a:cubicBezTo>
                    <a:cubicBezTo>
                      <a:pt x="0" y="186"/>
                      <a:pt x="0" y="186"/>
                      <a:pt x="0" y="186"/>
                    </a:cubicBezTo>
                    <a:cubicBezTo>
                      <a:pt x="38" y="5"/>
                      <a:pt x="38" y="5"/>
                      <a:pt x="38" y="5"/>
                    </a:cubicBezTo>
                    <a:cubicBezTo>
                      <a:pt x="43" y="4"/>
                      <a:pt x="49" y="3"/>
                      <a:pt x="55" y="2"/>
                    </a:cubicBezTo>
                    <a:cubicBezTo>
                      <a:pt x="57" y="1"/>
                      <a:pt x="60" y="1"/>
                      <a:pt x="63" y="0"/>
                    </a:cubicBezTo>
                    <a:cubicBezTo>
                      <a:pt x="65" y="2"/>
                      <a:pt x="66" y="5"/>
                      <a:pt x="67" y="7"/>
                    </a:cubicBezTo>
                    <a:cubicBezTo>
                      <a:pt x="77" y="21"/>
                      <a:pt x="86" y="35"/>
                      <a:pt x="103" y="42"/>
                    </a:cubicBezTo>
                    <a:cubicBezTo>
                      <a:pt x="106" y="43"/>
                      <a:pt x="110" y="44"/>
                      <a:pt x="114" y="45"/>
                    </a:cubicBezTo>
                    <a:cubicBezTo>
                      <a:pt x="123" y="47"/>
                      <a:pt x="131" y="46"/>
                      <a:pt x="14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800">
                  <a:latin typeface="+mj-ea"/>
                  <a:ea typeface="+mj-ea"/>
                </a:endParaRPr>
              </a:p>
            </p:txBody>
          </p:sp>
          <p:sp>
            <p:nvSpPr>
              <p:cNvPr id="72" name="Freeform 28"/>
              <p:cNvSpPr>
                <a:spLocks noEditPoints="1"/>
              </p:cNvSpPr>
              <p:nvPr/>
            </p:nvSpPr>
            <p:spPr bwMode="auto">
              <a:xfrm>
                <a:off x="3722033" y="3714538"/>
                <a:ext cx="500321" cy="500687"/>
              </a:xfrm>
              <a:custGeom>
                <a:avLst/>
                <a:gdLst>
                  <a:gd name="T0" fmla="*/ 289 w 579"/>
                  <a:gd name="T1" fmla="*/ 28 h 579"/>
                  <a:gd name="T2" fmla="*/ 346 w 579"/>
                  <a:gd name="T3" fmla="*/ 4 h 579"/>
                  <a:gd name="T4" fmla="*/ 390 w 579"/>
                  <a:gd name="T5" fmla="*/ 48 h 579"/>
                  <a:gd name="T6" fmla="*/ 451 w 579"/>
                  <a:gd name="T7" fmla="*/ 48 h 579"/>
                  <a:gd name="T8" fmla="*/ 475 w 579"/>
                  <a:gd name="T9" fmla="*/ 105 h 579"/>
                  <a:gd name="T10" fmla="*/ 532 w 579"/>
                  <a:gd name="T11" fmla="*/ 128 h 579"/>
                  <a:gd name="T12" fmla="*/ 531 w 579"/>
                  <a:gd name="T13" fmla="*/ 190 h 579"/>
                  <a:gd name="T14" fmla="*/ 575 w 579"/>
                  <a:gd name="T15" fmla="*/ 233 h 579"/>
                  <a:gd name="T16" fmla="*/ 551 w 579"/>
                  <a:gd name="T17" fmla="*/ 290 h 579"/>
                  <a:gd name="T18" fmla="*/ 575 w 579"/>
                  <a:gd name="T19" fmla="*/ 347 h 579"/>
                  <a:gd name="T20" fmla="*/ 531 w 579"/>
                  <a:gd name="T21" fmla="*/ 390 h 579"/>
                  <a:gd name="T22" fmla="*/ 532 w 579"/>
                  <a:gd name="T23" fmla="*/ 452 h 579"/>
                  <a:gd name="T24" fmla="*/ 475 w 579"/>
                  <a:gd name="T25" fmla="*/ 475 h 579"/>
                  <a:gd name="T26" fmla="*/ 451 w 579"/>
                  <a:gd name="T27" fmla="*/ 532 h 579"/>
                  <a:gd name="T28" fmla="*/ 390 w 579"/>
                  <a:gd name="T29" fmla="*/ 532 h 579"/>
                  <a:gd name="T30" fmla="*/ 346 w 579"/>
                  <a:gd name="T31" fmla="*/ 575 h 579"/>
                  <a:gd name="T32" fmla="*/ 289 w 579"/>
                  <a:gd name="T33" fmla="*/ 552 h 579"/>
                  <a:gd name="T34" fmla="*/ 233 w 579"/>
                  <a:gd name="T35" fmla="*/ 575 h 579"/>
                  <a:gd name="T36" fmla="*/ 189 w 579"/>
                  <a:gd name="T37" fmla="*/ 532 h 579"/>
                  <a:gd name="T38" fmla="*/ 128 w 579"/>
                  <a:gd name="T39" fmla="*/ 532 h 579"/>
                  <a:gd name="T40" fmla="*/ 104 w 579"/>
                  <a:gd name="T41" fmla="*/ 475 h 579"/>
                  <a:gd name="T42" fmla="*/ 47 w 579"/>
                  <a:gd name="T43" fmla="*/ 452 h 579"/>
                  <a:gd name="T44" fmla="*/ 47 w 579"/>
                  <a:gd name="T45" fmla="*/ 390 h 579"/>
                  <a:gd name="T46" fmla="*/ 4 w 579"/>
                  <a:gd name="T47" fmla="*/ 347 h 579"/>
                  <a:gd name="T48" fmla="*/ 27 w 579"/>
                  <a:gd name="T49" fmla="*/ 290 h 579"/>
                  <a:gd name="T50" fmla="*/ 4 w 579"/>
                  <a:gd name="T51" fmla="*/ 233 h 579"/>
                  <a:gd name="T52" fmla="*/ 47 w 579"/>
                  <a:gd name="T53" fmla="*/ 190 h 579"/>
                  <a:gd name="T54" fmla="*/ 47 w 579"/>
                  <a:gd name="T55" fmla="*/ 128 h 579"/>
                  <a:gd name="T56" fmla="*/ 104 w 579"/>
                  <a:gd name="T57" fmla="*/ 105 h 579"/>
                  <a:gd name="T58" fmla="*/ 128 w 579"/>
                  <a:gd name="T59" fmla="*/ 48 h 579"/>
                  <a:gd name="T60" fmla="*/ 189 w 579"/>
                  <a:gd name="T61" fmla="*/ 48 h 579"/>
                  <a:gd name="T62" fmla="*/ 233 w 579"/>
                  <a:gd name="T63" fmla="*/ 4 h 579"/>
                  <a:gd name="T64" fmla="*/ 289 w 579"/>
                  <a:gd name="T65" fmla="*/ 28 h 579"/>
                  <a:gd name="T66" fmla="*/ 367 w 579"/>
                  <a:gd name="T67" fmla="*/ 103 h 579"/>
                  <a:gd name="T68" fmla="*/ 87 w 579"/>
                  <a:gd name="T69" fmla="*/ 288 h 579"/>
                  <a:gd name="T70" fmla="*/ 367 w 579"/>
                  <a:gd name="T71" fmla="*/ 477 h 579"/>
                  <a:gd name="T72" fmla="*/ 431 w 579"/>
                  <a:gd name="T73" fmla="*/ 146 h 579"/>
                  <a:gd name="T74" fmla="*/ 367 w 579"/>
                  <a:gd name="T75" fmla="*/ 103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9" h="579">
                    <a:moveTo>
                      <a:pt x="289" y="28"/>
                    </a:moveTo>
                    <a:cubicBezTo>
                      <a:pt x="308" y="29"/>
                      <a:pt x="327" y="0"/>
                      <a:pt x="346" y="4"/>
                    </a:cubicBezTo>
                    <a:cubicBezTo>
                      <a:pt x="365" y="8"/>
                      <a:pt x="371" y="42"/>
                      <a:pt x="390" y="48"/>
                    </a:cubicBezTo>
                    <a:cubicBezTo>
                      <a:pt x="407" y="56"/>
                      <a:pt x="435" y="37"/>
                      <a:pt x="451" y="48"/>
                    </a:cubicBezTo>
                    <a:cubicBezTo>
                      <a:pt x="467" y="58"/>
                      <a:pt x="460" y="92"/>
                      <a:pt x="475" y="105"/>
                    </a:cubicBezTo>
                    <a:cubicBezTo>
                      <a:pt x="487" y="119"/>
                      <a:pt x="521" y="112"/>
                      <a:pt x="532" y="128"/>
                    </a:cubicBezTo>
                    <a:cubicBezTo>
                      <a:pt x="542" y="144"/>
                      <a:pt x="523" y="172"/>
                      <a:pt x="531" y="190"/>
                    </a:cubicBezTo>
                    <a:cubicBezTo>
                      <a:pt x="537" y="208"/>
                      <a:pt x="571" y="214"/>
                      <a:pt x="575" y="233"/>
                    </a:cubicBezTo>
                    <a:cubicBezTo>
                      <a:pt x="579" y="252"/>
                      <a:pt x="550" y="271"/>
                      <a:pt x="551" y="290"/>
                    </a:cubicBezTo>
                    <a:cubicBezTo>
                      <a:pt x="550" y="309"/>
                      <a:pt x="579" y="328"/>
                      <a:pt x="575" y="347"/>
                    </a:cubicBezTo>
                    <a:cubicBezTo>
                      <a:pt x="571" y="366"/>
                      <a:pt x="538" y="372"/>
                      <a:pt x="531" y="390"/>
                    </a:cubicBezTo>
                    <a:cubicBezTo>
                      <a:pt x="523" y="407"/>
                      <a:pt x="542" y="436"/>
                      <a:pt x="532" y="452"/>
                    </a:cubicBezTo>
                    <a:cubicBezTo>
                      <a:pt x="521" y="468"/>
                      <a:pt x="487" y="461"/>
                      <a:pt x="475" y="475"/>
                    </a:cubicBezTo>
                    <a:cubicBezTo>
                      <a:pt x="460" y="488"/>
                      <a:pt x="467" y="521"/>
                      <a:pt x="451" y="532"/>
                    </a:cubicBezTo>
                    <a:cubicBezTo>
                      <a:pt x="435" y="543"/>
                      <a:pt x="407" y="523"/>
                      <a:pt x="390" y="532"/>
                    </a:cubicBezTo>
                    <a:cubicBezTo>
                      <a:pt x="372" y="538"/>
                      <a:pt x="365" y="572"/>
                      <a:pt x="346" y="575"/>
                    </a:cubicBezTo>
                    <a:cubicBezTo>
                      <a:pt x="327" y="579"/>
                      <a:pt x="309" y="550"/>
                      <a:pt x="289" y="552"/>
                    </a:cubicBezTo>
                    <a:cubicBezTo>
                      <a:pt x="270" y="550"/>
                      <a:pt x="252" y="579"/>
                      <a:pt x="233" y="575"/>
                    </a:cubicBezTo>
                    <a:cubicBezTo>
                      <a:pt x="214" y="572"/>
                      <a:pt x="207" y="538"/>
                      <a:pt x="189" y="532"/>
                    </a:cubicBezTo>
                    <a:cubicBezTo>
                      <a:pt x="172" y="523"/>
                      <a:pt x="144" y="543"/>
                      <a:pt x="128" y="532"/>
                    </a:cubicBezTo>
                    <a:cubicBezTo>
                      <a:pt x="112" y="521"/>
                      <a:pt x="119" y="488"/>
                      <a:pt x="104" y="475"/>
                    </a:cubicBezTo>
                    <a:cubicBezTo>
                      <a:pt x="92" y="461"/>
                      <a:pt x="58" y="468"/>
                      <a:pt x="47" y="452"/>
                    </a:cubicBezTo>
                    <a:cubicBezTo>
                      <a:pt x="36" y="436"/>
                      <a:pt x="56" y="407"/>
                      <a:pt x="47" y="390"/>
                    </a:cubicBezTo>
                    <a:cubicBezTo>
                      <a:pt x="41" y="372"/>
                      <a:pt x="8" y="366"/>
                      <a:pt x="4" y="347"/>
                    </a:cubicBezTo>
                    <a:cubicBezTo>
                      <a:pt x="0" y="328"/>
                      <a:pt x="29" y="309"/>
                      <a:pt x="27" y="290"/>
                    </a:cubicBezTo>
                    <a:cubicBezTo>
                      <a:pt x="29" y="271"/>
                      <a:pt x="0" y="252"/>
                      <a:pt x="4" y="233"/>
                    </a:cubicBezTo>
                    <a:cubicBezTo>
                      <a:pt x="8" y="214"/>
                      <a:pt x="41" y="208"/>
                      <a:pt x="47" y="190"/>
                    </a:cubicBezTo>
                    <a:cubicBezTo>
                      <a:pt x="56" y="172"/>
                      <a:pt x="36" y="144"/>
                      <a:pt x="47" y="128"/>
                    </a:cubicBezTo>
                    <a:cubicBezTo>
                      <a:pt x="58" y="112"/>
                      <a:pt x="92" y="119"/>
                      <a:pt x="104" y="105"/>
                    </a:cubicBezTo>
                    <a:cubicBezTo>
                      <a:pt x="119" y="92"/>
                      <a:pt x="112" y="58"/>
                      <a:pt x="128" y="48"/>
                    </a:cubicBezTo>
                    <a:cubicBezTo>
                      <a:pt x="144" y="37"/>
                      <a:pt x="172" y="56"/>
                      <a:pt x="189" y="48"/>
                    </a:cubicBezTo>
                    <a:cubicBezTo>
                      <a:pt x="207" y="42"/>
                      <a:pt x="214" y="8"/>
                      <a:pt x="233" y="4"/>
                    </a:cubicBezTo>
                    <a:cubicBezTo>
                      <a:pt x="252" y="0"/>
                      <a:pt x="270" y="29"/>
                      <a:pt x="289" y="28"/>
                    </a:cubicBezTo>
                    <a:close/>
                    <a:moveTo>
                      <a:pt x="367" y="103"/>
                    </a:moveTo>
                    <a:cubicBezTo>
                      <a:pt x="234" y="48"/>
                      <a:pt x="88" y="145"/>
                      <a:pt x="87" y="288"/>
                    </a:cubicBezTo>
                    <a:cubicBezTo>
                      <a:pt x="86" y="433"/>
                      <a:pt x="233" y="532"/>
                      <a:pt x="367" y="477"/>
                    </a:cubicBezTo>
                    <a:cubicBezTo>
                      <a:pt x="501" y="421"/>
                      <a:pt x="534" y="247"/>
                      <a:pt x="431" y="146"/>
                    </a:cubicBezTo>
                    <a:cubicBezTo>
                      <a:pt x="413" y="127"/>
                      <a:pt x="391" y="113"/>
                      <a:pt x="367"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800">
                  <a:latin typeface="+mj-ea"/>
                  <a:ea typeface="+mj-ea"/>
                </a:endParaRPr>
              </a:p>
            </p:txBody>
          </p:sp>
          <p:sp>
            <p:nvSpPr>
              <p:cNvPr id="73" name="Freeform 29"/>
              <p:cNvSpPr>
                <a:spLocks noEditPoints="1"/>
              </p:cNvSpPr>
              <p:nvPr/>
            </p:nvSpPr>
            <p:spPr bwMode="auto">
              <a:xfrm>
                <a:off x="3829192" y="3821698"/>
                <a:ext cx="286002" cy="287100"/>
              </a:xfrm>
              <a:custGeom>
                <a:avLst/>
                <a:gdLst>
                  <a:gd name="T0" fmla="*/ 165 w 331"/>
                  <a:gd name="T1" fmla="*/ 0 h 332"/>
                  <a:gd name="T2" fmla="*/ 331 w 331"/>
                  <a:gd name="T3" fmla="*/ 166 h 332"/>
                  <a:gd name="T4" fmla="*/ 165 w 331"/>
                  <a:gd name="T5" fmla="*/ 332 h 332"/>
                  <a:gd name="T6" fmla="*/ 0 w 331"/>
                  <a:gd name="T7" fmla="*/ 166 h 332"/>
                  <a:gd name="T8" fmla="*/ 165 w 331"/>
                  <a:gd name="T9" fmla="*/ 0 h 332"/>
                  <a:gd name="T10" fmla="*/ 176 w 331"/>
                  <a:gd name="T11" fmla="*/ 50 h 332"/>
                  <a:gd name="T12" fmla="*/ 205 w 331"/>
                  <a:gd name="T13" fmla="*/ 111 h 332"/>
                  <a:gd name="T14" fmla="*/ 272 w 331"/>
                  <a:gd name="T15" fmla="*/ 119 h 332"/>
                  <a:gd name="T16" fmla="*/ 282 w 331"/>
                  <a:gd name="T17" fmla="*/ 127 h 332"/>
                  <a:gd name="T18" fmla="*/ 279 w 331"/>
                  <a:gd name="T19" fmla="*/ 140 h 332"/>
                  <a:gd name="T20" fmla="*/ 229 w 331"/>
                  <a:gd name="T21" fmla="*/ 186 h 332"/>
                  <a:gd name="T22" fmla="*/ 242 w 331"/>
                  <a:gd name="T23" fmla="*/ 252 h 332"/>
                  <a:gd name="T24" fmla="*/ 237 w 331"/>
                  <a:gd name="T25" fmla="*/ 265 h 332"/>
                  <a:gd name="T26" fmla="*/ 224 w 331"/>
                  <a:gd name="T27" fmla="*/ 265 h 332"/>
                  <a:gd name="T28" fmla="*/ 165 w 331"/>
                  <a:gd name="T29" fmla="*/ 232 h 332"/>
                  <a:gd name="T30" fmla="*/ 106 w 331"/>
                  <a:gd name="T31" fmla="*/ 265 h 332"/>
                  <a:gd name="T32" fmla="*/ 93 w 331"/>
                  <a:gd name="T33" fmla="*/ 265 h 332"/>
                  <a:gd name="T34" fmla="*/ 89 w 331"/>
                  <a:gd name="T35" fmla="*/ 252 h 332"/>
                  <a:gd name="T36" fmla="*/ 102 w 331"/>
                  <a:gd name="T37" fmla="*/ 186 h 332"/>
                  <a:gd name="T38" fmla="*/ 52 w 331"/>
                  <a:gd name="T39" fmla="*/ 140 h 332"/>
                  <a:gd name="T40" fmla="*/ 49 w 331"/>
                  <a:gd name="T41" fmla="*/ 127 h 332"/>
                  <a:gd name="T42" fmla="*/ 59 w 331"/>
                  <a:gd name="T43" fmla="*/ 119 h 332"/>
                  <a:gd name="T44" fmla="*/ 126 w 331"/>
                  <a:gd name="T45" fmla="*/ 111 h 332"/>
                  <a:gd name="T46" fmla="*/ 154 w 331"/>
                  <a:gd name="T47" fmla="*/ 50 h 332"/>
                  <a:gd name="T48" fmla="*/ 165 w 331"/>
                  <a:gd name="T49" fmla="*/ 43 h 332"/>
                  <a:gd name="T50" fmla="*/ 176 w 331"/>
                  <a:gd name="T51" fmla="*/ 5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1" h="332">
                    <a:moveTo>
                      <a:pt x="165" y="0"/>
                    </a:moveTo>
                    <a:cubicBezTo>
                      <a:pt x="257" y="0"/>
                      <a:pt x="331" y="74"/>
                      <a:pt x="331" y="166"/>
                    </a:cubicBezTo>
                    <a:cubicBezTo>
                      <a:pt x="331" y="257"/>
                      <a:pt x="257" y="332"/>
                      <a:pt x="165" y="332"/>
                    </a:cubicBezTo>
                    <a:cubicBezTo>
                      <a:pt x="74" y="332"/>
                      <a:pt x="0" y="257"/>
                      <a:pt x="0" y="166"/>
                    </a:cubicBezTo>
                    <a:cubicBezTo>
                      <a:pt x="0" y="74"/>
                      <a:pt x="74" y="0"/>
                      <a:pt x="165" y="0"/>
                    </a:cubicBezTo>
                    <a:close/>
                    <a:moveTo>
                      <a:pt x="176" y="50"/>
                    </a:moveTo>
                    <a:cubicBezTo>
                      <a:pt x="205" y="111"/>
                      <a:pt x="205" y="111"/>
                      <a:pt x="205" y="111"/>
                    </a:cubicBezTo>
                    <a:cubicBezTo>
                      <a:pt x="272" y="119"/>
                      <a:pt x="272" y="119"/>
                      <a:pt x="272" y="119"/>
                    </a:cubicBezTo>
                    <a:cubicBezTo>
                      <a:pt x="277" y="120"/>
                      <a:pt x="281" y="123"/>
                      <a:pt x="282" y="127"/>
                    </a:cubicBezTo>
                    <a:cubicBezTo>
                      <a:pt x="284" y="132"/>
                      <a:pt x="282" y="137"/>
                      <a:pt x="279" y="140"/>
                    </a:cubicBezTo>
                    <a:cubicBezTo>
                      <a:pt x="229" y="186"/>
                      <a:pt x="229" y="186"/>
                      <a:pt x="229" y="186"/>
                    </a:cubicBezTo>
                    <a:cubicBezTo>
                      <a:pt x="242" y="252"/>
                      <a:pt x="242" y="252"/>
                      <a:pt x="242" y="252"/>
                    </a:cubicBezTo>
                    <a:cubicBezTo>
                      <a:pt x="243" y="257"/>
                      <a:pt x="241" y="262"/>
                      <a:pt x="237" y="265"/>
                    </a:cubicBezTo>
                    <a:cubicBezTo>
                      <a:pt x="234" y="267"/>
                      <a:pt x="229" y="268"/>
                      <a:pt x="224" y="265"/>
                    </a:cubicBezTo>
                    <a:cubicBezTo>
                      <a:pt x="165" y="232"/>
                      <a:pt x="165" y="232"/>
                      <a:pt x="165" y="232"/>
                    </a:cubicBezTo>
                    <a:cubicBezTo>
                      <a:pt x="106" y="265"/>
                      <a:pt x="106" y="265"/>
                      <a:pt x="106" y="265"/>
                    </a:cubicBezTo>
                    <a:cubicBezTo>
                      <a:pt x="102" y="268"/>
                      <a:pt x="97" y="267"/>
                      <a:pt x="93" y="265"/>
                    </a:cubicBezTo>
                    <a:cubicBezTo>
                      <a:pt x="89" y="262"/>
                      <a:pt x="88" y="257"/>
                      <a:pt x="89" y="252"/>
                    </a:cubicBezTo>
                    <a:cubicBezTo>
                      <a:pt x="102" y="186"/>
                      <a:pt x="102" y="186"/>
                      <a:pt x="102" y="186"/>
                    </a:cubicBezTo>
                    <a:cubicBezTo>
                      <a:pt x="52" y="140"/>
                      <a:pt x="52" y="140"/>
                      <a:pt x="52" y="140"/>
                    </a:cubicBezTo>
                    <a:cubicBezTo>
                      <a:pt x="48" y="137"/>
                      <a:pt x="47" y="132"/>
                      <a:pt x="49" y="127"/>
                    </a:cubicBezTo>
                    <a:cubicBezTo>
                      <a:pt x="50" y="123"/>
                      <a:pt x="54" y="120"/>
                      <a:pt x="59" y="119"/>
                    </a:cubicBezTo>
                    <a:cubicBezTo>
                      <a:pt x="126" y="111"/>
                      <a:pt x="126" y="111"/>
                      <a:pt x="126" y="111"/>
                    </a:cubicBezTo>
                    <a:cubicBezTo>
                      <a:pt x="154" y="50"/>
                      <a:pt x="154" y="50"/>
                      <a:pt x="154" y="50"/>
                    </a:cubicBezTo>
                    <a:cubicBezTo>
                      <a:pt x="156" y="45"/>
                      <a:pt x="161" y="43"/>
                      <a:pt x="165" y="43"/>
                    </a:cubicBezTo>
                    <a:cubicBezTo>
                      <a:pt x="170" y="43"/>
                      <a:pt x="174" y="45"/>
                      <a:pt x="176"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800">
                  <a:latin typeface="+mj-ea"/>
                  <a:ea typeface="+mj-ea"/>
                </a:endParaRPr>
              </a:p>
            </p:txBody>
          </p:sp>
        </p:grpSp>
      </p:grpSp>
    </p:spTree>
  </p:cSld>
  <p:clrMapOvr>
    <a:masterClrMapping/>
  </p:clrMapOvr>
  <p:transition spd="slow" advClick="0" advTm="0">
    <p:cove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0"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grpSp>
        <p:nvGrpSpPr>
          <p:cNvPr id="2" name="组合 1"/>
          <p:cNvGrpSpPr/>
          <p:nvPr/>
        </p:nvGrpSpPr>
        <p:grpSpPr>
          <a:xfrm>
            <a:off x="467543" y="987574"/>
            <a:ext cx="8208912" cy="3638739"/>
            <a:chOff x="818724" y="1338086"/>
            <a:chExt cx="10662615" cy="4726384"/>
          </a:xfrm>
        </p:grpSpPr>
        <p:sp>
          <p:nvSpPr>
            <p:cNvPr id="41" name="Oval 48"/>
            <p:cNvSpPr/>
            <p:nvPr/>
          </p:nvSpPr>
          <p:spPr bwMode="auto">
            <a:xfrm>
              <a:off x="9837126" y="3767762"/>
              <a:ext cx="764860" cy="765060"/>
            </a:xfrm>
            <a:prstGeom prst="ellipse">
              <a:avLst/>
            </a:prstGeom>
            <a:solidFill>
              <a:schemeClr val="accent4"/>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3">
                <a:hueOff val="0"/>
                <a:satOff val="0"/>
                <a:lumOff val="0"/>
                <a:alphaOff val="0"/>
              </a:schemeClr>
            </a:effectRef>
            <a:fontRef idx="minor">
              <a:schemeClr val="lt1"/>
            </a:fontRef>
          </p:style>
          <p:txBody>
            <a:bodyPr vert="horz" wrap="square" lIns="109710" tIns="54855" rIns="109710" bIns="54855" numCol="1" anchor="t" anchorCtr="0" compatLnSpc="1"/>
            <a:lstStyle/>
            <a:p>
              <a:endParaRPr lang="en-US" sz="700" dirty="0">
                <a:latin typeface="微软雅黑" panose="020B0503020204020204" pitchFamily="34" charset="-122"/>
              </a:endParaRPr>
            </a:p>
          </p:txBody>
        </p:sp>
        <p:sp>
          <p:nvSpPr>
            <p:cNvPr id="42" name="Oval 42"/>
            <p:cNvSpPr/>
            <p:nvPr/>
          </p:nvSpPr>
          <p:spPr bwMode="auto">
            <a:xfrm>
              <a:off x="1698077" y="3756477"/>
              <a:ext cx="764860" cy="765060"/>
            </a:xfrm>
            <a:prstGeom prst="ellipse">
              <a:avLst/>
            </a:prstGeom>
            <a:solidFill>
              <a:srgbClr val="003366"/>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vert="horz" wrap="square" lIns="109710" tIns="54855" rIns="109710" bIns="54855" numCol="1" anchor="t" anchorCtr="0" compatLnSpc="1"/>
            <a:lstStyle/>
            <a:p>
              <a:endParaRPr lang="en-US" sz="700" dirty="0">
                <a:latin typeface="微软雅黑" panose="020B0503020204020204" pitchFamily="34" charset="-122"/>
              </a:endParaRPr>
            </a:p>
          </p:txBody>
        </p:sp>
        <p:sp>
          <p:nvSpPr>
            <p:cNvPr id="43" name="Oval 44"/>
            <p:cNvSpPr/>
            <p:nvPr/>
          </p:nvSpPr>
          <p:spPr bwMode="auto">
            <a:xfrm>
              <a:off x="4411093" y="3756477"/>
              <a:ext cx="764860" cy="765060"/>
            </a:xfrm>
            <a:prstGeom prst="ellipse">
              <a:avLst/>
            </a:prstGeom>
            <a:solidFill>
              <a:schemeClr val="accent2"/>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3">
                <a:hueOff val="0"/>
                <a:satOff val="0"/>
                <a:lumOff val="0"/>
                <a:alphaOff val="0"/>
              </a:schemeClr>
            </a:effectRef>
            <a:fontRef idx="minor">
              <a:schemeClr val="lt1"/>
            </a:fontRef>
          </p:style>
          <p:txBody>
            <a:bodyPr vert="horz" wrap="square" lIns="109710" tIns="54855" rIns="109710" bIns="54855" numCol="1" anchor="t" anchorCtr="0" compatLnSpc="1"/>
            <a:lstStyle/>
            <a:p>
              <a:endParaRPr lang="en-US" sz="700" dirty="0">
                <a:latin typeface="微软雅黑" panose="020B0503020204020204" pitchFamily="34" charset="-122"/>
              </a:endParaRPr>
            </a:p>
          </p:txBody>
        </p:sp>
        <p:sp>
          <p:nvSpPr>
            <p:cNvPr id="45" name="Oval 46"/>
            <p:cNvSpPr/>
            <p:nvPr/>
          </p:nvSpPr>
          <p:spPr bwMode="auto">
            <a:xfrm>
              <a:off x="7124109" y="3756477"/>
              <a:ext cx="764860" cy="765060"/>
            </a:xfrm>
            <a:prstGeom prst="ellipse">
              <a:avLst/>
            </a:prstGeom>
            <a:solidFill>
              <a:schemeClr val="accent3"/>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vert="horz" wrap="square" lIns="109710" tIns="54855" rIns="109710" bIns="54855" numCol="1" anchor="t" anchorCtr="0" compatLnSpc="1"/>
            <a:lstStyle/>
            <a:p>
              <a:endParaRPr lang="en-US" sz="700" dirty="0">
                <a:latin typeface="微软雅黑" panose="020B0503020204020204" pitchFamily="34" charset="-122"/>
              </a:endParaRPr>
            </a:p>
          </p:txBody>
        </p:sp>
        <p:sp>
          <p:nvSpPr>
            <p:cNvPr id="46" name="Freeform 13"/>
            <p:cNvSpPr>
              <a:spLocks noChangeArrowheads="1"/>
            </p:cNvSpPr>
            <p:nvPr/>
          </p:nvSpPr>
          <p:spPr bwMode="auto">
            <a:xfrm>
              <a:off x="5036856" y="1338086"/>
              <a:ext cx="2132948" cy="2132845"/>
            </a:xfrm>
            <a:custGeom>
              <a:avLst/>
              <a:gdLst>
                <a:gd name="G0" fmla="+- 1 0 0"/>
                <a:gd name="G1" fmla="+- 1 0 0"/>
                <a:gd name="G2" fmla="+- 1 0 0"/>
                <a:gd name="G3" fmla="+- 1 0 0"/>
                <a:gd name="G4" fmla="+- 1 0 0"/>
                <a:gd name="G5" fmla="+- 1 0 0"/>
                <a:gd name="G6" fmla="+- 3523 0 0"/>
                <a:gd name="G7" fmla="+- 2269 0 0"/>
                <a:gd name="G8" fmla="+- 1016 0 0"/>
                <a:gd name="G9" fmla="+- 1 0 0"/>
                <a:gd name="G10" fmla="+- 1 0 0"/>
                <a:gd name="G11" fmla="+- 1 0 0"/>
                <a:gd name="G12" fmla="+- 1 0 0"/>
                <a:gd name="G13" fmla="+- 1 0 0"/>
                <a:gd name="T0" fmla="*/ 1634765 w 4540"/>
                <a:gd name="T1" fmla="*/ 817202 h 4540"/>
                <a:gd name="T2" fmla="*/ 1634765 w 4540"/>
                <a:gd name="T3" fmla="*/ 817202 h 4540"/>
                <a:gd name="T4" fmla="*/ 817563 w 4540"/>
                <a:gd name="T5" fmla="*/ 1634765 h 4540"/>
                <a:gd name="T6" fmla="*/ 0 w 4540"/>
                <a:gd name="T7" fmla="*/ 817202 h 4540"/>
                <a:gd name="T8" fmla="*/ 817563 w 4540"/>
                <a:gd name="T9" fmla="*/ 0 h 4540"/>
                <a:gd name="T10" fmla="*/ 1634765 w 4540"/>
                <a:gd name="T11" fmla="*/ 817202 h 4540"/>
              </a:gdLst>
              <a:ahLst/>
              <a:cxnLst>
                <a:cxn ang="0">
                  <a:pos x="T0" y="T1"/>
                </a:cxn>
                <a:cxn ang="0">
                  <a:pos x="T2" y="T3"/>
                </a:cxn>
                <a:cxn ang="0">
                  <a:pos x="T4" y="T5"/>
                </a:cxn>
                <a:cxn ang="0">
                  <a:pos x="T6" y="T7"/>
                </a:cxn>
                <a:cxn ang="0">
                  <a:pos x="T8" y="T9"/>
                </a:cxn>
                <a:cxn ang="0">
                  <a:pos x="T10" y="T11"/>
                </a:cxn>
              </a:cxnLst>
              <a:rect l="0" t="0" r="r" b="b"/>
              <a:pathLst>
                <a:path w="4540" h="4540">
                  <a:moveTo>
                    <a:pt x="4539" y="2269"/>
                  </a:moveTo>
                  <a:lnTo>
                    <a:pt x="4539" y="2269"/>
                  </a:lnTo>
                  <a:cubicBezTo>
                    <a:pt x="4539" y="3523"/>
                    <a:pt x="3523" y="4539"/>
                    <a:pt x="2270" y="4539"/>
                  </a:cubicBezTo>
                  <a:cubicBezTo>
                    <a:pt x="1016" y="4539"/>
                    <a:pt x="0" y="3523"/>
                    <a:pt x="0" y="2269"/>
                  </a:cubicBezTo>
                  <a:cubicBezTo>
                    <a:pt x="0" y="1016"/>
                    <a:pt x="1016" y="0"/>
                    <a:pt x="2270" y="0"/>
                  </a:cubicBezTo>
                  <a:cubicBezTo>
                    <a:pt x="3523" y="0"/>
                    <a:pt x="4539" y="1016"/>
                    <a:pt x="4539" y="2269"/>
                  </a:cubicBezTo>
                </a:path>
              </a:pathLst>
            </a:custGeom>
            <a:solidFill>
              <a:srgbClr val="003366"/>
            </a:solidFill>
            <a:ln>
              <a:noFill/>
            </a:ln>
            <a:effectLst>
              <a:outerShdw blurRad="203200" dist="152400" dir="2700000" algn="tl" rotWithShape="0">
                <a:prstClr val="black">
                  <a:alpha val="60000"/>
                </a:prstClr>
              </a:outerShdw>
            </a:effectLst>
          </p:spPr>
          <p:style>
            <a:lnRef idx="2">
              <a:scrgbClr r="0" g="0" b="0"/>
            </a:lnRef>
            <a:fillRef idx="1">
              <a:scrgbClr r="0" g="0" b="0"/>
            </a:fillRef>
            <a:effectRef idx="0">
              <a:schemeClr val="accent2">
                <a:hueOff val="0"/>
                <a:satOff val="0"/>
                <a:lumOff val="0"/>
                <a:alphaOff val="0"/>
              </a:schemeClr>
            </a:effectRef>
            <a:fontRef idx="minor">
              <a:schemeClr val="lt1"/>
            </a:fontRef>
          </p:style>
          <p:txBody>
            <a:bodyPr vert="horz" wrap="square" lIns="109710" tIns="54855" rIns="109710" bIns="54855" numCol="1" anchor="t" anchorCtr="0" compatLnSpc="1"/>
            <a:lstStyle/>
            <a:p>
              <a:endParaRPr lang="en-US" sz="700" dirty="0">
                <a:solidFill>
                  <a:schemeClr val="lt1"/>
                </a:solidFill>
                <a:latin typeface="微软雅黑" panose="020B0503020204020204" pitchFamily="34" charset="-122"/>
              </a:endParaRPr>
            </a:p>
          </p:txBody>
        </p:sp>
        <p:sp>
          <p:nvSpPr>
            <p:cNvPr id="47" name="Freeform 14"/>
            <p:cNvSpPr>
              <a:spLocks noChangeArrowheads="1"/>
            </p:cNvSpPr>
            <p:nvPr/>
          </p:nvSpPr>
          <p:spPr bwMode="auto">
            <a:xfrm>
              <a:off x="5272930" y="1572077"/>
              <a:ext cx="1660800" cy="1660720"/>
            </a:xfrm>
            <a:custGeom>
              <a:avLst/>
              <a:gdLst>
                <a:gd name="G0" fmla="+- 1 0 0"/>
                <a:gd name="G1" fmla="+- 1 0 0"/>
                <a:gd name="G2" fmla="+- 1 0 0"/>
                <a:gd name="G3" fmla="+- 1 0 0"/>
                <a:gd name="G4" fmla="+- 1 0 0"/>
                <a:gd name="G5" fmla="+- 1 0 0"/>
                <a:gd name="G6" fmla="+- 2745 0 0"/>
                <a:gd name="G7" fmla="+- 1768 0 0"/>
                <a:gd name="G8" fmla="+- 792 0 0"/>
                <a:gd name="G9" fmla="+- 1 0 0"/>
                <a:gd name="G10" fmla="+- 1 0 0"/>
                <a:gd name="G11" fmla="+- 1 0 0"/>
                <a:gd name="G12" fmla="+- 1 0 0"/>
                <a:gd name="G13" fmla="+- 1 0 0"/>
                <a:gd name="T0" fmla="*/ 1272815 w 3538"/>
                <a:gd name="T1" fmla="*/ 636228 h 3538"/>
                <a:gd name="T2" fmla="*/ 1272815 w 3538"/>
                <a:gd name="T3" fmla="*/ 636228 h 3538"/>
                <a:gd name="T4" fmla="*/ 636588 w 3538"/>
                <a:gd name="T5" fmla="*/ 1272815 h 3538"/>
                <a:gd name="T6" fmla="*/ 0 w 3538"/>
                <a:gd name="T7" fmla="*/ 636228 h 3538"/>
                <a:gd name="T8" fmla="*/ 636588 w 3538"/>
                <a:gd name="T9" fmla="*/ 0 h 3538"/>
                <a:gd name="T10" fmla="*/ 1272815 w 3538"/>
                <a:gd name="T11" fmla="*/ 636228 h 3538"/>
              </a:gdLst>
              <a:ahLst/>
              <a:cxnLst>
                <a:cxn ang="0">
                  <a:pos x="T0" y="T1"/>
                </a:cxn>
                <a:cxn ang="0">
                  <a:pos x="T2" y="T3"/>
                </a:cxn>
                <a:cxn ang="0">
                  <a:pos x="T4" y="T5"/>
                </a:cxn>
                <a:cxn ang="0">
                  <a:pos x="T6" y="T7"/>
                </a:cxn>
                <a:cxn ang="0">
                  <a:pos x="T8" y="T9"/>
                </a:cxn>
                <a:cxn ang="0">
                  <a:pos x="T10" y="T11"/>
                </a:cxn>
              </a:cxnLst>
              <a:rect l="0" t="0" r="r" b="b"/>
              <a:pathLst>
                <a:path w="3538" h="3538">
                  <a:moveTo>
                    <a:pt x="3537" y="1768"/>
                  </a:moveTo>
                  <a:lnTo>
                    <a:pt x="3537" y="1768"/>
                  </a:lnTo>
                  <a:cubicBezTo>
                    <a:pt x="3537" y="2745"/>
                    <a:pt x="2745" y="3537"/>
                    <a:pt x="1769" y="3537"/>
                  </a:cubicBezTo>
                  <a:cubicBezTo>
                    <a:pt x="792" y="3537"/>
                    <a:pt x="0" y="2745"/>
                    <a:pt x="0" y="1768"/>
                  </a:cubicBezTo>
                  <a:cubicBezTo>
                    <a:pt x="0" y="792"/>
                    <a:pt x="792" y="0"/>
                    <a:pt x="1769" y="0"/>
                  </a:cubicBezTo>
                  <a:cubicBezTo>
                    <a:pt x="2745" y="0"/>
                    <a:pt x="3537" y="792"/>
                    <a:pt x="3537" y="1768"/>
                  </a:cubicBezTo>
                </a:path>
              </a:pathLst>
            </a:custGeom>
            <a:solidFill>
              <a:schemeClr val="accent2"/>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48" name="Freeform 15"/>
            <p:cNvSpPr>
              <a:spLocks noChangeArrowheads="1"/>
            </p:cNvSpPr>
            <p:nvPr/>
          </p:nvSpPr>
          <p:spPr bwMode="auto">
            <a:xfrm>
              <a:off x="5506933" y="1808140"/>
              <a:ext cx="1190723" cy="1190667"/>
            </a:xfrm>
            <a:custGeom>
              <a:avLst/>
              <a:gdLst>
                <a:gd name="G0" fmla="+- 1 0 0"/>
                <a:gd name="G1" fmla="+- 1 0 0"/>
                <a:gd name="G2" fmla="+- 1 0 0"/>
                <a:gd name="G3" fmla="+- 1 0 0"/>
                <a:gd name="G4" fmla="+- 1 0 0"/>
                <a:gd name="G5" fmla="+- 1 0 0"/>
                <a:gd name="G6" fmla="+- 1966 0 0"/>
                <a:gd name="G7" fmla="+- 1267 0 0"/>
                <a:gd name="G8" fmla="+- 566 0 0"/>
                <a:gd name="G9" fmla="+- 1 0 0"/>
                <a:gd name="G10" fmla="+- 1 0 0"/>
                <a:gd name="G11" fmla="+- 1 0 0"/>
                <a:gd name="G12" fmla="+- 1 0 0"/>
                <a:gd name="G13" fmla="+- 1 0 0"/>
                <a:gd name="T0" fmla="*/ 912452 w 2536"/>
                <a:gd name="T1" fmla="*/ 456047 h 2536"/>
                <a:gd name="T2" fmla="*/ 912452 w 2536"/>
                <a:gd name="T3" fmla="*/ 456047 h 2536"/>
                <a:gd name="T4" fmla="*/ 456406 w 2536"/>
                <a:gd name="T5" fmla="*/ 912453 h 2536"/>
                <a:gd name="T6" fmla="*/ 0 w 2536"/>
                <a:gd name="T7" fmla="*/ 456047 h 2536"/>
                <a:gd name="T8" fmla="*/ 456406 w 2536"/>
                <a:gd name="T9" fmla="*/ 0 h 2536"/>
                <a:gd name="T10" fmla="*/ 912452 w 2536"/>
                <a:gd name="T11" fmla="*/ 456047 h 2536"/>
              </a:gdLst>
              <a:ahLst/>
              <a:cxnLst>
                <a:cxn ang="0">
                  <a:pos x="T0" y="T1"/>
                </a:cxn>
                <a:cxn ang="0">
                  <a:pos x="T2" y="T3"/>
                </a:cxn>
                <a:cxn ang="0">
                  <a:pos x="T4" y="T5"/>
                </a:cxn>
                <a:cxn ang="0">
                  <a:pos x="T6" y="T7"/>
                </a:cxn>
                <a:cxn ang="0">
                  <a:pos x="T8" y="T9"/>
                </a:cxn>
                <a:cxn ang="0">
                  <a:pos x="T10" y="T11"/>
                </a:cxn>
              </a:cxnLst>
              <a:rect l="0" t="0" r="r" b="b"/>
              <a:pathLst>
                <a:path w="2536" h="2536">
                  <a:moveTo>
                    <a:pt x="2535" y="1267"/>
                  </a:moveTo>
                  <a:lnTo>
                    <a:pt x="2535" y="1267"/>
                  </a:lnTo>
                  <a:cubicBezTo>
                    <a:pt x="2535" y="1966"/>
                    <a:pt x="1969" y="2535"/>
                    <a:pt x="1268" y="2535"/>
                  </a:cubicBezTo>
                  <a:cubicBezTo>
                    <a:pt x="569" y="2535"/>
                    <a:pt x="0" y="1966"/>
                    <a:pt x="0" y="1267"/>
                  </a:cubicBezTo>
                  <a:cubicBezTo>
                    <a:pt x="0" y="566"/>
                    <a:pt x="569" y="0"/>
                    <a:pt x="1268" y="0"/>
                  </a:cubicBezTo>
                  <a:cubicBezTo>
                    <a:pt x="1969" y="0"/>
                    <a:pt x="2535" y="566"/>
                    <a:pt x="2535" y="1267"/>
                  </a:cubicBezTo>
                </a:path>
              </a:pathLst>
            </a:custGeom>
            <a:solidFill>
              <a:srgbClr val="003366"/>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49" name="Freeform 16"/>
            <p:cNvSpPr>
              <a:spLocks noChangeArrowheads="1"/>
            </p:cNvSpPr>
            <p:nvPr/>
          </p:nvSpPr>
          <p:spPr bwMode="auto">
            <a:xfrm>
              <a:off x="5743007" y="2042132"/>
              <a:ext cx="720647" cy="722682"/>
            </a:xfrm>
            <a:custGeom>
              <a:avLst/>
              <a:gdLst>
                <a:gd name="G0" fmla="+- 1 0 0"/>
                <a:gd name="G1" fmla="+- 1 0 0"/>
                <a:gd name="G2" fmla="+- 1 0 0"/>
                <a:gd name="G3" fmla="+- 1 0 0"/>
                <a:gd name="G4" fmla="+- 1 0 0"/>
                <a:gd name="G5" fmla="+- 1 0 0"/>
                <a:gd name="G6" fmla="+- 1193 0 0"/>
                <a:gd name="G7" fmla="+- 769 0 0"/>
                <a:gd name="G8" fmla="+- 345 0 0"/>
                <a:gd name="G9" fmla="+- 1 0 0"/>
                <a:gd name="G10" fmla="+- 1 0 0"/>
                <a:gd name="G11" fmla="+- 1 0 0"/>
                <a:gd name="G12" fmla="+- 1 0 0"/>
                <a:gd name="G13" fmla="+- 1 0 0"/>
                <a:gd name="T0" fmla="*/ 552090 w 1534"/>
                <a:gd name="T1" fmla="*/ 277199 h 1537"/>
                <a:gd name="T2" fmla="*/ 552090 w 1534"/>
                <a:gd name="T3" fmla="*/ 277199 h 1537"/>
                <a:gd name="T4" fmla="*/ 276225 w 1534"/>
                <a:gd name="T5" fmla="*/ 553677 h 1537"/>
                <a:gd name="T6" fmla="*/ 0 w 1534"/>
                <a:gd name="T7" fmla="*/ 277199 h 1537"/>
                <a:gd name="T8" fmla="*/ 276225 w 1534"/>
                <a:gd name="T9" fmla="*/ 0 h 1537"/>
                <a:gd name="T10" fmla="*/ 552090 w 1534"/>
                <a:gd name="T11" fmla="*/ 277199 h 1537"/>
              </a:gdLst>
              <a:ahLst/>
              <a:cxnLst>
                <a:cxn ang="0">
                  <a:pos x="T0" y="T1"/>
                </a:cxn>
                <a:cxn ang="0">
                  <a:pos x="T2" y="T3"/>
                </a:cxn>
                <a:cxn ang="0">
                  <a:pos x="T4" y="T5"/>
                </a:cxn>
                <a:cxn ang="0">
                  <a:pos x="T6" y="T7"/>
                </a:cxn>
                <a:cxn ang="0">
                  <a:pos x="T8" y="T9"/>
                </a:cxn>
                <a:cxn ang="0">
                  <a:pos x="T10" y="T11"/>
                </a:cxn>
              </a:cxnLst>
              <a:rect l="0" t="0" r="r" b="b"/>
              <a:pathLst>
                <a:path w="1534" h="1537">
                  <a:moveTo>
                    <a:pt x="1533" y="769"/>
                  </a:moveTo>
                  <a:lnTo>
                    <a:pt x="1533" y="769"/>
                  </a:lnTo>
                  <a:cubicBezTo>
                    <a:pt x="1533" y="1193"/>
                    <a:pt x="1191" y="1536"/>
                    <a:pt x="767" y="1536"/>
                  </a:cubicBezTo>
                  <a:cubicBezTo>
                    <a:pt x="342" y="1536"/>
                    <a:pt x="0" y="1193"/>
                    <a:pt x="0" y="769"/>
                  </a:cubicBezTo>
                  <a:cubicBezTo>
                    <a:pt x="0" y="345"/>
                    <a:pt x="342" y="0"/>
                    <a:pt x="767" y="0"/>
                  </a:cubicBezTo>
                  <a:cubicBezTo>
                    <a:pt x="1191" y="0"/>
                    <a:pt x="1533" y="345"/>
                    <a:pt x="1533" y="769"/>
                  </a:cubicBezTo>
                </a:path>
              </a:pathLst>
            </a:custGeom>
            <a:solidFill>
              <a:schemeClr val="accent2"/>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50" name="Freeform 17"/>
            <p:cNvSpPr>
              <a:spLocks noChangeArrowheads="1"/>
            </p:cNvSpPr>
            <p:nvPr/>
          </p:nvSpPr>
          <p:spPr bwMode="auto">
            <a:xfrm>
              <a:off x="5977009" y="2276122"/>
              <a:ext cx="250571" cy="250559"/>
            </a:xfrm>
            <a:custGeom>
              <a:avLst/>
              <a:gdLst>
                <a:gd name="G0" fmla="+- 1 0 0"/>
                <a:gd name="G1" fmla="+- 1 0 0"/>
                <a:gd name="G2" fmla="+- 1 0 0"/>
                <a:gd name="G3" fmla="+- 1 0 0"/>
                <a:gd name="G4" fmla="*/ 1 0 0"/>
                <a:gd name="T0" fmla="*/ 534 256 1"/>
                <a:gd name="T1" fmla="*/ 0 256 1"/>
                <a:gd name="G5" fmla="+- 0 T0 T1"/>
                <a:gd name="G6" fmla="cos G4 G5"/>
                <a:gd name="G7" fmla="+- 1 0 0"/>
                <a:gd name="G8" fmla="+- 415 0 0"/>
                <a:gd name="G9" fmla="+- 268 0 0"/>
                <a:gd name="G10" fmla="+- 121 0 0"/>
                <a:gd name="G11" fmla="+- 1 0 0"/>
                <a:gd name="G12" fmla="*/ 1 0 0"/>
                <a:gd name="G13" fmla="*/ 1 0 0"/>
                <a:gd name="G14" fmla="cos G12 G13"/>
                <a:gd name="G15" fmla="+- 1 0 0"/>
                <a:gd name="G16" fmla="+- 1 0 0"/>
                <a:gd name="G17" fmla="+- 1 0 0"/>
                <a:gd name="T2" fmla="*/ 191729 w 535"/>
                <a:gd name="T3" fmla="*/ 96224 h 535"/>
                <a:gd name="T4" fmla="*/ 191729 w 535"/>
                <a:gd name="T5" fmla="*/ 96224 h 535"/>
                <a:gd name="T6" fmla="*/ 95505 w 535"/>
                <a:gd name="T7" fmla="*/ 191729 h 535"/>
                <a:gd name="T8" fmla="*/ 0 w 535"/>
                <a:gd name="T9" fmla="*/ 96224 h 535"/>
                <a:gd name="T10" fmla="*/ 95505 w 535"/>
                <a:gd name="T11" fmla="*/ 0 h 535"/>
                <a:gd name="T12" fmla="*/ 191729 w 535"/>
                <a:gd name="T13" fmla="*/ 96224 h 535"/>
              </a:gdLst>
              <a:ahLst/>
              <a:cxnLst>
                <a:cxn ang="0">
                  <a:pos x="T2" y="T3"/>
                </a:cxn>
                <a:cxn ang="0">
                  <a:pos x="T4" y="T5"/>
                </a:cxn>
                <a:cxn ang="0">
                  <a:pos x="T6" y="T7"/>
                </a:cxn>
                <a:cxn ang="0">
                  <a:pos x="T8" y="T9"/>
                </a:cxn>
                <a:cxn ang="0">
                  <a:pos x="T10" y="T11"/>
                </a:cxn>
                <a:cxn ang="0">
                  <a:pos x="T12" y="T13"/>
                </a:cxn>
              </a:cxnLst>
              <a:rect l="0" t="0" r="r" b="b"/>
              <a:pathLst>
                <a:path w="535" h="535">
                  <a:moveTo>
                    <a:pt x="534" y="268"/>
                  </a:moveTo>
                  <a:lnTo>
                    <a:pt x="534" y="268"/>
                  </a:lnTo>
                  <a:cubicBezTo>
                    <a:pt x="534" y="415"/>
                    <a:pt x="412" y="534"/>
                    <a:pt x="266" y="534"/>
                  </a:cubicBezTo>
                  <a:cubicBezTo>
                    <a:pt x="119" y="534"/>
                    <a:pt x="0" y="415"/>
                    <a:pt x="0" y="268"/>
                  </a:cubicBezTo>
                  <a:cubicBezTo>
                    <a:pt x="0" y="121"/>
                    <a:pt x="119" y="0"/>
                    <a:pt x="266" y="0"/>
                  </a:cubicBezTo>
                  <a:cubicBezTo>
                    <a:pt x="412" y="0"/>
                    <a:pt x="534" y="121"/>
                    <a:pt x="534" y="268"/>
                  </a:cubicBezTo>
                </a:path>
              </a:pathLst>
            </a:custGeom>
            <a:solidFill>
              <a:schemeClr val="accent3"/>
            </a:solidFill>
            <a:ln>
              <a:noFill/>
            </a:ln>
            <a:effectLst/>
          </p:spPr>
          <p:txBody>
            <a:bodyPr wrap="none" lIns="121878" tIns="60939" rIns="121878" bIns="60939" anchor="ctr"/>
            <a:lstStyle/>
            <a:p>
              <a:endParaRPr lang="en-US" sz="700" dirty="0">
                <a:latin typeface="微软雅黑" panose="020B0503020204020204" pitchFamily="34" charset="-122"/>
              </a:endParaRPr>
            </a:p>
          </p:txBody>
        </p:sp>
        <p:grpSp>
          <p:nvGrpSpPr>
            <p:cNvPr id="51" name="Group 405"/>
            <p:cNvGrpSpPr/>
            <p:nvPr/>
          </p:nvGrpSpPr>
          <p:grpSpPr>
            <a:xfrm>
              <a:off x="6063983" y="1561724"/>
              <a:ext cx="1739492" cy="844855"/>
              <a:chOff x="12124791" y="3770786"/>
              <a:chExt cx="3478984" cy="1689710"/>
            </a:xfrm>
          </p:grpSpPr>
          <p:sp>
            <p:nvSpPr>
              <p:cNvPr id="52" name="Freeform 18"/>
              <p:cNvSpPr>
                <a:spLocks noChangeArrowheads="1"/>
              </p:cNvSpPr>
              <p:nvPr/>
            </p:nvSpPr>
            <p:spPr bwMode="auto">
              <a:xfrm>
                <a:off x="12124793" y="4118666"/>
                <a:ext cx="2841169" cy="1341829"/>
              </a:xfrm>
              <a:custGeom>
                <a:avLst/>
                <a:gdLst>
                  <a:gd name="G0" fmla="+- 1 0 0"/>
                  <a:gd name="G1" fmla="+- 1 0 0"/>
                  <a:gd name="G2" fmla="+- 1 0 0"/>
                  <a:gd name="G3" fmla="+- 1429 0 0"/>
                  <a:gd name="G4" fmla="+- 1 0 0"/>
                  <a:gd name="T0" fmla="*/ 106633 w 3023"/>
                  <a:gd name="T1" fmla="*/ 407523 h 1430"/>
                  <a:gd name="T2" fmla="*/ 1067050 w 3023"/>
                  <a:gd name="T3" fmla="*/ 0 h 1430"/>
                  <a:gd name="T4" fmla="*/ 1088665 w 3023"/>
                  <a:gd name="T5" fmla="*/ 52154 h 1430"/>
                  <a:gd name="T6" fmla="*/ 0 w 3023"/>
                  <a:gd name="T7" fmla="*/ 513990 h 1430"/>
                  <a:gd name="T8" fmla="*/ 106633 w 3023"/>
                  <a:gd name="T9" fmla="*/ 407523 h 1430"/>
                </a:gdLst>
                <a:ahLst/>
                <a:cxnLst>
                  <a:cxn ang="0">
                    <a:pos x="T0" y="T1"/>
                  </a:cxn>
                  <a:cxn ang="0">
                    <a:pos x="T2" y="T3"/>
                  </a:cxn>
                  <a:cxn ang="0">
                    <a:pos x="T4" y="T5"/>
                  </a:cxn>
                  <a:cxn ang="0">
                    <a:pos x="T6" y="T7"/>
                  </a:cxn>
                  <a:cxn ang="0">
                    <a:pos x="T8" y="T9"/>
                  </a:cxn>
                </a:cxnLst>
                <a:rect l="0" t="0" r="r" b="b"/>
                <a:pathLst>
                  <a:path w="3023" h="1430">
                    <a:moveTo>
                      <a:pt x="296" y="1133"/>
                    </a:moveTo>
                    <a:lnTo>
                      <a:pt x="2962" y="0"/>
                    </a:lnTo>
                    <a:lnTo>
                      <a:pt x="3022" y="145"/>
                    </a:lnTo>
                    <a:lnTo>
                      <a:pt x="0" y="1429"/>
                    </a:lnTo>
                    <a:lnTo>
                      <a:pt x="296" y="1133"/>
                    </a:lnTo>
                  </a:path>
                </a:pathLst>
              </a:custGeom>
              <a:solidFill>
                <a:srgbClr val="515D5D"/>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53" name="Freeform 19"/>
              <p:cNvSpPr>
                <a:spLocks noChangeArrowheads="1"/>
              </p:cNvSpPr>
              <p:nvPr/>
            </p:nvSpPr>
            <p:spPr bwMode="auto">
              <a:xfrm>
                <a:off x="12124791" y="4255333"/>
                <a:ext cx="2899153" cy="1205163"/>
              </a:xfrm>
              <a:custGeom>
                <a:avLst/>
                <a:gdLst>
                  <a:gd name="G0" fmla="+- 1 0 0"/>
                  <a:gd name="G1" fmla="*/ 1 0 0"/>
                  <a:gd name="G2" fmla="+- 1 0 0"/>
                  <a:gd name="G3" fmla="+- 1284 0 0"/>
                  <a:gd name="G4" fmla="+- 1 0 0"/>
                  <a:gd name="T0" fmla="*/ 150879 w 3086"/>
                  <a:gd name="T1" fmla="*/ 459087 h 1285"/>
                  <a:gd name="T2" fmla="*/ 1110890 w 3086"/>
                  <a:gd name="T3" fmla="*/ 51769 h 1285"/>
                  <a:gd name="T4" fmla="*/ 1088204 w 3086"/>
                  <a:gd name="T5" fmla="*/ 0 h 1285"/>
                  <a:gd name="T6" fmla="*/ 0 w 3086"/>
                  <a:gd name="T7" fmla="*/ 461603 h 1285"/>
                  <a:gd name="T8" fmla="*/ 150879 w 3086"/>
                  <a:gd name="T9" fmla="*/ 459087 h 1285"/>
                </a:gdLst>
                <a:ahLst/>
                <a:cxnLst>
                  <a:cxn ang="0">
                    <a:pos x="T0" y="T1"/>
                  </a:cxn>
                  <a:cxn ang="0">
                    <a:pos x="T2" y="T3"/>
                  </a:cxn>
                  <a:cxn ang="0">
                    <a:pos x="T4" y="T5"/>
                  </a:cxn>
                  <a:cxn ang="0">
                    <a:pos x="T6" y="T7"/>
                  </a:cxn>
                  <a:cxn ang="0">
                    <a:pos x="T8" y="T9"/>
                  </a:cxn>
                </a:cxnLst>
                <a:rect l="0" t="0" r="r" b="b"/>
                <a:pathLst>
                  <a:path w="3086" h="1285">
                    <a:moveTo>
                      <a:pt x="419" y="1277"/>
                    </a:moveTo>
                    <a:lnTo>
                      <a:pt x="3085" y="144"/>
                    </a:lnTo>
                    <a:lnTo>
                      <a:pt x="3022" y="0"/>
                    </a:lnTo>
                    <a:lnTo>
                      <a:pt x="0" y="1284"/>
                    </a:lnTo>
                    <a:lnTo>
                      <a:pt x="419" y="1277"/>
                    </a:lnTo>
                  </a:path>
                </a:pathLst>
              </a:custGeom>
              <a:solidFill>
                <a:srgbClr val="828286"/>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54" name="Freeform 20"/>
              <p:cNvSpPr>
                <a:spLocks noChangeArrowheads="1"/>
              </p:cNvSpPr>
              <p:nvPr/>
            </p:nvSpPr>
            <p:spPr bwMode="auto">
              <a:xfrm>
                <a:off x="12157926" y="4097957"/>
                <a:ext cx="2841169" cy="1341829"/>
              </a:xfrm>
              <a:custGeom>
                <a:avLst/>
                <a:gdLst>
                  <a:gd name="G0" fmla="+- 1 0 0"/>
                  <a:gd name="G1" fmla="+- 1 0 0"/>
                  <a:gd name="G2" fmla="+- 1 0 0"/>
                  <a:gd name="G3" fmla="+- 1429 0 0"/>
                  <a:gd name="G4" fmla="+- 1 0 0"/>
                  <a:gd name="T0" fmla="*/ 106527 w 3026"/>
                  <a:gd name="T1" fmla="*/ 407523 h 1430"/>
                  <a:gd name="T2" fmla="*/ 1066712 w 3026"/>
                  <a:gd name="T3" fmla="*/ 0 h 1430"/>
                  <a:gd name="T4" fmla="*/ 1088665 w 3026"/>
                  <a:gd name="T5" fmla="*/ 51795 h 1430"/>
                  <a:gd name="T6" fmla="*/ 0 w 3026"/>
                  <a:gd name="T7" fmla="*/ 513990 h 1430"/>
                  <a:gd name="T8" fmla="*/ 106527 w 3026"/>
                  <a:gd name="T9" fmla="*/ 407523 h 1430"/>
                </a:gdLst>
                <a:ahLst/>
                <a:cxnLst>
                  <a:cxn ang="0">
                    <a:pos x="T0" y="T1"/>
                  </a:cxn>
                  <a:cxn ang="0">
                    <a:pos x="T2" y="T3"/>
                  </a:cxn>
                  <a:cxn ang="0">
                    <a:pos x="T4" y="T5"/>
                  </a:cxn>
                  <a:cxn ang="0">
                    <a:pos x="T6" y="T7"/>
                  </a:cxn>
                  <a:cxn ang="0">
                    <a:pos x="T8" y="T9"/>
                  </a:cxn>
                </a:cxnLst>
                <a:rect l="0" t="0" r="r" b="b"/>
                <a:pathLst>
                  <a:path w="3026" h="1430">
                    <a:moveTo>
                      <a:pt x="296" y="1133"/>
                    </a:moveTo>
                    <a:lnTo>
                      <a:pt x="2964" y="0"/>
                    </a:lnTo>
                    <a:lnTo>
                      <a:pt x="3025" y="144"/>
                    </a:lnTo>
                    <a:lnTo>
                      <a:pt x="0" y="1429"/>
                    </a:lnTo>
                    <a:lnTo>
                      <a:pt x="296" y="1133"/>
                    </a:lnTo>
                  </a:path>
                </a:pathLst>
              </a:custGeom>
              <a:solidFill>
                <a:schemeClr val="bg1">
                  <a:lumMod val="65000"/>
                </a:schemeClr>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55" name="Freeform 21"/>
              <p:cNvSpPr>
                <a:spLocks noChangeArrowheads="1"/>
              </p:cNvSpPr>
              <p:nvPr/>
            </p:nvSpPr>
            <p:spPr bwMode="auto">
              <a:xfrm>
                <a:off x="12157924" y="4234626"/>
                <a:ext cx="2899153" cy="1209302"/>
              </a:xfrm>
              <a:custGeom>
                <a:avLst/>
                <a:gdLst>
                  <a:gd name="G0" fmla="+- 1 0 0"/>
                  <a:gd name="G1" fmla="*/ 1 0 0"/>
                  <a:gd name="G2" fmla="+- 1 0 0"/>
                  <a:gd name="G3" fmla="+- 1285 0 0"/>
                  <a:gd name="G4" fmla="+- 1 0 0"/>
                  <a:gd name="T0" fmla="*/ 151093 w 3089"/>
                  <a:gd name="T1" fmla="*/ 460666 h 1286"/>
                  <a:gd name="T2" fmla="*/ 1110890 w 3089"/>
                  <a:gd name="T3" fmla="*/ 52267 h 1286"/>
                  <a:gd name="T4" fmla="*/ 1088226 w 3089"/>
                  <a:gd name="T5" fmla="*/ 0 h 1286"/>
                  <a:gd name="T6" fmla="*/ 0 w 3089"/>
                  <a:gd name="T7" fmla="*/ 463190 h 1286"/>
                  <a:gd name="T8" fmla="*/ 151093 w 3089"/>
                  <a:gd name="T9" fmla="*/ 460666 h 1286"/>
                </a:gdLst>
                <a:ahLst/>
                <a:cxnLst>
                  <a:cxn ang="0">
                    <a:pos x="T0" y="T1"/>
                  </a:cxn>
                  <a:cxn ang="0">
                    <a:pos x="T2" y="T3"/>
                  </a:cxn>
                  <a:cxn ang="0">
                    <a:pos x="T4" y="T5"/>
                  </a:cxn>
                  <a:cxn ang="0">
                    <a:pos x="T6" y="T7"/>
                  </a:cxn>
                  <a:cxn ang="0">
                    <a:pos x="T8" y="T9"/>
                  </a:cxn>
                </a:cxnLst>
                <a:rect l="0" t="0" r="r" b="b"/>
                <a:pathLst>
                  <a:path w="3089" h="1286">
                    <a:moveTo>
                      <a:pt x="420" y="1278"/>
                    </a:moveTo>
                    <a:lnTo>
                      <a:pt x="3088" y="145"/>
                    </a:lnTo>
                    <a:lnTo>
                      <a:pt x="3025" y="0"/>
                    </a:lnTo>
                    <a:lnTo>
                      <a:pt x="0" y="1285"/>
                    </a:lnTo>
                    <a:lnTo>
                      <a:pt x="420" y="1278"/>
                    </a:lnTo>
                  </a:path>
                </a:pathLst>
              </a:custGeom>
              <a:solidFill>
                <a:schemeClr val="bg1">
                  <a:lumMod val="50000"/>
                </a:schemeClr>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56" name="Freeform 22"/>
              <p:cNvSpPr>
                <a:spLocks noChangeArrowheads="1"/>
              </p:cNvSpPr>
              <p:nvPr/>
            </p:nvSpPr>
            <p:spPr bwMode="auto">
              <a:xfrm>
                <a:off x="14560081" y="3770786"/>
                <a:ext cx="820046" cy="604652"/>
              </a:xfrm>
              <a:custGeom>
                <a:avLst/>
                <a:gdLst>
                  <a:gd name="G0" fmla="+- 643 0 0"/>
                  <a:gd name="G1" fmla="+- 643 0 0"/>
                  <a:gd name="G2" fmla="+- 643 0 0"/>
                  <a:gd name="G3" fmla="+- 1 0 0"/>
                  <a:gd name="G4" fmla="+- 1 0 0"/>
                  <a:gd name="G5" fmla="+- 1 0 0"/>
                  <a:gd name="G6" fmla="+- 1 0 0"/>
                  <a:gd name="G7" fmla="+- 1 0 0"/>
                  <a:gd name="G8" fmla="+- 1 0 0"/>
                  <a:gd name="G9" fmla="+- 1 0 0"/>
                  <a:gd name="G10" fmla="+- 1 0 0"/>
                  <a:gd name="G11" fmla="+- 643 0 0"/>
                  <a:gd name="T0" fmla="*/ 0 w 875"/>
                  <a:gd name="T1" fmla="*/ 231415 h 644"/>
                  <a:gd name="T2" fmla="*/ 0 w 875"/>
                  <a:gd name="T3" fmla="*/ 231415 h 644"/>
                  <a:gd name="T4" fmla="*/ 116390 w 875"/>
                  <a:gd name="T5" fmla="*/ 84936 h 644"/>
                  <a:gd name="T6" fmla="*/ 313966 w 875"/>
                  <a:gd name="T7" fmla="*/ 0 h 644"/>
                  <a:gd name="T8" fmla="*/ 221644 w 875"/>
                  <a:gd name="T9" fmla="*/ 137841 h 644"/>
                  <a:gd name="T10" fmla="*/ 0 w 875"/>
                  <a:gd name="T11" fmla="*/ 231415 h 644"/>
                </a:gdLst>
                <a:ahLst/>
                <a:cxnLst>
                  <a:cxn ang="0">
                    <a:pos x="T0" y="T1"/>
                  </a:cxn>
                  <a:cxn ang="0">
                    <a:pos x="T2" y="T3"/>
                  </a:cxn>
                  <a:cxn ang="0">
                    <a:pos x="T4" y="T5"/>
                  </a:cxn>
                  <a:cxn ang="0">
                    <a:pos x="T6" y="T7"/>
                  </a:cxn>
                  <a:cxn ang="0">
                    <a:pos x="T8" y="T9"/>
                  </a:cxn>
                  <a:cxn ang="0">
                    <a:pos x="T10" y="T11"/>
                  </a:cxn>
                </a:cxnLst>
                <a:rect l="0" t="0" r="r" b="b"/>
                <a:pathLst>
                  <a:path w="875" h="644">
                    <a:moveTo>
                      <a:pt x="0" y="643"/>
                    </a:moveTo>
                    <a:lnTo>
                      <a:pt x="0" y="643"/>
                    </a:lnTo>
                    <a:cubicBezTo>
                      <a:pt x="0" y="643"/>
                      <a:pt x="58" y="347"/>
                      <a:pt x="324" y="236"/>
                    </a:cubicBezTo>
                    <a:cubicBezTo>
                      <a:pt x="589" y="122"/>
                      <a:pt x="874" y="0"/>
                      <a:pt x="874" y="0"/>
                    </a:cubicBezTo>
                    <a:cubicBezTo>
                      <a:pt x="617" y="383"/>
                      <a:pt x="617" y="383"/>
                      <a:pt x="617" y="383"/>
                    </a:cubicBezTo>
                    <a:lnTo>
                      <a:pt x="0" y="643"/>
                    </a:lnTo>
                  </a:path>
                </a:pathLst>
              </a:custGeom>
              <a:solidFill>
                <a:srgbClr val="003366"/>
              </a:solidFill>
              <a:ln>
                <a:noFill/>
              </a:ln>
              <a:effectLst/>
            </p:spPr>
            <p:txBody>
              <a:bodyPr wrap="none" lIns="121878" tIns="60939" rIns="121878" bIns="60939" anchor="ctr"/>
              <a:lstStyle/>
              <a:p>
                <a:endParaRPr lang="en-US" sz="700" dirty="0">
                  <a:latin typeface="微软雅黑" panose="020B0503020204020204" pitchFamily="34" charset="-122"/>
                </a:endParaRPr>
              </a:p>
            </p:txBody>
          </p:sp>
          <p:sp>
            <p:nvSpPr>
              <p:cNvPr id="57" name="Freeform 23"/>
              <p:cNvSpPr>
                <a:spLocks noChangeArrowheads="1"/>
              </p:cNvSpPr>
              <p:nvPr/>
            </p:nvSpPr>
            <p:spPr bwMode="auto">
              <a:xfrm>
                <a:off x="14597357" y="4218063"/>
                <a:ext cx="1006418" cy="401719"/>
              </a:xfrm>
              <a:custGeom>
                <a:avLst/>
                <a:gdLst>
                  <a:gd name="G0" fmla="+- 263 0 0"/>
                  <a:gd name="G1" fmla="+- 263 0 0"/>
                  <a:gd name="G2" fmla="+- 263 0 0"/>
                  <a:gd name="G3" fmla="+- 1 0 0"/>
                  <a:gd name="G4" fmla="*/ 1 35987 45568"/>
                  <a:gd name="G5" fmla="*/ 1 35987 55552"/>
                  <a:gd name="G6" fmla="*/ G5 1 180"/>
                  <a:gd name="G7" fmla="*/ G4 1 G6"/>
                  <a:gd name="G8" fmla="+- 1 0 0"/>
                  <a:gd name="G9" fmla="+- 1 0 0"/>
                  <a:gd name="G10" fmla="+- 1 0 0"/>
                  <a:gd name="G11" fmla="+- 1 0 0"/>
                  <a:gd name="G12" fmla="+- 1 0 0"/>
                  <a:gd name="G13" fmla="+- 1 0 0"/>
                  <a:gd name="G14" fmla="+- 263 0 0"/>
                  <a:gd name="T0" fmla="*/ 0 w 1071"/>
                  <a:gd name="T1" fmla="*/ 94844 h 427"/>
                  <a:gd name="T2" fmla="*/ 0 w 1071"/>
                  <a:gd name="T3" fmla="*/ 94844 h 427"/>
                  <a:gd name="T4" fmla="*/ 187298 w 1071"/>
                  <a:gd name="T5" fmla="*/ 113236 h 427"/>
                  <a:gd name="T6" fmla="*/ 385402 w 1071"/>
                  <a:gd name="T7" fmla="*/ 28489 h 427"/>
                  <a:gd name="T8" fmla="*/ 223317 w 1071"/>
                  <a:gd name="T9" fmla="*/ 0 h 427"/>
                  <a:gd name="T10" fmla="*/ 0 w 1071"/>
                  <a:gd name="T11" fmla="*/ 94844 h 427"/>
                </a:gdLst>
                <a:ahLst/>
                <a:cxnLst>
                  <a:cxn ang="0">
                    <a:pos x="T0" y="T1"/>
                  </a:cxn>
                  <a:cxn ang="0">
                    <a:pos x="T2" y="T3"/>
                  </a:cxn>
                  <a:cxn ang="0">
                    <a:pos x="T4" y="T5"/>
                  </a:cxn>
                  <a:cxn ang="0">
                    <a:pos x="T6" y="T7"/>
                  </a:cxn>
                  <a:cxn ang="0">
                    <a:pos x="T8" y="T9"/>
                  </a:cxn>
                  <a:cxn ang="0">
                    <a:pos x="T10" y="T11"/>
                  </a:cxn>
                </a:cxnLst>
                <a:rect l="0" t="0" r="r" b="b"/>
                <a:pathLst>
                  <a:path w="1071" h="427">
                    <a:moveTo>
                      <a:pt x="0" y="263"/>
                    </a:moveTo>
                    <a:lnTo>
                      <a:pt x="0" y="263"/>
                    </a:lnTo>
                    <a:cubicBezTo>
                      <a:pt x="0" y="263"/>
                      <a:pt x="254" y="426"/>
                      <a:pt x="520" y="314"/>
                    </a:cubicBezTo>
                    <a:cubicBezTo>
                      <a:pt x="786" y="200"/>
                      <a:pt x="1070" y="79"/>
                      <a:pt x="1070" y="79"/>
                    </a:cubicBezTo>
                    <a:cubicBezTo>
                      <a:pt x="620" y="0"/>
                      <a:pt x="620" y="0"/>
                      <a:pt x="620" y="0"/>
                    </a:cubicBezTo>
                    <a:lnTo>
                      <a:pt x="0" y="263"/>
                    </a:lnTo>
                  </a:path>
                </a:pathLst>
              </a:custGeom>
              <a:solidFill>
                <a:srgbClr val="003366"/>
              </a:solidFill>
              <a:ln>
                <a:noFill/>
              </a:ln>
              <a:effectLst/>
            </p:spPr>
            <p:txBody>
              <a:bodyPr wrap="none" lIns="121878" tIns="60939" rIns="121878" bIns="60939" anchor="ctr"/>
              <a:lstStyle/>
              <a:p>
                <a:endParaRPr lang="en-US" sz="700" dirty="0">
                  <a:latin typeface="微软雅黑" panose="020B0503020204020204" pitchFamily="34" charset="-122"/>
                </a:endParaRPr>
              </a:p>
            </p:txBody>
          </p:sp>
        </p:grpSp>
        <p:sp>
          <p:nvSpPr>
            <p:cNvPr id="58" name="文本框 57"/>
            <p:cNvSpPr txBox="1"/>
            <p:nvPr/>
          </p:nvSpPr>
          <p:spPr>
            <a:xfrm>
              <a:off x="818724" y="5065038"/>
              <a:ext cx="2523566" cy="999432"/>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在这里输入您的文字内容，或者将您的文字复制在这里，在这里输入您的文字内容，或者将您的文字复制在这里</a:t>
              </a:r>
              <a:endParaRPr lang="zh-CN" altLang="en-US" sz="1100" dirty="0"/>
            </a:p>
          </p:txBody>
        </p:sp>
        <p:sp>
          <p:nvSpPr>
            <p:cNvPr id="59" name="文本框 58"/>
            <p:cNvSpPr txBox="1"/>
            <p:nvPr/>
          </p:nvSpPr>
          <p:spPr>
            <a:xfrm>
              <a:off x="1090507" y="4653267"/>
              <a:ext cx="1980000" cy="439750"/>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60" name="文本框 59"/>
            <p:cNvSpPr txBox="1"/>
            <p:nvPr/>
          </p:nvSpPr>
          <p:spPr>
            <a:xfrm>
              <a:off x="3531740" y="5065038"/>
              <a:ext cx="2523566" cy="999432"/>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在这里输入您的文字内容，或者将您的文字复制在这里，在这里输入您的文字内容，或者将您的文字复制在这里</a:t>
              </a:r>
              <a:endParaRPr lang="zh-CN" altLang="en-US" sz="1100" dirty="0"/>
            </a:p>
          </p:txBody>
        </p:sp>
        <p:sp>
          <p:nvSpPr>
            <p:cNvPr id="61" name="文本框 60"/>
            <p:cNvSpPr txBox="1"/>
            <p:nvPr/>
          </p:nvSpPr>
          <p:spPr>
            <a:xfrm>
              <a:off x="3803523" y="4653267"/>
              <a:ext cx="1980000" cy="439750"/>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62" name="文本框 61"/>
            <p:cNvSpPr txBox="1"/>
            <p:nvPr/>
          </p:nvSpPr>
          <p:spPr>
            <a:xfrm>
              <a:off x="6244756" y="5065038"/>
              <a:ext cx="2523566" cy="999432"/>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在这里输入您的文字内容，或者将您的文字复制在这里，在这里输入您的文字内容，或者将您的文字复制在这里</a:t>
              </a:r>
              <a:endParaRPr lang="zh-CN" altLang="en-US" sz="1100" dirty="0"/>
            </a:p>
          </p:txBody>
        </p:sp>
        <p:sp>
          <p:nvSpPr>
            <p:cNvPr id="63" name="文本框 62"/>
            <p:cNvSpPr txBox="1"/>
            <p:nvPr/>
          </p:nvSpPr>
          <p:spPr>
            <a:xfrm>
              <a:off x="6516539" y="4653267"/>
              <a:ext cx="1980000" cy="439750"/>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sp>
          <p:nvSpPr>
            <p:cNvPr id="64" name="文本框 63"/>
            <p:cNvSpPr txBox="1"/>
            <p:nvPr/>
          </p:nvSpPr>
          <p:spPr>
            <a:xfrm>
              <a:off x="8957773" y="5065038"/>
              <a:ext cx="2523566" cy="999432"/>
            </a:xfrm>
            <a:prstGeom prst="rect">
              <a:avLst/>
            </a:prstGeom>
            <a:noFill/>
          </p:spPr>
          <p:txBody>
            <a:bodyPr wrap="square" rtlCol="0">
              <a:spAutoFit/>
            </a:bodyPr>
            <a:lstStyle/>
            <a:p>
              <a:pPr algn="ctr"/>
              <a:r>
                <a:rPr lang="zh-CN" altLang="en-US" sz="1100" dirty="0">
                  <a:latin typeface="微软雅黑" panose="020B0503020204020204" pitchFamily="34" charset="-122"/>
                  <a:ea typeface="微软雅黑" panose="020B0503020204020204" pitchFamily="34" charset="-122"/>
                </a:rPr>
                <a:t>在这里输入您的文字内容，或者将您的文字复制在这里，在这里输入您的文字内容，或者将您的文字复制在这里</a:t>
              </a:r>
              <a:endParaRPr lang="zh-CN" altLang="en-US" sz="1100" dirty="0"/>
            </a:p>
          </p:txBody>
        </p:sp>
        <p:sp>
          <p:nvSpPr>
            <p:cNvPr id="65" name="文本框 64"/>
            <p:cNvSpPr txBox="1"/>
            <p:nvPr/>
          </p:nvSpPr>
          <p:spPr>
            <a:xfrm>
              <a:off x="9229556" y="4653267"/>
              <a:ext cx="1980000" cy="439750"/>
            </a:xfrm>
            <a:prstGeom prst="rect">
              <a:avLst/>
            </a:prstGeom>
            <a:noFill/>
          </p:spPr>
          <p:txBody>
            <a:bodyPr wrap="square" rtlCol="0">
              <a:spAutoFit/>
            </a:bodyPr>
            <a:lstStyle/>
            <a:p>
              <a:pPr algn="ctr"/>
              <a:r>
                <a:rPr lang="zh-CN" altLang="en-US" sz="1600" b="1" dirty="0">
                  <a:solidFill>
                    <a:schemeClr val="accent1"/>
                  </a:solidFill>
                  <a:latin typeface="微软雅黑" panose="020B0503020204020204" pitchFamily="34" charset="-122"/>
                  <a:ea typeface="微软雅黑" panose="020B0503020204020204" pitchFamily="34" charset="-122"/>
                  <a:cs typeface="Aharoni" panose="02010803020104030203" pitchFamily="2" charset="-79"/>
                </a:rPr>
                <a:t>添加您的标题</a:t>
              </a:r>
            </a:p>
          </p:txBody>
        </p:sp>
        <p:grpSp>
          <p:nvGrpSpPr>
            <p:cNvPr id="66" name="Group 20"/>
            <p:cNvGrpSpPr>
              <a:grpSpLocks noChangeAspect="1"/>
            </p:cNvGrpSpPr>
            <p:nvPr/>
          </p:nvGrpSpPr>
          <p:grpSpPr>
            <a:xfrm>
              <a:off x="4577523" y="3989397"/>
              <a:ext cx="432000" cy="299221"/>
              <a:chOff x="7416800" y="1122363"/>
              <a:chExt cx="366713" cy="254000"/>
            </a:xfrm>
            <a:solidFill>
              <a:schemeClr val="bg1"/>
            </a:solidFill>
          </p:grpSpPr>
          <p:sp>
            <p:nvSpPr>
              <p:cNvPr id="67"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a:latin typeface="+mj-ea"/>
                  <a:ea typeface="+mj-ea"/>
                </a:endParaRPr>
              </a:p>
            </p:txBody>
          </p:sp>
          <p:sp>
            <p:nvSpPr>
              <p:cNvPr id="68"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a:latin typeface="+mj-ea"/>
                  <a:ea typeface="+mj-ea"/>
                </a:endParaRPr>
              </a:p>
            </p:txBody>
          </p:sp>
        </p:grpSp>
        <p:sp>
          <p:nvSpPr>
            <p:cNvPr id="69" name="Freeform 35"/>
            <p:cNvSpPr>
              <a:spLocks noChangeAspect="1"/>
            </p:cNvSpPr>
            <p:nvPr/>
          </p:nvSpPr>
          <p:spPr bwMode="auto">
            <a:xfrm>
              <a:off x="1900507" y="3960425"/>
              <a:ext cx="360000" cy="357165"/>
            </a:xfrm>
            <a:custGeom>
              <a:avLst/>
              <a:gdLst>
                <a:gd name="T0" fmla="*/ 597 w 1245"/>
                <a:gd name="T1" fmla="*/ 1 h 1242"/>
                <a:gd name="T2" fmla="*/ 876 w 1245"/>
                <a:gd name="T3" fmla="*/ 315 h 1242"/>
                <a:gd name="T4" fmla="*/ 1006 w 1245"/>
                <a:gd name="T5" fmla="*/ 323 h 1242"/>
                <a:gd name="T6" fmla="*/ 1219 w 1245"/>
                <a:gd name="T7" fmla="*/ 438 h 1242"/>
                <a:gd name="T8" fmla="*/ 991 w 1245"/>
                <a:gd name="T9" fmla="*/ 755 h 1242"/>
                <a:gd name="T10" fmla="*/ 965 w 1245"/>
                <a:gd name="T11" fmla="*/ 1153 h 1242"/>
                <a:gd name="T12" fmla="*/ 630 w 1245"/>
                <a:gd name="T13" fmla="*/ 1026 h 1242"/>
                <a:gd name="T14" fmla="*/ 254 w 1245"/>
                <a:gd name="T15" fmla="*/ 1141 h 1242"/>
                <a:gd name="T16" fmla="*/ 254 w 1245"/>
                <a:gd name="T17" fmla="*/ 744 h 1242"/>
                <a:gd name="T18" fmla="*/ 24 w 1245"/>
                <a:gd name="T19" fmla="*/ 485 h 1242"/>
                <a:gd name="T20" fmla="*/ 229 w 1245"/>
                <a:gd name="T21" fmla="*/ 323 h 1242"/>
                <a:gd name="T22" fmla="*/ 394 w 1245"/>
                <a:gd name="T23" fmla="*/ 303 h 1242"/>
                <a:gd name="T24" fmla="*/ 548 w 1245"/>
                <a:gd name="T25" fmla="*/ 21 h 1242"/>
                <a:gd name="T26" fmla="*/ 597 w 1245"/>
                <a:gd name="T27" fmla="*/ 1 h 1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5" h="1242">
                  <a:moveTo>
                    <a:pt x="597" y="1"/>
                  </a:moveTo>
                  <a:cubicBezTo>
                    <a:pt x="814" y="0"/>
                    <a:pt x="729" y="256"/>
                    <a:pt x="876" y="315"/>
                  </a:cubicBezTo>
                  <a:cubicBezTo>
                    <a:pt x="912" y="329"/>
                    <a:pt x="962" y="316"/>
                    <a:pt x="1006" y="323"/>
                  </a:cubicBezTo>
                  <a:cubicBezTo>
                    <a:pt x="1102" y="338"/>
                    <a:pt x="1204" y="343"/>
                    <a:pt x="1219" y="438"/>
                  </a:cubicBezTo>
                  <a:cubicBezTo>
                    <a:pt x="1245" y="597"/>
                    <a:pt x="1018" y="652"/>
                    <a:pt x="991" y="755"/>
                  </a:cubicBezTo>
                  <a:cubicBezTo>
                    <a:pt x="963" y="867"/>
                    <a:pt x="1142" y="1099"/>
                    <a:pt x="965" y="1153"/>
                  </a:cubicBezTo>
                  <a:cubicBezTo>
                    <a:pt x="814" y="1199"/>
                    <a:pt x="740" y="1044"/>
                    <a:pt x="630" y="1026"/>
                  </a:cubicBezTo>
                  <a:cubicBezTo>
                    <a:pt x="505" y="1005"/>
                    <a:pt x="422" y="1242"/>
                    <a:pt x="254" y="1141"/>
                  </a:cubicBezTo>
                  <a:cubicBezTo>
                    <a:pt x="119" y="1059"/>
                    <a:pt x="293" y="869"/>
                    <a:pt x="254" y="744"/>
                  </a:cubicBezTo>
                  <a:cubicBezTo>
                    <a:pt x="223" y="645"/>
                    <a:pt x="48" y="620"/>
                    <a:pt x="24" y="485"/>
                  </a:cubicBezTo>
                  <a:cubicBezTo>
                    <a:pt x="0" y="352"/>
                    <a:pt x="132" y="339"/>
                    <a:pt x="229" y="323"/>
                  </a:cubicBezTo>
                  <a:cubicBezTo>
                    <a:pt x="290" y="314"/>
                    <a:pt x="356" y="333"/>
                    <a:pt x="394" y="303"/>
                  </a:cubicBezTo>
                  <a:cubicBezTo>
                    <a:pt x="473" y="239"/>
                    <a:pt x="465" y="83"/>
                    <a:pt x="548" y="21"/>
                  </a:cubicBezTo>
                  <a:cubicBezTo>
                    <a:pt x="564" y="14"/>
                    <a:pt x="581" y="8"/>
                    <a:pt x="597" y="1"/>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sp>
          <p:nvSpPr>
            <p:cNvPr id="70" name="Freeform 175"/>
            <p:cNvSpPr>
              <a:spLocks noChangeAspect="1" noEditPoints="1"/>
            </p:cNvSpPr>
            <p:nvPr/>
          </p:nvSpPr>
          <p:spPr bwMode="auto">
            <a:xfrm>
              <a:off x="10093536" y="3944927"/>
              <a:ext cx="252041" cy="410730"/>
            </a:xfrm>
            <a:custGeom>
              <a:avLst/>
              <a:gdLst>
                <a:gd name="T0" fmla="*/ 183 w 800"/>
                <a:gd name="T1" fmla="*/ 187 h 1294"/>
                <a:gd name="T2" fmla="*/ 131 w 800"/>
                <a:gd name="T3" fmla="*/ 209 h 1294"/>
                <a:gd name="T4" fmla="*/ 109 w 800"/>
                <a:gd name="T5" fmla="*/ 1111 h 1294"/>
                <a:gd name="T6" fmla="*/ 183 w 800"/>
                <a:gd name="T7" fmla="*/ 1186 h 1294"/>
                <a:gd name="T8" fmla="*/ 670 w 800"/>
                <a:gd name="T9" fmla="*/ 1164 h 1294"/>
                <a:gd name="T10" fmla="*/ 692 w 800"/>
                <a:gd name="T11" fmla="*/ 261 h 1294"/>
                <a:gd name="T12" fmla="*/ 618 w 800"/>
                <a:gd name="T13" fmla="*/ 187 h 1294"/>
                <a:gd name="T14" fmla="*/ 178 w 800"/>
                <a:gd name="T15" fmla="*/ 1100 h 1294"/>
                <a:gd name="T16" fmla="*/ 613 w 800"/>
                <a:gd name="T17" fmla="*/ 1011 h 1294"/>
                <a:gd name="T18" fmla="*/ 178 w 800"/>
                <a:gd name="T19" fmla="*/ 887 h 1294"/>
                <a:gd name="T20" fmla="*/ 613 w 800"/>
                <a:gd name="T21" fmla="*/ 977 h 1294"/>
                <a:gd name="T22" fmla="*/ 178 w 800"/>
                <a:gd name="T23" fmla="*/ 887 h 1294"/>
                <a:gd name="T24" fmla="*/ 178 w 800"/>
                <a:gd name="T25" fmla="*/ 847 h 1294"/>
                <a:gd name="T26" fmla="*/ 613 w 800"/>
                <a:gd name="T27" fmla="*/ 758 h 1294"/>
                <a:gd name="T28" fmla="*/ 178 w 800"/>
                <a:gd name="T29" fmla="*/ 634 h 1294"/>
                <a:gd name="T30" fmla="*/ 613 w 800"/>
                <a:gd name="T31" fmla="*/ 724 h 1294"/>
                <a:gd name="T32" fmla="*/ 178 w 800"/>
                <a:gd name="T33" fmla="*/ 634 h 1294"/>
                <a:gd name="T34" fmla="*/ 178 w 800"/>
                <a:gd name="T35" fmla="*/ 604 h 1294"/>
                <a:gd name="T36" fmla="*/ 613 w 800"/>
                <a:gd name="T37" fmla="*/ 514 h 1294"/>
                <a:gd name="T38" fmla="*/ 255 w 800"/>
                <a:gd name="T39" fmla="*/ 319 h 1294"/>
                <a:gd name="T40" fmla="*/ 363 w 800"/>
                <a:gd name="T41" fmla="*/ 381 h 1294"/>
                <a:gd name="T42" fmla="*/ 425 w 800"/>
                <a:gd name="T43" fmla="*/ 489 h 1294"/>
                <a:gd name="T44" fmla="*/ 534 w 800"/>
                <a:gd name="T45" fmla="*/ 381 h 1294"/>
                <a:gd name="T46" fmla="*/ 425 w 800"/>
                <a:gd name="T47" fmla="*/ 319 h 1294"/>
                <a:gd name="T48" fmla="*/ 363 w 800"/>
                <a:gd name="T49" fmla="*/ 210 h 1294"/>
                <a:gd name="T50" fmla="*/ 255 w 800"/>
                <a:gd name="T51" fmla="*/ 319 h 1294"/>
                <a:gd name="T52" fmla="*/ 251 w 800"/>
                <a:gd name="T53" fmla="*/ 78 h 1294"/>
                <a:gd name="T54" fmla="*/ 543 w 800"/>
                <a:gd name="T55" fmla="*/ 0 h 1294"/>
                <a:gd name="T56" fmla="*/ 618 w 800"/>
                <a:gd name="T57" fmla="*/ 78 h 1294"/>
                <a:gd name="T58" fmla="*/ 800 w 800"/>
                <a:gd name="T59" fmla="*/ 261 h 1294"/>
                <a:gd name="T60" fmla="*/ 747 w 800"/>
                <a:gd name="T61" fmla="*/ 1240 h 1294"/>
                <a:gd name="T62" fmla="*/ 618 w 800"/>
                <a:gd name="T63" fmla="*/ 1294 h 1294"/>
                <a:gd name="T64" fmla="*/ 54 w 800"/>
                <a:gd name="T65" fmla="*/ 1240 h 1294"/>
                <a:gd name="T66" fmla="*/ 0 w 800"/>
                <a:gd name="T67" fmla="*/ 261 h 1294"/>
                <a:gd name="T68" fmla="*/ 54 w 800"/>
                <a:gd name="T69" fmla="*/ 132 h 1294"/>
                <a:gd name="T70" fmla="*/ 183 w 800"/>
                <a:gd name="T71" fmla="*/ 78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0" h="1294">
                  <a:moveTo>
                    <a:pt x="618" y="187"/>
                  </a:moveTo>
                  <a:lnTo>
                    <a:pt x="183" y="187"/>
                  </a:lnTo>
                  <a:cubicBezTo>
                    <a:pt x="163" y="187"/>
                    <a:pt x="144" y="195"/>
                    <a:pt x="131" y="208"/>
                  </a:cubicBezTo>
                  <a:lnTo>
                    <a:pt x="131" y="209"/>
                  </a:lnTo>
                  <a:cubicBezTo>
                    <a:pt x="117" y="222"/>
                    <a:pt x="109" y="241"/>
                    <a:pt x="109" y="261"/>
                  </a:cubicBezTo>
                  <a:lnTo>
                    <a:pt x="109" y="1111"/>
                  </a:lnTo>
                  <a:cubicBezTo>
                    <a:pt x="109" y="1132"/>
                    <a:pt x="117" y="1150"/>
                    <a:pt x="131" y="1164"/>
                  </a:cubicBezTo>
                  <a:cubicBezTo>
                    <a:pt x="144" y="1177"/>
                    <a:pt x="163" y="1186"/>
                    <a:pt x="183" y="1186"/>
                  </a:cubicBezTo>
                  <a:lnTo>
                    <a:pt x="618" y="1186"/>
                  </a:lnTo>
                  <a:cubicBezTo>
                    <a:pt x="638" y="1186"/>
                    <a:pt x="657" y="1177"/>
                    <a:pt x="670" y="1164"/>
                  </a:cubicBezTo>
                  <a:cubicBezTo>
                    <a:pt x="684" y="1150"/>
                    <a:pt x="692" y="1132"/>
                    <a:pt x="692" y="1111"/>
                  </a:cubicBezTo>
                  <a:lnTo>
                    <a:pt x="692" y="261"/>
                  </a:lnTo>
                  <a:cubicBezTo>
                    <a:pt x="692" y="241"/>
                    <a:pt x="684" y="222"/>
                    <a:pt x="670" y="209"/>
                  </a:cubicBezTo>
                  <a:cubicBezTo>
                    <a:pt x="657" y="195"/>
                    <a:pt x="638" y="187"/>
                    <a:pt x="618" y="187"/>
                  </a:cubicBezTo>
                  <a:close/>
                  <a:moveTo>
                    <a:pt x="178" y="1011"/>
                  </a:moveTo>
                  <a:lnTo>
                    <a:pt x="178" y="1100"/>
                  </a:lnTo>
                  <a:lnTo>
                    <a:pt x="613" y="1100"/>
                  </a:lnTo>
                  <a:lnTo>
                    <a:pt x="613" y="1011"/>
                  </a:lnTo>
                  <a:lnTo>
                    <a:pt x="178" y="1011"/>
                  </a:lnTo>
                  <a:close/>
                  <a:moveTo>
                    <a:pt x="178" y="887"/>
                  </a:moveTo>
                  <a:lnTo>
                    <a:pt x="178" y="977"/>
                  </a:lnTo>
                  <a:lnTo>
                    <a:pt x="613" y="977"/>
                  </a:lnTo>
                  <a:lnTo>
                    <a:pt x="613" y="887"/>
                  </a:lnTo>
                  <a:lnTo>
                    <a:pt x="178" y="887"/>
                  </a:lnTo>
                  <a:close/>
                  <a:moveTo>
                    <a:pt x="178" y="758"/>
                  </a:moveTo>
                  <a:lnTo>
                    <a:pt x="178" y="847"/>
                  </a:lnTo>
                  <a:lnTo>
                    <a:pt x="613" y="847"/>
                  </a:lnTo>
                  <a:lnTo>
                    <a:pt x="613" y="758"/>
                  </a:lnTo>
                  <a:lnTo>
                    <a:pt x="178" y="758"/>
                  </a:lnTo>
                  <a:close/>
                  <a:moveTo>
                    <a:pt x="178" y="634"/>
                  </a:moveTo>
                  <a:lnTo>
                    <a:pt x="178" y="724"/>
                  </a:lnTo>
                  <a:lnTo>
                    <a:pt x="613" y="724"/>
                  </a:lnTo>
                  <a:lnTo>
                    <a:pt x="613" y="634"/>
                  </a:lnTo>
                  <a:lnTo>
                    <a:pt x="178" y="634"/>
                  </a:lnTo>
                  <a:close/>
                  <a:moveTo>
                    <a:pt x="178" y="514"/>
                  </a:moveTo>
                  <a:lnTo>
                    <a:pt x="178" y="604"/>
                  </a:lnTo>
                  <a:lnTo>
                    <a:pt x="613" y="604"/>
                  </a:lnTo>
                  <a:lnTo>
                    <a:pt x="613" y="514"/>
                  </a:lnTo>
                  <a:lnTo>
                    <a:pt x="178" y="514"/>
                  </a:lnTo>
                  <a:close/>
                  <a:moveTo>
                    <a:pt x="255" y="319"/>
                  </a:moveTo>
                  <a:lnTo>
                    <a:pt x="255" y="381"/>
                  </a:lnTo>
                  <a:lnTo>
                    <a:pt x="363" y="381"/>
                  </a:lnTo>
                  <a:lnTo>
                    <a:pt x="363" y="489"/>
                  </a:lnTo>
                  <a:lnTo>
                    <a:pt x="425" y="489"/>
                  </a:lnTo>
                  <a:lnTo>
                    <a:pt x="425" y="381"/>
                  </a:lnTo>
                  <a:lnTo>
                    <a:pt x="534" y="381"/>
                  </a:lnTo>
                  <a:lnTo>
                    <a:pt x="534" y="319"/>
                  </a:lnTo>
                  <a:lnTo>
                    <a:pt x="425" y="319"/>
                  </a:lnTo>
                  <a:lnTo>
                    <a:pt x="425" y="210"/>
                  </a:lnTo>
                  <a:lnTo>
                    <a:pt x="363" y="210"/>
                  </a:lnTo>
                  <a:lnTo>
                    <a:pt x="363" y="319"/>
                  </a:lnTo>
                  <a:lnTo>
                    <a:pt x="255" y="319"/>
                  </a:lnTo>
                  <a:close/>
                  <a:moveTo>
                    <a:pt x="183" y="78"/>
                  </a:moveTo>
                  <a:lnTo>
                    <a:pt x="251" y="78"/>
                  </a:lnTo>
                  <a:lnTo>
                    <a:pt x="251" y="0"/>
                  </a:lnTo>
                  <a:lnTo>
                    <a:pt x="543" y="0"/>
                  </a:lnTo>
                  <a:lnTo>
                    <a:pt x="543" y="78"/>
                  </a:lnTo>
                  <a:lnTo>
                    <a:pt x="618" y="78"/>
                  </a:lnTo>
                  <a:cubicBezTo>
                    <a:pt x="668" y="78"/>
                    <a:pt x="714" y="99"/>
                    <a:pt x="747" y="132"/>
                  </a:cubicBezTo>
                  <a:cubicBezTo>
                    <a:pt x="780" y="165"/>
                    <a:pt x="800" y="211"/>
                    <a:pt x="800" y="261"/>
                  </a:cubicBezTo>
                  <a:lnTo>
                    <a:pt x="800" y="1111"/>
                  </a:lnTo>
                  <a:cubicBezTo>
                    <a:pt x="800" y="1161"/>
                    <a:pt x="780" y="1207"/>
                    <a:pt x="747" y="1240"/>
                  </a:cubicBezTo>
                  <a:lnTo>
                    <a:pt x="746" y="1240"/>
                  </a:lnTo>
                  <a:cubicBezTo>
                    <a:pt x="713" y="1273"/>
                    <a:pt x="668" y="1294"/>
                    <a:pt x="618" y="1294"/>
                  </a:cubicBezTo>
                  <a:lnTo>
                    <a:pt x="183" y="1294"/>
                  </a:lnTo>
                  <a:cubicBezTo>
                    <a:pt x="133" y="1294"/>
                    <a:pt x="87" y="1273"/>
                    <a:pt x="54" y="1240"/>
                  </a:cubicBezTo>
                  <a:cubicBezTo>
                    <a:pt x="21" y="1207"/>
                    <a:pt x="0" y="1161"/>
                    <a:pt x="0" y="1111"/>
                  </a:cubicBezTo>
                  <a:lnTo>
                    <a:pt x="0" y="261"/>
                  </a:lnTo>
                  <a:cubicBezTo>
                    <a:pt x="0" y="211"/>
                    <a:pt x="21" y="165"/>
                    <a:pt x="54" y="132"/>
                  </a:cubicBezTo>
                  <a:lnTo>
                    <a:pt x="54" y="132"/>
                  </a:lnTo>
                  <a:lnTo>
                    <a:pt x="54" y="132"/>
                  </a:lnTo>
                  <a:cubicBezTo>
                    <a:pt x="88" y="99"/>
                    <a:pt x="133" y="78"/>
                    <a:pt x="183" y="78"/>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sp>
          <p:nvSpPr>
            <p:cNvPr id="71" name="Freeform 97"/>
            <p:cNvSpPr>
              <a:spLocks noChangeAspect="1" noEditPoints="1"/>
            </p:cNvSpPr>
            <p:nvPr/>
          </p:nvSpPr>
          <p:spPr bwMode="auto">
            <a:xfrm>
              <a:off x="7326539" y="3957532"/>
              <a:ext cx="360000" cy="362951"/>
            </a:xfrm>
            <a:custGeom>
              <a:avLst/>
              <a:gdLst>
                <a:gd name="T0" fmla="*/ 931 w 1200"/>
                <a:gd name="T1" fmla="*/ 1047 h 1200"/>
                <a:gd name="T2" fmla="*/ 681 w 1200"/>
                <a:gd name="T3" fmla="*/ 615 h 1200"/>
                <a:gd name="T4" fmla="*/ 1068 w 1200"/>
                <a:gd name="T5" fmla="*/ 299 h 1200"/>
                <a:gd name="T6" fmla="*/ 1156 w 1200"/>
                <a:gd name="T7" fmla="*/ 600 h 1200"/>
                <a:gd name="T8" fmla="*/ 931 w 1200"/>
                <a:gd name="T9" fmla="*/ 1047 h 1200"/>
                <a:gd name="T10" fmla="*/ 1029 w 1200"/>
                <a:gd name="T11" fmla="*/ 181 h 1200"/>
                <a:gd name="T12" fmla="*/ 618 w 1200"/>
                <a:gd name="T13" fmla="*/ 513 h 1200"/>
                <a:gd name="T14" fmla="*/ 618 w 1200"/>
                <a:gd name="T15" fmla="*/ 555 h 1200"/>
                <a:gd name="T16" fmla="*/ 1049 w 1200"/>
                <a:gd name="T17" fmla="*/ 203 h 1200"/>
                <a:gd name="T18" fmla="*/ 1029 w 1200"/>
                <a:gd name="T19" fmla="*/ 181 h 1200"/>
                <a:gd name="T20" fmla="*/ 985 w 1200"/>
                <a:gd name="T21" fmla="*/ 139 h 1200"/>
                <a:gd name="T22" fmla="*/ 618 w 1200"/>
                <a:gd name="T23" fmla="*/ 436 h 1200"/>
                <a:gd name="T24" fmla="*/ 618 w 1200"/>
                <a:gd name="T25" fmla="*/ 480 h 1200"/>
                <a:gd name="T26" fmla="*/ 1011 w 1200"/>
                <a:gd name="T27" fmla="*/ 163 h 1200"/>
                <a:gd name="T28" fmla="*/ 985 w 1200"/>
                <a:gd name="T29" fmla="*/ 139 h 1200"/>
                <a:gd name="T30" fmla="*/ 935 w 1200"/>
                <a:gd name="T31" fmla="*/ 102 h 1200"/>
                <a:gd name="T32" fmla="*/ 618 w 1200"/>
                <a:gd name="T33" fmla="*/ 358 h 1200"/>
                <a:gd name="T34" fmla="*/ 618 w 1200"/>
                <a:gd name="T35" fmla="*/ 402 h 1200"/>
                <a:gd name="T36" fmla="*/ 964 w 1200"/>
                <a:gd name="T37" fmla="*/ 123 h 1200"/>
                <a:gd name="T38" fmla="*/ 935 w 1200"/>
                <a:gd name="T39" fmla="*/ 102 h 1200"/>
                <a:gd name="T40" fmla="*/ 880 w 1200"/>
                <a:gd name="T41" fmla="*/ 69 h 1200"/>
                <a:gd name="T42" fmla="*/ 618 w 1200"/>
                <a:gd name="T43" fmla="*/ 281 h 1200"/>
                <a:gd name="T44" fmla="*/ 618 w 1200"/>
                <a:gd name="T45" fmla="*/ 325 h 1200"/>
                <a:gd name="T46" fmla="*/ 912 w 1200"/>
                <a:gd name="T47" fmla="*/ 87 h 1200"/>
                <a:gd name="T48" fmla="*/ 880 w 1200"/>
                <a:gd name="T49" fmla="*/ 69 h 1200"/>
                <a:gd name="T50" fmla="*/ 819 w 1200"/>
                <a:gd name="T51" fmla="*/ 41 h 1200"/>
                <a:gd name="T52" fmla="*/ 618 w 1200"/>
                <a:gd name="T53" fmla="*/ 203 h 1200"/>
                <a:gd name="T54" fmla="*/ 618 w 1200"/>
                <a:gd name="T55" fmla="*/ 247 h 1200"/>
                <a:gd name="T56" fmla="*/ 854 w 1200"/>
                <a:gd name="T57" fmla="*/ 56 h 1200"/>
                <a:gd name="T58" fmla="*/ 819 w 1200"/>
                <a:gd name="T59" fmla="*/ 41 h 1200"/>
                <a:gd name="T60" fmla="*/ 750 w 1200"/>
                <a:gd name="T61" fmla="*/ 19 h 1200"/>
                <a:gd name="T62" fmla="*/ 618 w 1200"/>
                <a:gd name="T63" fmla="*/ 126 h 1200"/>
                <a:gd name="T64" fmla="*/ 618 w 1200"/>
                <a:gd name="T65" fmla="*/ 170 h 1200"/>
                <a:gd name="T66" fmla="*/ 790 w 1200"/>
                <a:gd name="T67" fmla="*/ 31 h 1200"/>
                <a:gd name="T68" fmla="*/ 750 w 1200"/>
                <a:gd name="T69" fmla="*/ 19 h 1200"/>
                <a:gd name="T70" fmla="*/ 672 w 1200"/>
                <a:gd name="T71" fmla="*/ 4 h 1200"/>
                <a:gd name="T72" fmla="*/ 618 w 1200"/>
                <a:gd name="T73" fmla="*/ 48 h 1200"/>
                <a:gd name="T74" fmla="*/ 618 w 1200"/>
                <a:gd name="T75" fmla="*/ 92 h 1200"/>
                <a:gd name="T76" fmla="*/ 718 w 1200"/>
                <a:gd name="T77" fmla="*/ 12 h 1200"/>
                <a:gd name="T78" fmla="*/ 672 w 1200"/>
                <a:gd name="T79" fmla="*/ 4 h 1200"/>
                <a:gd name="T80" fmla="*/ 618 w 1200"/>
                <a:gd name="T81" fmla="*/ 0 h 1200"/>
                <a:gd name="T82" fmla="*/ 618 w 1200"/>
                <a:gd name="T83" fmla="*/ 15 h 1200"/>
                <a:gd name="T84" fmla="*/ 635 w 1200"/>
                <a:gd name="T85" fmla="*/ 1 h 1200"/>
                <a:gd name="T86" fmla="*/ 618 w 1200"/>
                <a:gd name="T87" fmla="*/ 0 h 1200"/>
                <a:gd name="T88" fmla="*/ 577 w 1200"/>
                <a:gd name="T89" fmla="*/ 608 h 1200"/>
                <a:gd name="T90" fmla="*/ 576 w 1200"/>
                <a:gd name="T91" fmla="*/ 605 h 1200"/>
                <a:gd name="T92" fmla="*/ 575 w 1200"/>
                <a:gd name="T93" fmla="*/ 600 h 1200"/>
                <a:gd name="T94" fmla="*/ 575 w 1200"/>
                <a:gd name="T95" fmla="*/ 0 h 1200"/>
                <a:gd name="T96" fmla="*/ 0 w 1200"/>
                <a:gd name="T97" fmla="*/ 600 h 1200"/>
                <a:gd name="T98" fmla="*/ 600 w 1200"/>
                <a:gd name="T99" fmla="*/ 1200 h 1200"/>
                <a:gd name="T100" fmla="*/ 879 w 1200"/>
                <a:gd name="T101" fmla="*/ 1131 h 1200"/>
                <a:gd name="T102" fmla="*/ 578 w 1200"/>
                <a:gd name="T103" fmla="*/ 610 h 1200"/>
                <a:gd name="T104" fmla="*/ 577 w 1200"/>
                <a:gd name="T105" fmla="*/ 608 h 1200"/>
                <a:gd name="T106" fmla="*/ 1077 w 1200"/>
                <a:gd name="T107" fmla="*/ 236 h 1200"/>
                <a:gd name="T108" fmla="*/ 624 w 1200"/>
                <a:gd name="T109" fmla="*/ 605 h 1200"/>
                <a:gd name="T110" fmla="*/ 916 w 1200"/>
                <a:gd name="T111" fmla="*/ 1109 h 1200"/>
                <a:gd name="T112" fmla="*/ 1200 w 1200"/>
                <a:gd name="T113" fmla="*/ 600 h 1200"/>
                <a:gd name="T114" fmla="*/ 1077 w 1200"/>
                <a:gd name="T115" fmla="*/ 23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00" h="1200">
                  <a:moveTo>
                    <a:pt x="931" y="1047"/>
                  </a:moveTo>
                  <a:lnTo>
                    <a:pt x="681" y="615"/>
                  </a:lnTo>
                  <a:lnTo>
                    <a:pt x="1068" y="299"/>
                  </a:lnTo>
                  <a:cubicBezTo>
                    <a:pt x="1126" y="389"/>
                    <a:pt x="1156" y="492"/>
                    <a:pt x="1156" y="600"/>
                  </a:cubicBezTo>
                  <a:cubicBezTo>
                    <a:pt x="1156" y="778"/>
                    <a:pt x="1072" y="942"/>
                    <a:pt x="931" y="1047"/>
                  </a:cubicBezTo>
                  <a:close/>
                  <a:moveTo>
                    <a:pt x="1029" y="181"/>
                  </a:moveTo>
                  <a:lnTo>
                    <a:pt x="618" y="513"/>
                  </a:lnTo>
                  <a:lnTo>
                    <a:pt x="618" y="555"/>
                  </a:lnTo>
                  <a:lnTo>
                    <a:pt x="1049" y="203"/>
                  </a:lnTo>
                  <a:lnTo>
                    <a:pt x="1029" y="181"/>
                  </a:lnTo>
                  <a:close/>
                  <a:moveTo>
                    <a:pt x="985" y="139"/>
                  </a:moveTo>
                  <a:lnTo>
                    <a:pt x="618" y="436"/>
                  </a:lnTo>
                  <a:lnTo>
                    <a:pt x="618" y="480"/>
                  </a:lnTo>
                  <a:lnTo>
                    <a:pt x="1011" y="163"/>
                  </a:lnTo>
                  <a:lnTo>
                    <a:pt x="985" y="139"/>
                  </a:lnTo>
                  <a:close/>
                  <a:moveTo>
                    <a:pt x="935" y="102"/>
                  </a:moveTo>
                  <a:lnTo>
                    <a:pt x="618" y="358"/>
                  </a:lnTo>
                  <a:lnTo>
                    <a:pt x="618" y="402"/>
                  </a:lnTo>
                  <a:lnTo>
                    <a:pt x="964" y="123"/>
                  </a:lnTo>
                  <a:lnTo>
                    <a:pt x="935" y="102"/>
                  </a:lnTo>
                  <a:close/>
                  <a:moveTo>
                    <a:pt x="880" y="69"/>
                  </a:moveTo>
                  <a:lnTo>
                    <a:pt x="618" y="281"/>
                  </a:lnTo>
                  <a:lnTo>
                    <a:pt x="618" y="325"/>
                  </a:lnTo>
                  <a:lnTo>
                    <a:pt x="912" y="87"/>
                  </a:lnTo>
                  <a:cubicBezTo>
                    <a:pt x="901" y="81"/>
                    <a:pt x="891" y="75"/>
                    <a:pt x="880" y="69"/>
                  </a:cubicBezTo>
                  <a:close/>
                  <a:moveTo>
                    <a:pt x="819" y="41"/>
                  </a:moveTo>
                  <a:lnTo>
                    <a:pt x="618" y="203"/>
                  </a:lnTo>
                  <a:lnTo>
                    <a:pt x="618" y="247"/>
                  </a:lnTo>
                  <a:lnTo>
                    <a:pt x="854" y="56"/>
                  </a:lnTo>
                  <a:cubicBezTo>
                    <a:pt x="843" y="51"/>
                    <a:pt x="831" y="46"/>
                    <a:pt x="819" y="41"/>
                  </a:cubicBezTo>
                  <a:close/>
                  <a:moveTo>
                    <a:pt x="750" y="19"/>
                  </a:moveTo>
                  <a:lnTo>
                    <a:pt x="618" y="126"/>
                  </a:lnTo>
                  <a:lnTo>
                    <a:pt x="618" y="170"/>
                  </a:lnTo>
                  <a:lnTo>
                    <a:pt x="790" y="31"/>
                  </a:lnTo>
                  <a:cubicBezTo>
                    <a:pt x="777" y="26"/>
                    <a:pt x="764" y="22"/>
                    <a:pt x="750" y="19"/>
                  </a:cubicBezTo>
                  <a:close/>
                  <a:moveTo>
                    <a:pt x="672" y="4"/>
                  </a:moveTo>
                  <a:lnTo>
                    <a:pt x="618" y="48"/>
                  </a:lnTo>
                  <a:lnTo>
                    <a:pt x="618" y="92"/>
                  </a:lnTo>
                  <a:lnTo>
                    <a:pt x="718" y="12"/>
                  </a:lnTo>
                  <a:cubicBezTo>
                    <a:pt x="703" y="9"/>
                    <a:pt x="688" y="6"/>
                    <a:pt x="672" y="4"/>
                  </a:cubicBezTo>
                  <a:close/>
                  <a:moveTo>
                    <a:pt x="618" y="0"/>
                  </a:moveTo>
                  <a:lnTo>
                    <a:pt x="618" y="15"/>
                  </a:lnTo>
                  <a:lnTo>
                    <a:pt x="635" y="1"/>
                  </a:lnTo>
                  <a:lnTo>
                    <a:pt x="618" y="0"/>
                  </a:lnTo>
                  <a:close/>
                  <a:moveTo>
                    <a:pt x="577" y="608"/>
                  </a:moveTo>
                  <a:lnTo>
                    <a:pt x="576" y="605"/>
                  </a:lnTo>
                  <a:lnTo>
                    <a:pt x="575" y="600"/>
                  </a:lnTo>
                  <a:lnTo>
                    <a:pt x="575" y="0"/>
                  </a:lnTo>
                  <a:cubicBezTo>
                    <a:pt x="255" y="13"/>
                    <a:pt x="0" y="277"/>
                    <a:pt x="0" y="600"/>
                  </a:cubicBezTo>
                  <a:cubicBezTo>
                    <a:pt x="0" y="931"/>
                    <a:pt x="268" y="1200"/>
                    <a:pt x="600" y="1200"/>
                  </a:cubicBezTo>
                  <a:cubicBezTo>
                    <a:pt x="701" y="1200"/>
                    <a:pt x="796" y="1175"/>
                    <a:pt x="879" y="1131"/>
                  </a:cubicBezTo>
                  <a:lnTo>
                    <a:pt x="578" y="610"/>
                  </a:lnTo>
                  <a:lnTo>
                    <a:pt x="577" y="608"/>
                  </a:lnTo>
                  <a:close/>
                  <a:moveTo>
                    <a:pt x="1077" y="236"/>
                  </a:moveTo>
                  <a:lnTo>
                    <a:pt x="624" y="605"/>
                  </a:lnTo>
                  <a:lnTo>
                    <a:pt x="916" y="1109"/>
                  </a:lnTo>
                  <a:cubicBezTo>
                    <a:pt x="1086" y="1003"/>
                    <a:pt x="1200" y="815"/>
                    <a:pt x="1200" y="600"/>
                  </a:cubicBezTo>
                  <a:cubicBezTo>
                    <a:pt x="1200" y="463"/>
                    <a:pt x="1154" y="337"/>
                    <a:pt x="1077" y="236"/>
                  </a:cubicBezTo>
                  <a:close/>
                </a:path>
              </a:pathLst>
            </a:custGeom>
            <a:solidFill>
              <a:schemeClr val="bg1"/>
            </a:solidFill>
            <a:ln>
              <a:noFill/>
            </a:ln>
          </p:spPr>
          <p:txBody>
            <a:bodyPr vert="horz" wrap="square" lIns="91440" tIns="45720" rIns="91440" bIns="45720" numCol="1" anchor="t" anchorCtr="0" compatLnSpc="1"/>
            <a:lstStyle/>
            <a:p>
              <a:endParaRPr lang="zh-CN" altLang="en-US" sz="1400"/>
            </a:p>
          </p:txBody>
        </p:sp>
      </p:grpSp>
    </p:spTree>
  </p:cSld>
  <p:clrMapOvr>
    <a:masterClrMapping/>
  </p:clrMapOvr>
  <p:transition spd="slow" advClick="0" advTm="0">
    <p:cove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组合 35"/>
          <p:cNvGrpSpPr/>
          <p:nvPr/>
        </p:nvGrpSpPr>
        <p:grpSpPr>
          <a:xfrm>
            <a:off x="2681392" y="1090106"/>
            <a:ext cx="3404768" cy="3404768"/>
            <a:chOff x="3870772" y="1345881"/>
            <a:chExt cx="4355170" cy="4355170"/>
          </a:xfrm>
        </p:grpSpPr>
        <p:sp>
          <p:nvSpPr>
            <p:cNvPr id="37" name="椭圆 36"/>
            <p:cNvSpPr/>
            <p:nvPr/>
          </p:nvSpPr>
          <p:spPr>
            <a:xfrm>
              <a:off x="3870772" y="1345881"/>
              <a:ext cx="4355170" cy="435517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38" name="椭圆 37"/>
            <p:cNvSpPr/>
            <p:nvPr/>
          </p:nvSpPr>
          <p:spPr>
            <a:xfrm>
              <a:off x="4228452" y="1633785"/>
              <a:ext cx="3779359" cy="3779359"/>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grpSp>
      <p:sp>
        <p:nvSpPr>
          <p:cNvPr id="39" name="椭圆 38"/>
          <p:cNvSpPr/>
          <p:nvPr/>
        </p:nvSpPr>
        <p:spPr>
          <a:xfrm flipV="1">
            <a:off x="6948606" y="4859476"/>
            <a:ext cx="82367" cy="82367"/>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0" name="组合 39"/>
          <p:cNvGrpSpPr/>
          <p:nvPr/>
        </p:nvGrpSpPr>
        <p:grpSpPr>
          <a:xfrm>
            <a:off x="1597895" y="2413434"/>
            <a:ext cx="420128" cy="420128"/>
            <a:chOff x="1534158" y="3352646"/>
            <a:chExt cx="375920" cy="375920"/>
          </a:xfrm>
        </p:grpSpPr>
        <p:sp>
          <p:nvSpPr>
            <p:cNvPr id="41" name="椭圆 40"/>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2" name="等腰三角形 41"/>
            <p:cNvSpPr/>
            <p:nvPr/>
          </p:nvSpPr>
          <p:spPr>
            <a:xfrm rot="16200000">
              <a:off x="1633052" y="3472583"/>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grpSp>
        <p:nvGrpSpPr>
          <p:cNvPr id="43" name="组合 42"/>
          <p:cNvGrpSpPr/>
          <p:nvPr/>
        </p:nvGrpSpPr>
        <p:grpSpPr>
          <a:xfrm>
            <a:off x="6744160" y="2423739"/>
            <a:ext cx="420128" cy="420128"/>
            <a:chOff x="10302240" y="3352646"/>
            <a:chExt cx="375920" cy="375920"/>
          </a:xfrm>
        </p:grpSpPr>
        <p:sp>
          <p:nvSpPr>
            <p:cNvPr id="44" name="椭圆 43"/>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5" name="等腰三角形 44"/>
            <p:cNvSpPr/>
            <p:nvPr/>
          </p:nvSpPr>
          <p:spPr>
            <a:xfrm rot="5400000" flipH="1">
              <a:off x="10441775" y="3472584"/>
              <a:ext cx="157811" cy="136044"/>
            </a:xfrm>
            <a:prstGeom prst="triangl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sp>
        <p:nvSpPr>
          <p:cNvPr id="46" name="椭圆 45"/>
          <p:cNvSpPr>
            <a:spLocks noChangeAspect="1"/>
          </p:cNvSpPr>
          <p:nvPr/>
        </p:nvSpPr>
        <p:spPr>
          <a:xfrm>
            <a:off x="2507212" y="894684"/>
            <a:ext cx="3747759" cy="3747759"/>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grpSp>
        <p:nvGrpSpPr>
          <p:cNvPr id="47" name="组合 46"/>
          <p:cNvGrpSpPr/>
          <p:nvPr/>
        </p:nvGrpSpPr>
        <p:grpSpPr>
          <a:xfrm>
            <a:off x="5449131" y="1018587"/>
            <a:ext cx="932999" cy="932999"/>
            <a:chOff x="7196230" y="925197"/>
            <a:chExt cx="1193436" cy="1193436"/>
          </a:xfrm>
        </p:grpSpPr>
        <p:sp>
          <p:nvSpPr>
            <p:cNvPr id="48" name="椭圆 47"/>
            <p:cNvSpPr/>
            <p:nvPr/>
          </p:nvSpPr>
          <p:spPr>
            <a:xfrm>
              <a:off x="7196230" y="925197"/>
              <a:ext cx="1193436" cy="119343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prstClr val="white"/>
                </a:solidFill>
              </a:endParaRPr>
            </a:p>
          </p:txBody>
        </p:sp>
        <p:sp>
          <p:nvSpPr>
            <p:cNvPr id="49" name="椭圆 48"/>
            <p:cNvSpPr/>
            <p:nvPr/>
          </p:nvSpPr>
          <p:spPr>
            <a:xfrm>
              <a:off x="7376994" y="1105961"/>
              <a:ext cx="831906" cy="831906"/>
            </a:xfrm>
            <a:prstGeom prst="ellipse">
              <a:avLst/>
            </a:prstGeom>
            <a:solidFill>
              <a:srgbClr val="003366"/>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sp>
          <p:nvSpPr>
            <p:cNvPr id="50" name="矩形 49"/>
            <p:cNvSpPr/>
            <p:nvPr/>
          </p:nvSpPr>
          <p:spPr>
            <a:xfrm>
              <a:off x="7493306" y="1286439"/>
              <a:ext cx="619948" cy="529493"/>
            </a:xfrm>
            <a:prstGeom prst="rect">
              <a:avLst/>
            </a:prstGeom>
          </p:spPr>
          <p:txBody>
            <a:bodyPr wrap="none">
              <a:spAutoFit/>
            </a:bodyPr>
            <a:lstStyle/>
            <a:p>
              <a:pPr algn="ctr"/>
              <a:r>
                <a:rPr lang="en-US" altLang="zh-CN" sz="2000" b="1" dirty="0">
                  <a:solidFill>
                    <a:prstClr val="white"/>
                  </a:solidFill>
                  <a:latin typeface="Kartika" panose="02020503030404060203" pitchFamily="18" charset="0"/>
                  <a:cs typeface="Kartika" panose="02020503030404060203" pitchFamily="18" charset="0"/>
                </a:rPr>
                <a:t>02</a:t>
              </a:r>
              <a:endParaRPr lang="zh-CN" altLang="en-US" sz="2000" b="1" dirty="0">
                <a:solidFill>
                  <a:prstClr val="white"/>
                </a:solidFill>
                <a:latin typeface="Kartika" panose="02020503030404060203" pitchFamily="18" charset="0"/>
                <a:cs typeface="Kartika" panose="02020503030404060203" pitchFamily="18" charset="0"/>
              </a:endParaRPr>
            </a:p>
          </p:txBody>
        </p:sp>
      </p:grpSp>
      <p:sp>
        <p:nvSpPr>
          <p:cNvPr id="51" name="TextBox 10"/>
          <p:cNvSpPr txBox="1"/>
          <p:nvPr/>
        </p:nvSpPr>
        <p:spPr>
          <a:xfrm>
            <a:off x="3142632" y="2189628"/>
            <a:ext cx="2633531" cy="584775"/>
          </a:xfrm>
          <a:prstGeom prst="rect">
            <a:avLst/>
          </a:prstGeom>
          <a:noFill/>
        </p:spPr>
        <p:txBody>
          <a:bodyPr wrap="square" rtlCol="0">
            <a:spAutoFit/>
          </a:bodyPr>
          <a:lstStyle/>
          <a:p>
            <a:r>
              <a:rPr lang="zh-CN" altLang="en-US" sz="3200" b="1" dirty="0">
                <a:solidFill>
                  <a:prstClr val="white"/>
                </a:solidFill>
                <a:latin typeface="微软雅黑" panose="020B0503020204020204" pitchFamily="34" charset="-122"/>
                <a:ea typeface="微软雅黑" panose="020B0503020204020204" pitchFamily="34" charset="-122"/>
              </a:rPr>
              <a:t>主要存在问题</a:t>
            </a:r>
          </a:p>
        </p:txBody>
      </p:sp>
      <p:sp>
        <p:nvSpPr>
          <p:cNvPr id="52" name="TextBox 12"/>
          <p:cNvSpPr txBox="1"/>
          <p:nvPr/>
        </p:nvSpPr>
        <p:spPr>
          <a:xfrm>
            <a:off x="3170280" y="3440733"/>
            <a:ext cx="1187688"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基本信息</a:t>
            </a:r>
          </a:p>
        </p:txBody>
      </p:sp>
      <p:sp>
        <p:nvSpPr>
          <p:cNvPr id="53" name="TextBox 13"/>
          <p:cNvSpPr txBox="1"/>
          <p:nvPr/>
        </p:nvSpPr>
        <p:spPr>
          <a:xfrm>
            <a:off x="4429976" y="3456843"/>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个人履历</a:t>
            </a:r>
          </a:p>
        </p:txBody>
      </p:sp>
      <p:sp>
        <p:nvSpPr>
          <p:cNvPr id="54" name="TextBox 15"/>
          <p:cNvSpPr txBox="1"/>
          <p:nvPr/>
        </p:nvSpPr>
        <p:spPr>
          <a:xfrm>
            <a:off x="4429976" y="3022410"/>
            <a:ext cx="118873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荣誉奖项</a:t>
            </a:r>
          </a:p>
        </p:txBody>
      </p:sp>
      <p:sp>
        <p:nvSpPr>
          <p:cNvPr id="55" name="TextBox 16"/>
          <p:cNvSpPr txBox="1"/>
          <p:nvPr/>
        </p:nvSpPr>
        <p:spPr>
          <a:xfrm>
            <a:off x="3164257" y="3017427"/>
            <a:ext cx="1193711"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prstClr val="white"/>
                </a:solidFill>
                <a:latin typeface="微软雅黑" panose="020B0503020204020204" pitchFamily="34" charset="-122"/>
                <a:ea typeface="微软雅黑" panose="020B0503020204020204" pitchFamily="34" charset="-122"/>
              </a:rPr>
              <a:t>语言能力</a:t>
            </a:r>
          </a:p>
        </p:txBody>
      </p:sp>
      <p:grpSp>
        <p:nvGrpSpPr>
          <p:cNvPr id="56" name="组合 55"/>
          <p:cNvGrpSpPr/>
          <p:nvPr/>
        </p:nvGrpSpPr>
        <p:grpSpPr>
          <a:xfrm>
            <a:off x="2864612" y="631751"/>
            <a:ext cx="570894" cy="570893"/>
            <a:chOff x="304800" y="673100"/>
            <a:chExt cx="4000500" cy="4000500"/>
          </a:xfrm>
          <a:effectLst>
            <a:outerShdw blurRad="444500" dist="254000" dir="8100000" algn="tr" rotWithShape="0">
              <a:prstClr val="black">
                <a:alpha val="50000"/>
              </a:prstClr>
            </a:outerShdw>
          </a:effectLst>
        </p:grpSpPr>
        <p:sp>
          <p:nvSpPr>
            <p:cNvPr id="57"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endParaRPr>
            </a:p>
          </p:txBody>
        </p:sp>
        <p:sp>
          <p:nvSpPr>
            <p:cNvPr id="58" name="椭圆 5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14:presetBounceEnd="62000">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14:bounceEnd="62000">
                                          <p:cBhvr additive="base">
                                            <p:cTn id="15" dur="1500" fill="hold"/>
                                            <p:tgtEl>
                                              <p:spTgt spid="56"/>
                                            </p:tgtEl>
                                            <p:attrNameLst>
                                              <p:attrName>ppt_x</p:attrName>
                                            </p:attrNameLst>
                                          </p:cBhvr>
                                          <p:tavLst>
                                            <p:tav tm="0">
                                              <p:val>
                                                <p:strVal val="#ppt_x"/>
                                              </p:val>
                                            </p:tav>
                                            <p:tav tm="100000">
                                              <p:val>
                                                <p:strVal val="#ppt_x"/>
                                              </p:val>
                                            </p:tav>
                                          </p:tavLst>
                                        </p:anim>
                                        <p:anim calcmode="lin" valueType="num" p14:bounceEnd="62000">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62000">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14:bounceEnd="62000">
                                          <p:cBhvr additive="base">
                                            <p:cTn id="19" dur="1500" fill="hold"/>
                                            <p:tgtEl>
                                              <p:spTgt spid="47"/>
                                            </p:tgtEl>
                                            <p:attrNameLst>
                                              <p:attrName>ppt_x</p:attrName>
                                            </p:attrNameLst>
                                          </p:cBhvr>
                                          <p:tavLst>
                                            <p:tav tm="0">
                                              <p:val>
                                                <p:strVal val="#ppt_x"/>
                                              </p:val>
                                            </p:tav>
                                            <p:tav tm="100000">
                                              <p:val>
                                                <p:strVal val="#ppt_x"/>
                                              </p:val>
                                            </p:tav>
                                          </p:tavLst>
                                        </p:anim>
                                        <p:anim calcmode="lin" valueType="num" p14:bounceEnd="62000">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750"/>
                                            <p:tgtEl>
                                              <p:spTgt spid="46"/>
                                            </p:tgtEl>
                                          </p:cBhvr>
                                        </p:animEffect>
                                      </p:childTnLst>
                                    </p:cTn>
                                  </p:par>
                                  <p:par>
                                    <p:cTn id="8" presetID="53" presetClass="entr" presetSubtype="16" fill="hold" nodeType="withEffect">
                                      <p:stCondLst>
                                        <p:cond delay="500"/>
                                      </p:stCondLst>
                                      <p:childTnLst>
                                        <p:set>
                                          <p:cBhvr>
                                            <p:cTn id="9" dur="1" fill="hold">
                                              <p:stCondLst>
                                                <p:cond delay="0"/>
                                              </p:stCondLst>
                                            </p:cTn>
                                            <p:tgtEl>
                                              <p:spTgt spid="36"/>
                                            </p:tgtEl>
                                            <p:attrNameLst>
                                              <p:attrName>style.visibility</p:attrName>
                                            </p:attrNameLst>
                                          </p:cBhvr>
                                          <p:to>
                                            <p:strVal val="visible"/>
                                          </p:to>
                                        </p:set>
                                        <p:anim calcmode="lin" valueType="num">
                                          <p:cBhvr>
                                            <p:cTn id="10" dur="2000" fill="hold"/>
                                            <p:tgtEl>
                                              <p:spTgt spid="36"/>
                                            </p:tgtEl>
                                            <p:attrNameLst>
                                              <p:attrName>ppt_w</p:attrName>
                                            </p:attrNameLst>
                                          </p:cBhvr>
                                          <p:tavLst>
                                            <p:tav tm="0">
                                              <p:val>
                                                <p:fltVal val="0"/>
                                              </p:val>
                                            </p:tav>
                                            <p:tav tm="100000">
                                              <p:val>
                                                <p:strVal val="#ppt_w"/>
                                              </p:val>
                                            </p:tav>
                                          </p:tavLst>
                                        </p:anim>
                                        <p:anim calcmode="lin" valueType="num">
                                          <p:cBhvr>
                                            <p:cTn id="11" dur="2000" fill="hold"/>
                                            <p:tgtEl>
                                              <p:spTgt spid="36"/>
                                            </p:tgtEl>
                                            <p:attrNameLst>
                                              <p:attrName>ppt_h</p:attrName>
                                            </p:attrNameLst>
                                          </p:cBhvr>
                                          <p:tavLst>
                                            <p:tav tm="0">
                                              <p:val>
                                                <p:fltVal val="0"/>
                                              </p:val>
                                            </p:tav>
                                            <p:tav tm="100000">
                                              <p:val>
                                                <p:strVal val="#ppt_h"/>
                                              </p:val>
                                            </p:tav>
                                          </p:tavLst>
                                        </p:anim>
                                        <p:animEffect transition="in" filter="fade">
                                          <p:cBhvr>
                                            <p:cTn id="12" dur="2000"/>
                                            <p:tgtEl>
                                              <p:spTgt spid="36"/>
                                            </p:tgtEl>
                                          </p:cBhvr>
                                        </p:animEffect>
                                      </p:childTnLst>
                                    </p:cTn>
                                  </p:par>
                                  <p:par>
                                    <p:cTn id="13" presetID="2" presetClass="entr" presetSubtype="1" fill="hold" nodeType="withEffect">
                                      <p:stCondLst>
                                        <p:cond delay="100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1500" fill="hold"/>
                                            <p:tgtEl>
                                              <p:spTgt spid="56"/>
                                            </p:tgtEl>
                                            <p:attrNameLst>
                                              <p:attrName>ppt_x</p:attrName>
                                            </p:attrNameLst>
                                          </p:cBhvr>
                                          <p:tavLst>
                                            <p:tav tm="0">
                                              <p:val>
                                                <p:strVal val="#ppt_x"/>
                                              </p:val>
                                            </p:tav>
                                            <p:tav tm="100000">
                                              <p:val>
                                                <p:strVal val="#ppt_x"/>
                                              </p:val>
                                            </p:tav>
                                          </p:tavLst>
                                        </p:anim>
                                        <p:anim calcmode="lin" valueType="num">
                                          <p:cBhvr additive="base">
                                            <p:cTn id="16" dur="1500" fill="hold"/>
                                            <p:tgtEl>
                                              <p:spTgt spid="5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50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500" fill="hold"/>
                                            <p:tgtEl>
                                              <p:spTgt spid="47"/>
                                            </p:tgtEl>
                                            <p:attrNameLst>
                                              <p:attrName>ppt_x</p:attrName>
                                            </p:attrNameLst>
                                          </p:cBhvr>
                                          <p:tavLst>
                                            <p:tav tm="0">
                                              <p:val>
                                                <p:strVal val="#ppt_x"/>
                                              </p:val>
                                            </p:tav>
                                            <p:tav tm="100000">
                                              <p:val>
                                                <p:strVal val="#ppt_x"/>
                                              </p:val>
                                            </p:tav>
                                          </p:tavLst>
                                        </p:anim>
                                        <p:anim calcmode="lin" valueType="num">
                                          <p:cBhvr additive="base">
                                            <p:cTn id="20" dur="1500" fill="hold"/>
                                            <p:tgtEl>
                                              <p:spTgt spid="47"/>
                                            </p:tgtEl>
                                            <p:attrNameLst>
                                              <p:attrName>ppt_y</p:attrName>
                                            </p:attrNameLst>
                                          </p:cBhvr>
                                          <p:tavLst>
                                            <p:tav tm="0">
                                              <p:val>
                                                <p:strVal val="0-#ppt_h/2"/>
                                              </p:val>
                                            </p:tav>
                                            <p:tav tm="100000">
                                              <p:val>
                                                <p:strVal val="#ppt_y"/>
                                              </p:val>
                                            </p:tav>
                                          </p:tavLst>
                                        </p:anim>
                                      </p:childTnLst>
                                    </p:cTn>
                                  </p:par>
                                  <p:par>
                                    <p:cTn id="21" presetID="53" presetClass="entr" presetSubtype="16" fill="hold" nodeType="withEffect">
                                      <p:stCondLst>
                                        <p:cond delay="1750"/>
                                      </p:stCondLst>
                                      <p:childTnLst>
                                        <p:set>
                                          <p:cBhvr>
                                            <p:cTn id="22" dur="1" fill="hold">
                                              <p:stCondLst>
                                                <p:cond delay="0"/>
                                              </p:stCondLst>
                                            </p:cTn>
                                            <p:tgtEl>
                                              <p:spTgt spid="40"/>
                                            </p:tgtEl>
                                            <p:attrNameLst>
                                              <p:attrName>style.visibility</p:attrName>
                                            </p:attrNameLst>
                                          </p:cBhvr>
                                          <p:to>
                                            <p:strVal val="visible"/>
                                          </p:to>
                                        </p:set>
                                        <p:anim calcmode="lin" valueType="num">
                                          <p:cBhvr>
                                            <p:cTn id="23" dur="750" fill="hold"/>
                                            <p:tgtEl>
                                              <p:spTgt spid="40"/>
                                            </p:tgtEl>
                                            <p:attrNameLst>
                                              <p:attrName>ppt_w</p:attrName>
                                            </p:attrNameLst>
                                          </p:cBhvr>
                                          <p:tavLst>
                                            <p:tav tm="0">
                                              <p:val>
                                                <p:fltVal val="0"/>
                                              </p:val>
                                            </p:tav>
                                            <p:tav tm="100000">
                                              <p:val>
                                                <p:strVal val="#ppt_w"/>
                                              </p:val>
                                            </p:tav>
                                          </p:tavLst>
                                        </p:anim>
                                        <p:anim calcmode="lin" valueType="num">
                                          <p:cBhvr>
                                            <p:cTn id="24" dur="750" fill="hold"/>
                                            <p:tgtEl>
                                              <p:spTgt spid="40"/>
                                            </p:tgtEl>
                                            <p:attrNameLst>
                                              <p:attrName>ppt_h</p:attrName>
                                            </p:attrNameLst>
                                          </p:cBhvr>
                                          <p:tavLst>
                                            <p:tav tm="0">
                                              <p:val>
                                                <p:fltVal val="0"/>
                                              </p:val>
                                            </p:tav>
                                            <p:tav tm="100000">
                                              <p:val>
                                                <p:strVal val="#ppt_h"/>
                                              </p:val>
                                            </p:tav>
                                          </p:tavLst>
                                        </p:anim>
                                        <p:animEffect transition="in" filter="fade">
                                          <p:cBhvr>
                                            <p:cTn id="25" dur="750"/>
                                            <p:tgtEl>
                                              <p:spTgt spid="40"/>
                                            </p:tgtEl>
                                          </p:cBhvr>
                                        </p:animEffect>
                                      </p:childTnLst>
                                    </p:cTn>
                                  </p:par>
                                  <p:par>
                                    <p:cTn id="26" presetID="53" presetClass="entr" presetSubtype="16" fill="hold" nodeType="withEffect">
                                      <p:stCondLst>
                                        <p:cond delay="175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Effect transition="in" filter="fade">
                                          <p:cBhvr>
                                            <p:cTn id="30" dur="750"/>
                                            <p:tgtEl>
                                              <p:spTgt spid="43"/>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right)">
                                          <p:cBhvr>
                                            <p:cTn id="35" dur="500"/>
                                            <p:tgtEl>
                                              <p:spTgt spid="51"/>
                                            </p:tgtEl>
                                          </p:cBhvr>
                                        </p:animEffect>
                                      </p:childTnLst>
                                    </p:cTn>
                                  </p:par>
                                  <p:par>
                                    <p:cTn id="36" presetID="37"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900" decel="100000" fill="hold"/>
                                            <p:tgtEl>
                                              <p:spTgt spid="5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25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1000"/>
                                            <p:tgtEl>
                                              <p:spTgt spid="54"/>
                                            </p:tgtEl>
                                          </p:cBhvr>
                                        </p:animEffect>
                                        <p:anim calcmode="lin" valueType="num">
                                          <p:cBhvr>
                                            <p:cTn id="45" dur="1000" fill="hold"/>
                                            <p:tgtEl>
                                              <p:spTgt spid="54"/>
                                            </p:tgtEl>
                                            <p:attrNameLst>
                                              <p:attrName>ppt_x</p:attrName>
                                            </p:attrNameLst>
                                          </p:cBhvr>
                                          <p:tavLst>
                                            <p:tav tm="0">
                                              <p:val>
                                                <p:strVal val="#ppt_x"/>
                                              </p:val>
                                            </p:tav>
                                            <p:tav tm="100000">
                                              <p:val>
                                                <p:strVal val="#ppt_x"/>
                                              </p:val>
                                            </p:tav>
                                          </p:tavLst>
                                        </p:anim>
                                        <p:anim calcmode="lin" valueType="num">
                                          <p:cBhvr>
                                            <p:cTn id="46" dur="900" decel="100000" fill="hold"/>
                                            <p:tgtEl>
                                              <p:spTgt spid="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900" decel="100000" fill="hold"/>
                                            <p:tgtEl>
                                              <p:spTgt spid="52"/>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75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1000"/>
                                            <p:tgtEl>
                                              <p:spTgt spid="53"/>
                                            </p:tgtEl>
                                          </p:cBhvr>
                                        </p:animEffect>
                                        <p:anim calcmode="lin" valueType="num">
                                          <p:cBhvr>
                                            <p:cTn id="57" dur="1000" fill="hold"/>
                                            <p:tgtEl>
                                              <p:spTgt spid="53"/>
                                            </p:tgtEl>
                                            <p:attrNameLst>
                                              <p:attrName>ppt_x</p:attrName>
                                            </p:attrNameLst>
                                          </p:cBhvr>
                                          <p:tavLst>
                                            <p:tav tm="0">
                                              <p:val>
                                                <p:strVal val="#ppt_x"/>
                                              </p:val>
                                            </p:tav>
                                            <p:tav tm="100000">
                                              <p:val>
                                                <p:strVal val="#ppt_x"/>
                                              </p:val>
                                            </p:tav>
                                          </p:tavLst>
                                        </p:anim>
                                        <p:anim calcmode="lin" valueType="num">
                                          <p:cBhvr>
                                            <p:cTn id="58" dur="900" decel="100000" fill="hold"/>
                                            <p:tgtEl>
                                              <p:spTgt spid="5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p:bldP spid="52" grpId="0"/>
          <p:bldP spid="53" grpId="0"/>
          <p:bldP spid="54" grpId="0"/>
          <p:bldP spid="55"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矩形 28"/>
          <p:cNvSpPr/>
          <p:nvPr/>
        </p:nvSpPr>
        <p:spPr>
          <a:xfrm>
            <a:off x="3653255" y="1180546"/>
            <a:ext cx="3515183" cy="327466"/>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latin typeface="微软雅黑" panose="020B0503020204020204" pitchFamily="34" charset="-122"/>
                <a:ea typeface="微软雅黑" panose="020B0503020204020204" pitchFamily="34" charset="-122"/>
              </a:rPr>
              <a:t>点击添加标题</a:t>
            </a:r>
          </a:p>
        </p:txBody>
      </p:sp>
      <p:sp>
        <p:nvSpPr>
          <p:cNvPr id="30" name="图文框 29"/>
          <p:cNvSpPr/>
          <p:nvPr/>
        </p:nvSpPr>
        <p:spPr>
          <a:xfrm>
            <a:off x="903628" y="2425696"/>
            <a:ext cx="1580140" cy="1026114"/>
          </a:xfrm>
          <a:prstGeom prst="frame">
            <a:avLst/>
          </a:prstGeom>
          <a:solidFill>
            <a:srgbClr val="003366"/>
          </a:solidFill>
          <a:ln>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添加内容</a:t>
            </a:r>
          </a:p>
        </p:txBody>
      </p:sp>
      <p:cxnSp>
        <p:nvCxnSpPr>
          <p:cNvPr id="31" name="直接箭头连接符 30"/>
          <p:cNvCxnSpPr>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3653255" y="2361550"/>
            <a:ext cx="3515183" cy="327466"/>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37" name="TextBox 36"/>
          <p:cNvSpPr txBox="1"/>
          <p:nvPr/>
        </p:nvSpPr>
        <p:spPr>
          <a:xfrm>
            <a:off x="3142299" y="28067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矩形 38"/>
          <p:cNvSpPr/>
          <p:nvPr/>
        </p:nvSpPr>
        <p:spPr>
          <a:xfrm>
            <a:off x="3653255" y="3555813"/>
            <a:ext cx="3515183" cy="327466"/>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40" name="TextBox 39"/>
          <p:cNvSpPr txBox="1"/>
          <p:nvPr/>
        </p:nvSpPr>
        <p:spPr>
          <a:xfrm>
            <a:off x="3142299" y="40010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五边形 6"/>
          <p:cNvSpPr/>
          <p:nvPr/>
        </p:nvSpPr>
        <p:spPr>
          <a:xfrm flipH="1">
            <a:off x="-11576" y="595865"/>
            <a:ext cx="9167150" cy="45719"/>
          </a:xfrm>
          <a:prstGeom prst="homePlate">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8" name="TextBox 2"/>
          <p:cNvSpPr txBox="1"/>
          <p:nvPr/>
        </p:nvSpPr>
        <p:spPr>
          <a:xfrm>
            <a:off x="3059832" y="143843"/>
            <a:ext cx="2749471" cy="400110"/>
          </a:xfrm>
          <a:prstGeom prst="rect">
            <a:avLst/>
          </a:prstGeom>
          <a:noFill/>
        </p:spPr>
        <p:txBody>
          <a:bodyPr wrap="none" rtlCol="0">
            <a:spAutoFit/>
          </a:bodyPr>
          <a:lstStyle/>
          <a:p>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点击输入相关文字标题</a:t>
            </a:r>
          </a:p>
        </p:txBody>
      </p:sp>
    </p:spTree>
  </p:cSld>
  <p:clrMapOvr>
    <a:masterClrMapping/>
  </p:clrMapOvr>
  <p:transition spd="slow" advClick="0"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par>
                                    <p:cTn id="12" presetID="22" presetClass="entr" presetSubtype="8"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left)">
                                          <p:cBhvr>
                                            <p:cTn id="14" dur="500"/>
                                            <p:tgtEl>
                                              <p:spTgt spid="32"/>
                                            </p:tgtEl>
                                          </p:cBhvr>
                                        </p:animEffect>
                                      </p:childTnLst>
                                    </p:cTn>
                                  </p:par>
                                  <p:par>
                                    <p:cTn id="15" presetID="22" presetClass="entr" presetSubtype="8"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arn(outVertical)">
                                          <p:cBhvr>
                                            <p:cTn id="21" dur="500"/>
                                            <p:tgtEl>
                                              <p:spTgt spid="29"/>
                                            </p:tgtEl>
                                          </p:cBhvr>
                                        </p:animEffect>
                                      </p:childTnLst>
                                    </p:cTn>
                                  </p:par>
                                </p:childTnLst>
                              </p:cTn>
                            </p:par>
                            <p:par>
                              <p:cTn id="22" fill="hold">
                                <p:stCondLst>
                                  <p:cond delay="1500"/>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14:bounceEnd="50000">
                                          <p:cBhvr additive="base">
                                            <p:cTn id="25"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26" dur="500" fill="hold"/>
                                            <p:tgtEl>
                                              <p:spTgt spid="28"/>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34"/>
                                            </p:tgtEl>
                                            <p:attrNameLst>
                                              <p:attrName>style.visibility</p:attrName>
                                            </p:attrNameLst>
                                          </p:cBhvr>
                                          <p:to>
                                            <p:strVal val="visible"/>
                                          </p:to>
                                        </p:set>
                                        <p:animEffect transition="in" filter="wipe(left)">
                                          <p:cBhvr>
                                            <p:cTn id="30" dur="100"/>
                                            <p:tgtEl>
                                              <p:spTgt spid="34"/>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34"/>
                                            </p:tgtEl>
                                          </p:cBhvr>
                                          <p:to x="80000" y="100000"/>
                                        </p:animScale>
                                        <p:anim by="(#ppt_w*0.10)" calcmode="lin" valueType="num">
                                          <p:cBhvr>
                                            <p:cTn id="33" dur="50" autoRev="1" fill="hold">
                                              <p:stCondLst>
                                                <p:cond delay="0"/>
                                              </p:stCondLst>
                                            </p:cTn>
                                            <p:tgtEl>
                                              <p:spTgt spid="34"/>
                                            </p:tgtEl>
                                            <p:attrNameLst>
                                              <p:attrName>ppt_x</p:attrName>
                                            </p:attrNameLst>
                                          </p:cBhvr>
                                        </p:anim>
                                        <p:anim by="(-#ppt_w*0.10)" calcmode="lin" valueType="num">
                                          <p:cBhvr>
                                            <p:cTn id="34" dur="50" autoRev="1" fill="hold">
                                              <p:stCondLst>
                                                <p:cond delay="0"/>
                                              </p:stCondLst>
                                            </p:cTn>
                                            <p:tgtEl>
                                              <p:spTgt spid="34"/>
                                            </p:tgtEl>
                                            <p:attrNameLst>
                                              <p:attrName>ppt_y</p:attrName>
                                            </p:attrNameLst>
                                          </p:cBhvr>
                                        </p:anim>
                                        <p:animRot by="-480000">
                                          <p:cBhvr>
                                            <p:cTn id="35" dur="50" autoRev="1" fill="hold">
                                              <p:stCondLst>
                                                <p:cond delay="0"/>
                                              </p:stCondLst>
                                            </p:cTn>
                                            <p:tgtEl>
                                              <p:spTgt spid="34"/>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arn(outVertical)">
                                          <p:cBhvr>
                                            <p:cTn id="39" dur="500"/>
                                            <p:tgtEl>
                                              <p:spTgt spid="36"/>
                                            </p:tgtEl>
                                          </p:cBhvr>
                                        </p:animEffect>
                                      </p:childTnLst>
                                    </p:cTn>
                                  </p:par>
                                </p:childTnLst>
                              </p:cTn>
                            </p:par>
                            <p:par>
                              <p:cTn id="40" fill="hold">
                                <p:stCondLst>
                                  <p:cond delay="4250"/>
                                </p:stCondLst>
                                <p:childTnLst>
                                  <p:par>
                                    <p:cTn id="41" presetID="2" presetClass="entr" presetSubtype="1" fill="hold" grpId="0" nodeType="afterEffect" p14:presetBounceEnd="50000">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14:bounceEnd="50000">
                                          <p:cBhvr additive="base">
                                            <p:cTn id="43"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44" dur="500" fill="hold"/>
                                            <p:tgtEl>
                                              <p:spTgt spid="35"/>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37"/>
                                            </p:tgtEl>
                                            <p:attrNameLst>
                                              <p:attrName>style.visibility</p:attrName>
                                            </p:attrNameLst>
                                          </p:cBhvr>
                                          <p:to>
                                            <p:strVal val="visible"/>
                                          </p:to>
                                        </p:set>
                                        <p:animEffect transition="in" filter="wipe(left)">
                                          <p:cBhvr>
                                            <p:cTn id="48" dur="100"/>
                                            <p:tgtEl>
                                              <p:spTgt spid="37"/>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37"/>
                                            </p:tgtEl>
                                          </p:cBhvr>
                                          <p:to x="80000" y="100000"/>
                                        </p:animScale>
                                        <p:anim by="(#ppt_w*0.10)" calcmode="lin" valueType="num">
                                          <p:cBhvr>
                                            <p:cTn id="51" dur="50" autoRev="1" fill="hold">
                                              <p:stCondLst>
                                                <p:cond delay="0"/>
                                              </p:stCondLst>
                                            </p:cTn>
                                            <p:tgtEl>
                                              <p:spTgt spid="37"/>
                                            </p:tgtEl>
                                            <p:attrNameLst>
                                              <p:attrName>ppt_x</p:attrName>
                                            </p:attrNameLst>
                                          </p:cBhvr>
                                        </p:anim>
                                        <p:anim by="(-#ppt_w*0.10)" calcmode="lin" valueType="num">
                                          <p:cBhvr>
                                            <p:cTn id="52" dur="50" autoRev="1" fill="hold">
                                              <p:stCondLst>
                                                <p:cond delay="0"/>
                                              </p:stCondLst>
                                            </p:cTn>
                                            <p:tgtEl>
                                              <p:spTgt spid="37"/>
                                            </p:tgtEl>
                                            <p:attrNameLst>
                                              <p:attrName>ppt_y</p:attrName>
                                            </p:attrNameLst>
                                          </p:cBhvr>
                                        </p:anim>
                                        <p:animRot by="-480000">
                                          <p:cBhvr>
                                            <p:cTn id="53" dur="50" autoRev="1" fill="hold">
                                              <p:stCondLst>
                                                <p:cond delay="0"/>
                                              </p:stCondLst>
                                            </p:cTn>
                                            <p:tgtEl>
                                              <p:spTgt spid="37"/>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arn(outVertical)">
                                          <p:cBhvr>
                                            <p:cTn id="57" dur="500"/>
                                            <p:tgtEl>
                                              <p:spTgt spid="39"/>
                                            </p:tgtEl>
                                          </p:cBhvr>
                                        </p:animEffect>
                                      </p:childTnLst>
                                    </p:cTn>
                                  </p:par>
                                </p:childTnLst>
                              </p:cTn>
                            </p:par>
                            <p:par>
                              <p:cTn id="58" fill="hold">
                                <p:stCondLst>
                                  <p:cond delay="7000"/>
                                </p:stCondLst>
                                <p:childTnLst>
                                  <p:par>
                                    <p:cTn id="59" presetID="2" presetClass="entr" presetSubtype="1" fill="hold" grpId="0" nodeType="afterEffect" p14:presetBounceEnd="50000">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14:bounceEnd="50000">
                                          <p:cBhvr additive="base">
                                            <p:cTn id="61"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62" dur="500" fill="hold"/>
                                            <p:tgtEl>
                                              <p:spTgt spid="38"/>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40"/>
                                            </p:tgtEl>
                                            <p:attrNameLst>
                                              <p:attrName>style.visibility</p:attrName>
                                            </p:attrNameLst>
                                          </p:cBhvr>
                                          <p:to>
                                            <p:strVal val="visible"/>
                                          </p:to>
                                        </p:set>
                                        <p:animEffect transition="in" filter="wipe(left)">
                                          <p:cBhvr>
                                            <p:cTn id="66" dur="100"/>
                                            <p:tgtEl>
                                              <p:spTgt spid="40"/>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40"/>
                                            </p:tgtEl>
                                          </p:cBhvr>
                                          <p:to x="80000" y="100000"/>
                                        </p:animScale>
                                        <p:anim by="(#ppt_w*0.10)" calcmode="lin" valueType="num">
                                          <p:cBhvr>
                                            <p:cTn id="69" dur="50" autoRev="1" fill="hold">
                                              <p:stCondLst>
                                                <p:cond delay="0"/>
                                              </p:stCondLst>
                                            </p:cTn>
                                            <p:tgtEl>
                                              <p:spTgt spid="40"/>
                                            </p:tgtEl>
                                            <p:attrNameLst>
                                              <p:attrName>ppt_x</p:attrName>
                                            </p:attrNameLst>
                                          </p:cBhvr>
                                        </p:anim>
                                        <p:anim by="(-#ppt_w*0.10)" calcmode="lin" valueType="num">
                                          <p:cBhvr>
                                            <p:cTn id="70" dur="50" autoRev="1" fill="hold">
                                              <p:stCondLst>
                                                <p:cond delay="0"/>
                                              </p:stCondLst>
                                            </p:cTn>
                                            <p:tgtEl>
                                              <p:spTgt spid="40"/>
                                            </p:tgtEl>
                                            <p:attrNameLst>
                                              <p:attrName>ppt_y</p:attrName>
                                            </p:attrNameLst>
                                          </p:cBhvr>
                                        </p:anim>
                                        <p:animRot by="-480000">
                                          <p:cBhvr>
                                            <p:cTn id="71"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par>
                                    <p:cTn id="12" presetID="22" presetClass="entr" presetSubtype="8"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left)">
                                          <p:cBhvr>
                                            <p:cTn id="14" dur="500"/>
                                            <p:tgtEl>
                                              <p:spTgt spid="32"/>
                                            </p:tgtEl>
                                          </p:cBhvr>
                                        </p:animEffect>
                                      </p:childTnLst>
                                    </p:cTn>
                                  </p:par>
                                  <p:par>
                                    <p:cTn id="15" presetID="22" presetClass="entr" presetSubtype="8"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arn(outVertical)">
                                          <p:cBhvr>
                                            <p:cTn id="21" dur="500"/>
                                            <p:tgtEl>
                                              <p:spTgt spid="29"/>
                                            </p:tgtEl>
                                          </p:cBhvr>
                                        </p:animEffect>
                                      </p:childTnLst>
                                    </p:cTn>
                                  </p:par>
                                </p:childTnLst>
                              </p:cTn>
                            </p:par>
                            <p:par>
                              <p:cTn id="22" fill="hold">
                                <p:stCondLst>
                                  <p:cond delay="1500"/>
                                </p:stCondLst>
                                <p:childTnLst>
                                  <p:par>
                                    <p:cTn id="23" presetID="2" presetClass="entr" presetSubtype="1"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34"/>
                                            </p:tgtEl>
                                            <p:attrNameLst>
                                              <p:attrName>style.visibility</p:attrName>
                                            </p:attrNameLst>
                                          </p:cBhvr>
                                          <p:to>
                                            <p:strVal val="visible"/>
                                          </p:to>
                                        </p:set>
                                        <p:animEffect transition="in" filter="wipe(left)">
                                          <p:cBhvr>
                                            <p:cTn id="30" dur="100"/>
                                            <p:tgtEl>
                                              <p:spTgt spid="34"/>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34"/>
                                            </p:tgtEl>
                                          </p:cBhvr>
                                          <p:to x="80000" y="100000"/>
                                        </p:animScale>
                                        <p:anim by="(#ppt_w*0.10)" calcmode="lin" valueType="num">
                                          <p:cBhvr>
                                            <p:cTn id="33" dur="50" autoRev="1" fill="hold">
                                              <p:stCondLst>
                                                <p:cond delay="0"/>
                                              </p:stCondLst>
                                            </p:cTn>
                                            <p:tgtEl>
                                              <p:spTgt spid="34"/>
                                            </p:tgtEl>
                                            <p:attrNameLst>
                                              <p:attrName>ppt_x</p:attrName>
                                            </p:attrNameLst>
                                          </p:cBhvr>
                                        </p:anim>
                                        <p:anim by="(-#ppt_w*0.10)" calcmode="lin" valueType="num">
                                          <p:cBhvr>
                                            <p:cTn id="34" dur="50" autoRev="1" fill="hold">
                                              <p:stCondLst>
                                                <p:cond delay="0"/>
                                              </p:stCondLst>
                                            </p:cTn>
                                            <p:tgtEl>
                                              <p:spTgt spid="34"/>
                                            </p:tgtEl>
                                            <p:attrNameLst>
                                              <p:attrName>ppt_y</p:attrName>
                                            </p:attrNameLst>
                                          </p:cBhvr>
                                        </p:anim>
                                        <p:animRot by="-480000">
                                          <p:cBhvr>
                                            <p:cTn id="35" dur="50" autoRev="1" fill="hold">
                                              <p:stCondLst>
                                                <p:cond delay="0"/>
                                              </p:stCondLst>
                                            </p:cTn>
                                            <p:tgtEl>
                                              <p:spTgt spid="34"/>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arn(outVertical)">
                                          <p:cBhvr>
                                            <p:cTn id="39" dur="500"/>
                                            <p:tgtEl>
                                              <p:spTgt spid="36"/>
                                            </p:tgtEl>
                                          </p:cBhvr>
                                        </p:animEffect>
                                      </p:childTnLst>
                                    </p:cTn>
                                  </p:par>
                                </p:childTnLst>
                              </p:cTn>
                            </p:par>
                            <p:par>
                              <p:cTn id="40" fill="hold">
                                <p:stCondLst>
                                  <p:cond delay="4250"/>
                                </p:stCondLst>
                                <p:childTnLst>
                                  <p:par>
                                    <p:cTn id="41" presetID="2" presetClass="entr" presetSubtype="1"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37"/>
                                            </p:tgtEl>
                                            <p:attrNameLst>
                                              <p:attrName>style.visibility</p:attrName>
                                            </p:attrNameLst>
                                          </p:cBhvr>
                                          <p:to>
                                            <p:strVal val="visible"/>
                                          </p:to>
                                        </p:set>
                                        <p:animEffect transition="in" filter="wipe(left)">
                                          <p:cBhvr>
                                            <p:cTn id="48" dur="100"/>
                                            <p:tgtEl>
                                              <p:spTgt spid="37"/>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37"/>
                                            </p:tgtEl>
                                          </p:cBhvr>
                                          <p:to x="80000" y="100000"/>
                                        </p:animScale>
                                        <p:anim by="(#ppt_w*0.10)" calcmode="lin" valueType="num">
                                          <p:cBhvr>
                                            <p:cTn id="51" dur="50" autoRev="1" fill="hold">
                                              <p:stCondLst>
                                                <p:cond delay="0"/>
                                              </p:stCondLst>
                                            </p:cTn>
                                            <p:tgtEl>
                                              <p:spTgt spid="37"/>
                                            </p:tgtEl>
                                            <p:attrNameLst>
                                              <p:attrName>ppt_x</p:attrName>
                                            </p:attrNameLst>
                                          </p:cBhvr>
                                        </p:anim>
                                        <p:anim by="(-#ppt_w*0.10)" calcmode="lin" valueType="num">
                                          <p:cBhvr>
                                            <p:cTn id="52" dur="50" autoRev="1" fill="hold">
                                              <p:stCondLst>
                                                <p:cond delay="0"/>
                                              </p:stCondLst>
                                            </p:cTn>
                                            <p:tgtEl>
                                              <p:spTgt spid="37"/>
                                            </p:tgtEl>
                                            <p:attrNameLst>
                                              <p:attrName>ppt_y</p:attrName>
                                            </p:attrNameLst>
                                          </p:cBhvr>
                                        </p:anim>
                                        <p:animRot by="-480000">
                                          <p:cBhvr>
                                            <p:cTn id="53" dur="50" autoRev="1" fill="hold">
                                              <p:stCondLst>
                                                <p:cond delay="0"/>
                                              </p:stCondLst>
                                            </p:cTn>
                                            <p:tgtEl>
                                              <p:spTgt spid="37"/>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arn(outVertical)">
                                          <p:cBhvr>
                                            <p:cTn id="57" dur="500"/>
                                            <p:tgtEl>
                                              <p:spTgt spid="39"/>
                                            </p:tgtEl>
                                          </p:cBhvr>
                                        </p:animEffect>
                                      </p:childTnLst>
                                    </p:cTn>
                                  </p:par>
                                </p:childTnLst>
                              </p:cTn>
                            </p:par>
                            <p:par>
                              <p:cTn id="58" fill="hold">
                                <p:stCondLst>
                                  <p:cond delay="7000"/>
                                </p:stCondLst>
                                <p:childTnLst>
                                  <p:par>
                                    <p:cTn id="59" presetID="2" presetClass="entr" presetSubtype="1"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500" fill="hold"/>
                                            <p:tgtEl>
                                              <p:spTgt spid="38"/>
                                            </p:tgtEl>
                                            <p:attrNameLst>
                                              <p:attrName>ppt_x</p:attrName>
                                            </p:attrNameLst>
                                          </p:cBhvr>
                                          <p:tavLst>
                                            <p:tav tm="0">
                                              <p:val>
                                                <p:strVal val="#ppt_x"/>
                                              </p:val>
                                            </p:tav>
                                            <p:tav tm="100000">
                                              <p:val>
                                                <p:strVal val="#ppt_x"/>
                                              </p:val>
                                            </p:tav>
                                          </p:tavLst>
                                        </p:anim>
                                        <p:anim calcmode="lin" valueType="num">
                                          <p:cBhvr additive="base">
                                            <p:cTn id="62" dur="500" fill="hold"/>
                                            <p:tgtEl>
                                              <p:spTgt spid="38"/>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40"/>
                                            </p:tgtEl>
                                            <p:attrNameLst>
                                              <p:attrName>style.visibility</p:attrName>
                                            </p:attrNameLst>
                                          </p:cBhvr>
                                          <p:to>
                                            <p:strVal val="visible"/>
                                          </p:to>
                                        </p:set>
                                        <p:animEffect transition="in" filter="wipe(left)">
                                          <p:cBhvr>
                                            <p:cTn id="66" dur="100"/>
                                            <p:tgtEl>
                                              <p:spTgt spid="40"/>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40"/>
                                            </p:tgtEl>
                                          </p:cBhvr>
                                          <p:to x="80000" y="100000"/>
                                        </p:animScale>
                                        <p:anim by="(#ppt_w*0.10)" calcmode="lin" valueType="num">
                                          <p:cBhvr>
                                            <p:cTn id="69" dur="50" autoRev="1" fill="hold">
                                              <p:stCondLst>
                                                <p:cond delay="0"/>
                                              </p:stCondLst>
                                            </p:cTn>
                                            <p:tgtEl>
                                              <p:spTgt spid="40"/>
                                            </p:tgtEl>
                                            <p:attrNameLst>
                                              <p:attrName>ppt_x</p:attrName>
                                            </p:attrNameLst>
                                          </p:cBhvr>
                                        </p:anim>
                                        <p:anim by="(-#ppt_w*0.10)" calcmode="lin" valueType="num">
                                          <p:cBhvr>
                                            <p:cTn id="70" dur="50" autoRev="1" fill="hold">
                                              <p:stCondLst>
                                                <p:cond delay="0"/>
                                              </p:stCondLst>
                                            </p:cTn>
                                            <p:tgtEl>
                                              <p:spTgt spid="40"/>
                                            </p:tgtEl>
                                            <p:attrNameLst>
                                              <p:attrName>ppt_y</p:attrName>
                                            </p:attrNameLst>
                                          </p:cBhvr>
                                        </p:anim>
                                        <p:animRot by="-480000">
                                          <p:cBhvr>
                                            <p:cTn id="71"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ISLIDE.DIAGRAM" val="4d42a093-1a41-4478-8d5c-ef98025967dd"/>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自定义 1">
      <a:dk1>
        <a:srgbClr val="262626"/>
      </a:dk1>
      <a:lt1>
        <a:sysClr val="window" lastClr="FFFFFF"/>
      </a:lt1>
      <a:dk2>
        <a:srgbClr val="003366"/>
      </a:dk2>
      <a:lt2>
        <a:srgbClr val="FFFFFF"/>
      </a:lt2>
      <a:accent1>
        <a:srgbClr val="003366"/>
      </a:accent1>
      <a:accent2>
        <a:srgbClr val="24699C"/>
      </a:accent2>
      <a:accent3>
        <a:srgbClr val="003366"/>
      </a:accent3>
      <a:accent4>
        <a:srgbClr val="24699C"/>
      </a:accent4>
      <a:accent5>
        <a:srgbClr val="003366"/>
      </a:accent5>
      <a:accent6>
        <a:srgbClr val="808080"/>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2895</Words>
  <Application>Microsoft Office PowerPoint</Application>
  <PresentationFormat>全屏显示(16:9)</PresentationFormat>
  <Paragraphs>289</Paragraphs>
  <Slides>29</Slides>
  <Notes>27</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29</vt:i4>
      </vt:variant>
    </vt:vector>
  </HeadingPairs>
  <TitlesOfParts>
    <vt:vector size="41" baseType="lpstr">
      <vt:lpstr>宋体</vt:lpstr>
      <vt:lpstr>微软雅黑</vt:lpstr>
      <vt:lpstr>微软雅黑 Light</vt:lpstr>
      <vt:lpstr>Arial</vt:lpstr>
      <vt:lpstr>Calibri</vt:lpstr>
      <vt:lpstr>Calibri Light</vt:lpstr>
      <vt:lpstr>Helvetica</vt:lpstr>
      <vt:lpstr>Impact</vt:lpstr>
      <vt:lpstr>Kartika</vt:lpstr>
      <vt:lpstr>Segoe UI</vt:lpstr>
      <vt:lpstr>Office 主题</vt:lpstr>
      <vt:lpstr>1_第一PPT，www.1ppt.com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熊猫办公PPT</dc:title>
  <dc:creator>熊猫办公</dc:creator>
  <cp:keywords>www.tukuppt.com</cp:keywords>
  <cp:lastModifiedBy>天 下</cp:lastModifiedBy>
  <cp:revision>31</cp:revision>
  <dcterms:created xsi:type="dcterms:W3CDTF">2015-12-11T17:46:00Z</dcterms:created>
  <dcterms:modified xsi:type="dcterms:W3CDTF">2021-01-06T01:12:05Z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