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1.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handoutMasterIdLst>
    <p:handoutMasterId r:id="rId39"/>
  </p:handoutMasterIdLst>
  <p:sldIdLst>
    <p:sldId id="4029" r:id="rId2"/>
    <p:sldId id="4030" r:id="rId3"/>
    <p:sldId id="258" r:id="rId4"/>
    <p:sldId id="4028" r:id="rId5"/>
    <p:sldId id="264" r:id="rId6"/>
    <p:sldId id="262" r:id="rId7"/>
    <p:sldId id="265" r:id="rId8"/>
    <p:sldId id="266" r:id="rId9"/>
    <p:sldId id="263" r:id="rId10"/>
    <p:sldId id="4031" r:id="rId11"/>
    <p:sldId id="270" r:id="rId12"/>
    <p:sldId id="269" r:id="rId13"/>
    <p:sldId id="271" r:id="rId14"/>
    <p:sldId id="272" r:id="rId15"/>
    <p:sldId id="273" r:id="rId16"/>
    <p:sldId id="4032" r:id="rId17"/>
    <p:sldId id="274" r:id="rId18"/>
    <p:sldId id="275" r:id="rId19"/>
    <p:sldId id="276" r:id="rId20"/>
    <p:sldId id="277" r:id="rId21"/>
    <p:sldId id="279" r:id="rId22"/>
    <p:sldId id="278" r:id="rId23"/>
    <p:sldId id="4033" r:id="rId24"/>
    <p:sldId id="280" r:id="rId25"/>
    <p:sldId id="281" r:id="rId26"/>
    <p:sldId id="282" r:id="rId27"/>
    <p:sldId id="285" r:id="rId28"/>
    <p:sldId id="286" r:id="rId29"/>
    <p:sldId id="287" r:id="rId30"/>
    <p:sldId id="4034" r:id="rId31"/>
    <p:sldId id="288" r:id="rId32"/>
    <p:sldId id="284" r:id="rId33"/>
    <p:sldId id="290" r:id="rId34"/>
    <p:sldId id="289" r:id="rId35"/>
    <p:sldId id="297" r:id="rId36"/>
    <p:sldId id="4035" r:id="rId37"/>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391"/>
    <a:srgbClr val="006C9D"/>
    <a:srgbClr val="006EA1"/>
    <a:srgbClr val="404040"/>
    <a:srgbClr val="62D5FF"/>
    <a:srgbClr val="00A1E1"/>
    <a:srgbClr val="006EAE"/>
    <a:srgbClr val="003777"/>
    <a:srgbClr val="E6E6E6"/>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napToGrid="0">
      <p:cViewPr varScale="1">
        <p:scale>
          <a:sx n="56" d="100"/>
          <a:sy n="56" d="100"/>
        </p:scale>
        <p:origin x="108" y="666"/>
      </p:cViewPr>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33</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slideLayout" Target="../slideLayouts/slideLayout5.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notesSlide" Target="../notesSlides/notesSlide18.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2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notesSlide" Target="../notesSlides/notesSlide19.xml"/><Relationship Id="rId4" Type="http://schemas.openxmlformats.org/officeDocument/2006/relationships/tags" Target="../tags/tag65.xml"/><Relationship Id="rId9"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7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3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3" Type="http://schemas.openxmlformats.org/officeDocument/2006/relationships/tags" Target="../tags/tag19.xml"/><Relationship Id="rId21" Type="http://schemas.openxmlformats.org/officeDocument/2006/relationships/notesSlide" Target="../notesSlides/notesSlide4.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05672" y="305671"/>
            <a:ext cx="11580656" cy="6246658"/>
          </a:xfrm>
          <a:prstGeom prst="rect">
            <a:avLst/>
          </a:prstGeom>
          <a:solidFill>
            <a:srgbClr val="006C9D"/>
          </a:solidFill>
          <a:ln w="476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4"/>
          <p:cNvGrpSpPr/>
          <p:nvPr/>
        </p:nvGrpSpPr>
        <p:grpSpPr bwMode="auto">
          <a:xfrm>
            <a:off x="2667000" y="2231440"/>
            <a:ext cx="6858000" cy="0"/>
            <a:chOff x="0" y="0"/>
            <a:chExt cx="3072" cy="0"/>
          </a:xfrm>
        </p:grpSpPr>
        <p:sp>
          <p:nvSpPr>
            <p:cNvPr id="3" name="Line 5"/>
            <p:cNvSpPr>
              <a:spLocks noChangeShapeType="1"/>
            </p:cNvSpPr>
            <p:nvPr/>
          </p:nvSpPr>
          <p:spPr bwMode="auto">
            <a:xfrm rot="10800000" flipV="1">
              <a:off x="2126" y="0"/>
              <a:ext cx="946"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dirty="0">
                <a:solidFill>
                  <a:schemeClr val="bg1"/>
                </a:solidFill>
                <a:latin typeface="微软雅黑" panose="020B0503020204020204" pitchFamily="34" charset="-122"/>
                <a:ea typeface="微软雅黑" panose="020B0503020204020204" pitchFamily="34" charset="-122"/>
              </a:endParaRPr>
            </a:p>
          </p:txBody>
        </p:sp>
        <p:sp>
          <p:nvSpPr>
            <p:cNvPr id="4" name="Line 6"/>
            <p:cNvSpPr>
              <a:spLocks noChangeShapeType="1"/>
            </p:cNvSpPr>
            <p:nvPr/>
          </p:nvSpPr>
          <p:spPr bwMode="auto">
            <a:xfrm rot="10800000" flipV="1">
              <a:off x="0" y="0"/>
              <a:ext cx="98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dirty="0">
                <a:solidFill>
                  <a:schemeClr val="bg1"/>
                </a:solidFill>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4865535" y="1674734"/>
            <a:ext cx="2460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7200" b="1" dirty="0">
                <a:solidFill>
                  <a:schemeClr val="bg1"/>
                </a:solidFill>
                <a:latin typeface="微软雅黑" panose="020B0503020204020204" pitchFamily="34" charset="-122"/>
                <a:ea typeface="微软雅黑" panose="020B0503020204020204" pitchFamily="34" charset="-122"/>
              </a:rPr>
              <a:t>20</a:t>
            </a:r>
            <a:r>
              <a:rPr lang="en-US" altLang="zh-CN" sz="7200" b="1" dirty="0">
                <a:solidFill>
                  <a:schemeClr val="bg1"/>
                </a:solidFill>
                <a:latin typeface="微软雅黑" panose="020B0503020204020204" pitchFamily="34" charset="-122"/>
                <a:ea typeface="微软雅黑" panose="020B0503020204020204" pitchFamily="34" charset="-122"/>
              </a:rPr>
              <a:t>20</a:t>
            </a:r>
            <a:endParaRPr lang="zh-CN" altLang="zh-CN" sz="7200" b="1" dirty="0">
              <a:solidFill>
                <a:schemeClr val="bg1"/>
              </a:solidFill>
              <a:latin typeface="微软雅黑" panose="020B0503020204020204" pitchFamily="34" charset="-122"/>
              <a:ea typeface="微软雅黑" panose="020B0503020204020204" pitchFamily="34" charset="-122"/>
            </a:endParaRPr>
          </a:p>
        </p:txBody>
      </p:sp>
      <p:grpSp>
        <p:nvGrpSpPr>
          <p:cNvPr id="6" name="Group 10"/>
          <p:cNvGrpSpPr/>
          <p:nvPr/>
        </p:nvGrpSpPr>
        <p:grpSpPr bwMode="auto">
          <a:xfrm>
            <a:off x="2667000" y="4636023"/>
            <a:ext cx="6858000" cy="0"/>
            <a:chOff x="0" y="0"/>
            <a:chExt cx="3072" cy="0"/>
          </a:xfrm>
        </p:grpSpPr>
        <p:sp>
          <p:nvSpPr>
            <p:cNvPr id="7" name="Line 11"/>
            <p:cNvSpPr>
              <a:spLocks noChangeShapeType="1"/>
            </p:cNvSpPr>
            <p:nvPr/>
          </p:nvSpPr>
          <p:spPr bwMode="auto">
            <a:xfrm rot="10800000" flipV="1">
              <a:off x="1181" y="0"/>
              <a:ext cx="1891"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a:solidFill>
                  <a:schemeClr val="bg1"/>
                </a:solidFill>
                <a:latin typeface="微软雅黑" panose="020B0503020204020204" pitchFamily="34" charset="-122"/>
                <a:ea typeface="微软雅黑" panose="020B0503020204020204" pitchFamily="34" charset="-122"/>
              </a:endParaRPr>
            </a:p>
          </p:txBody>
        </p:sp>
        <p:sp>
          <p:nvSpPr>
            <p:cNvPr id="8" name="Line 12"/>
            <p:cNvSpPr>
              <a:spLocks noChangeShapeType="1"/>
            </p:cNvSpPr>
            <p:nvPr/>
          </p:nvSpPr>
          <p:spPr bwMode="auto">
            <a:xfrm rot="10800000" flipV="1">
              <a:off x="0" y="0"/>
              <a:ext cx="130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a:solidFill>
                  <a:schemeClr val="bg1"/>
                </a:solidFill>
                <a:latin typeface="微软雅黑" panose="020B0503020204020204" pitchFamily="34" charset="-122"/>
                <a:ea typeface="微软雅黑" panose="020B0503020204020204" pitchFamily="34" charset="-122"/>
              </a:endParaRPr>
            </a:p>
          </p:txBody>
        </p:sp>
      </p:grpSp>
      <p:sp>
        <p:nvSpPr>
          <p:cNvPr id="9" name="矩形 259"/>
          <p:cNvSpPr>
            <a:spLocks noChangeArrowheads="1"/>
          </p:cNvSpPr>
          <p:nvPr/>
        </p:nvSpPr>
        <p:spPr bwMode="auto">
          <a:xfrm>
            <a:off x="1863371" y="2788147"/>
            <a:ext cx="846525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chemeClr val="bg1"/>
                </a:solidFill>
                <a:cs typeface="Arial" panose="020B0604020202020204" pitchFamily="34" charset="0"/>
              </a:rPr>
              <a:t>上半年工作总结</a:t>
            </a:r>
            <a:r>
              <a:rPr lang="en-US" altLang="zh-CN" sz="4400" b="1" cap="all" dirty="0">
                <a:solidFill>
                  <a:schemeClr val="bg1"/>
                </a:solidFill>
                <a:cs typeface="Arial" panose="020B0604020202020204" pitchFamily="34" charset="0"/>
              </a:rPr>
              <a:t>&amp;</a:t>
            </a:r>
            <a:r>
              <a:rPr lang="zh-CN" altLang="en-US" sz="4400" b="1" cap="all" dirty="0">
                <a:solidFill>
                  <a:schemeClr val="bg1"/>
                </a:solidFill>
                <a:cs typeface="Arial" panose="020B0604020202020204" pitchFamily="34" charset="0"/>
              </a:rPr>
              <a:t>下半年工作计划</a:t>
            </a:r>
          </a:p>
        </p:txBody>
      </p:sp>
      <p:sp>
        <p:nvSpPr>
          <p:cNvPr id="10" name="矩形 259"/>
          <p:cNvSpPr>
            <a:spLocks noChangeArrowheads="1"/>
          </p:cNvSpPr>
          <p:nvPr/>
        </p:nvSpPr>
        <p:spPr bwMode="auto">
          <a:xfrm>
            <a:off x="2998278" y="3485199"/>
            <a:ext cx="619544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a:solidFill>
                  <a:schemeClr val="bg1"/>
                </a:solidFill>
                <a:cs typeface="Arial" panose="020B0604020202020204" pitchFamily="34" charset="0"/>
              </a:rPr>
              <a:t>REPORTING ON ACTIVITIES REPORT POWERPOINT</a:t>
            </a:r>
          </a:p>
        </p:txBody>
      </p:sp>
      <p:sp>
        <p:nvSpPr>
          <p:cNvPr id="11" name="矩形 259"/>
          <p:cNvSpPr>
            <a:spLocks noChangeArrowheads="1"/>
          </p:cNvSpPr>
          <p:nvPr/>
        </p:nvSpPr>
        <p:spPr bwMode="auto">
          <a:xfrm>
            <a:off x="2550789" y="4183443"/>
            <a:ext cx="709042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a:solidFill>
                  <a:schemeClr val="bg1"/>
                </a:solidFill>
                <a:cs typeface="Arial" panose="020B0604020202020204" pitchFamily="34" charset="0"/>
              </a:rPr>
              <a:t>汇报人：</a:t>
            </a:r>
            <a:r>
              <a:rPr lang="en-US" altLang="zh-CN" sz="1200">
                <a:solidFill>
                  <a:schemeClr val="bg1"/>
                </a:solidFill>
                <a:cs typeface="Arial" panose="020B0604020202020204" pitchFamily="34" charset="0"/>
              </a:rPr>
              <a:t>xiazaii	</a:t>
            </a:r>
            <a:r>
              <a:rPr lang="zh-CN" altLang="en-US" sz="1200">
                <a:solidFill>
                  <a:schemeClr val="bg1"/>
                </a:solidFill>
                <a:cs typeface="Arial" panose="020B0604020202020204" pitchFamily="34" charset="0"/>
              </a:rPr>
              <a:t>汇报日期：</a:t>
            </a:r>
            <a:r>
              <a:rPr lang="en-US" altLang="zh-CN" sz="1200">
                <a:solidFill>
                  <a:schemeClr val="bg1"/>
                </a:solidFill>
                <a:cs typeface="Arial" panose="020B0604020202020204" pitchFamily="34" charset="0"/>
              </a:rPr>
              <a:t>20XX</a:t>
            </a:r>
            <a:r>
              <a:rPr lang="zh-CN" altLang="en-US" sz="1200">
                <a:solidFill>
                  <a:schemeClr val="bg1"/>
                </a:solidFill>
                <a:cs typeface="Arial" panose="020B0604020202020204" pitchFamily="34" charset="0"/>
              </a:rPr>
              <a:t>年</a:t>
            </a:r>
            <a:r>
              <a:rPr lang="en-US" altLang="zh-CN" sz="1200">
                <a:solidFill>
                  <a:schemeClr val="bg1"/>
                </a:solidFill>
                <a:cs typeface="Arial" panose="020B0604020202020204" pitchFamily="34" charset="0"/>
              </a:rPr>
              <a:t>X</a:t>
            </a:r>
            <a:r>
              <a:rPr lang="zh-CN" altLang="en-US" sz="1200">
                <a:solidFill>
                  <a:schemeClr val="bg1"/>
                </a:solidFill>
                <a:cs typeface="Arial" panose="020B0604020202020204" pitchFamily="34" charset="0"/>
              </a:rPr>
              <a:t>月</a:t>
            </a:r>
            <a:r>
              <a:rPr lang="en-US" altLang="zh-CN" sz="1200">
                <a:solidFill>
                  <a:schemeClr val="bg1"/>
                </a:solidFill>
                <a:cs typeface="Arial" panose="020B0604020202020204" pitchFamily="34" charset="0"/>
              </a:rPr>
              <a:t>X</a:t>
            </a:r>
            <a:r>
              <a:rPr lang="zh-CN" altLang="en-US" sz="1200">
                <a:solidFill>
                  <a:schemeClr val="bg1"/>
                </a:solidFill>
                <a:cs typeface="Arial" panose="020B0604020202020204" pitchFamily="34" charset="0"/>
              </a:rPr>
              <a:t>日</a:t>
            </a:r>
            <a:endParaRPr lang="zh-CN" altLang="en-US" sz="1200" dirty="0">
              <a:solidFill>
                <a:schemeClr val="bg1"/>
              </a:solidFill>
              <a:cs typeface="Arial" panose="020B0604020202020204" pitchFamily="34" charset="0"/>
            </a:endParaRPr>
          </a:p>
        </p:txBody>
      </p:sp>
      <p:pic>
        <p:nvPicPr>
          <p:cNvPr id="16"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124575" y="-107251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anim calcmode="lin" valueType="num">
                                      <p:cBhvr>
                                        <p:cTn id="1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
                                        </p:tgtEl>
                                      </p:cBhvr>
                                    </p:animEffect>
                                  </p:childTnLst>
                                </p:cTn>
                              </p:par>
                            </p:childTnLst>
                          </p:cTn>
                        </p:par>
                        <p:par>
                          <p:cTn id="15" fill="hold">
                            <p:stCondLst>
                              <p:cond delay="1201"/>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childTnLst>
                          </p:cTn>
                        </p:par>
                        <p:par>
                          <p:cTn id="19" fill="hold">
                            <p:stCondLst>
                              <p:cond delay="1701"/>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p:stCondLst>
                              <p:cond delay="42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par>
                          <p:cTn id="31" fill="hold">
                            <p:stCondLst>
                              <p:cond delay="47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anim calcmode="lin" valueType="num">
                                      <p:cBhvr>
                                        <p:cTn id="3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
                                        </p:tgtEl>
                                      </p:cBhvr>
                                    </p:animEffect>
                                  </p:childTnLst>
                                </p:cTn>
                              </p:par>
                            </p:childTnLst>
                          </p:cTn>
                        </p:par>
                        <p:par>
                          <p:cTn id="39" fill="hold">
                            <p:stCondLst>
                              <p:cond delay="64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6900"/>
                            </p:stCondLst>
                            <p:childTnLst>
                              <p:par>
                                <p:cTn id="44" presetID="16" presetClass="entr" presetSubtype="21"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par>
                          <p:cTn id="47" fill="hold">
                            <p:stCondLst>
                              <p:cond delay="7400"/>
                            </p:stCondLst>
                            <p:childTnLst>
                              <p:par>
                                <p:cTn id="48" presetID="16" presetClass="entr" presetSubtype="21"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par>
                          <p:cTn id="51" fill="hold">
                            <p:stCondLst>
                              <p:cond delay="7900"/>
                            </p:stCondLst>
                            <p:childTnLst>
                              <p:par>
                                <p:cTn id="52" presetID="42"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remove" display="0">
                  <p:stCondLst>
                    <p:cond delay="indefinite"/>
                  </p:stCondLst>
                  <p:endCondLst>
                    <p:cond evt="onStopAudio" delay="0">
                      <p:tgtEl>
                        <p:sldTgt/>
                      </p:tgtEl>
                    </p:cond>
                  </p:endCondLst>
                </p:cTn>
                <p:tgtEl>
                  <p:spTgt spid="16"/>
                </p:tgtEl>
              </p:cMediaNode>
            </p:audio>
          </p:childTnLst>
        </p:cTn>
      </p:par>
    </p:tnLst>
    <p:bldLst>
      <p:bldP spid="5" grpId="0"/>
      <p:bldP spid="9" grpId="0"/>
      <p:bldP spid="9" grpId="1"/>
      <p:bldP spid="10" grpId="0"/>
      <p:bldP spid="10" grpId="1"/>
      <p:bldP spid="11" grpId="0" bldLvl="0" animBg="1"/>
      <p:bldP spid="11"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flipH="1">
            <a:off x="-6" y="0"/>
            <a:ext cx="3632205" cy="6502085"/>
          </a:xfrm>
          <a:custGeom>
            <a:avLst/>
            <a:gdLst>
              <a:gd name="connsiteX0" fmla="*/ 583227 w 1146628"/>
              <a:gd name="connsiteY0" fmla="*/ 0 h 3735957"/>
              <a:gd name="connsiteX1" fmla="*/ 375789 w 1146628"/>
              <a:gd name="connsiteY1" fmla="*/ 0 h 3735957"/>
              <a:gd name="connsiteX2" fmla="*/ 269208 w 1146628"/>
              <a:gd name="connsiteY2" fmla="*/ 207150 h 3735957"/>
              <a:gd name="connsiteX3" fmla="*/ 0 w 1146628"/>
              <a:gd name="connsiteY3" fmla="*/ 1439061 h 3735957"/>
              <a:gd name="connsiteX4" fmla="*/ 254148 w 1146628"/>
              <a:gd name="connsiteY4" fmla="*/ 2627819 h 3735957"/>
              <a:gd name="connsiteX5" fmla="*/ 81983 w 1146628"/>
              <a:gd name="connsiteY5" fmla="*/ 1644019 h 3735957"/>
              <a:gd name="connsiteX6" fmla="*/ 571385 w 1146628"/>
              <a:gd name="connsiteY6" fmla="*/ 16139 h 3735957"/>
              <a:gd name="connsiteX7" fmla="*/ 1146628 w 1146628"/>
              <a:gd name="connsiteY7" fmla="*/ 0 h 3735957"/>
              <a:gd name="connsiteX8" fmla="*/ 860876 w 1146628"/>
              <a:gd name="connsiteY8" fmla="*/ 0 h 3735957"/>
              <a:gd name="connsiteX9" fmla="*/ 823196 w 1146628"/>
              <a:gd name="connsiteY9" fmla="*/ 50920 h 3735957"/>
              <a:gd name="connsiteX10" fmla="*/ 322613 w 1146628"/>
              <a:gd name="connsiteY10" fmla="*/ 1695570 h 3735957"/>
              <a:gd name="connsiteX11" fmla="*/ 966397 w 1146628"/>
              <a:gd name="connsiteY11" fmla="*/ 3532464 h 3735957"/>
              <a:gd name="connsiteX12" fmla="*/ 1146628 w 1146628"/>
              <a:gd name="connsiteY12" fmla="*/ 3735957 h 373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628" h="3735957">
                <a:moveTo>
                  <a:pt x="583227" y="0"/>
                </a:moveTo>
                <a:lnTo>
                  <a:pt x="375789" y="0"/>
                </a:lnTo>
                <a:lnTo>
                  <a:pt x="269208" y="207150"/>
                </a:lnTo>
                <a:cubicBezTo>
                  <a:pt x="96074" y="581760"/>
                  <a:pt x="0" y="998401"/>
                  <a:pt x="0" y="1439061"/>
                </a:cubicBezTo>
                <a:cubicBezTo>
                  <a:pt x="0" y="1861276"/>
                  <a:pt x="90182" y="2262994"/>
                  <a:pt x="254148" y="2627819"/>
                </a:cubicBezTo>
                <a:cubicBezTo>
                  <a:pt x="143471" y="2320382"/>
                  <a:pt x="81983" y="1988349"/>
                  <a:pt x="81983" y="1644019"/>
                </a:cubicBezTo>
                <a:cubicBezTo>
                  <a:pt x="81983" y="1041442"/>
                  <a:pt x="261834" y="482675"/>
                  <a:pt x="571385" y="16139"/>
                </a:cubicBezTo>
                <a:close/>
                <a:moveTo>
                  <a:pt x="1146628" y="0"/>
                </a:moveTo>
                <a:lnTo>
                  <a:pt x="860876" y="0"/>
                </a:lnTo>
                <a:lnTo>
                  <a:pt x="823196" y="50920"/>
                </a:lnTo>
                <a:cubicBezTo>
                  <a:pt x="507409" y="517584"/>
                  <a:pt x="322613" y="1087056"/>
                  <a:pt x="322613" y="1695570"/>
                </a:cubicBezTo>
                <a:cubicBezTo>
                  <a:pt x="322613" y="2391014"/>
                  <a:pt x="563979" y="3032067"/>
                  <a:pt x="966397" y="3532464"/>
                </a:cubicBezTo>
                <a:lnTo>
                  <a:pt x="1146628" y="3735957"/>
                </a:lnTo>
                <a:close/>
              </a:path>
            </a:pathLst>
          </a:custGeom>
          <a:blipFill>
            <a:blip r:embed="rId5"/>
            <a:stretch>
              <a:fillRect l="-44638" r="-44430"/>
            </a:stretch>
          </a:blipFill>
          <a:ln w="73689" cap="flat">
            <a:noFill/>
            <a:prstDash val="solid"/>
            <a:miter/>
          </a:ln>
        </p:spPr>
        <p:txBody>
          <a:bodyPr rtlCol="0" anchor="ctr"/>
          <a:lstStyle/>
          <a:p>
            <a:endParaRPr lang="zh-CN" altLang="en-US" dirty="0"/>
          </a:p>
        </p:txBody>
      </p:sp>
      <p:sp>
        <p:nvSpPr>
          <p:cNvPr id="8" name="文本框 2"/>
          <p:cNvSpPr txBox="1">
            <a:spLocks noChangeArrowheads="1"/>
          </p:cNvSpPr>
          <p:nvPr>
            <p:custDataLst>
              <p:tags r:id="rId1"/>
            </p:custDataLst>
          </p:nvPr>
        </p:nvSpPr>
        <p:spPr bwMode="auto">
          <a:xfrm>
            <a:off x="4628967" y="83573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0" name="直接连接符 9"/>
          <p:cNvCxnSpPr/>
          <p:nvPr>
            <p:custDataLst>
              <p:tags r:id="rId2"/>
            </p:custDataLst>
          </p:nvPr>
        </p:nvCxnSpPr>
        <p:spPr>
          <a:xfrm>
            <a:off x="4456807" y="4751531"/>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文本框 11"/>
          <p:cNvSpPr txBox="1">
            <a:spLocks noChangeArrowheads="1"/>
          </p:cNvSpPr>
          <p:nvPr>
            <p:custDataLst>
              <p:tags r:id="rId3"/>
            </p:custDataLst>
          </p:nvPr>
        </p:nvSpPr>
        <p:spPr bwMode="auto">
          <a:xfrm>
            <a:off x="5022121" y="2215127"/>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a:off x="4218495" y="3883750"/>
            <a:ext cx="5336630" cy="830997"/>
          </a:xfrm>
          <a:prstGeom prst="rect">
            <a:avLst/>
          </a:prstGeom>
        </p:spPr>
        <p:txBody>
          <a:bodyPr wrap="square" lIns="0" tIns="0" rIns="0" bIns="0">
            <a:spAutoFit/>
          </a:bodyPr>
          <a:lstStyle/>
          <a:p>
            <a:pPr algn="ctr"/>
            <a:r>
              <a:rPr lang="zh-CN" altLang="en-US" sz="5400" b="1" dirty="0">
                <a:solidFill>
                  <a:srgbClr val="046391"/>
                </a:solidFill>
                <a:latin typeface="微软雅黑" panose="020B0503020204020204" pitchFamily="34" charset="-122"/>
                <a:ea typeface="微软雅黑" panose="020B0503020204020204" pitchFamily="34" charset="-122"/>
                <a:cs typeface="+mn-ea"/>
                <a:sym typeface="Arial" panose="020B0604020202020204" pitchFamily="34" charset="0"/>
              </a:rPr>
              <a:t>上半年工作结果</a:t>
            </a:r>
          </a:p>
        </p:txBody>
      </p:sp>
      <p:sp>
        <p:nvSpPr>
          <p:cNvPr id="13" name="TextBox 11"/>
          <p:cNvSpPr txBox="1"/>
          <p:nvPr/>
        </p:nvSpPr>
        <p:spPr>
          <a:xfrm>
            <a:off x="484709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699138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484709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11"/>
          <p:cNvSpPr txBox="1"/>
          <p:nvPr/>
        </p:nvSpPr>
        <p:spPr>
          <a:xfrm>
            <a:off x="699138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6"/>
          <p:cNvSpPr>
            <a:spLocks noChangeArrowheads="1"/>
          </p:cNvSpPr>
          <p:nvPr/>
        </p:nvSpPr>
        <p:spPr bwMode="auto">
          <a:xfrm flipH="1">
            <a:off x="1880129" y="1636614"/>
            <a:ext cx="4255778" cy="4254193"/>
          </a:xfrm>
          <a:prstGeom prst="ellipse">
            <a:avLst/>
          </a:prstGeom>
          <a:noFill/>
          <a:ln w="11">
            <a:solidFill>
              <a:srgbClr val="3E3D4F"/>
            </a:solidFill>
            <a:prstDash val="dash"/>
            <a:round/>
          </a:ln>
          <a:extLst>
            <a:ext uri="{909E8E84-426E-40DD-AFC4-6F175D3DCCD1}">
              <a14:hiddenFill xmlns:a14="http://schemas.microsoft.com/office/drawing/2010/main">
                <a:solidFill>
                  <a:srgbClr val="FFFFFF"/>
                </a:solidFill>
              </a14:hiddenFill>
            </a:ext>
          </a:extLst>
        </p:spPr>
        <p:txBody>
          <a:bodyPr lIns="91435" tIns="45718" rIns="91435" bIns="457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a:solidFill>
                <a:schemeClr val="tx1"/>
              </a:solidFill>
              <a:ea typeface="宋体" panose="02010600030101010101" pitchFamily="2" charset="-122"/>
            </a:endParaRPr>
          </a:p>
        </p:txBody>
      </p:sp>
      <p:sp>
        <p:nvSpPr>
          <p:cNvPr id="42" name="Line 16"/>
          <p:cNvSpPr>
            <a:spLocks noChangeShapeType="1"/>
          </p:cNvSpPr>
          <p:nvPr/>
        </p:nvSpPr>
        <p:spPr bwMode="auto">
          <a:xfrm flipH="1">
            <a:off x="3538327" y="2250704"/>
            <a:ext cx="790224" cy="804504"/>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5" tIns="45718" rIns="91435" bIns="45718"/>
          <a:lstStyle/>
          <a:p>
            <a:endParaRPr lang="zh-CN" altLang="en-US" sz="1705"/>
          </a:p>
        </p:txBody>
      </p:sp>
      <p:sp>
        <p:nvSpPr>
          <p:cNvPr id="43" name="Line 17"/>
          <p:cNvSpPr>
            <a:spLocks noChangeShapeType="1"/>
          </p:cNvSpPr>
          <p:nvPr/>
        </p:nvSpPr>
        <p:spPr bwMode="auto">
          <a:xfrm flipH="1" flipV="1">
            <a:off x="3646231" y="3969202"/>
            <a:ext cx="1710564" cy="40463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5" tIns="45718" rIns="91435" bIns="45718"/>
          <a:lstStyle/>
          <a:p>
            <a:endParaRPr lang="zh-CN" altLang="en-US" sz="1705"/>
          </a:p>
        </p:txBody>
      </p:sp>
      <p:sp>
        <p:nvSpPr>
          <p:cNvPr id="44" name="Line 18"/>
          <p:cNvSpPr>
            <a:spLocks noChangeShapeType="1"/>
          </p:cNvSpPr>
          <p:nvPr/>
        </p:nvSpPr>
        <p:spPr bwMode="auto">
          <a:xfrm flipH="1">
            <a:off x="3687487" y="3082187"/>
            <a:ext cx="1664546" cy="409392"/>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5" tIns="45718" rIns="91435" bIns="45718"/>
          <a:lstStyle/>
          <a:p>
            <a:endParaRPr lang="zh-CN" altLang="en-US" sz="1705"/>
          </a:p>
        </p:txBody>
      </p:sp>
      <p:sp>
        <p:nvSpPr>
          <p:cNvPr id="45" name="Oval 8"/>
          <p:cNvSpPr>
            <a:spLocks noChangeArrowheads="1"/>
          </p:cNvSpPr>
          <p:nvPr/>
        </p:nvSpPr>
        <p:spPr bwMode="auto">
          <a:xfrm flipH="1">
            <a:off x="1118469" y="2482376"/>
            <a:ext cx="2410339" cy="2410339"/>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a:solidFill>
                <a:schemeClr val="tx1"/>
              </a:solidFill>
              <a:ea typeface="宋体" panose="02010600030101010101" pitchFamily="2" charset="-122"/>
            </a:endParaRPr>
          </a:p>
        </p:txBody>
      </p:sp>
      <p:sp>
        <p:nvSpPr>
          <p:cNvPr id="46" name="Oval 9"/>
          <p:cNvSpPr>
            <a:spLocks noChangeArrowheads="1"/>
          </p:cNvSpPr>
          <p:nvPr/>
        </p:nvSpPr>
        <p:spPr bwMode="auto">
          <a:xfrm flipH="1">
            <a:off x="1227283" y="2590332"/>
            <a:ext cx="2192713" cy="2194428"/>
          </a:xfrm>
          <a:prstGeom prst="ellipse">
            <a:avLst/>
          </a:prstGeom>
          <a:solidFill>
            <a:schemeClr val="accent2">
              <a:lumMod val="75000"/>
            </a:schemeClr>
          </a:solidFill>
          <a:ln>
            <a:noFill/>
          </a:ln>
        </p:spPr>
        <p:txBody>
          <a:bodyPr lIns="91435" tIns="45718" rIns="91435" bIns="457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dirty="0">
              <a:solidFill>
                <a:schemeClr val="tx1"/>
              </a:solidFill>
              <a:ea typeface="宋体" panose="02010600030101010101" pitchFamily="2" charset="-122"/>
            </a:endParaRPr>
          </a:p>
        </p:txBody>
      </p:sp>
      <p:sp>
        <p:nvSpPr>
          <p:cNvPr id="47" name="TextBox 20"/>
          <p:cNvSpPr txBox="1">
            <a:spLocks noChangeArrowheads="1"/>
          </p:cNvSpPr>
          <p:nvPr/>
        </p:nvSpPr>
        <p:spPr bwMode="auto">
          <a:xfrm flipH="1">
            <a:off x="1726210" y="3180566"/>
            <a:ext cx="1193269" cy="99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935" b="1" dirty="0">
                <a:solidFill>
                  <a:schemeClr val="bg1"/>
                </a:solidFill>
                <a:latin typeface="微软雅黑" panose="020B0503020204020204" pitchFamily="34" charset="-122"/>
              </a:rPr>
              <a:t>完成情况</a:t>
            </a:r>
            <a:endParaRPr lang="en-US" altLang="zh-CN" sz="2935" b="1" dirty="0">
              <a:solidFill>
                <a:schemeClr val="bg1"/>
              </a:solidFill>
              <a:latin typeface="微软雅黑" panose="020B0503020204020204" pitchFamily="34" charset="-122"/>
            </a:endParaRPr>
          </a:p>
        </p:txBody>
      </p:sp>
      <p:grpSp>
        <p:nvGrpSpPr>
          <p:cNvPr id="48" name="组合 47"/>
          <p:cNvGrpSpPr/>
          <p:nvPr/>
        </p:nvGrpSpPr>
        <p:grpSpPr>
          <a:xfrm>
            <a:off x="4165112" y="1311324"/>
            <a:ext cx="2297677" cy="4920645"/>
            <a:chOff x="4230623" y="1234346"/>
            <a:chExt cx="2297803" cy="4920914"/>
          </a:xfrm>
        </p:grpSpPr>
        <p:grpSp>
          <p:nvGrpSpPr>
            <p:cNvPr id="49" name="组合 8"/>
            <p:cNvGrpSpPr/>
            <p:nvPr/>
          </p:nvGrpSpPr>
          <p:grpSpPr bwMode="auto">
            <a:xfrm flipH="1">
              <a:off x="4230623" y="1234346"/>
              <a:ext cx="1037820" cy="1037820"/>
              <a:chOff x="0" y="0"/>
              <a:chExt cx="1038225" cy="1038225"/>
            </a:xfrm>
            <a:solidFill>
              <a:srgbClr val="113E6A"/>
            </a:solidFill>
          </p:grpSpPr>
          <p:sp>
            <p:nvSpPr>
              <p:cNvPr id="97" name="Oval 10"/>
              <p:cNvSpPr>
                <a:spLocks noChangeArrowheads="1"/>
              </p:cNvSpPr>
              <p:nvPr/>
            </p:nvSpPr>
            <p:spPr bwMode="auto">
              <a:xfrm>
                <a:off x="0" y="0"/>
                <a:ext cx="1038225" cy="1038225"/>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705">
                  <a:solidFill>
                    <a:schemeClr val="bg1"/>
                  </a:solidFill>
                </a:endParaRPr>
              </a:p>
            </p:txBody>
          </p:sp>
          <p:sp>
            <p:nvSpPr>
              <p:cNvPr id="98" name="TextBox 10"/>
              <p:cNvSpPr txBox="1">
                <a:spLocks noChangeArrowheads="1"/>
              </p:cNvSpPr>
              <p:nvPr/>
            </p:nvSpPr>
            <p:spPr bwMode="auto">
              <a:xfrm>
                <a:off x="112952" y="165168"/>
                <a:ext cx="812317" cy="7082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0" name="组合 11"/>
            <p:cNvGrpSpPr/>
            <p:nvPr/>
          </p:nvGrpSpPr>
          <p:grpSpPr bwMode="auto">
            <a:xfrm flipH="1">
              <a:off x="5490606" y="2334053"/>
              <a:ext cx="1037820" cy="1037820"/>
              <a:chOff x="0" y="0"/>
              <a:chExt cx="1038225" cy="1038225"/>
            </a:xfrm>
            <a:solidFill>
              <a:srgbClr val="113E6A"/>
            </a:solidFill>
          </p:grpSpPr>
          <p:sp>
            <p:nvSpPr>
              <p:cNvPr id="95" name="Oval 12"/>
              <p:cNvSpPr>
                <a:spLocks noChangeArrowheads="1"/>
              </p:cNvSpPr>
              <p:nvPr/>
            </p:nvSpPr>
            <p:spPr bwMode="auto">
              <a:xfrm>
                <a:off x="0" y="0"/>
                <a:ext cx="1038225" cy="1038225"/>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705" dirty="0">
                  <a:solidFill>
                    <a:schemeClr val="bg1"/>
                  </a:solidFill>
                  <a:latin typeface="微软雅黑" panose="020B0503020204020204" pitchFamily="34" charset="-122"/>
                  <a:ea typeface="微软雅黑" panose="020B0503020204020204" pitchFamily="34" charset="-122"/>
                </a:endParaRPr>
              </a:p>
            </p:txBody>
          </p:sp>
          <p:sp>
            <p:nvSpPr>
              <p:cNvPr id="96" name="TextBox 14"/>
              <p:cNvSpPr txBox="1">
                <a:spLocks noChangeArrowheads="1"/>
              </p:cNvSpPr>
              <p:nvPr/>
            </p:nvSpPr>
            <p:spPr bwMode="auto">
              <a:xfrm>
                <a:off x="80801" y="158962"/>
                <a:ext cx="812317" cy="7082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1" name="组合 15"/>
            <p:cNvGrpSpPr/>
            <p:nvPr/>
          </p:nvGrpSpPr>
          <p:grpSpPr bwMode="auto">
            <a:xfrm flipH="1">
              <a:off x="5409675" y="4022494"/>
              <a:ext cx="1037820" cy="1039407"/>
              <a:chOff x="0" y="0"/>
              <a:chExt cx="1038225" cy="1039812"/>
            </a:xfrm>
            <a:solidFill>
              <a:srgbClr val="113E6A"/>
            </a:solidFill>
          </p:grpSpPr>
          <p:sp>
            <p:nvSpPr>
              <p:cNvPr id="55" name="Oval 11"/>
              <p:cNvSpPr>
                <a:spLocks noChangeArrowheads="1"/>
              </p:cNvSpPr>
              <p:nvPr/>
            </p:nvSpPr>
            <p:spPr bwMode="auto">
              <a:xfrm>
                <a:off x="0" y="0"/>
                <a:ext cx="1038225" cy="1039812"/>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56" name="TextBox 17"/>
              <p:cNvSpPr txBox="1">
                <a:spLocks noChangeArrowheads="1"/>
              </p:cNvSpPr>
              <p:nvPr/>
            </p:nvSpPr>
            <p:spPr bwMode="auto">
              <a:xfrm>
                <a:off x="126600" y="172445"/>
                <a:ext cx="812317" cy="7082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2" name="组合 21"/>
            <p:cNvGrpSpPr/>
            <p:nvPr/>
          </p:nvGrpSpPr>
          <p:grpSpPr bwMode="auto">
            <a:xfrm flipH="1">
              <a:off x="4243318" y="5115854"/>
              <a:ext cx="1037820" cy="1039406"/>
              <a:chOff x="0" y="0"/>
              <a:chExt cx="1038225" cy="1039812"/>
            </a:xfrm>
            <a:solidFill>
              <a:srgbClr val="113E6A"/>
            </a:solidFill>
          </p:grpSpPr>
          <p:sp>
            <p:nvSpPr>
              <p:cNvPr id="53" name="Oval 11"/>
              <p:cNvSpPr>
                <a:spLocks noChangeArrowheads="1"/>
              </p:cNvSpPr>
              <p:nvPr/>
            </p:nvSpPr>
            <p:spPr bwMode="auto">
              <a:xfrm>
                <a:off x="0" y="0"/>
                <a:ext cx="1038225" cy="1039812"/>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54" name="TextBox 23"/>
              <p:cNvSpPr txBox="1">
                <a:spLocks noChangeArrowheads="1"/>
              </p:cNvSpPr>
              <p:nvPr/>
            </p:nvSpPr>
            <p:spPr bwMode="auto">
              <a:xfrm>
                <a:off x="126600" y="172445"/>
                <a:ext cx="812317" cy="7082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dirty="0">
                    <a:solidFill>
                      <a:schemeClr val="bg1"/>
                    </a:solidFill>
                    <a:latin typeface="微软雅黑" panose="020B0503020204020204" pitchFamily="34" charset="-122"/>
                    <a:ea typeface="微软雅黑" panose="020B0503020204020204" pitchFamily="34" charset="-122"/>
                  </a:rPr>
                  <a:t>添加文字</a:t>
                </a:r>
              </a:p>
            </p:txBody>
          </p:sp>
        </p:grpSp>
      </p:grpSp>
      <p:sp>
        <p:nvSpPr>
          <p:cNvPr id="99" name="Line 16"/>
          <p:cNvSpPr>
            <a:spLocks noChangeShapeType="1"/>
          </p:cNvSpPr>
          <p:nvPr/>
        </p:nvSpPr>
        <p:spPr bwMode="auto">
          <a:xfrm flipH="1" flipV="1">
            <a:off x="3524046" y="4515057"/>
            <a:ext cx="791811" cy="804506"/>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5" tIns="45718" rIns="91435" bIns="45718"/>
          <a:lstStyle/>
          <a:p>
            <a:endParaRPr lang="zh-CN" altLang="en-US" sz="1705"/>
          </a:p>
        </p:txBody>
      </p:sp>
      <p:sp>
        <p:nvSpPr>
          <p:cNvPr id="100" name="TextBox 25"/>
          <p:cNvSpPr txBox="1">
            <a:spLocks noChangeArrowheads="1"/>
          </p:cNvSpPr>
          <p:nvPr/>
        </p:nvSpPr>
        <p:spPr bwMode="auto">
          <a:xfrm>
            <a:off x="5439307" y="1220877"/>
            <a:ext cx="5840985" cy="5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1" name="TextBox 26"/>
          <p:cNvSpPr txBox="1">
            <a:spLocks noChangeArrowheads="1"/>
          </p:cNvSpPr>
          <p:nvPr/>
        </p:nvSpPr>
        <p:spPr bwMode="auto">
          <a:xfrm>
            <a:off x="6519912" y="2349087"/>
            <a:ext cx="4525534" cy="5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2" name="TextBox 28"/>
          <p:cNvSpPr txBox="1">
            <a:spLocks noChangeArrowheads="1"/>
          </p:cNvSpPr>
          <p:nvPr/>
        </p:nvSpPr>
        <p:spPr bwMode="auto">
          <a:xfrm>
            <a:off x="6519912" y="4094559"/>
            <a:ext cx="4525534" cy="5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3" name="TextBox 29"/>
          <p:cNvSpPr txBox="1">
            <a:spLocks noChangeArrowheads="1"/>
          </p:cNvSpPr>
          <p:nvPr/>
        </p:nvSpPr>
        <p:spPr bwMode="auto">
          <a:xfrm>
            <a:off x="5439307" y="5475069"/>
            <a:ext cx="5840985" cy="5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29"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cxnSp>
        <p:nvCxnSpPr>
          <p:cNvPr id="35" name="直接连接符 34"/>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5"/>
                                        </p:tgtEl>
                                        <p:attrNameLst>
                                          <p:attrName>ppt_x</p:attrName>
                                          <p:attrName>ppt_y</p:attrName>
                                        </p:attrNameLst>
                                      </p:cBhvr>
                                      <p:rCtr x="0" y="0"/>
                                    </p:animMotion>
                                    <p:animEffect transition="in" filter="fade">
                                      <p:cBhvr>
                                        <p:cTn id="9" dur="1000"/>
                                        <p:tgtEl>
                                          <p:spTgt spid="4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6"/>
                                        </p:tgtEl>
                                        <p:attrNameLst>
                                          <p:attrName>ppt_x</p:attrName>
                                          <p:attrName>ppt_y</p:attrName>
                                        </p:attrNameLst>
                                      </p:cBhvr>
                                      <p:rCtr x="0" y="0"/>
                                    </p:animMotion>
                                    <p:animEffect transition="in" filter="fade">
                                      <p:cBhvr>
                                        <p:cTn id="14" dur="1000"/>
                                        <p:tgtEl>
                                          <p:spTgt spid="4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Scale>
                                      <p:cBhvr>
                                        <p:cTn id="1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47"/>
                                        </p:tgtEl>
                                        <p:attrNameLst>
                                          <p:attrName>ppt_x</p:attrName>
                                          <p:attrName>ppt_y</p:attrName>
                                        </p:attrNameLst>
                                      </p:cBhvr>
                                      <p:rCtr x="0" y="0"/>
                                    </p:animMotion>
                                    <p:animEffect transition="in" filter="fade">
                                      <p:cBhvr>
                                        <p:cTn id="19" dur="1000"/>
                                        <p:tgtEl>
                                          <p:spTgt spid="47"/>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heel(1)">
                                      <p:cBhvr>
                                        <p:cTn id="23" dur="1000"/>
                                        <p:tgtEl>
                                          <p:spTgt spid="4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wipe(left)">
                                      <p:cBhvr>
                                        <p:cTn id="46" dur="500"/>
                                        <p:tgtEl>
                                          <p:spTgt spid="100"/>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01"/>
                                        </p:tgtEl>
                                        <p:attrNameLst>
                                          <p:attrName>style.visibility</p:attrName>
                                        </p:attrNameLst>
                                      </p:cBhvr>
                                      <p:to>
                                        <p:strVal val="visible"/>
                                      </p:to>
                                    </p:set>
                                    <p:animEffect transition="in" filter="wipe(left)">
                                      <p:cBhvr>
                                        <p:cTn id="49" dur="500"/>
                                        <p:tgtEl>
                                          <p:spTgt spid="101"/>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102"/>
                                        </p:tgtEl>
                                        <p:attrNameLst>
                                          <p:attrName>style.visibility</p:attrName>
                                        </p:attrNameLst>
                                      </p:cBhvr>
                                      <p:to>
                                        <p:strVal val="visible"/>
                                      </p:to>
                                    </p:set>
                                    <p:animEffect transition="in" filter="wipe(left)">
                                      <p:cBhvr>
                                        <p:cTn id="52" dur="500"/>
                                        <p:tgtEl>
                                          <p:spTgt spid="102"/>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103"/>
                                        </p:tgtEl>
                                        <p:attrNameLst>
                                          <p:attrName>style.visibility</p:attrName>
                                        </p:attrNameLst>
                                      </p:cBhvr>
                                      <p:to>
                                        <p:strVal val="visible"/>
                                      </p:to>
                                    </p:set>
                                    <p:animEffect transition="in" filter="wipe(left)">
                                      <p:cBhvr>
                                        <p:cTn id="5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utoUpdateAnimBg="0"/>
      <p:bldP spid="42" grpId="0" animBg="1"/>
      <p:bldP spid="43" grpId="0" animBg="1"/>
      <p:bldP spid="44" grpId="0" animBg="1"/>
      <p:bldP spid="45" grpId="0" animBg="1" autoUpdateAnimBg="0"/>
      <p:bldP spid="46" grpId="0" animBg="1" autoUpdateAnimBg="0"/>
      <p:bldP spid="47" grpId="0" autoUpdateAnimBg="0"/>
      <p:bldP spid="99" grpId="0" animBg="1"/>
      <p:bldP spid="100" grpId="0" autoUpdateAnimBg="0"/>
      <p:bldP spid="101" grpId="0" autoUpdateAnimBg="0"/>
      <p:bldP spid="102" grpId="0" autoUpdateAnimBg="0"/>
      <p:bldP spid="10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3008492" y="2204419"/>
            <a:ext cx="1354213" cy="1351328"/>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37" name="Freeform 7"/>
          <p:cNvSpPr/>
          <p:nvPr/>
        </p:nvSpPr>
        <p:spPr bwMode="auto">
          <a:xfrm>
            <a:off x="3869787" y="3063608"/>
            <a:ext cx="1699990" cy="1695255"/>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chemeClr val="accent2">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dirty="0">
              <a:solidFill>
                <a:schemeClr val="bg1"/>
              </a:solidFill>
              <a:latin typeface="微软雅黑" panose="020B0503020204020204" pitchFamily="34" charset="-122"/>
              <a:ea typeface="微软雅黑" panose="020B0503020204020204" pitchFamily="34" charset="-122"/>
            </a:endParaRPr>
          </a:p>
        </p:txBody>
      </p:sp>
      <p:sp>
        <p:nvSpPr>
          <p:cNvPr id="38" name="Freeform 8"/>
          <p:cNvSpPr/>
          <p:nvPr/>
        </p:nvSpPr>
        <p:spPr bwMode="auto">
          <a:xfrm>
            <a:off x="5366327" y="2713578"/>
            <a:ext cx="1113163" cy="1130170"/>
          </a:xfrm>
          <a:custGeom>
            <a:avLst/>
            <a:gdLst>
              <a:gd name="T0" fmla="*/ 465 w 522"/>
              <a:gd name="T1" fmla="*/ 265 h 530"/>
              <a:gd name="T2" fmla="*/ 491 w 522"/>
              <a:gd name="T3" fmla="*/ 226 h 530"/>
              <a:gd name="T4" fmla="*/ 504 w 522"/>
              <a:gd name="T5" fmla="*/ 155 h 530"/>
              <a:gd name="T6" fmla="*/ 442 w 522"/>
              <a:gd name="T7" fmla="*/ 170 h 530"/>
              <a:gd name="T8" fmla="*/ 424 w 522"/>
              <a:gd name="T9" fmla="*/ 98 h 530"/>
              <a:gd name="T10" fmla="*/ 394 w 522"/>
              <a:gd name="T11" fmla="*/ 33 h 530"/>
              <a:gd name="T12" fmla="*/ 352 w 522"/>
              <a:gd name="T13" fmla="*/ 81 h 530"/>
              <a:gd name="T14" fmla="*/ 295 w 522"/>
              <a:gd name="T15" fmla="*/ 35 h 530"/>
              <a:gd name="T16" fmla="*/ 233 w 522"/>
              <a:gd name="T17" fmla="*/ 0 h 530"/>
              <a:gd name="T18" fmla="*/ 227 w 522"/>
              <a:gd name="T19" fmla="*/ 63 h 530"/>
              <a:gd name="T20" fmla="*/ 153 w 522"/>
              <a:gd name="T21" fmla="*/ 59 h 530"/>
              <a:gd name="T22" fmla="*/ 83 w 522"/>
              <a:gd name="T23" fmla="*/ 66 h 530"/>
              <a:gd name="T24" fmla="*/ 116 w 522"/>
              <a:gd name="T25" fmla="*/ 122 h 530"/>
              <a:gd name="T26" fmla="*/ 53 w 522"/>
              <a:gd name="T27" fmla="*/ 161 h 530"/>
              <a:gd name="T28" fmla="*/ 0 w 522"/>
              <a:gd name="T29" fmla="*/ 209 h 530"/>
              <a:gd name="T30" fmla="*/ 59 w 522"/>
              <a:gd name="T31" fmla="*/ 235 h 530"/>
              <a:gd name="T32" fmla="*/ 59 w 522"/>
              <a:gd name="T33" fmla="*/ 294 h 530"/>
              <a:gd name="T34" fmla="*/ 0 w 522"/>
              <a:gd name="T35" fmla="*/ 319 h 530"/>
              <a:gd name="T36" fmla="*/ 53 w 522"/>
              <a:gd name="T37" fmla="*/ 367 h 530"/>
              <a:gd name="T38" fmla="*/ 116 w 522"/>
              <a:gd name="T39" fmla="*/ 408 h 530"/>
              <a:gd name="T40" fmla="*/ 83 w 522"/>
              <a:gd name="T41" fmla="*/ 462 h 530"/>
              <a:gd name="T42" fmla="*/ 153 w 522"/>
              <a:gd name="T43" fmla="*/ 471 h 530"/>
              <a:gd name="T44" fmla="*/ 227 w 522"/>
              <a:gd name="T45" fmla="*/ 465 h 530"/>
              <a:gd name="T46" fmla="*/ 233 w 522"/>
              <a:gd name="T47" fmla="*/ 530 h 530"/>
              <a:gd name="T48" fmla="*/ 295 w 522"/>
              <a:gd name="T49" fmla="*/ 495 h 530"/>
              <a:gd name="T50" fmla="*/ 352 w 522"/>
              <a:gd name="T51" fmla="*/ 447 h 530"/>
              <a:gd name="T52" fmla="*/ 394 w 522"/>
              <a:gd name="T53" fmla="*/ 495 h 530"/>
              <a:gd name="T54" fmla="*/ 424 w 522"/>
              <a:gd name="T55" fmla="*/ 431 h 530"/>
              <a:gd name="T56" fmla="*/ 442 w 522"/>
              <a:gd name="T57" fmla="*/ 360 h 530"/>
              <a:gd name="T58" fmla="*/ 504 w 522"/>
              <a:gd name="T59" fmla="*/ 373 h 530"/>
              <a:gd name="T60" fmla="*/ 491 w 522"/>
              <a:gd name="T61" fmla="*/ 303 h 530"/>
              <a:gd name="T62" fmla="*/ 463 w 522"/>
              <a:gd name="T63" fmla="*/ 29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30">
                <a:moveTo>
                  <a:pt x="463" y="294"/>
                </a:moveTo>
                <a:cubicBezTo>
                  <a:pt x="465" y="285"/>
                  <a:pt x="465" y="274"/>
                  <a:pt x="465" y="265"/>
                </a:cubicBezTo>
                <a:cubicBezTo>
                  <a:pt x="465" y="254"/>
                  <a:pt x="465" y="244"/>
                  <a:pt x="463" y="235"/>
                </a:cubicBezTo>
                <a:cubicBezTo>
                  <a:pt x="491" y="226"/>
                  <a:pt x="491" y="226"/>
                  <a:pt x="491" y="226"/>
                </a:cubicBezTo>
                <a:cubicBezTo>
                  <a:pt x="522" y="209"/>
                  <a:pt x="522" y="209"/>
                  <a:pt x="522" y="209"/>
                </a:cubicBezTo>
                <a:cubicBezTo>
                  <a:pt x="504" y="155"/>
                  <a:pt x="504" y="155"/>
                  <a:pt x="504" y="155"/>
                </a:cubicBezTo>
                <a:cubicBezTo>
                  <a:pt x="470" y="161"/>
                  <a:pt x="470" y="161"/>
                  <a:pt x="470" y="161"/>
                </a:cubicBezTo>
                <a:cubicBezTo>
                  <a:pt x="442" y="170"/>
                  <a:pt x="442" y="170"/>
                  <a:pt x="442" y="170"/>
                </a:cubicBezTo>
                <a:cubicBezTo>
                  <a:pt x="433" y="152"/>
                  <a:pt x="421" y="136"/>
                  <a:pt x="408" y="122"/>
                </a:cubicBezTo>
                <a:cubicBezTo>
                  <a:pt x="424" y="98"/>
                  <a:pt x="424" y="98"/>
                  <a:pt x="424" y="98"/>
                </a:cubicBezTo>
                <a:cubicBezTo>
                  <a:pt x="439" y="66"/>
                  <a:pt x="439" y="66"/>
                  <a:pt x="439" y="66"/>
                </a:cubicBezTo>
                <a:cubicBezTo>
                  <a:pt x="394" y="33"/>
                  <a:pt x="394" y="33"/>
                  <a:pt x="394" y="33"/>
                </a:cubicBezTo>
                <a:cubicBezTo>
                  <a:pt x="369" y="59"/>
                  <a:pt x="369" y="59"/>
                  <a:pt x="369" y="59"/>
                </a:cubicBezTo>
                <a:cubicBezTo>
                  <a:pt x="352" y="81"/>
                  <a:pt x="352" y="81"/>
                  <a:pt x="352" y="81"/>
                </a:cubicBezTo>
                <a:cubicBezTo>
                  <a:pt x="334" y="72"/>
                  <a:pt x="316" y="66"/>
                  <a:pt x="295" y="63"/>
                </a:cubicBezTo>
                <a:cubicBezTo>
                  <a:pt x="295" y="35"/>
                  <a:pt x="295" y="35"/>
                  <a:pt x="295" y="35"/>
                </a:cubicBezTo>
                <a:cubicBezTo>
                  <a:pt x="289" y="0"/>
                  <a:pt x="289" y="0"/>
                  <a:pt x="289" y="0"/>
                </a:cubicBezTo>
                <a:cubicBezTo>
                  <a:pt x="233" y="0"/>
                  <a:pt x="233" y="0"/>
                  <a:pt x="233" y="0"/>
                </a:cubicBezTo>
                <a:cubicBezTo>
                  <a:pt x="227" y="35"/>
                  <a:pt x="227" y="35"/>
                  <a:pt x="227" y="35"/>
                </a:cubicBezTo>
                <a:cubicBezTo>
                  <a:pt x="227" y="63"/>
                  <a:pt x="227" y="63"/>
                  <a:pt x="227" y="63"/>
                </a:cubicBezTo>
                <a:cubicBezTo>
                  <a:pt x="208" y="66"/>
                  <a:pt x="188" y="72"/>
                  <a:pt x="170" y="81"/>
                </a:cubicBezTo>
                <a:cubicBezTo>
                  <a:pt x="153" y="59"/>
                  <a:pt x="153" y="59"/>
                  <a:pt x="153" y="59"/>
                </a:cubicBezTo>
                <a:cubicBezTo>
                  <a:pt x="128" y="33"/>
                  <a:pt x="128" y="33"/>
                  <a:pt x="128" y="33"/>
                </a:cubicBezTo>
                <a:cubicBezTo>
                  <a:pt x="83" y="66"/>
                  <a:pt x="83" y="66"/>
                  <a:pt x="83" y="66"/>
                </a:cubicBezTo>
                <a:cubicBezTo>
                  <a:pt x="98" y="98"/>
                  <a:pt x="98" y="98"/>
                  <a:pt x="98" y="98"/>
                </a:cubicBezTo>
                <a:cubicBezTo>
                  <a:pt x="116" y="122"/>
                  <a:pt x="116" y="122"/>
                  <a:pt x="116" y="122"/>
                </a:cubicBezTo>
                <a:cubicBezTo>
                  <a:pt x="101" y="136"/>
                  <a:pt x="90" y="152"/>
                  <a:pt x="80" y="170"/>
                </a:cubicBezTo>
                <a:cubicBezTo>
                  <a:pt x="53" y="161"/>
                  <a:pt x="53" y="161"/>
                  <a:pt x="53" y="161"/>
                </a:cubicBezTo>
                <a:cubicBezTo>
                  <a:pt x="18" y="155"/>
                  <a:pt x="18" y="155"/>
                  <a:pt x="18" y="155"/>
                </a:cubicBezTo>
                <a:cubicBezTo>
                  <a:pt x="0" y="209"/>
                  <a:pt x="0" y="209"/>
                  <a:pt x="0" y="209"/>
                </a:cubicBezTo>
                <a:cubicBezTo>
                  <a:pt x="32" y="226"/>
                  <a:pt x="32" y="226"/>
                  <a:pt x="32" y="226"/>
                </a:cubicBezTo>
                <a:cubicBezTo>
                  <a:pt x="59" y="235"/>
                  <a:pt x="59" y="235"/>
                  <a:pt x="59" y="235"/>
                </a:cubicBezTo>
                <a:cubicBezTo>
                  <a:pt x="57" y="244"/>
                  <a:pt x="57" y="254"/>
                  <a:pt x="57" y="265"/>
                </a:cubicBezTo>
                <a:cubicBezTo>
                  <a:pt x="57" y="274"/>
                  <a:pt x="57" y="285"/>
                  <a:pt x="59" y="294"/>
                </a:cubicBezTo>
                <a:cubicBezTo>
                  <a:pt x="32" y="303"/>
                  <a:pt x="32" y="303"/>
                  <a:pt x="32" y="303"/>
                </a:cubicBezTo>
                <a:cubicBezTo>
                  <a:pt x="0" y="319"/>
                  <a:pt x="0" y="319"/>
                  <a:pt x="0" y="319"/>
                </a:cubicBezTo>
                <a:cubicBezTo>
                  <a:pt x="18" y="373"/>
                  <a:pt x="18" y="373"/>
                  <a:pt x="18" y="373"/>
                </a:cubicBezTo>
                <a:cubicBezTo>
                  <a:pt x="53" y="367"/>
                  <a:pt x="53" y="367"/>
                  <a:pt x="53" y="367"/>
                </a:cubicBezTo>
                <a:cubicBezTo>
                  <a:pt x="80" y="360"/>
                  <a:pt x="80" y="360"/>
                  <a:pt x="80" y="360"/>
                </a:cubicBezTo>
                <a:cubicBezTo>
                  <a:pt x="90" y="376"/>
                  <a:pt x="101" y="393"/>
                  <a:pt x="116" y="408"/>
                </a:cubicBezTo>
                <a:cubicBezTo>
                  <a:pt x="98" y="431"/>
                  <a:pt x="98" y="431"/>
                  <a:pt x="98" y="431"/>
                </a:cubicBezTo>
                <a:cubicBezTo>
                  <a:pt x="83" y="462"/>
                  <a:pt x="83" y="462"/>
                  <a:pt x="83" y="462"/>
                </a:cubicBezTo>
                <a:cubicBezTo>
                  <a:pt x="128" y="495"/>
                  <a:pt x="128" y="495"/>
                  <a:pt x="128" y="495"/>
                </a:cubicBezTo>
                <a:cubicBezTo>
                  <a:pt x="153" y="471"/>
                  <a:pt x="153" y="471"/>
                  <a:pt x="153" y="471"/>
                </a:cubicBezTo>
                <a:cubicBezTo>
                  <a:pt x="170" y="447"/>
                  <a:pt x="170" y="447"/>
                  <a:pt x="170" y="447"/>
                </a:cubicBezTo>
                <a:cubicBezTo>
                  <a:pt x="188" y="456"/>
                  <a:pt x="208" y="462"/>
                  <a:pt x="227" y="465"/>
                </a:cubicBezTo>
                <a:cubicBezTo>
                  <a:pt x="227" y="495"/>
                  <a:pt x="227" y="495"/>
                  <a:pt x="227" y="495"/>
                </a:cubicBezTo>
                <a:cubicBezTo>
                  <a:pt x="233" y="530"/>
                  <a:pt x="233" y="530"/>
                  <a:pt x="233" y="530"/>
                </a:cubicBezTo>
                <a:cubicBezTo>
                  <a:pt x="289" y="530"/>
                  <a:pt x="289" y="530"/>
                  <a:pt x="289" y="530"/>
                </a:cubicBezTo>
                <a:cubicBezTo>
                  <a:pt x="295" y="495"/>
                  <a:pt x="295" y="495"/>
                  <a:pt x="295" y="495"/>
                </a:cubicBezTo>
                <a:cubicBezTo>
                  <a:pt x="295" y="465"/>
                  <a:pt x="295" y="465"/>
                  <a:pt x="295" y="465"/>
                </a:cubicBezTo>
                <a:cubicBezTo>
                  <a:pt x="316" y="462"/>
                  <a:pt x="334" y="456"/>
                  <a:pt x="352" y="447"/>
                </a:cubicBezTo>
                <a:cubicBezTo>
                  <a:pt x="369" y="471"/>
                  <a:pt x="369" y="471"/>
                  <a:pt x="369" y="471"/>
                </a:cubicBezTo>
                <a:cubicBezTo>
                  <a:pt x="394" y="495"/>
                  <a:pt x="394" y="495"/>
                  <a:pt x="394" y="495"/>
                </a:cubicBezTo>
                <a:cubicBezTo>
                  <a:pt x="439" y="462"/>
                  <a:pt x="439" y="462"/>
                  <a:pt x="439" y="462"/>
                </a:cubicBezTo>
                <a:cubicBezTo>
                  <a:pt x="424" y="431"/>
                  <a:pt x="424" y="431"/>
                  <a:pt x="424" y="431"/>
                </a:cubicBezTo>
                <a:cubicBezTo>
                  <a:pt x="408" y="408"/>
                  <a:pt x="408" y="408"/>
                  <a:pt x="408" y="408"/>
                </a:cubicBezTo>
                <a:cubicBezTo>
                  <a:pt x="421" y="393"/>
                  <a:pt x="433" y="376"/>
                  <a:pt x="442" y="360"/>
                </a:cubicBezTo>
                <a:cubicBezTo>
                  <a:pt x="470" y="367"/>
                  <a:pt x="470" y="367"/>
                  <a:pt x="470" y="367"/>
                </a:cubicBezTo>
                <a:cubicBezTo>
                  <a:pt x="504" y="373"/>
                  <a:pt x="504" y="373"/>
                  <a:pt x="504" y="373"/>
                </a:cubicBezTo>
                <a:cubicBezTo>
                  <a:pt x="522" y="319"/>
                  <a:pt x="522" y="319"/>
                  <a:pt x="522" y="319"/>
                </a:cubicBezTo>
                <a:cubicBezTo>
                  <a:pt x="491" y="303"/>
                  <a:pt x="491" y="303"/>
                  <a:pt x="491" y="303"/>
                </a:cubicBezTo>
                <a:cubicBezTo>
                  <a:pt x="463" y="294"/>
                  <a:pt x="463" y="294"/>
                  <a:pt x="463" y="294"/>
                </a:cubicBezTo>
                <a:cubicBezTo>
                  <a:pt x="463" y="294"/>
                  <a:pt x="463" y="294"/>
                  <a:pt x="463" y="294"/>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354426" y="2552253"/>
            <a:ext cx="662351" cy="666973"/>
          </a:xfrm>
          <a:prstGeom prst="rect">
            <a:avLst/>
          </a:prstGeom>
          <a:noFill/>
        </p:spPr>
        <p:txBody>
          <a:bodyPr wrap="none" lIns="91435" tIns="45718" rIns="91435" bIns="45718"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a:r>
              <a:rPr lang="zh-CN" altLang="en-US" sz="1865" b="1" dirty="0">
                <a:solidFill>
                  <a:schemeClr val="bg1"/>
                </a:solidFill>
                <a:latin typeface="微软雅黑" panose="020B0503020204020204" pitchFamily="34" charset="-122"/>
                <a:ea typeface="微软雅黑" panose="020B0503020204020204" pitchFamily="34" charset="-122"/>
              </a:rPr>
              <a:t>文字</a:t>
            </a:r>
          </a:p>
        </p:txBody>
      </p:sp>
      <p:sp>
        <p:nvSpPr>
          <p:cNvPr id="40" name="TextBox 39"/>
          <p:cNvSpPr txBox="1"/>
          <p:nvPr/>
        </p:nvSpPr>
        <p:spPr>
          <a:xfrm>
            <a:off x="4388607" y="3588089"/>
            <a:ext cx="662351" cy="666973"/>
          </a:xfrm>
          <a:prstGeom prst="rect">
            <a:avLst/>
          </a:prstGeom>
          <a:noFill/>
        </p:spPr>
        <p:txBody>
          <a:bodyPr wrap="none" lIns="91435" tIns="45718" rIns="91435" bIns="45718"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865" dirty="0">
                <a:solidFill>
                  <a:schemeClr val="bg1"/>
                </a:solidFill>
              </a:rPr>
              <a:t>添加</a:t>
            </a:r>
            <a:endParaRPr lang="en-US" altLang="zh-CN" sz="1865" dirty="0">
              <a:solidFill>
                <a:schemeClr val="bg1"/>
              </a:solidFill>
            </a:endParaRPr>
          </a:p>
          <a:p>
            <a:pPr algn="ctr"/>
            <a:r>
              <a:rPr lang="zh-CN" altLang="en-US" sz="1865" dirty="0">
                <a:solidFill>
                  <a:schemeClr val="bg1"/>
                </a:solidFill>
              </a:rPr>
              <a:t>文字</a:t>
            </a:r>
          </a:p>
        </p:txBody>
      </p:sp>
      <p:sp>
        <p:nvSpPr>
          <p:cNvPr id="41" name="TextBox 40"/>
          <p:cNvSpPr txBox="1"/>
          <p:nvPr/>
        </p:nvSpPr>
        <p:spPr>
          <a:xfrm>
            <a:off x="5641361" y="3006881"/>
            <a:ext cx="595026" cy="584515"/>
          </a:xfrm>
          <a:prstGeom prst="rect">
            <a:avLst/>
          </a:prstGeom>
          <a:noFill/>
        </p:spPr>
        <p:txBody>
          <a:bodyPr wrap="none" lIns="91435" tIns="45718" rIns="91435" bIns="45718"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文字</a:t>
            </a:r>
          </a:p>
        </p:txBody>
      </p:sp>
      <p:sp>
        <p:nvSpPr>
          <p:cNvPr id="42" name="Freeform 6"/>
          <p:cNvSpPr/>
          <p:nvPr/>
        </p:nvSpPr>
        <p:spPr bwMode="auto">
          <a:xfrm>
            <a:off x="6358129" y="2274732"/>
            <a:ext cx="1354213" cy="1351328"/>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chemeClr val="accent2">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04061" y="2648258"/>
            <a:ext cx="662351" cy="666973"/>
          </a:xfrm>
          <a:prstGeom prst="rect">
            <a:avLst/>
          </a:prstGeom>
          <a:noFill/>
        </p:spPr>
        <p:txBody>
          <a:bodyPr wrap="none" lIns="91435" tIns="45718" rIns="91435" bIns="45718"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添加</a:t>
            </a:r>
            <a:endParaRPr lang="en-US" altLang="zh-CN" sz="1865" dirty="0">
              <a:solidFill>
                <a:schemeClr val="bg1"/>
              </a:solidFill>
              <a:latin typeface="微软雅黑" panose="020B0503020204020204" pitchFamily="34" charset="-122"/>
              <a:ea typeface="微软雅黑" panose="020B0503020204020204" pitchFamily="34" charset="-122"/>
            </a:endParaRPr>
          </a:p>
          <a:p>
            <a:pPr algn="ctr"/>
            <a:r>
              <a:rPr lang="zh-CN" altLang="en-US" sz="1865" dirty="0">
                <a:solidFill>
                  <a:schemeClr val="bg1"/>
                </a:solidFill>
                <a:latin typeface="微软雅黑" panose="020B0503020204020204" pitchFamily="34" charset="-122"/>
                <a:ea typeface="微软雅黑" panose="020B0503020204020204" pitchFamily="34" charset="-122"/>
              </a:rPr>
              <a:t>文字</a:t>
            </a:r>
          </a:p>
        </p:txBody>
      </p:sp>
      <p:sp>
        <p:nvSpPr>
          <p:cNvPr id="44" name="Freeform 7"/>
          <p:cNvSpPr/>
          <p:nvPr/>
        </p:nvSpPr>
        <p:spPr bwMode="auto">
          <a:xfrm>
            <a:off x="7415052" y="2874779"/>
            <a:ext cx="1699990" cy="1695255"/>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933872" y="3399260"/>
            <a:ext cx="662351" cy="666973"/>
          </a:xfrm>
          <a:prstGeom prst="rect">
            <a:avLst/>
          </a:prstGeom>
          <a:noFill/>
        </p:spPr>
        <p:txBody>
          <a:bodyPr wrap="none" lIns="91435" tIns="45718" rIns="91435" bIns="45718"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865" dirty="0">
                <a:solidFill>
                  <a:schemeClr val="bg1"/>
                </a:solidFill>
              </a:rPr>
              <a:t>添加</a:t>
            </a:r>
            <a:endParaRPr lang="en-US" altLang="zh-CN" sz="1865" dirty="0">
              <a:solidFill>
                <a:schemeClr val="bg1"/>
              </a:solidFill>
            </a:endParaRPr>
          </a:p>
          <a:p>
            <a:pPr algn="ctr"/>
            <a:r>
              <a:rPr lang="zh-CN" altLang="en-US" sz="1865" dirty="0">
                <a:solidFill>
                  <a:schemeClr val="bg1"/>
                </a:solidFill>
              </a:rPr>
              <a:t>文字</a:t>
            </a:r>
          </a:p>
        </p:txBody>
      </p:sp>
      <p:cxnSp>
        <p:nvCxnSpPr>
          <p:cNvPr id="46" name="肘形连接符 45"/>
          <p:cNvCxnSpPr/>
          <p:nvPr/>
        </p:nvCxnSpPr>
        <p:spPr>
          <a:xfrm rot="10800000" flipV="1">
            <a:off x="815705" y="2874777"/>
            <a:ext cx="2188357" cy="634707"/>
          </a:xfrm>
          <a:prstGeom prst="bentConnector3">
            <a:avLst>
              <a:gd name="adj1" fmla="val 12855"/>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19697" y="2088994"/>
            <a:ext cx="1890145" cy="1427374"/>
          </a:xfrm>
          <a:prstGeom prst="rect">
            <a:avLst/>
          </a:prstGeom>
          <a:noFill/>
        </p:spPr>
        <p:txBody>
          <a:bodyPr wrap="square" lIns="91435" tIns="45718" rIns="91435" bIns="45718" rtlCol="0">
            <a:spAutoFit/>
          </a:bodyPr>
          <a:lstStyle/>
          <a:p>
            <a:pPr>
              <a:lnSpc>
                <a:spcPts val="15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49" name="肘形连接符 48"/>
          <p:cNvCxnSpPr/>
          <p:nvPr/>
        </p:nvCxnSpPr>
        <p:spPr>
          <a:xfrm rot="10800000" flipV="1">
            <a:off x="815706" y="3912481"/>
            <a:ext cx="2993120" cy="1195107"/>
          </a:xfrm>
          <a:prstGeom prst="bentConnector3">
            <a:avLst>
              <a:gd name="adj1" fmla="val 16392"/>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19697" y="3907273"/>
            <a:ext cx="2418457" cy="1235014"/>
          </a:xfrm>
          <a:prstGeom prst="rect">
            <a:avLst/>
          </a:prstGeom>
          <a:noFill/>
        </p:spPr>
        <p:txBody>
          <a:bodyPr wrap="square" lIns="91435" tIns="45718" rIns="91435" bIns="45718" rtlCol="0">
            <a:spAutoFit/>
          </a:bodyPr>
          <a:lstStyle/>
          <a:p>
            <a:pPr>
              <a:lnSpc>
                <a:spcPts val="15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51" name="肘形连接符 50"/>
          <p:cNvCxnSpPr/>
          <p:nvPr/>
        </p:nvCxnSpPr>
        <p:spPr>
          <a:xfrm rot="16200000" flipH="1">
            <a:off x="5906939" y="3927204"/>
            <a:ext cx="847628" cy="815693"/>
          </a:xfrm>
          <a:prstGeom prst="bentConnector3">
            <a:avLst>
              <a:gd name="adj1" fmla="val 50000"/>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24071" y="4856382"/>
            <a:ext cx="3830318" cy="850293"/>
          </a:xfrm>
          <a:prstGeom prst="rect">
            <a:avLst/>
          </a:prstGeom>
          <a:noFill/>
        </p:spPr>
        <p:txBody>
          <a:bodyPr wrap="square" lIns="91435" tIns="45718" rIns="91435" bIns="45718" rtlCol="0">
            <a:spAutoFit/>
          </a:bodyPr>
          <a:lstStyle/>
          <a:p>
            <a:pPr>
              <a:lnSpc>
                <a:spcPts val="15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只保留文字。您的内容打在这里，或者通过复制您的文本后，在此框中选择粘贴，并选择只保留文字。</a:t>
            </a:r>
          </a:p>
        </p:txBody>
      </p:sp>
      <p:cxnSp>
        <p:nvCxnSpPr>
          <p:cNvPr id="53" name="肘形连接符 52"/>
          <p:cNvCxnSpPr/>
          <p:nvPr/>
        </p:nvCxnSpPr>
        <p:spPr>
          <a:xfrm rot="10800000">
            <a:off x="7397455" y="2296276"/>
            <a:ext cx="3742322" cy="322213"/>
          </a:xfrm>
          <a:prstGeom prst="bentConnector3">
            <a:avLst>
              <a:gd name="adj1" fmla="val 78237"/>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73605" y="1707623"/>
            <a:ext cx="2618670" cy="850293"/>
          </a:xfrm>
          <a:prstGeom prst="rect">
            <a:avLst/>
          </a:prstGeom>
          <a:noFill/>
        </p:spPr>
        <p:txBody>
          <a:bodyPr wrap="square" lIns="91435" tIns="45718" rIns="91435" bIns="45718" rtlCol="0">
            <a:spAutoFit/>
          </a:bodyPr>
          <a:lstStyle/>
          <a:p>
            <a:pPr>
              <a:lnSpc>
                <a:spcPts val="15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中选择粘贴，并选择只保留文字。您的内容打在这里，或者通过复制您的文本后。</a:t>
            </a:r>
          </a:p>
        </p:txBody>
      </p:sp>
      <p:cxnSp>
        <p:nvCxnSpPr>
          <p:cNvPr id="55" name="肘形连接符 54"/>
          <p:cNvCxnSpPr/>
          <p:nvPr/>
        </p:nvCxnSpPr>
        <p:spPr>
          <a:xfrm rot="10800000">
            <a:off x="9115047" y="3682643"/>
            <a:ext cx="2160400" cy="1424947"/>
          </a:xfrm>
          <a:prstGeom prst="bentConnector3">
            <a:avLst>
              <a:gd name="adj1" fmla="val 85979"/>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516982" y="3649967"/>
            <a:ext cx="2051326" cy="1427374"/>
          </a:xfrm>
          <a:prstGeom prst="rect">
            <a:avLst/>
          </a:prstGeom>
          <a:noFill/>
        </p:spPr>
        <p:txBody>
          <a:bodyPr wrap="square" lIns="91435" tIns="45718" rIns="91435" bIns="45718" rtlCol="0">
            <a:spAutoFit/>
          </a:bodyPr>
          <a:lstStyle/>
          <a:p>
            <a:pPr>
              <a:lnSpc>
                <a:spcPts val="15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保留文字。您的内容打在这里，或者通过复制您的文本后，在此框中选择粘贴，并选择只保留文字。</a:t>
            </a:r>
          </a:p>
        </p:txBody>
      </p:sp>
      <p:sp>
        <p:nvSpPr>
          <p:cNvPr id="29"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cxnSp>
        <p:nvCxnSpPr>
          <p:cNvPr id="30" name="直接连接符 29"/>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8" presetClass="emph" presetSubtype="0" repeatCount="indefinite" fill="hold" grpId="1" nodeType="withEffect">
                                  <p:stCondLst>
                                    <p:cond delay="0"/>
                                  </p:stCondLst>
                                  <p:childTnLst>
                                    <p:animRot by="-86400000">
                                      <p:cBhvr>
                                        <p:cTn id="9" dur="8000" fill="hold"/>
                                        <p:tgtEl>
                                          <p:spTgt spid="36"/>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8" fill="hold" grpId="0" nodeType="withEffect">
                                  <p:stCondLst>
                                    <p:cond delay="0"/>
                                  </p:stCondLst>
                                  <p:iterate type="lt">
                                    <p:tmPct val="30000"/>
                                  </p:iterate>
                                  <p:childTnLst>
                                    <p:set>
                                      <p:cBhvr>
                                        <p:cTn id="17" dur="1" fill="hold">
                                          <p:stCondLst>
                                            <p:cond delay="0"/>
                                          </p:stCondLst>
                                        </p:cTn>
                                        <p:tgtEl>
                                          <p:spTgt spid="47">
                                            <p:txEl>
                                              <p:pRg st="0" end="0"/>
                                            </p:txEl>
                                          </p:spTgt>
                                        </p:tgtEl>
                                        <p:attrNameLst>
                                          <p:attrName>style.visibility</p:attrName>
                                        </p:attrNameLst>
                                      </p:cBhvr>
                                      <p:to>
                                        <p:strVal val="visible"/>
                                      </p:to>
                                    </p:set>
                                    <p:animEffect transition="in" filter="wipe(left)">
                                      <p:cBhvr>
                                        <p:cTn id="18" dur="100"/>
                                        <p:tgtEl>
                                          <p:spTgt spid="47">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500"/>
                                  </p:stCondLst>
                                  <p:childTnLst>
                                    <p:animRot by="76680000">
                                      <p:cBhvr>
                                        <p:cTn id="23" dur="7500" fill="hold"/>
                                        <p:tgtEl>
                                          <p:spTgt spid="37"/>
                                        </p:tgtEl>
                                        <p:attrNameLst>
                                          <p:attrName>r</p:attrName>
                                        </p:attrNameLst>
                                      </p:cBhvr>
                                    </p:animRot>
                                  </p:childTnLst>
                                </p:cTn>
                              </p:par>
                              <p:par>
                                <p:cTn id="24" presetID="10" presetClass="entr" presetSubtype="0" fill="hold" grpId="0" nodeType="withEffect">
                                  <p:stCondLst>
                                    <p:cond delay="5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22" presetClass="entr" presetSubtype="2" fill="hold" nodeType="withEffect">
                                  <p:stCondLst>
                                    <p:cond delay="500"/>
                                  </p:stCondLst>
                                  <p:childTnLst>
                                    <p:set>
                                      <p:cBhvr>
                                        <p:cTn id="28" dur="1" fill="hold">
                                          <p:stCondLst>
                                            <p:cond delay="0"/>
                                          </p:stCondLst>
                                        </p:cTn>
                                        <p:tgtEl>
                                          <p:spTgt spid="49"/>
                                        </p:tgtEl>
                                        <p:attrNameLst>
                                          <p:attrName>style.visibility</p:attrName>
                                        </p:attrNameLst>
                                      </p:cBhvr>
                                      <p:to>
                                        <p:strVal val="visible"/>
                                      </p:to>
                                    </p:set>
                                    <p:animEffect transition="in" filter="wipe(right)">
                                      <p:cBhvr>
                                        <p:cTn id="29" dur="500"/>
                                        <p:tgtEl>
                                          <p:spTgt spid="49"/>
                                        </p:tgtEl>
                                      </p:cBhvr>
                                    </p:animEffect>
                                  </p:childTnLst>
                                </p:cTn>
                              </p:par>
                              <p:par>
                                <p:cTn id="30" presetID="22" presetClass="entr" presetSubtype="8" fill="hold" grpId="0" nodeType="withEffect">
                                  <p:stCondLst>
                                    <p:cond delay="500"/>
                                  </p:stCondLst>
                                  <p:iterate type="lt">
                                    <p:tmPct val="30000"/>
                                  </p:iterate>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wipe(left)">
                                      <p:cBhvr>
                                        <p:cTn id="32" dur="100"/>
                                        <p:tgtEl>
                                          <p:spTgt spid="50">
                                            <p:txEl>
                                              <p:pRg st="0" end="0"/>
                                            </p:txEl>
                                          </p:spTgt>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8" presetClass="emph" presetSubtype="0" repeatCount="indefinite" fill="hold" grpId="1" nodeType="withEffect">
                                  <p:stCondLst>
                                    <p:cond delay="1000"/>
                                  </p:stCondLst>
                                  <p:childTnLst>
                                    <p:animRot by="-108000000">
                                      <p:cBhvr>
                                        <p:cTn id="37" dur="7000" fill="hold"/>
                                        <p:tgtEl>
                                          <p:spTgt spid="38"/>
                                        </p:tgtEl>
                                        <p:attrNameLst>
                                          <p:attrName>r</p:attrName>
                                        </p:attrNameLst>
                                      </p:cBhvr>
                                    </p:animRot>
                                  </p:childTnLst>
                                </p:cTn>
                              </p:par>
                              <p:par>
                                <p:cTn id="38" presetID="10" presetClass="entr" presetSubtype="0" fill="hold" grpId="0" nodeType="withEffect">
                                  <p:stCondLst>
                                    <p:cond delay="10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22" presetClass="entr" presetSubtype="1"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par>
                                <p:cTn id="44" presetID="22" presetClass="entr" presetSubtype="8" fill="hold" grpId="0" nodeType="withEffect">
                                  <p:stCondLst>
                                    <p:cond delay="1000"/>
                                  </p:stCondLst>
                                  <p:iterate type="lt">
                                    <p:tmPct val="30000"/>
                                  </p:iterate>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wipe(left)">
                                      <p:cBhvr>
                                        <p:cTn id="46" dur="100"/>
                                        <p:tgtEl>
                                          <p:spTgt spid="52">
                                            <p:txEl>
                                              <p:pRg st="0" end="0"/>
                                            </p:txEl>
                                          </p:spTgt>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8" presetClass="emph" presetSubtype="0" repeatCount="indefinite" fill="hold" grpId="1" nodeType="withEffect">
                                  <p:stCondLst>
                                    <p:cond delay="1500"/>
                                  </p:stCondLst>
                                  <p:childTnLst>
                                    <p:animRot by="86400000">
                                      <p:cBhvr>
                                        <p:cTn id="51" dur="6500" fill="hold"/>
                                        <p:tgtEl>
                                          <p:spTgt spid="42"/>
                                        </p:tgtEl>
                                        <p:attrNameLst>
                                          <p:attrName>r</p:attrName>
                                        </p:attrNameLst>
                                      </p:cBhvr>
                                    </p:animRot>
                                  </p:childTnLst>
                                </p:cTn>
                              </p:par>
                              <p:par>
                                <p:cTn id="52" presetID="10" presetClass="entr" presetSubtype="0" fill="hold" grpId="0" nodeType="withEffect">
                                  <p:stCondLst>
                                    <p:cond delay="1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2" presetClass="entr" presetSubtype="8" fill="hold" nodeType="withEffect">
                                  <p:stCondLst>
                                    <p:cond delay="150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1500"/>
                                  </p:stCondLst>
                                  <p:iterate type="lt">
                                    <p:tmPct val="30000"/>
                                  </p:iterate>
                                  <p:childTnLst>
                                    <p:set>
                                      <p:cBhvr>
                                        <p:cTn id="59" dur="1" fill="hold">
                                          <p:stCondLst>
                                            <p:cond delay="0"/>
                                          </p:stCondLst>
                                        </p:cTn>
                                        <p:tgtEl>
                                          <p:spTgt spid="54">
                                            <p:txEl>
                                              <p:pRg st="0" end="0"/>
                                            </p:txEl>
                                          </p:spTgt>
                                        </p:tgtEl>
                                        <p:attrNameLst>
                                          <p:attrName>style.visibility</p:attrName>
                                        </p:attrNameLst>
                                      </p:cBhvr>
                                      <p:to>
                                        <p:strVal val="visible"/>
                                      </p:to>
                                    </p:set>
                                    <p:animEffect transition="in" filter="wipe(left)">
                                      <p:cBhvr>
                                        <p:cTn id="60" dur="100"/>
                                        <p:tgtEl>
                                          <p:spTgt spid="54">
                                            <p:txEl>
                                              <p:pRg st="0" end="0"/>
                                            </p:txEl>
                                          </p:spTgt>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8" presetClass="emph" presetSubtype="0" repeatCount="indefinite" fill="hold" grpId="1" nodeType="withEffect">
                                  <p:stCondLst>
                                    <p:cond delay="2000"/>
                                  </p:stCondLst>
                                  <p:childTnLst>
                                    <p:animRot by="-76680000">
                                      <p:cBhvr>
                                        <p:cTn id="65" dur="6000" fill="hold"/>
                                        <p:tgtEl>
                                          <p:spTgt spid="44"/>
                                        </p:tgtEl>
                                        <p:attrNameLst>
                                          <p:attrName>r</p:attrName>
                                        </p:attrNameLst>
                                      </p:cBhvr>
                                    </p:animRot>
                                  </p:childTnLst>
                                </p:cTn>
                              </p:par>
                              <p:par>
                                <p:cTn id="66" presetID="10" presetClass="entr" presetSubtype="0" fill="hold" grpId="0" nodeType="withEffect">
                                  <p:stCondLst>
                                    <p:cond delay="200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22" presetClass="entr" presetSubtype="8" fill="hold" nodeType="withEffect">
                                  <p:stCondLst>
                                    <p:cond delay="200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par>
                                <p:cTn id="72" presetID="22" presetClass="entr" presetSubtype="8" fill="hold" grpId="0" nodeType="withEffect">
                                  <p:stCondLst>
                                    <p:cond delay="2000"/>
                                  </p:stCondLst>
                                  <p:iterate type="lt">
                                    <p:tmPct val="30000"/>
                                  </p:iterate>
                                  <p:childTnLst>
                                    <p:set>
                                      <p:cBhvr>
                                        <p:cTn id="73" dur="1" fill="hold">
                                          <p:stCondLst>
                                            <p:cond delay="0"/>
                                          </p:stCondLst>
                                        </p:cTn>
                                        <p:tgtEl>
                                          <p:spTgt spid="56">
                                            <p:txEl>
                                              <p:pRg st="0" end="0"/>
                                            </p:txEl>
                                          </p:spTgt>
                                        </p:tgtEl>
                                        <p:attrNameLst>
                                          <p:attrName>style.visibility</p:attrName>
                                        </p:attrNameLst>
                                      </p:cBhvr>
                                      <p:to>
                                        <p:strVal val="visible"/>
                                      </p:to>
                                    </p:set>
                                    <p:animEffect transition="in" filter="wipe(left)">
                                      <p:cBhvr>
                                        <p:cTn id="74" dur="1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p:bldP spid="40" grpId="0"/>
      <p:bldP spid="41" grpId="0"/>
      <p:bldP spid="42" grpId="0" animBg="1"/>
      <p:bldP spid="42" grpId="1" animBg="1"/>
      <p:bldP spid="43" grpId="0"/>
      <p:bldP spid="44" grpId="0" animBg="1"/>
      <p:bldP spid="44" grpId="1" animBg="1"/>
      <p:bldP spid="45" grpId="0"/>
      <p:bldP spid="47" grpId="0" build="p"/>
      <p:bldP spid="50" grpId="0" build="p"/>
      <p:bldP spid="52" grpId="0" build="p"/>
      <p:bldP spid="54" grpId="0" build="p"/>
      <p:bldP spid="5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平行四边形 72"/>
          <p:cNvSpPr/>
          <p:nvPr/>
        </p:nvSpPr>
        <p:spPr>
          <a:xfrm>
            <a:off x="3624635" y="2521957"/>
            <a:ext cx="2880334" cy="1564467"/>
          </a:xfrm>
          <a:prstGeom prst="parallelogram">
            <a:avLst>
              <a:gd name="adj" fmla="val 35443"/>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762" tIns="21880" rIns="43762" bIns="21880" rtlCol="0" anchor="ctr"/>
          <a:lstStyle/>
          <a:p>
            <a:pPr algn="ctr"/>
            <a:endParaRPr lang="zh-CN" altLang="en-US" sz="800" dirty="0">
              <a:latin typeface="微软雅黑" panose="020B0503020204020204" pitchFamily="34" charset="-122"/>
              <a:ea typeface="微软雅黑" panose="020B0503020204020204" pitchFamily="34" charset="-122"/>
            </a:endParaRPr>
          </a:p>
        </p:txBody>
      </p:sp>
      <p:sp>
        <p:nvSpPr>
          <p:cNvPr id="74" name="平行四边形 73"/>
          <p:cNvSpPr/>
          <p:nvPr/>
        </p:nvSpPr>
        <p:spPr>
          <a:xfrm>
            <a:off x="6033794" y="1472825"/>
            <a:ext cx="2880334" cy="1564467"/>
          </a:xfrm>
          <a:prstGeom prst="parallelogram">
            <a:avLst>
              <a:gd name="adj" fmla="val 35443"/>
            </a:avLst>
          </a:prstGeom>
          <a:solidFill>
            <a:srgbClr val="3C536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762" tIns="21880" rIns="43762" bIns="21880" rtlCol="0" anchor="ctr"/>
          <a:lstStyle/>
          <a:p>
            <a:pPr algn="ctr"/>
            <a:endParaRPr lang="zh-CN" altLang="en-US" sz="800" dirty="0">
              <a:latin typeface="微软雅黑" panose="020B0503020204020204" pitchFamily="34" charset="-122"/>
              <a:ea typeface="微软雅黑" panose="020B0503020204020204" pitchFamily="34" charset="-122"/>
            </a:endParaRPr>
          </a:p>
        </p:txBody>
      </p:sp>
      <p:sp>
        <p:nvSpPr>
          <p:cNvPr id="75" name="平行四边形 74"/>
          <p:cNvSpPr/>
          <p:nvPr/>
        </p:nvSpPr>
        <p:spPr>
          <a:xfrm>
            <a:off x="2896494" y="4620216"/>
            <a:ext cx="2880334" cy="1564467"/>
          </a:xfrm>
          <a:prstGeom prst="parallelogram">
            <a:avLst>
              <a:gd name="adj" fmla="val 35443"/>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762" tIns="21880" rIns="43762" bIns="21880" rtlCol="0" anchor="ctr"/>
          <a:lstStyle/>
          <a:p>
            <a:pPr algn="ctr"/>
            <a:endParaRPr lang="zh-CN" altLang="en-US" sz="800" dirty="0">
              <a:latin typeface="微软雅黑" panose="020B0503020204020204" pitchFamily="34" charset="-122"/>
              <a:ea typeface="微软雅黑" panose="020B0503020204020204" pitchFamily="34" charset="-122"/>
            </a:endParaRPr>
          </a:p>
        </p:txBody>
      </p:sp>
      <p:sp>
        <p:nvSpPr>
          <p:cNvPr id="76" name="平行四边形 75"/>
          <p:cNvSpPr/>
          <p:nvPr/>
        </p:nvSpPr>
        <p:spPr>
          <a:xfrm>
            <a:off x="5259168" y="3571087"/>
            <a:ext cx="2880334" cy="1564467"/>
          </a:xfrm>
          <a:prstGeom prst="parallelogram">
            <a:avLst>
              <a:gd name="adj" fmla="val 35443"/>
            </a:avLst>
          </a:prstGeom>
          <a:solidFill>
            <a:srgbClr val="3C536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762" tIns="21880" rIns="43762" bIns="21880" rtlCol="0" anchor="ctr"/>
          <a:lstStyle/>
          <a:p>
            <a:pPr algn="ctr"/>
            <a:endParaRPr lang="zh-CN" altLang="en-US" sz="800"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477648" y="1442967"/>
            <a:ext cx="2288953" cy="1396786"/>
            <a:chOff x="13290180" y="2434361"/>
            <a:chExt cx="4529275" cy="2786611"/>
          </a:xfrm>
        </p:grpSpPr>
        <p:sp>
          <p:nvSpPr>
            <p:cNvPr id="78" name="TextBox 77"/>
            <p:cNvSpPr txBox="1"/>
            <p:nvPr/>
          </p:nvSpPr>
          <p:spPr>
            <a:xfrm>
              <a:off x="16578588" y="2434361"/>
              <a:ext cx="1240867" cy="1084640"/>
            </a:xfrm>
            <a:prstGeom prst="rect">
              <a:avLst/>
            </a:prstGeom>
            <a:noFill/>
          </p:spPr>
          <p:txBody>
            <a:bodyPr wrap="none" rtlCol="0">
              <a:spAutoFit/>
            </a:bodyPr>
            <a:lstStyle/>
            <a:p>
              <a:r>
                <a:rPr lang="en-US" altLang="zh-CN" sz="2935" dirty="0">
                  <a:solidFill>
                    <a:schemeClr val="bg1"/>
                  </a:solidFill>
                  <a:latin typeface="微软雅黑" panose="020B0503020204020204" pitchFamily="34" charset="-122"/>
                  <a:ea typeface="微软雅黑" panose="020B0503020204020204" pitchFamily="34" charset="-122"/>
                  <a:cs typeface="Raavi" pitchFamily="34" charset="0"/>
                </a:rPr>
                <a:t>01</a:t>
              </a:r>
              <a:endParaRPr lang="zh-CN" altLang="en-US" sz="2935" dirty="0">
                <a:solidFill>
                  <a:schemeClr val="bg1"/>
                </a:solidFill>
                <a:latin typeface="微软雅黑" panose="020B0503020204020204" pitchFamily="34" charset="-122"/>
                <a:ea typeface="微软雅黑" panose="020B0503020204020204" pitchFamily="34" charset="-122"/>
                <a:cs typeface="Raavi" pitchFamily="34" charset="0"/>
              </a:endParaRPr>
            </a:p>
          </p:txBody>
        </p:sp>
        <p:sp>
          <p:nvSpPr>
            <p:cNvPr id="79" name="矩形 24"/>
            <p:cNvSpPr>
              <a:spLocks noChangeArrowheads="1"/>
            </p:cNvSpPr>
            <p:nvPr/>
          </p:nvSpPr>
          <p:spPr bwMode="auto">
            <a:xfrm>
              <a:off x="13290180" y="3118871"/>
              <a:ext cx="3718194" cy="2102101"/>
            </a:xfrm>
            <a:prstGeom prst="rect">
              <a:avLst/>
            </a:prstGeom>
            <a:noFill/>
            <a:ln w="9525">
              <a:noFill/>
              <a:miter lim="800000"/>
            </a:ln>
          </p:spPr>
          <p:txBody>
            <a:bodyPr wrap="square" lIns="137214" tIns="68607" rIns="137214" bIns="68607">
              <a:spAutoFit/>
            </a:bodyPr>
            <a:lstStyle/>
            <a:p>
              <a:pPr>
                <a:lnSpc>
                  <a:spcPct val="130000"/>
                </a:lnSpc>
              </a:pPr>
              <a:r>
                <a:rPr lang="zh-CN" altLang="en-US" sz="93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80" name="组合 79"/>
          <p:cNvGrpSpPr/>
          <p:nvPr/>
        </p:nvGrpSpPr>
        <p:grpSpPr>
          <a:xfrm>
            <a:off x="3742010" y="2782669"/>
            <a:ext cx="2301499" cy="1337066"/>
            <a:chOff x="7877028" y="5107084"/>
            <a:chExt cx="4554103" cy="2667468"/>
          </a:xfrm>
        </p:grpSpPr>
        <p:sp>
          <p:nvSpPr>
            <p:cNvPr id="81" name="矩形 24"/>
            <p:cNvSpPr>
              <a:spLocks noChangeArrowheads="1"/>
            </p:cNvSpPr>
            <p:nvPr/>
          </p:nvSpPr>
          <p:spPr bwMode="auto">
            <a:xfrm>
              <a:off x="8902890" y="5107084"/>
              <a:ext cx="3528241" cy="2102101"/>
            </a:xfrm>
            <a:prstGeom prst="rect">
              <a:avLst/>
            </a:prstGeom>
            <a:noFill/>
            <a:ln w="9525">
              <a:noFill/>
              <a:miter lim="800000"/>
            </a:ln>
          </p:spPr>
          <p:txBody>
            <a:bodyPr wrap="square" lIns="137214" tIns="68607" rIns="137214" bIns="68607">
              <a:spAutoFit/>
            </a:bodyPr>
            <a:lstStyle/>
            <a:p>
              <a:pPr>
                <a:lnSpc>
                  <a:spcPct val="130000"/>
                </a:lnSpc>
              </a:pPr>
              <a:r>
                <a:rPr lang="zh-CN" altLang="en-US" sz="93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2" name="TextBox 81"/>
            <p:cNvSpPr txBox="1"/>
            <p:nvPr/>
          </p:nvSpPr>
          <p:spPr>
            <a:xfrm>
              <a:off x="7877028" y="6812715"/>
              <a:ext cx="1120334" cy="961837"/>
            </a:xfrm>
            <a:prstGeom prst="rect">
              <a:avLst/>
            </a:prstGeom>
            <a:noFill/>
          </p:spPr>
          <p:txBody>
            <a:bodyPr wrap="none" rtlCol="0">
              <a:spAutoFit/>
            </a:bodyPr>
            <a:lstStyle/>
            <a:p>
              <a:r>
                <a:rPr lang="en-US" altLang="zh-CN" sz="2535" dirty="0">
                  <a:solidFill>
                    <a:schemeClr val="bg1"/>
                  </a:solidFill>
                  <a:latin typeface="微软雅黑" panose="020B0503020204020204" pitchFamily="34" charset="-122"/>
                  <a:ea typeface="微软雅黑" panose="020B0503020204020204" pitchFamily="34" charset="-122"/>
                  <a:cs typeface="Raavi" pitchFamily="34" charset="0"/>
                </a:rPr>
                <a:t>02</a:t>
              </a:r>
              <a:endParaRPr lang="zh-CN" altLang="en-US" sz="2535"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grpSp>
        <p:nvGrpSpPr>
          <p:cNvPr id="83" name="组合 82"/>
          <p:cNvGrpSpPr/>
          <p:nvPr/>
        </p:nvGrpSpPr>
        <p:grpSpPr>
          <a:xfrm>
            <a:off x="5771741" y="3548255"/>
            <a:ext cx="2209263" cy="1378738"/>
            <a:chOff x="11893375" y="6634441"/>
            <a:chExt cx="4371591" cy="2750605"/>
          </a:xfrm>
        </p:grpSpPr>
        <p:sp>
          <p:nvSpPr>
            <p:cNvPr id="84" name="矩形 24"/>
            <p:cNvSpPr>
              <a:spLocks noChangeArrowheads="1"/>
            </p:cNvSpPr>
            <p:nvPr/>
          </p:nvSpPr>
          <p:spPr bwMode="auto">
            <a:xfrm>
              <a:off x="11893375" y="7282945"/>
              <a:ext cx="3528243" cy="2102101"/>
            </a:xfrm>
            <a:prstGeom prst="rect">
              <a:avLst/>
            </a:prstGeom>
            <a:noFill/>
            <a:ln w="9525">
              <a:noFill/>
              <a:miter lim="800000"/>
            </a:ln>
          </p:spPr>
          <p:txBody>
            <a:bodyPr wrap="square" lIns="137214" tIns="68607" rIns="137214" bIns="68607">
              <a:spAutoFit/>
            </a:bodyPr>
            <a:lstStyle/>
            <a:p>
              <a:pPr>
                <a:lnSpc>
                  <a:spcPct val="130000"/>
                </a:lnSpc>
              </a:pPr>
              <a:r>
                <a:rPr lang="zh-CN" altLang="en-US" sz="93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5" name="TextBox 84"/>
            <p:cNvSpPr txBox="1"/>
            <p:nvPr/>
          </p:nvSpPr>
          <p:spPr>
            <a:xfrm>
              <a:off x="15144632" y="6634441"/>
              <a:ext cx="1120334" cy="961837"/>
            </a:xfrm>
            <a:prstGeom prst="rect">
              <a:avLst/>
            </a:prstGeom>
            <a:noFill/>
          </p:spPr>
          <p:txBody>
            <a:bodyPr wrap="none" rtlCol="0">
              <a:spAutoFit/>
            </a:bodyPr>
            <a:lstStyle/>
            <a:p>
              <a:r>
                <a:rPr lang="en-US" altLang="zh-CN" sz="2535" dirty="0">
                  <a:solidFill>
                    <a:schemeClr val="bg1"/>
                  </a:solidFill>
                  <a:latin typeface="微软雅黑" panose="020B0503020204020204" pitchFamily="34" charset="-122"/>
                  <a:ea typeface="微软雅黑" panose="020B0503020204020204" pitchFamily="34" charset="-122"/>
                  <a:cs typeface="Raavi" pitchFamily="34" charset="0"/>
                </a:rPr>
                <a:t>03</a:t>
              </a:r>
              <a:endParaRPr lang="zh-CN" altLang="en-US" sz="2535"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grpSp>
        <p:nvGrpSpPr>
          <p:cNvPr id="86" name="组合 85"/>
          <p:cNvGrpSpPr/>
          <p:nvPr/>
        </p:nvGrpSpPr>
        <p:grpSpPr>
          <a:xfrm>
            <a:off x="3026900" y="4821020"/>
            <a:ext cx="2249566" cy="1366141"/>
            <a:chOff x="6461996" y="9173637"/>
            <a:chExt cx="4451341" cy="2725475"/>
          </a:xfrm>
        </p:grpSpPr>
        <p:sp>
          <p:nvSpPr>
            <p:cNvPr id="87" name="矩形 24"/>
            <p:cNvSpPr>
              <a:spLocks noChangeArrowheads="1"/>
            </p:cNvSpPr>
            <p:nvPr/>
          </p:nvSpPr>
          <p:spPr bwMode="auto">
            <a:xfrm>
              <a:off x="7385095" y="9173637"/>
              <a:ext cx="3528242" cy="2102101"/>
            </a:xfrm>
            <a:prstGeom prst="rect">
              <a:avLst/>
            </a:prstGeom>
            <a:noFill/>
            <a:ln w="9525">
              <a:noFill/>
              <a:miter lim="800000"/>
            </a:ln>
          </p:spPr>
          <p:txBody>
            <a:bodyPr wrap="square" lIns="137214" tIns="68607" rIns="137214" bIns="68607">
              <a:spAutoFit/>
            </a:bodyPr>
            <a:lstStyle/>
            <a:p>
              <a:pPr>
                <a:lnSpc>
                  <a:spcPct val="130000"/>
                </a:lnSpc>
              </a:pPr>
              <a:r>
                <a:rPr lang="zh-CN" altLang="en-US" sz="93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8" name="TextBox 87"/>
            <p:cNvSpPr txBox="1"/>
            <p:nvPr/>
          </p:nvSpPr>
          <p:spPr>
            <a:xfrm>
              <a:off x="6461996" y="10937274"/>
              <a:ext cx="1120334" cy="961838"/>
            </a:xfrm>
            <a:prstGeom prst="rect">
              <a:avLst/>
            </a:prstGeom>
            <a:noFill/>
          </p:spPr>
          <p:txBody>
            <a:bodyPr wrap="none" rtlCol="0">
              <a:spAutoFit/>
            </a:bodyPr>
            <a:lstStyle/>
            <a:p>
              <a:r>
                <a:rPr lang="en-US" altLang="zh-CN" sz="2535" dirty="0">
                  <a:solidFill>
                    <a:schemeClr val="bg1"/>
                  </a:solidFill>
                  <a:latin typeface="微软雅黑" panose="020B0503020204020204" pitchFamily="34" charset="-122"/>
                  <a:ea typeface="微软雅黑" panose="020B0503020204020204" pitchFamily="34" charset="-122"/>
                  <a:cs typeface="Raavi" pitchFamily="34" charset="0"/>
                </a:rPr>
                <a:t>04</a:t>
              </a:r>
              <a:endParaRPr lang="zh-CN" altLang="en-US" sz="2535"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sp>
        <p:nvSpPr>
          <p:cNvPr id="89" name="燕尾形 88"/>
          <p:cNvSpPr/>
          <p:nvPr/>
        </p:nvSpPr>
        <p:spPr>
          <a:xfrm>
            <a:off x="8287933" y="3085948"/>
            <a:ext cx="359640" cy="476143"/>
          </a:xfrm>
          <a:prstGeom prst="chevron">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43762" tIns="21880" rIns="43762" bIns="21880" rtlCol="0" anchor="ctr"/>
          <a:lstStyle/>
          <a:p>
            <a:pPr algn="ctr"/>
            <a:endParaRPr lang="zh-CN" altLang="en-US" sz="1705">
              <a:solidFill>
                <a:schemeClr val="tx1"/>
              </a:solidFill>
              <a:latin typeface="微软雅黑" panose="020B0503020204020204" pitchFamily="34" charset="-122"/>
              <a:ea typeface="微软雅黑" panose="020B0503020204020204" pitchFamily="34" charset="-122"/>
            </a:endParaRPr>
          </a:p>
        </p:txBody>
      </p:sp>
      <p:sp>
        <p:nvSpPr>
          <p:cNvPr id="90" name="燕尾形 89"/>
          <p:cNvSpPr/>
          <p:nvPr/>
        </p:nvSpPr>
        <p:spPr>
          <a:xfrm flipH="1">
            <a:off x="3130412" y="3873315"/>
            <a:ext cx="359640" cy="476143"/>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762" tIns="21880" rIns="43762" bIns="21880" rtlCol="0" anchor="ctr"/>
          <a:lstStyle/>
          <a:p>
            <a:pPr algn="ctr"/>
            <a:endParaRPr lang="zh-CN" altLang="en-US" sz="1705">
              <a:solidFill>
                <a:schemeClr val="tx1"/>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8738642" y="3037291"/>
            <a:ext cx="1965617" cy="1238873"/>
          </a:xfrm>
          <a:prstGeom prst="rect">
            <a:avLst/>
          </a:prstGeom>
          <a:noFill/>
        </p:spPr>
        <p:txBody>
          <a:bodyPr wrap="square" lIns="43762" tIns="21880" rIns="43762" bIns="21880" rtlCol="0">
            <a:spAutoFit/>
          </a:bodyPr>
          <a:lstStyle/>
          <a:p>
            <a:pPr>
              <a:lnSpc>
                <a:spcPct val="15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2" name="TextBox 91"/>
          <p:cNvSpPr txBox="1"/>
          <p:nvPr/>
        </p:nvSpPr>
        <p:spPr>
          <a:xfrm>
            <a:off x="1103719" y="3525006"/>
            <a:ext cx="1846962" cy="1238873"/>
          </a:xfrm>
          <a:prstGeom prst="rect">
            <a:avLst/>
          </a:prstGeom>
          <a:noFill/>
        </p:spPr>
        <p:txBody>
          <a:bodyPr wrap="square" lIns="43762" tIns="21880" rIns="43762" bIns="21880" rtlCol="0">
            <a:spAutoFit/>
          </a:bodyPr>
          <a:lstStyle/>
          <a:p>
            <a:pPr>
              <a:lnSpc>
                <a:spcPct val="15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cxnSp>
        <p:nvCxnSpPr>
          <p:cNvPr id="30" name="直接连接符 29"/>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anim calcmode="lin" valueType="num">
                                      <p:cBhvr>
                                        <p:cTn id="19" dur="500" fill="hold"/>
                                        <p:tgtEl>
                                          <p:spTgt spid="73"/>
                                        </p:tgtEl>
                                        <p:attrNameLst>
                                          <p:attrName>ppt_x</p:attrName>
                                        </p:attrNameLst>
                                      </p:cBhvr>
                                      <p:tavLst>
                                        <p:tav tm="0">
                                          <p:val>
                                            <p:strVal val="#ppt_x"/>
                                          </p:val>
                                        </p:tav>
                                        <p:tav tm="100000">
                                          <p:val>
                                            <p:strVal val="#ppt_x"/>
                                          </p:val>
                                        </p:tav>
                                      </p:tavLst>
                                    </p:anim>
                                    <p:anim calcmode="lin" valueType="num">
                                      <p:cBhvr>
                                        <p:cTn id="20" dur="5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anim calcmode="lin" valueType="num">
                                      <p:cBhvr>
                                        <p:cTn id="24" dur="500" fill="hold"/>
                                        <p:tgtEl>
                                          <p:spTgt spid="80"/>
                                        </p:tgtEl>
                                        <p:attrNameLst>
                                          <p:attrName>ppt_x</p:attrName>
                                        </p:attrNameLst>
                                      </p:cBhvr>
                                      <p:tavLst>
                                        <p:tav tm="0">
                                          <p:val>
                                            <p:strVal val="#ppt_x"/>
                                          </p:val>
                                        </p:tav>
                                        <p:tav tm="100000">
                                          <p:val>
                                            <p:strVal val="#ppt_x"/>
                                          </p:val>
                                        </p:tav>
                                      </p:tavLst>
                                    </p:anim>
                                    <p:anim calcmode="lin" valueType="num">
                                      <p:cBhvr>
                                        <p:cTn id="25" dur="500" fill="hold"/>
                                        <p:tgtEl>
                                          <p:spTgt spid="8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anim calcmode="lin" valueType="num">
                                      <p:cBhvr>
                                        <p:cTn id="30" dur="500" fill="hold"/>
                                        <p:tgtEl>
                                          <p:spTgt spid="76"/>
                                        </p:tgtEl>
                                        <p:attrNameLst>
                                          <p:attrName>ppt_x</p:attrName>
                                        </p:attrNameLst>
                                      </p:cBhvr>
                                      <p:tavLst>
                                        <p:tav tm="0">
                                          <p:val>
                                            <p:strVal val="#ppt_x"/>
                                          </p:val>
                                        </p:tav>
                                        <p:tav tm="100000">
                                          <p:val>
                                            <p:strVal val="#ppt_x"/>
                                          </p:val>
                                        </p:tav>
                                      </p:tavLst>
                                    </p:anim>
                                    <p:anim calcmode="lin" valueType="num">
                                      <p:cBhvr>
                                        <p:cTn id="31" dur="500" fill="hold"/>
                                        <p:tgtEl>
                                          <p:spTgt spid="7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anim calcmode="lin" valueType="num">
                                      <p:cBhvr>
                                        <p:cTn id="35" dur="500" fill="hold"/>
                                        <p:tgtEl>
                                          <p:spTgt spid="83"/>
                                        </p:tgtEl>
                                        <p:attrNameLst>
                                          <p:attrName>ppt_x</p:attrName>
                                        </p:attrNameLst>
                                      </p:cBhvr>
                                      <p:tavLst>
                                        <p:tav tm="0">
                                          <p:val>
                                            <p:strVal val="#ppt_x"/>
                                          </p:val>
                                        </p:tav>
                                        <p:tav tm="100000">
                                          <p:val>
                                            <p:strVal val="#ppt_x"/>
                                          </p:val>
                                        </p:tav>
                                      </p:tavLst>
                                    </p:anim>
                                    <p:anim calcmode="lin" valueType="num">
                                      <p:cBhvr>
                                        <p:cTn id="36" dur="5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anim calcmode="lin" valueType="num">
                                      <p:cBhvr>
                                        <p:cTn id="46" dur="500" fill="hold"/>
                                        <p:tgtEl>
                                          <p:spTgt spid="86"/>
                                        </p:tgtEl>
                                        <p:attrNameLst>
                                          <p:attrName>ppt_x</p:attrName>
                                        </p:attrNameLst>
                                      </p:cBhvr>
                                      <p:tavLst>
                                        <p:tav tm="0">
                                          <p:val>
                                            <p:strVal val="#ppt_x"/>
                                          </p:val>
                                        </p:tav>
                                        <p:tav tm="100000">
                                          <p:val>
                                            <p:strVal val="#ppt_x"/>
                                          </p:val>
                                        </p:tav>
                                      </p:tavLst>
                                    </p:anim>
                                    <p:anim calcmode="lin" valueType="num">
                                      <p:cBhvr>
                                        <p:cTn id="47" dur="500" fill="hold"/>
                                        <p:tgtEl>
                                          <p:spTgt spid="86"/>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500" fill="hold"/>
                                        <p:tgtEl>
                                          <p:spTgt spid="89"/>
                                        </p:tgtEl>
                                        <p:attrNameLst>
                                          <p:attrName>ppt_x</p:attrName>
                                        </p:attrNameLst>
                                      </p:cBhvr>
                                      <p:tavLst>
                                        <p:tav tm="0">
                                          <p:val>
                                            <p:strVal val="0-#ppt_w/2"/>
                                          </p:val>
                                        </p:tav>
                                        <p:tav tm="100000">
                                          <p:val>
                                            <p:strVal val="#ppt_x"/>
                                          </p:val>
                                        </p:tav>
                                      </p:tavLst>
                                    </p:anim>
                                    <p:anim calcmode="lin" valueType="num">
                                      <p:cBhvr additive="base">
                                        <p:cTn id="52" dur="500" fill="hold"/>
                                        <p:tgtEl>
                                          <p:spTgt spid="8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1+#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randombar(horizontal)">
                                      <p:cBhvr>
                                        <p:cTn id="60" dur="500"/>
                                        <p:tgtEl>
                                          <p:spTgt spid="9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randombar(horizontal)">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89" grpId="0" animBg="1"/>
      <p:bldP spid="90"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7"/>
          <p:cNvGrpSpPr/>
          <p:nvPr/>
        </p:nvGrpSpPr>
        <p:grpSpPr bwMode="auto">
          <a:xfrm>
            <a:off x="1609342" y="1643889"/>
            <a:ext cx="4368560" cy="2033476"/>
            <a:chOff x="0" y="0"/>
            <a:chExt cx="4368800" cy="2032681"/>
          </a:xfrm>
        </p:grpSpPr>
        <p:sp>
          <p:nvSpPr>
            <p:cNvPr id="48" name="矩形 5"/>
            <p:cNvSpPr>
              <a:spLocks noChangeArrowheads="1"/>
            </p:cNvSpPr>
            <p:nvPr/>
          </p:nvSpPr>
          <p:spPr bwMode="auto">
            <a:xfrm>
              <a:off x="0" y="0"/>
              <a:ext cx="4368800" cy="20326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170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49" name="文本框 11"/>
            <p:cNvSpPr>
              <a:spLocks noChangeArrowheads="1"/>
            </p:cNvSpPr>
            <p:nvPr/>
          </p:nvSpPr>
          <p:spPr bwMode="auto">
            <a:xfrm>
              <a:off x="83231" y="25399"/>
              <a:ext cx="845149" cy="7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endParaRPr lang="zh-CN" altLang="en-US" sz="4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bwMode="auto">
          <a:xfrm>
            <a:off x="5977904" y="3669428"/>
            <a:ext cx="4443044" cy="2033476"/>
            <a:chOff x="0" y="0"/>
            <a:chExt cx="4443289" cy="2032681"/>
          </a:xfrm>
        </p:grpSpPr>
        <p:sp>
          <p:nvSpPr>
            <p:cNvPr id="56" name="矩形 6"/>
            <p:cNvSpPr>
              <a:spLocks noChangeArrowheads="1"/>
            </p:cNvSpPr>
            <p:nvPr/>
          </p:nvSpPr>
          <p:spPr bwMode="auto">
            <a:xfrm>
              <a:off x="0" y="0"/>
              <a:ext cx="4368800" cy="203268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170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7" name="文本框 15"/>
            <p:cNvSpPr>
              <a:spLocks noChangeArrowheads="1"/>
            </p:cNvSpPr>
            <p:nvPr/>
          </p:nvSpPr>
          <p:spPr bwMode="auto">
            <a:xfrm>
              <a:off x="3598139" y="361861"/>
              <a:ext cx="845150" cy="7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FFFFFF"/>
                  </a:solidFill>
                  <a:latin typeface="微软雅黑" panose="020B0503020204020204" pitchFamily="34" charset="-122"/>
                  <a:ea typeface="微软雅黑" panose="020B0503020204020204" pitchFamily="34" charset="-122"/>
                  <a:cs typeface="+mn-ea"/>
                  <a:sym typeface="+mn-lt"/>
                </a:rPr>
                <a:t>04</a:t>
              </a:r>
              <a:endParaRPr lang="zh-CN" altLang="en-US" sz="4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58" name="组合 28"/>
          <p:cNvGrpSpPr/>
          <p:nvPr/>
        </p:nvGrpSpPr>
        <p:grpSpPr bwMode="auto">
          <a:xfrm>
            <a:off x="2799904" y="3675775"/>
            <a:ext cx="3178000" cy="1479470"/>
            <a:chOff x="0" y="0"/>
            <a:chExt cx="3178629" cy="1478928"/>
          </a:xfrm>
          <a:solidFill>
            <a:srgbClr val="C00000"/>
          </a:solidFill>
        </p:grpSpPr>
        <p:sp>
          <p:nvSpPr>
            <p:cNvPr id="59" name="矩形 10"/>
            <p:cNvSpPr>
              <a:spLocks noChangeArrowheads="1"/>
            </p:cNvSpPr>
            <p:nvPr/>
          </p:nvSpPr>
          <p:spPr bwMode="auto">
            <a:xfrm>
              <a:off x="0" y="0"/>
              <a:ext cx="3178629" cy="1478928"/>
            </a:xfrm>
            <a:prstGeom prst="rect">
              <a:avLst/>
            </a:prstGeom>
            <a:solidFill>
              <a:srgbClr val="3C536A"/>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170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0" name="文本框 19"/>
            <p:cNvSpPr>
              <a:spLocks noChangeArrowheads="1"/>
            </p:cNvSpPr>
            <p:nvPr/>
          </p:nvSpPr>
          <p:spPr bwMode="auto">
            <a:xfrm>
              <a:off x="217994" y="40837"/>
              <a:ext cx="665699" cy="5845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1" name="组合 20"/>
            <p:cNvGrpSpPr/>
            <p:nvPr/>
          </p:nvGrpSpPr>
          <p:grpSpPr bwMode="auto">
            <a:xfrm>
              <a:off x="172239" y="565018"/>
              <a:ext cx="2964508" cy="828480"/>
              <a:chOff x="0" y="0"/>
              <a:chExt cx="2964508" cy="828480"/>
            </a:xfrm>
            <a:grpFill/>
          </p:grpSpPr>
          <p:sp>
            <p:nvSpPr>
              <p:cNvPr id="62" name="文本框 21"/>
              <p:cNvSpPr>
                <a:spLocks noChangeArrowheads="1"/>
              </p:cNvSpPr>
              <p:nvPr/>
            </p:nvSpPr>
            <p:spPr bwMode="auto">
              <a:xfrm>
                <a:off x="0" y="0"/>
                <a:ext cx="1122645" cy="3179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b="1">
                    <a:solidFill>
                      <a:schemeClr val="bg1"/>
                    </a:solidFill>
                    <a:latin typeface="微软雅黑" panose="020B0503020204020204" pitchFamily="34" charset="-122"/>
                    <a:ea typeface="微软雅黑" panose="020B0503020204020204" pitchFamily="34" charset="-122"/>
                    <a:cs typeface="+mn-ea"/>
                    <a:sym typeface="+mn-lt"/>
                  </a:rPr>
                  <a:t>请输入标题</a:t>
                </a:r>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63" name="矩形 22"/>
              <p:cNvSpPr>
                <a:spLocks noChangeArrowheads="1"/>
              </p:cNvSpPr>
              <p:nvPr/>
            </p:nvSpPr>
            <p:spPr bwMode="auto">
              <a:xfrm>
                <a:off x="0" y="366984"/>
                <a:ext cx="2964508" cy="4614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在这里输入内容文本在这里输入内容文本在这里输入内容</a:t>
                </a:r>
              </a:p>
            </p:txBody>
          </p:sp>
        </p:grpSp>
      </p:grpSp>
      <p:grpSp>
        <p:nvGrpSpPr>
          <p:cNvPr id="64" name="组合 8"/>
          <p:cNvGrpSpPr/>
          <p:nvPr/>
        </p:nvGrpSpPr>
        <p:grpSpPr bwMode="auto">
          <a:xfrm>
            <a:off x="5977903" y="2197895"/>
            <a:ext cx="3203400" cy="1479470"/>
            <a:chOff x="0" y="0"/>
            <a:chExt cx="3203221" cy="1478928"/>
          </a:xfrm>
          <a:solidFill>
            <a:srgbClr val="C00000"/>
          </a:solidFill>
        </p:grpSpPr>
        <p:sp>
          <p:nvSpPr>
            <p:cNvPr id="65" name="矩形 9"/>
            <p:cNvSpPr>
              <a:spLocks noChangeArrowheads="1"/>
            </p:cNvSpPr>
            <p:nvPr/>
          </p:nvSpPr>
          <p:spPr bwMode="auto">
            <a:xfrm>
              <a:off x="0" y="0"/>
              <a:ext cx="3178629" cy="1478928"/>
            </a:xfrm>
            <a:prstGeom prst="rect">
              <a:avLst/>
            </a:prstGeom>
            <a:solidFill>
              <a:schemeClr val="accent2">
                <a:lumMod val="75000"/>
              </a:schemeClr>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170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6" name="文本框 23"/>
            <p:cNvSpPr>
              <a:spLocks noChangeArrowheads="1"/>
            </p:cNvSpPr>
            <p:nvPr/>
          </p:nvSpPr>
          <p:spPr bwMode="auto">
            <a:xfrm>
              <a:off x="2518092" y="0"/>
              <a:ext cx="665530" cy="5845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7" name="组合 24"/>
            <p:cNvGrpSpPr/>
            <p:nvPr/>
          </p:nvGrpSpPr>
          <p:grpSpPr bwMode="auto">
            <a:xfrm>
              <a:off x="238713" y="564196"/>
              <a:ext cx="2964508" cy="769434"/>
              <a:chOff x="0" y="0"/>
              <a:chExt cx="2964508" cy="769434"/>
            </a:xfrm>
            <a:grpFill/>
          </p:grpSpPr>
          <p:sp>
            <p:nvSpPr>
              <p:cNvPr id="68" name="文本框 25"/>
              <p:cNvSpPr>
                <a:spLocks noChangeArrowheads="1"/>
              </p:cNvSpPr>
              <p:nvPr/>
            </p:nvSpPr>
            <p:spPr bwMode="auto">
              <a:xfrm>
                <a:off x="1798929" y="0"/>
                <a:ext cx="1122360" cy="3179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cs typeface="+mn-ea"/>
                    <a:sym typeface="+mn-lt"/>
                  </a:rPr>
                  <a:t>请输入标题</a:t>
                </a:r>
                <a:endParaRPr lang="zh-CN" altLang="en-US" sz="1705" dirty="0">
                  <a:latin typeface="微软雅黑" panose="020B0503020204020204" pitchFamily="34" charset="-122"/>
                  <a:ea typeface="微软雅黑" panose="020B0503020204020204" pitchFamily="34" charset="-122"/>
                  <a:cs typeface="+mn-ea"/>
                  <a:sym typeface="+mn-lt"/>
                </a:endParaRPr>
              </a:p>
            </p:txBody>
          </p:sp>
          <p:sp>
            <p:nvSpPr>
              <p:cNvPr id="69" name="矩形 26"/>
              <p:cNvSpPr>
                <a:spLocks noChangeArrowheads="1"/>
              </p:cNvSpPr>
              <p:nvPr/>
            </p:nvSpPr>
            <p:spPr bwMode="auto">
              <a:xfrm>
                <a:off x="0" y="307938"/>
                <a:ext cx="2964508" cy="4614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在这里输入内容文本在这里输入内容文本在这里输入内容</a:t>
                </a:r>
              </a:p>
            </p:txBody>
          </p:sp>
        </p:grpSp>
      </p:grpSp>
      <p:grpSp>
        <p:nvGrpSpPr>
          <p:cNvPr id="70" name="Group 21"/>
          <p:cNvGrpSpPr/>
          <p:nvPr/>
        </p:nvGrpSpPr>
        <p:grpSpPr bwMode="auto">
          <a:xfrm>
            <a:off x="8825722" y="1356569"/>
            <a:ext cx="455588" cy="500035"/>
            <a:chOff x="0" y="0"/>
            <a:chExt cx="419" cy="461"/>
          </a:xfrm>
        </p:grpSpPr>
        <p:sp>
          <p:nvSpPr>
            <p:cNvPr id="71"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3C536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705" dirty="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2"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3"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4"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5"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6"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7"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78" name="矩形 56"/>
          <p:cNvSpPr>
            <a:spLocks noChangeArrowheads="1"/>
          </p:cNvSpPr>
          <p:nvPr/>
        </p:nvSpPr>
        <p:spPr bwMode="auto">
          <a:xfrm>
            <a:off x="9281310" y="1316882"/>
            <a:ext cx="1569951" cy="6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just">
              <a:lnSpc>
                <a:spcPct val="150000"/>
              </a:lnSpc>
            </a:pPr>
            <a:r>
              <a:rPr lang="zh-CN" altLang="en-US" sz="1200" dirty="0">
                <a:solidFill>
                  <a:srgbClr val="404040"/>
                </a:solidFill>
                <a:latin typeface="微软雅黑" panose="020B0503020204020204" pitchFamily="34" charset="-122"/>
                <a:ea typeface="微软雅黑" panose="020B0503020204020204" pitchFamily="34" charset="-122"/>
                <a:cs typeface="+mn-ea"/>
                <a:sym typeface="+mn-lt"/>
              </a:rPr>
              <a:t>在这里输入内容文本在这里输入内容文本</a:t>
            </a:r>
          </a:p>
        </p:txBody>
      </p:sp>
      <p:sp>
        <p:nvSpPr>
          <p:cNvPr id="79" name="Freeform 32"/>
          <p:cNvSpPr>
            <a:spLocks noChangeArrowheads="1"/>
          </p:cNvSpPr>
          <p:nvPr/>
        </p:nvSpPr>
        <p:spPr bwMode="auto">
          <a:xfrm>
            <a:off x="2666560" y="5504478"/>
            <a:ext cx="344971" cy="406377"/>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0" name="Freeform 33"/>
          <p:cNvSpPr>
            <a:spLocks noChangeArrowheads="1"/>
          </p:cNvSpPr>
          <p:nvPr/>
        </p:nvSpPr>
        <p:spPr bwMode="auto">
          <a:xfrm>
            <a:off x="2805433" y="5788258"/>
            <a:ext cx="41059" cy="40999"/>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1" name="Freeform 34"/>
          <p:cNvSpPr>
            <a:spLocks noChangeArrowheads="1"/>
          </p:cNvSpPr>
          <p:nvPr/>
        </p:nvSpPr>
        <p:spPr bwMode="auto">
          <a:xfrm>
            <a:off x="2837235" y="5574017"/>
            <a:ext cx="223003" cy="224693"/>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2" name="Freeform 35"/>
          <p:cNvSpPr>
            <a:spLocks noChangeArrowheads="1"/>
          </p:cNvSpPr>
          <p:nvPr/>
        </p:nvSpPr>
        <p:spPr bwMode="auto">
          <a:xfrm>
            <a:off x="2740225" y="5619036"/>
            <a:ext cx="200462" cy="3376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3" name="Freeform 36"/>
          <p:cNvSpPr>
            <a:spLocks noChangeArrowheads="1"/>
          </p:cNvSpPr>
          <p:nvPr/>
        </p:nvSpPr>
        <p:spPr bwMode="auto">
          <a:xfrm>
            <a:off x="2740223" y="5690985"/>
            <a:ext cx="136861" cy="33362"/>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4" name="Freeform 37"/>
          <p:cNvSpPr>
            <a:spLocks noChangeArrowheads="1"/>
          </p:cNvSpPr>
          <p:nvPr/>
        </p:nvSpPr>
        <p:spPr bwMode="auto">
          <a:xfrm>
            <a:off x="2740224" y="5762535"/>
            <a:ext cx="72859" cy="33362"/>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5" name="Freeform 38"/>
          <p:cNvSpPr>
            <a:spLocks noChangeArrowheads="1"/>
          </p:cNvSpPr>
          <p:nvPr/>
        </p:nvSpPr>
        <p:spPr bwMode="auto">
          <a:xfrm>
            <a:off x="2666560" y="5504478"/>
            <a:ext cx="344971" cy="406377"/>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3C536A"/>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6" name="Freeform 39"/>
          <p:cNvSpPr>
            <a:spLocks noChangeArrowheads="1"/>
          </p:cNvSpPr>
          <p:nvPr/>
        </p:nvSpPr>
        <p:spPr bwMode="auto">
          <a:xfrm>
            <a:off x="2805433" y="5788258"/>
            <a:ext cx="41059" cy="40999"/>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0070C0"/>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7" name="Freeform 40"/>
          <p:cNvSpPr>
            <a:spLocks noChangeArrowheads="1"/>
          </p:cNvSpPr>
          <p:nvPr/>
        </p:nvSpPr>
        <p:spPr bwMode="auto">
          <a:xfrm>
            <a:off x="2837235" y="5574017"/>
            <a:ext cx="223003" cy="224693"/>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3C536A"/>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8" name="Freeform 41"/>
          <p:cNvSpPr>
            <a:spLocks noChangeArrowheads="1"/>
          </p:cNvSpPr>
          <p:nvPr/>
        </p:nvSpPr>
        <p:spPr bwMode="auto">
          <a:xfrm>
            <a:off x="2740225" y="5619036"/>
            <a:ext cx="200462" cy="3376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3C536A"/>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9" name="Freeform 42"/>
          <p:cNvSpPr>
            <a:spLocks noChangeArrowheads="1"/>
          </p:cNvSpPr>
          <p:nvPr/>
        </p:nvSpPr>
        <p:spPr bwMode="auto">
          <a:xfrm>
            <a:off x="2740223" y="5690985"/>
            <a:ext cx="136861" cy="33362"/>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3C536A"/>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0" name="Freeform 43"/>
          <p:cNvSpPr>
            <a:spLocks noChangeArrowheads="1"/>
          </p:cNvSpPr>
          <p:nvPr/>
        </p:nvSpPr>
        <p:spPr bwMode="auto">
          <a:xfrm>
            <a:off x="2740224" y="5762535"/>
            <a:ext cx="72859" cy="33362"/>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3C536A"/>
          </a:solidFill>
          <a:ln>
            <a:noFill/>
          </a:ln>
        </p:spPr>
        <p:txBody>
          <a:bodyPr/>
          <a:lstStyle/>
          <a:p>
            <a:endParaRPr lang="zh-CN" altLang="zh-CN" sz="1705">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1" name="矩形 72"/>
          <p:cNvSpPr>
            <a:spLocks noChangeArrowheads="1"/>
          </p:cNvSpPr>
          <p:nvPr/>
        </p:nvSpPr>
        <p:spPr bwMode="auto">
          <a:xfrm>
            <a:off x="1007714" y="5506065"/>
            <a:ext cx="1703293" cy="6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在这里输入内容文本在这里输入内容文本</a:t>
            </a:r>
          </a:p>
        </p:txBody>
      </p:sp>
      <p:sp>
        <p:nvSpPr>
          <p:cNvPr id="53"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cxnSp>
        <p:nvCxnSpPr>
          <p:cNvPr id="54" name="直接连接符 53"/>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7"/>
                                        </p:tgtEl>
                                      </p:cBhvr>
                                    </p:animEffect>
                                    <p:animScale>
                                      <p:cBhvr>
                                        <p:cTn id="69" dur="250" autoRev="1" fill="hold"/>
                                        <p:tgtEl>
                                          <p:spTgt spid="47"/>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50"/>
                                        </p:tgtEl>
                                      </p:cBhvr>
                                    </p:animEffect>
                                    <p:animScale>
                                      <p:cBhvr>
                                        <p:cTn id="72"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823115" y="2334343"/>
            <a:ext cx="2714695" cy="1402005"/>
            <a:chOff x="685800" y="2299204"/>
            <a:chExt cx="2714844" cy="1402081"/>
          </a:xfrm>
        </p:grpSpPr>
        <p:sp>
          <p:nvSpPr>
            <p:cNvPr id="57" name="矩形 56"/>
            <p:cNvSpPr/>
            <p:nvPr/>
          </p:nvSpPr>
          <p:spPr>
            <a:xfrm>
              <a:off x="1924925" y="2299204"/>
              <a:ext cx="1467150" cy="400132"/>
            </a:xfrm>
            <a:prstGeom prst="rect">
              <a:avLst/>
            </a:prstGeom>
          </p:spPr>
          <p:txBody>
            <a:bodyPr wrap="non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有利于民生</a:t>
              </a:r>
            </a:p>
          </p:txBody>
        </p:sp>
        <p:sp>
          <p:nvSpPr>
            <p:cNvPr id="58" name="矩形 57"/>
            <p:cNvSpPr/>
            <p:nvPr/>
          </p:nvSpPr>
          <p:spPr>
            <a:xfrm>
              <a:off x="685800" y="2632729"/>
              <a:ext cx="2714844" cy="1068556"/>
            </a:xfrm>
            <a:prstGeom prst="rect">
              <a:avLst/>
            </a:prstGeom>
          </p:spPr>
          <p:txBody>
            <a:bodyPr wrap="square">
              <a:spAutoFit/>
            </a:bodyPr>
            <a:lstStyle/>
            <a:p>
              <a:pPr algn="r">
                <a:lnSpc>
                  <a:spcPct val="15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59" name="组合 58"/>
          <p:cNvGrpSpPr/>
          <p:nvPr/>
        </p:nvGrpSpPr>
        <p:grpSpPr>
          <a:xfrm>
            <a:off x="5688404" y="2745043"/>
            <a:ext cx="2755855" cy="2408745"/>
            <a:chOff x="5551356" y="2709927"/>
            <a:chExt cx="2756006" cy="2408877"/>
          </a:xfrm>
          <a:solidFill>
            <a:schemeClr val="tx2">
              <a:lumMod val="75000"/>
            </a:schemeClr>
          </a:solidFill>
        </p:grpSpPr>
        <p:sp>
          <p:nvSpPr>
            <p:cNvPr id="60" name="任意多边形 59"/>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rcRect l="30879" t="2197" r="5625" b="2559"/>
            <a:stretch>
              <a:fillRect/>
            </a:stretch>
          </p:blipFill>
          <p:spPr>
            <a:xfrm>
              <a:off x="5802390" y="2916074"/>
              <a:ext cx="1901138" cy="1901138"/>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62" name="组合 61"/>
          <p:cNvGrpSpPr/>
          <p:nvPr/>
        </p:nvGrpSpPr>
        <p:grpSpPr>
          <a:xfrm>
            <a:off x="5129314" y="1118294"/>
            <a:ext cx="2025368" cy="1770266"/>
            <a:chOff x="4992234" y="1083088"/>
            <a:chExt cx="2025479" cy="1770362"/>
          </a:xfrm>
          <a:solidFill>
            <a:schemeClr val="tx2">
              <a:lumMod val="75000"/>
            </a:schemeClr>
          </a:solidFill>
        </p:grpSpPr>
        <p:sp>
          <p:nvSpPr>
            <p:cNvPr id="63" name="任意多边形 62"/>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rcRect l="17202" t="1907" r="18808" b="2109"/>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65" name="组合 64"/>
          <p:cNvGrpSpPr/>
          <p:nvPr/>
        </p:nvGrpSpPr>
        <p:grpSpPr>
          <a:xfrm>
            <a:off x="3495492" y="2336174"/>
            <a:ext cx="2259900" cy="1975257"/>
            <a:chOff x="3358324" y="2301035"/>
            <a:chExt cx="2260024" cy="1975365"/>
          </a:xfrm>
          <a:solidFill>
            <a:srgbClr val="0070C0"/>
          </a:solidFill>
        </p:grpSpPr>
        <p:sp>
          <p:nvSpPr>
            <p:cNvPr id="66" name="任意多边形 65"/>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rcRect l="32928" t="5460" r="14429" b="15576"/>
            <a:stretch>
              <a:fillRect/>
            </a:stretch>
          </p:blipFill>
          <p:spPr>
            <a:xfrm>
              <a:off x="3849446" y="2605454"/>
              <a:ext cx="1518986" cy="1518986"/>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68" name="组合 67"/>
          <p:cNvGrpSpPr/>
          <p:nvPr/>
        </p:nvGrpSpPr>
        <p:grpSpPr>
          <a:xfrm>
            <a:off x="4042944" y="4323938"/>
            <a:ext cx="2098417" cy="1834114"/>
            <a:chOff x="3905806" y="4288907"/>
            <a:chExt cx="2098532" cy="1834214"/>
          </a:xfrm>
          <a:solidFill>
            <a:srgbClr val="0070C0"/>
          </a:solidFill>
        </p:grpSpPr>
        <p:sp>
          <p:nvSpPr>
            <p:cNvPr id="69" name="任意多边形 68"/>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pic>
          <p:nvPicPr>
            <p:cNvPr id="70" name="图片 69"/>
            <p:cNvPicPr>
              <a:picLocks noChangeAspect="1"/>
            </p:cNvPicPr>
            <p:nvPr/>
          </p:nvPicPr>
          <p:blipFill>
            <a:blip r:embed="rId6" cstate="print">
              <a:extLst>
                <a:ext uri="{28A0092B-C50C-407E-A947-70E740481C1C}">
                  <a14:useLocalDpi xmlns:a14="http://schemas.microsoft.com/office/drawing/2010/main" val="0"/>
                </a:ext>
              </a:extLst>
            </a:blip>
            <a:srcRect l="30388" t="1397" r="5843" b="2949"/>
            <a:stretch>
              <a:fillRect/>
            </a:stretch>
          </p:blipFill>
          <p:spPr>
            <a:xfrm>
              <a:off x="4379125" y="4474686"/>
              <a:ext cx="1418436" cy="1418436"/>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71" name="组合 70"/>
          <p:cNvGrpSpPr/>
          <p:nvPr/>
        </p:nvGrpSpPr>
        <p:grpSpPr>
          <a:xfrm>
            <a:off x="1236430" y="4666529"/>
            <a:ext cx="2714695" cy="1468585"/>
            <a:chOff x="1099137" y="4631520"/>
            <a:chExt cx="2714844" cy="1468666"/>
          </a:xfrm>
        </p:grpSpPr>
        <p:sp>
          <p:nvSpPr>
            <p:cNvPr id="72" name="矩形 71"/>
            <p:cNvSpPr/>
            <p:nvPr/>
          </p:nvSpPr>
          <p:spPr>
            <a:xfrm>
              <a:off x="1833842" y="4631520"/>
              <a:ext cx="1980139" cy="400132"/>
            </a:xfrm>
            <a:prstGeom prst="rect">
              <a:avLst/>
            </a:prstGeom>
          </p:spPr>
          <p:txBody>
            <a:bodyPr wrap="non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有利于品牌效应</a:t>
              </a:r>
            </a:p>
          </p:txBody>
        </p:sp>
        <p:sp>
          <p:nvSpPr>
            <p:cNvPr id="73" name="矩形 72"/>
            <p:cNvSpPr/>
            <p:nvPr/>
          </p:nvSpPr>
          <p:spPr>
            <a:xfrm>
              <a:off x="1099137" y="5031629"/>
              <a:ext cx="2714844" cy="1068557"/>
            </a:xfrm>
            <a:prstGeom prst="rect">
              <a:avLst/>
            </a:prstGeom>
          </p:spPr>
          <p:txBody>
            <a:bodyPr wrap="square">
              <a:spAutoFit/>
            </a:bodyPr>
            <a:lstStyle/>
            <a:p>
              <a:pPr algn="r">
                <a:lnSpc>
                  <a:spcPct val="15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4" name="组合 73"/>
          <p:cNvGrpSpPr/>
          <p:nvPr/>
        </p:nvGrpSpPr>
        <p:grpSpPr>
          <a:xfrm>
            <a:off x="7351674" y="1370137"/>
            <a:ext cx="2714695" cy="1455886"/>
            <a:chOff x="7214717" y="1334945"/>
            <a:chExt cx="2714844" cy="1455967"/>
          </a:xfrm>
        </p:grpSpPr>
        <p:sp>
          <p:nvSpPr>
            <p:cNvPr id="75" name="矩形 74"/>
            <p:cNvSpPr/>
            <p:nvPr/>
          </p:nvSpPr>
          <p:spPr>
            <a:xfrm>
              <a:off x="7329800" y="1334945"/>
              <a:ext cx="1467149" cy="400132"/>
            </a:xfrm>
            <a:prstGeom prst="rect">
              <a:avLst/>
            </a:prstGeom>
          </p:spPr>
          <p:txBody>
            <a:bodyPr wrap="none">
              <a:spAutoFit/>
            </a:bodyPr>
            <a:lstStyle/>
            <a:p>
              <a:r>
                <a:rPr lang="zh-CN" altLang="en-US" sz="2000" dirty="0">
                  <a:solidFill>
                    <a:schemeClr val="tx2">
                      <a:lumMod val="75000"/>
                    </a:schemeClr>
                  </a:solidFill>
                  <a:latin typeface="微软雅黑" panose="020B0503020204020204" pitchFamily="34" charset="-122"/>
                  <a:ea typeface="微软雅黑" panose="020B0503020204020204" pitchFamily="34" charset="-122"/>
                </a:rPr>
                <a:t>有经济效益</a:t>
              </a:r>
            </a:p>
          </p:txBody>
        </p:sp>
        <p:sp>
          <p:nvSpPr>
            <p:cNvPr id="76" name="矩形 75"/>
            <p:cNvSpPr/>
            <p:nvPr/>
          </p:nvSpPr>
          <p:spPr>
            <a:xfrm>
              <a:off x="7214717" y="1722354"/>
              <a:ext cx="2714844" cy="1068558"/>
            </a:xfrm>
            <a:prstGeom prst="rect">
              <a:avLst/>
            </a:prstGeom>
          </p:spPr>
          <p:txBody>
            <a:bodyPr wrap="square">
              <a:spAutoFit/>
            </a:bodyPr>
            <a:lstStyle/>
            <a:p>
              <a:pPr algn="r">
                <a:lnSpc>
                  <a:spcPct val="15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7" name="组合 76"/>
          <p:cNvGrpSpPr/>
          <p:nvPr/>
        </p:nvGrpSpPr>
        <p:grpSpPr>
          <a:xfrm>
            <a:off x="8469450" y="3860457"/>
            <a:ext cx="2714834" cy="1548057"/>
            <a:chOff x="8332558" y="3825402"/>
            <a:chExt cx="2714984" cy="1548142"/>
          </a:xfrm>
        </p:grpSpPr>
        <p:sp>
          <p:nvSpPr>
            <p:cNvPr id="78" name="矩形 77"/>
            <p:cNvSpPr/>
            <p:nvPr/>
          </p:nvSpPr>
          <p:spPr>
            <a:xfrm>
              <a:off x="8332558" y="3825402"/>
              <a:ext cx="2493129" cy="400132"/>
            </a:xfrm>
            <a:prstGeom prst="rect">
              <a:avLst/>
            </a:prstGeom>
          </p:spPr>
          <p:txBody>
            <a:bodyPr wrap="none">
              <a:spAutoFit/>
            </a:bodyPr>
            <a:lstStyle/>
            <a:p>
              <a:pPr algn="r"/>
              <a:r>
                <a:rPr lang="zh-CN" altLang="en-US" sz="2000" dirty="0">
                  <a:solidFill>
                    <a:schemeClr val="tx2">
                      <a:lumMod val="75000"/>
                    </a:schemeClr>
                  </a:solidFill>
                  <a:latin typeface="微软雅黑" panose="020B0503020204020204" pitchFamily="34" charset="-122"/>
                  <a:ea typeface="微软雅黑" panose="020B0503020204020204" pitchFamily="34" charset="-122"/>
                </a:rPr>
                <a:t>有利于提升政府形象</a:t>
              </a:r>
            </a:p>
          </p:txBody>
        </p:sp>
        <p:sp>
          <p:nvSpPr>
            <p:cNvPr id="79" name="矩形 78"/>
            <p:cNvSpPr/>
            <p:nvPr/>
          </p:nvSpPr>
          <p:spPr>
            <a:xfrm>
              <a:off x="8332698" y="4304987"/>
              <a:ext cx="2714844" cy="1068557"/>
            </a:xfrm>
            <a:prstGeom prst="rect">
              <a:avLst/>
            </a:prstGeom>
          </p:spPr>
          <p:txBody>
            <a:bodyPr wrap="square">
              <a:spAutoFit/>
            </a:bodyPr>
            <a:lstStyle/>
            <a:p>
              <a:pPr>
                <a:lnSpc>
                  <a:spcPct val="15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sp>
        <p:nvSpPr>
          <p:cNvPr id="34"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cxnSp>
        <p:nvCxnSpPr>
          <p:cNvPr id="35" name="直接连接符 34"/>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52000">
                                          <p:cBhvr additive="base">
                                            <p:cTn id="7" dur="500" fill="hold"/>
                                            <p:tgtEl>
                                              <p:spTgt spid="68"/>
                                            </p:tgtEl>
                                            <p:attrNameLst>
                                              <p:attrName>ppt_x</p:attrName>
                                            </p:attrNameLst>
                                          </p:cBhvr>
                                          <p:tavLst>
                                            <p:tav tm="0">
                                              <p:val>
                                                <p:strVal val="1+#ppt_w/2"/>
                                              </p:val>
                                            </p:tav>
                                            <p:tav tm="100000">
                                              <p:val>
                                                <p:strVal val="#ppt_x"/>
                                              </p:val>
                                            </p:tav>
                                          </p:tavLst>
                                        </p:anim>
                                        <p:anim calcmode="lin" valueType="num" p14:bounceEnd="52000">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14:presetBounceEnd="52000">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14:bounceEnd="52000">
                                          <p:cBhvr additive="base">
                                            <p:cTn id="11" dur="500" fill="hold"/>
                                            <p:tgtEl>
                                              <p:spTgt spid="59"/>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52000">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14:bounceEnd="52000">
                                          <p:cBhvr additive="base">
                                            <p:cTn id="15" dur="500" fill="hold"/>
                                            <p:tgtEl>
                                              <p:spTgt spid="65"/>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14:presetBounceEnd="52000">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14:bounceEnd="52000">
                                          <p:cBhvr additive="base">
                                            <p:cTn id="19" dur="500" fill="hold"/>
                                            <p:tgtEl>
                                              <p:spTgt spid="62"/>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14:presetBounceEnd="52000">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14:bounceEnd="52000">
                                          <p:cBhvr additive="base">
                                            <p:cTn id="24" dur="500" fill="hold"/>
                                            <p:tgtEl>
                                              <p:spTgt spid="56"/>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14:bounceEnd="52000">
                                          <p:cBhvr additive="base">
                                            <p:cTn id="28" dur="500" fill="hold"/>
                                            <p:tgtEl>
                                              <p:spTgt spid="74"/>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52000">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14:bounceEnd="52000">
                                          <p:cBhvr additive="base">
                                            <p:cTn id="32" dur="500" fill="hold"/>
                                            <p:tgtEl>
                                              <p:spTgt spid="7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52000">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14:bounceEnd="52000">
                                          <p:cBhvr additive="base">
                                            <p:cTn id="36" dur="500" fill="hold"/>
                                            <p:tgtEl>
                                              <p:spTgt spid="71"/>
                                            </p:tgtEl>
                                            <p:attrNameLst>
                                              <p:attrName>ppt_x</p:attrName>
                                            </p:attrNameLst>
                                          </p:cBhvr>
                                          <p:tavLst>
                                            <p:tav tm="0">
                                              <p:val>
                                                <p:strVal val="0-#ppt_w/2"/>
                                              </p:val>
                                            </p:tav>
                                            <p:tav tm="100000">
                                              <p:val>
                                                <p:strVal val="#ppt_x"/>
                                              </p:val>
                                            </p:tav>
                                          </p:tavLst>
                                        </p:anim>
                                        <p:anim calcmode="lin" valueType="num" p14:bounceEnd="52000">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1+#ppt_w/2"/>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0-#ppt_w/2"/>
                                              </p:val>
                                            </p:tav>
                                            <p:tav tm="100000">
                                              <p:val>
                                                <p:strVal val="#ppt_x"/>
                                              </p:val>
                                            </p:tav>
                                          </p:tavLst>
                                        </p:anim>
                                        <p:anim calcmode="lin" valueType="num">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0-#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1+#ppt_w/2"/>
                                              </p:val>
                                            </p:tav>
                                            <p:tav tm="100000">
                                              <p:val>
                                                <p:strVal val="#ppt_x"/>
                                              </p:val>
                                            </p:tav>
                                          </p:tavLst>
                                        </p:anim>
                                        <p:anim calcmode="lin" valueType="num">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1+#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0-#ppt_w/2"/>
                                              </p:val>
                                            </p:tav>
                                            <p:tav tm="100000">
                                              <p:val>
                                                <p:strVal val="#ppt_x"/>
                                              </p:val>
                                            </p:tav>
                                          </p:tavLst>
                                        </p:anim>
                                        <p:anim calcmode="lin" valueType="num">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flipH="1">
            <a:off x="-6" y="0"/>
            <a:ext cx="3632205" cy="6502085"/>
          </a:xfrm>
          <a:custGeom>
            <a:avLst/>
            <a:gdLst>
              <a:gd name="connsiteX0" fmla="*/ 583227 w 1146628"/>
              <a:gd name="connsiteY0" fmla="*/ 0 h 3735957"/>
              <a:gd name="connsiteX1" fmla="*/ 375789 w 1146628"/>
              <a:gd name="connsiteY1" fmla="*/ 0 h 3735957"/>
              <a:gd name="connsiteX2" fmla="*/ 269208 w 1146628"/>
              <a:gd name="connsiteY2" fmla="*/ 207150 h 3735957"/>
              <a:gd name="connsiteX3" fmla="*/ 0 w 1146628"/>
              <a:gd name="connsiteY3" fmla="*/ 1439061 h 3735957"/>
              <a:gd name="connsiteX4" fmla="*/ 254148 w 1146628"/>
              <a:gd name="connsiteY4" fmla="*/ 2627819 h 3735957"/>
              <a:gd name="connsiteX5" fmla="*/ 81983 w 1146628"/>
              <a:gd name="connsiteY5" fmla="*/ 1644019 h 3735957"/>
              <a:gd name="connsiteX6" fmla="*/ 571385 w 1146628"/>
              <a:gd name="connsiteY6" fmla="*/ 16139 h 3735957"/>
              <a:gd name="connsiteX7" fmla="*/ 1146628 w 1146628"/>
              <a:gd name="connsiteY7" fmla="*/ 0 h 3735957"/>
              <a:gd name="connsiteX8" fmla="*/ 860876 w 1146628"/>
              <a:gd name="connsiteY8" fmla="*/ 0 h 3735957"/>
              <a:gd name="connsiteX9" fmla="*/ 823196 w 1146628"/>
              <a:gd name="connsiteY9" fmla="*/ 50920 h 3735957"/>
              <a:gd name="connsiteX10" fmla="*/ 322613 w 1146628"/>
              <a:gd name="connsiteY10" fmla="*/ 1695570 h 3735957"/>
              <a:gd name="connsiteX11" fmla="*/ 966397 w 1146628"/>
              <a:gd name="connsiteY11" fmla="*/ 3532464 h 3735957"/>
              <a:gd name="connsiteX12" fmla="*/ 1146628 w 1146628"/>
              <a:gd name="connsiteY12" fmla="*/ 3735957 h 373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628" h="3735957">
                <a:moveTo>
                  <a:pt x="583227" y="0"/>
                </a:moveTo>
                <a:lnTo>
                  <a:pt x="375789" y="0"/>
                </a:lnTo>
                <a:lnTo>
                  <a:pt x="269208" y="207150"/>
                </a:lnTo>
                <a:cubicBezTo>
                  <a:pt x="96074" y="581760"/>
                  <a:pt x="0" y="998401"/>
                  <a:pt x="0" y="1439061"/>
                </a:cubicBezTo>
                <a:cubicBezTo>
                  <a:pt x="0" y="1861276"/>
                  <a:pt x="90182" y="2262994"/>
                  <a:pt x="254148" y="2627819"/>
                </a:cubicBezTo>
                <a:cubicBezTo>
                  <a:pt x="143471" y="2320382"/>
                  <a:pt x="81983" y="1988349"/>
                  <a:pt x="81983" y="1644019"/>
                </a:cubicBezTo>
                <a:cubicBezTo>
                  <a:pt x="81983" y="1041442"/>
                  <a:pt x="261834" y="482675"/>
                  <a:pt x="571385" y="16139"/>
                </a:cubicBezTo>
                <a:close/>
                <a:moveTo>
                  <a:pt x="1146628" y="0"/>
                </a:moveTo>
                <a:lnTo>
                  <a:pt x="860876" y="0"/>
                </a:lnTo>
                <a:lnTo>
                  <a:pt x="823196" y="50920"/>
                </a:lnTo>
                <a:cubicBezTo>
                  <a:pt x="507409" y="517584"/>
                  <a:pt x="322613" y="1087056"/>
                  <a:pt x="322613" y="1695570"/>
                </a:cubicBezTo>
                <a:cubicBezTo>
                  <a:pt x="322613" y="2391014"/>
                  <a:pt x="563979" y="3032067"/>
                  <a:pt x="966397" y="3532464"/>
                </a:cubicBezTo>
                <a:lnTo>
                  <a:pt x="1146628" y="3735957"/>
                </a:lnTo>
                <a:close/>
              </a:path>
            </a:pathLst>
          </a:custGeom>
          <a:blipFill>
            <a:blip r:embed="rId5"/>
            <a:stretch>
              <a:fillRect l="-44638" r="-44430"/>
            </a:stretch>
          </a:blipFill>
          <a:ln w="73689" cap="flat">
            <a:noFill/>
            <a:prstDash val="solid"/>
            <a:miter/>
          </a:ln>
        </p:spPr>
        <p:txBody>
          <a:bodyPr rtlCol="0" anchor="ctr"/>
          <a:lstStyle/>
          <a:p>
            <a:endParaRPr lang="zh-CN" altLang="en-US" dirty="0"/>
          </a:p>
        </p:txBody>
      </p:sp>
      <p:sp>
        <p:nvSpPr>
          <p:cNvPr id="8" name="文本框 2"/>
          <p:cNvSpPr txBox="1">
            <a:spLocks noChangeArrowheads="1"/>
          </p:cNvSpPr>
          <p:nvPr>
            <p:custDataLst>
              <p:tags r:id="rId1"/>
            </p:custDataLst>
          </p:nvPr>
        </p:nvSpPr>
        <p:spPr bwMode="auto">
          <a:xfrm>
            <a:off x="4628967" y="83573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0" name="直接连接符 9"/>
          <p:cNvCxnSpPr/>
          <p:nvPr>
            <p:custDataLst>
              <p:tags r:id="rId2"/>
            </p:custDataLst>
          </p:nvPr>
        </p:nvCxnSpPr>
        <p:spPr>
          <a:xfrm>
            <a:off x="4456807" y="4751531"/>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文本框 11"/>
          <p:cNvSpPr txBox="1">
            <a:spLocks noChangeArrowheads="1"/>
          </p:cNvSpPr>
          <p:nvPr>
            <p:custDataLst>
              <p:tags r:id="rId3"/>
            </p:custDataLst>
          </p:nvPr>
        </p:nvSpPr>
        <p:spPr bwMode="auto">
          <a:xfrm>
            <a:off x="5022121" y="2215127"/>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a:off x="4218495" y="3883750"/>
            <a:ext cx="5336630" cy="830997"/>
          </a:xfrm>
          <a:prstGeom prst="rect">
            <a:avLst/>
          </a:prstGeom>
        </p:spPr>
        <p:txBody>
          <a:bodyPr wrap="square" lIns="0" tIns="0" rIns="0" bIns="0">
            <a:spAutoFit/>
          </a:bodyPr>
          <a:lstStyle/>
          <a:p>
            <a:pPr algn="ctr"/>
            <a:r>
              <a:rPr lang="zh-CN" altLang="en-US" sz="5400" b="1" dirty="0">
                <a:solidFill>
                  <a:srgbClr val="046391"/>
                </a:solidFill>
                <a:latin typeface="微软雅黑" panose="020B0503020204020204" pitchFamily="34" charset="-122"/>
                <a:ea typeface="微软雅黑" panose="020B0503020204020204" pitchFamily="34" charset="-122"/>
                <a:cs typeface="+mn-ea"/>
                <a:sym typeface="Arial" panose="020B0604020202020204" pitchFamily="34" charset="0"/>
              </a:rPr>
              <a:t>上半年成功项目</a:t>
            </a:r>
          </a:p>
        </p:txBody>
      </p:sp>
      <p:sp>
        <p:nvSpPr>
          <p:cNvPr id="13" name="TextBox 11"/>
          <p:cNvSpPr txBox="1"/>
          <p:nvPr/>
        </p:nvSpPr>
        <p:spPr>
          <a:xfrm>
            <a:off x="484709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699138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484709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11"/>
          <p:cNvSpPr txBox="1"/>
          <p:nvPr/>
        </p:nvSpPr>
        <p:spPr>
          <a:xfrm>
            <a:off x="699138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0" y="2044251"/>
            <a:ext cx="5737102" cy="3528318"/>
          </a:xfrm>
          <a:prstGeom prst="rect">
            <a:avLst/>
          </a:prstGeom>
        </p:spPr>
      </p:pic>
      <p:grpSp>
        <p:nvGrpSpPr>
          <p:cNvPr id="16" name="组合 15"/>
          <p:cNvGrpSpPr/>
          <p:nvPr/>
        </p:nvGrpSpPr>
        <p:grpSpPr>
          <a:xfrm>
            <a:off x="5672004" y="1529627"/>
            <a:ext cx="960054" cy="960054"/>
            <a:chOff x="3995936" y="1495374"/>
            <a:chExt cx="720080" cy="720080"/>
          </a:xfrm>
        </p:grpSpPr>
        <p:sp>
          <p:nvSpPr>
            <p:cNvPr id="17" name="椭圆 16"/>
            <p:cNvSpPr/>
            <p:nvPr/>
          </p:nvSpPr>
          <p:spPr>
            <a:xfrm>
              <a:off x="3995936" y="1495374"/>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07811" y="1532248"/>
              <a:ext cx="679550" cy="623185"/>
            </a:xfrm>
            <a:prstGeom prst="rect">
              <a:avLst/>
            </a:prstGeom>
            <a:noFill/>
          </p:spPr>
          <p:txBody>
            <a:bodyPr wrap="non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01</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672004" y="3251128"/>
            <a:ext cx="960054" cy="960054"/>
            <a:chOff x="3995936" y="2786571"/>
            <a:chExt cx="720080" cy="720080"/>
          </a:xfrm>
        </p:grpSpPr>
        <p:sp>
          <p:nvSpPr>
            <p:cNvPr id="20" name="椭圆 19"/>
            <p:cNvSpPr/>
            <p:nvPr/>
          </p:nvSpPr>
          <p:spPr>
            <a:xfrm>
              <a:off x="3995936" y="2786571"/>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007811" y="2860320"/>
              <a:ext cx="679550" cy="623185"/>
            </a:xfrm>
            <a:prstGeom prst="rect">
              <a:avLst/>
            </a:prstGeom>
            <a:noFill/>
          </p:spPr>
          <p:txBody>
            <a:bodyPr wrap="none" rtlCol="0">
              <a:spAutoFit/>
            </a:bodyPr>
            <a:lstStyle/>
            <a:p>
              <a:r>
                <a:rPr lang="en-US" altLang="zh-CN" sz="48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48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672002" y="4985823"/>
            <a:ext cx="960054" cy="960054"/>
            <a:chOff x="3995936" y="4087662"/>
            <a:chExt cx="720080" cy="720080"/>
          </a:xfrm>
        </p:grpSpPr>
        <p:sp>
          <p:nvSpPr>
            <p:cNvPr id="23" name="椭圆 22"/>
            <p:cNvSpPr/>
            <p:nvPr/>
          </p:nvSpPr>
          <p:spPr>
            <a:xfrm>
              <a:off x="3995936" y="4087662"/>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995936" y="4124536"/>
              <a:ext cx="679550" cy="623185"/>
            </a:xfrm>
            <a:prstGeom prst="rect">
              <a:avLst/>
            </a:prstGeom>
            <a:noFill/>
          </p:spPr>
          <p:txBody>
            <a:bodyPr wrap="non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03</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bwMode="auto">
          <a:xfrm>
            <a:off x="6859852" y="1809686"/>
            <a:ext cx="4728499" cy="787139"/>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26" name="矩形 25"/>
          <p:cNvSpPr/>
          <p:nvPr/>
        </p:nvSpPr>
        <p:spPr bwMode="auto">
          <a:xfrm>
            <a:off x="6879004" y="1425586"/>
            <a:ext cx="2694368" cy="420564"/>
          </a:xfrm>
          <a:prstGeom prst="rect">
            <a:avLst/>
          </a:prstGeom>
        </p:spPr>
        <p:txBody>
          <a:bodyPr>
            <a:spAutoFit/>
          </a:bodyPr>
          <a:lstStyle/>
          <a:p>
            <a:pPr>
              <a:defRPr/>
            </a:pPr>
            <a:r>
              <a:rPr lang="zh-CN" altLang="en-US" sz="2135" b="1" dirty="0">
                <a:solidFill>
                  <a:srgbClr val="046391"/>
                </a:solidFill>
                <a:latin typeface="微软雅黑" panose="020B0503020204020204" pitchFamily="34" charset="-122"/>
                <a:ea typeface="微软雅黑" panose="020B0503020204020204" pitchFamily="34" charset="-122"/>
              </a:rPr>
              <a:t>部门管理问题</a:t>
            </a:r>
          </a:p>
        </p:txBody>
      </p:sp>
      <p:sp>
        <p:nvSpPr>
          <p:cNvPr id="27" name="TextBox 26"/>
          <p:cNvSpPr txBox="1"/>
          <p:nvPr/>
        </p:nvSpPr>
        <p:spPr bwMode="auto">
          <a:xfrm>
            <a:off x="6895838" y="3429001"/>
            <a:ext cx="4728499" cy="787139"/>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28" name="矩形 27"/>
          <p:cNvSpPr/>
          <p:nvPr/>
        </p:nvSpPr>
        <p:spPr bwMode="auto">
          <a:xfrm>
            <a:off x="6914990" y="3065712"/>
            <a:ext cx="2694368" cy="420564"/>
          </a:xfrm>
          <a:prstGeom prst="rect">
            <a:avLst/>
          </a:prstGeom>
        </p:spPr>
        <p:txBody>
          <a:bodyPr>
            <a:spAutoFit/>
          </a:bodyPr>
          <a:lstStyle/>
          <a:p>
            <a:pPr>
              <a:defRPr/>
            </a:pPr>
            <a:r>
              <a:rPr lang="zh-CN" altLang="en-US" sz="2135" b="1" dirty="0">
                <a:solidFill>
                  <a:srgbClr val="046391"/>
                </a:solidFill>
                <a:latin typeface="微软雅黑" panose="020B0503020204020204" pitchFamily="34" charset="-122"/>
                <a:ea typeface="微软雅黑" panose="020B0503020204020204" pitchFamily="34" charset="-122"/>
              </a:rPr>
              <a:t>团队管理问题</a:t>
            </a:r>
          </a:p>
        </p:txBody>
      </p:sp>
      <p:sp>
        <p:nvSpPr>
          <p:cNvPr id="29" name="TextBox 28"/>
          <p:cNvSpPr txBox="1"/>
          <p:nvPr/>
        </p:nvSpPr>
        <p:spPr bwMode="auto">
          <a:xfrm>
            <a:off x="6920073" y="5209650"/>
            <a:ext cx="4728499" cy="787139"/>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30" name="矩形 29"/>
          <p:cNvSpPr/>
          <p:nvPr/>
        </p:nvSpPr>
        <p:spPr bwMode="auto">
          <a:xfrm>
            <a:off x="6939225" y="4793809"/>
            <a:ext cx="2694368" cy="420564"/>
          </a:xfrm>
          <a:prstGeom prst="rect">
            <a:avLst/>
          </a:prstGeom>
        </p:spPr>
        <p:txBody>
          <a:bodyPr>
            <a:spAutoFit/>
          </a:bodyPr>
          <a:lstStyle/>
          <a:p>
            <a:pPr>
              <a:defRPr/>
            </a:pPr>
            <a:r>
              <a:rPr lang="zh-CN" altLang="en-US" sz="2135" b="1" dirty="0">
                <a:solidFill>
                  <a:srgbClr val="046391"/>
                </a:solidFill>
                <a:latin typeface="微软雅黑" panose="020B0503020204020204" pitchFamily="34" charset="-122"/>
                <a:ea typeface="微软雅黑" panose="020B0503020204020204" pitchFamily="34" charset="-122"/>
              </a:rPr>
              <a:t>绩效管理问题</a:t>
            </a:r>
          </a:p>
        </p:txBody>
      </p:sp>
      <p:sp>
        <p:nvSpPr>
          <p:cNvPr id="34" name="矩形 33"/>
          <p:cNvSpPr/>
          <p:nvPr/>
        </p:nvSpPr>
        <p:spPr>
          <a:xfrm>
            <a:off x="1093459" y="2457605"/>
            <a:ext cx="3671696" cy="227024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35"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cxnSp>
        <p:nvCxnSpPr>
          <p:cNvPr id="40" name="直接连接符 39"/>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1"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par>
                          <p:cTn id="46" fill="hold">
                            <p:stCondLst>
                              <p:cond delay="80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990536" y="1861926"/>
            <a:ext cx="1897144" cy="1835150"/>
            <a:chOff x="2200416" y="2251200"/>
            <a:chExt cx="2001003" cy="1935510"/>
          </a:xfrm>
        </p:grpSpPr>
        <p:sp>
          <p:nvSpPr>
            <p:cNvPr id="21" name="Rectangle 6" descr="001e90bc453a118d6b4237"/>
            <p:cNvSpPr>
              <a:spLocks noChangeArrowheads="1"/>
            </p:cNvSpPr>
            <p:nvPr/>
          </p:nvSpPr>
          <p:spPr bwMode="auto">
            <a:xfrm>
              <a:off x="2225726" y="2251200"/>
              <a:ext cx="1975693" cy="19355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22" name="Rectangle 11"/>
            <p:cNvSpPr>
              <a:spLocks noChangeArrowheads="1"/>
            </p:cNvSpPr>
            <p:nvPr/>
          </p:nvSpPr>
          <p:spPr bwMode="auto">
            <a:xfrm>
              <a:off x="2225726" y="3668788"/>
              <a:ext cx="370582" cy="383977"/>
            </a:xfrm>
            <a:prstGeom prst="rect">
              <a:avLst/>
            </a:prstGeom>
            <a:solidFill>
              <a:srgbClr val="3C536A"/>
            </a:solid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23" name="Text Box 15"/>
            <p:cNvSpPr txBox="1">
              <a:spLocks noChangeArrowheads="1"/>
            </p:cNvSpPr>
            <p:nvPr/>
          </p:nvSpPr>
          <p:spPr bwMode="auto">
            <a:xfrm>
              <a:off x="2200416" y="3695577"/>
              <a:ext cx="407811" cy="31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335" dirty="0">
                  <a:solidFill>
                    <a:schemeClr val="bg1"/>
                  </a:solidFill>
                  <a:latin typeface="微软雅黑" panose="020B0503020204020204" pitchFamily="34" charset="-122"/>
                  <a:ea typeface="微软雅黑" panose="020B0503020204020204" pitchFamily="34" charset="-122"/>
                </a:rPr>
                <a:t>01</a:t>
              </a:r>
            </a:p>
          </p:txBody>
        </p:sp>
      </p:grpSp>
      <p:grpSp>
        <p:nvGrpSpPr>
          <p:cNvPr id="24" name="组合 23"/>
          <p:cNvGrpSpPr/>
          <p:nvPr/>
        </p:nvGrpSpPr>
        <p:grpSpPr>
          <a:xfrm>
            <a:off x="6263847" y="1861926"/>
            <a:ext cx="1895027" cy="1835150"/>
            <a:chOff x="6707673" y="2251200"/>
            <a:chExt cx="1998773" cy="1935510"/>
          </a:xfrm>
        </p:grpSpPr>
        <p:sp>
          <p:nvSpPr>
            <p:cNvPr id="25" name="Rectangle 8" descr="160621-20121008052951-1"/>
            <p:cNvSpPr>
              <a:spLocks noChangeArrowheads="1"/>
            </p:cNvSpPr>
            <p:nvPr/>
          </p:nvSpPr>
          <p:spPr bwMode="auto">
            <a:xfrm>
              <a:off x="6726288" y="2251200"/>
              <a:ext cx="1980158" cy="193551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26" name="Rectangle 12"/>
            <p:cNvSpPr>
              <a:spLocks noChangeArrowheads="1"/>
            </p:cNvSpPr>
            <p:nvPr/>
          </p:nvSpPr>
          <p:spPr bwMode="auto">
            <a:xfrm>
              <a:off x="6726289" y="3668788"/>
              <a:ext cx="370582" cy="383977"/>
            </a:xfrm>
            <a:prstGeom prst="rect">
              <a:avLst/>
            </a:prstGeom>
            <a:solidFill>
              <a:srgbClr val="3C536A"/>
            </a:solid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27" name="Text Box 16"/>
            <p:cNvSpPr txBox="1">
              <a:spLocks noChangeArrowheads="1"/>
            </p:cNvSpPr>
            <p:nvPr/>
          </p:nvSpPr>
          <p:spPr bwMode="auto">
            <a:xfrm>
              <a:off x="6707673" y="3695577"/>
              <a:ext cx="407811" cy="31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335" dirty="0">
                  <a:solidFill>
                    <a:schemeClr val="bg1"/>
                  </a:solidFill>
                  <a:latin typeface="微软雅黑" panose="020B0503020204020204" pitchFamily="34" charset="-122"/>
                  <a:ea typeface="微软雅黑" panose="020B0503020204020204" pitchFamily="34" charset="-122"/>
                </a:rPr>
                <a:t>03</a:t>
              </a:r>
            </a:p>
          </p:txBody>
        </p:sp>
      </p:grpSp>
      <p:grpSp>
        <p:nvGrpSpPr>
          <p:cNvPr id="28" name="组合 27"/>
          <p:cNvGrpSpPr/>
          <p:nvPr/>
        </p:nvGrpSpPr>
        <p:grpSpPr>
          <a:xfrm>
            <a:off x="4119783" y="3693468"/>
            <a:ext cx="1886562" cy="1838758"/>
            <a:chOff x="4446231" y="4182904"/>
            <a:chExt cx="1989843" cy="1939315"/>
          </a:xfrm>
        </p:grpSpPr>
        <p:sp>
          <p:nvSpPr>
            <p:cNvPr id="29" name="Rectangle 7" descr="160621-20121008053042-5"/>
            <p:cNvSpPr>
              <a:spLocks noChangeArrowheads="1"/>
            </p:cNvSpPr>
            <p:nvPr/>
          </p:nvSpPr>
          <p:spPr bwMode="auto">
            <a:xfrm>
              <a:off x="4455915" y="4186710"/>
              <a:ext cx="1980159" cy="19355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30" name="Rectangle 13"/>
            <p:cNvSpPr>
              <a:spLocks noChangeArrowheads="1"/>
            </p:cNvSpPr>
            <p:nvPr/>
          </p:nvSpPr>
          <p:spPr bwMode="auto">
            <a:xfrm>
              <a:off x="4455915" y="4182904"/>
              <a:ext cx="372815" cy="383977"/>
            </a:xfrm>
            <a:prstGeom prst="rect">
              <a:avLst/>
            </a:prstGeom>
            <a:solidFill>
              <a:srgbClr val="3C536A"/>
            </a:solid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31" name="Text Box 17"/>
            <p:cNvSpPr txBox="1">
              <a:spLocks noChangeArrowheads="1"/>
            </p:cNvSpPr>
            <p:nvPr/>
          </p:nvSpPr>
          <p:spPr bwMode="auto">
            <a:xfrm>
              <a:off x="4446231" y="4191175"/>
              <a:ext cx="407811" cy="31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335" dirty="0">
                  <a:solidFill>
                    <a:schemeClr val="bg1"/>
                  </a:solidFill>
                  <a:latin typeface="微软雅黑" panose="020B0503020204020204" pitchFamily="34" charset="-122"/>
                  <a:ea typeface="微软雅黑" panose="020B0503020204020204" pitchFamily="34" charset="-122"/>
                </a:rPr>
                <a:t>02</a:t>
              </a:r>
            </a:p>
          </p:txBody>
        </p:sp>
      </p:grpSp>
      <p:grpSp>
        <p:nvGrpSpPr>
          <p:cNvPr id="32" name="组合 31"/>
          <p:cNvGrpSpPr/>
          <p:nvPr/>
        </p:nvGrpSpPr>
        <p:grpSpPr>
          <a:xfrm>
            <a:off x="8439659" y="3697079"/>
            <a:ext cx="1880211" cy="1835148"/>
            <a:chOff x="9002604" y="4186710"/>
            <a:chExt cx="1983145" cy="1935509"/>
          </a:xfrm>
        </p:grpSpPr>
        <p:sp>
          <p:nvSpPr>
            <p:cNvPr id="33" name="Rectangle 9" descr="160621-20121008053041-4"/>
            <p:cNvSpPr>
              <a:spLocks noChangeArrowheads="1"/>
            </p:cNvSpPr>
            <p:nvPr/>
          </p:nvSpPr>
          <p:spPr bwMode="auto">
            <a:xfrm>
              <a:off x="9010055" y="4186710"/>
              <a:ext cx="1975694" cy="193550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34" name="Rectangle 14"/>
            <p:cNvSpPr>
              <a:spLocks noChangeArrowheads="1"/>
            </p:cNvSpPr>
            <p:nvPr/>
          </p:nvSpPr>
          <p:spPr bwMode="auto">
            <a:xfrm>
              <a:off x="9010055" y="4190058"/>
              <a:ext cx="370582" cy="383977"/>
            </a:xfrm>
            <a:prstGeom prst="rect">
              <a:avLst/>
            </a:prstGeom>
            <a:solidFill>
              <a:srgbClr val="3C536A"/>
            </a:solidFill>
            <a:ln>
              <a:noFill/>
            </a:ln>
          </p:spPr>
          <p:txBody>
            <a:bodyPr/>
            <a:lstStyle/>
            <a:p>
              <a:endParaRPr lang="zh-CN" altLang="en-US" sz="1705">
                <a:latin typeface="微软雅黑" panose="020B0503020204020204" pitchFamily="34" charset="-122"/>
                <a:ea typeface="微软雅黑" panose="020B0503020204020204" pitchFamily="34" charset="-122"/>
              </a:endParaRPr>
            </a:p>
          </p:txBody>
        </p:sp>
        <p:sp>
          <p:nvSpPr>
            <p:cNvPr id="35" name="Text Box 18"/>
            <p:cNvSpPr txBox="1">
              <a:spLocks noChangeArrowheads="1"/>
            </p:cNvSpPr>
            <p:nvPr/>
          </p:nvSpPr>
          <p:spPr bwMode="auto">
            <a:xfrm>
              <a:off x="9002604" y="4191174"/>
              <a:ext cx="407811" cy="31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335" dirty="0">
                  <a:solidFill>
                    <a:schemeClr val="bg1"/>
                  </a:solidFill>
                  <a:latin typeface="微软雅黑" panose="020B0503020204020204" pitchFamily="34" charset="-122"/>
                  <a:ea typeface="微软雅黑" panose="020B0503020204020204" pitchFamily="34" charset="-122"/>
                </a:rPr>
                <a:t>04</a:t>
              </a:r>
            </a:p>
          </p:txBody>
        </p:sp>
      </p:grpSp>
      <p:sp>
        <p:nvSpPr>
          <p:cNvPr id="36" name="Rectangle 10"/>
          <p:cNvSpPr>
            <a:spLocks noChangeArrowheads="1"/>
          </p:cNvSpPr>
          <p:nvPr/>
        </p:nvSpPr>
        <p:spPr bwMode="auto">
          <a:xfrm>
            <a:off x="336" y="3570078"/>
            <a:ext cx="12204030" cy="127000"/>
          </a:xfrm>
          <a:prstGeom prst="rect">
            <a:avLst/>
          </a:prstGeom>
          <a:solidFill>
            <a:schemeClr val="accent2">
              <a:lumMod val="75000"/>
            </a:schemeClr>
          </a:solidFill>
          <a:ln>
            <a:noFill/>
          </a:ln>
        </p:spPr>
        <p:txBody>
          <a:bodyPr lIns="86693" tIns="43346" rIns="86693" bIns="43346"/>
          <a:lstStyle/>
          <a:p>
            <a:endParaRPr lang="zh-CN" altLang="en-US" sz="1705">
              <a:latin typeface="微软雅黑" panose="020B0503020204020204" pitchFamily="34" charset="-122"/>
              <a:ea typeface="微软雅黑" panose="020B0503020204020204" pitchFamily="34" charset="-122"/>
            </a:endParaRPr>
          </a:p>
        </p:txBody>
      </p:sp>
      <p:sp>
        <p:nvSpPr>
          <p:cNvPr id="37" name="TextBox 23"/>
          <p:cNvSpPr txBox="1"/>
          <p:nvPr/>
        </p:nvSpPr>
        <p:spPr>
          <a:xfrm>
            <a:off x="1871761" y="4469820"/>
            <a:ext cx="2230613"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24"/>
          <p:cNvSpPr txBox="1"/>
          <p:nvPr/>
        </p:nvSpPr>
        <p:spPr>
          <a:xfrm>
            <a:off x="1903764" y="4194492"/>
            <a:ext cx="1487939" cy="313306"/>
          </a:xfrm>
          <a:prstGeom prst="rect">
            <a:avLst/>
          </a:prstGeom>
          <a:noFill/>
        </p:spPr>
        <p:txBody>
          <a:bodyPr wrap="none" lIns="86693" tIns="43346" rIns="86693" bIns="43346" rtlCol="0">
            <a:spAutoFit/>
          </a:bodyPr>
          <a:lstStyle/>
          <a:p>
            <a:r>
              <a:rPr lang="zh-CN" altLang="en-US" sz="146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39" name="TextBox 23"/>
          <p:cNvSpPr txBox="1"/>
          <p:nvPr/>
        </p:nvSpPr>
        <p:spPr>
          <a:xfrm>
            <a:off x="3990945" y="2531141"/>
            <a:ext cx="2211391"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24"/>
          <p:cNvSpPr txBox="1"/>
          <p:nvPr/>
        </p:nvSpPr>
        <p:spPr>
          <a:xfrm>
            <a:off x="4022948" y="2255815"/>
            <a:ext cx="1487939" cy="313306"/>
          </a:xfrm>
          <a:prstGeom prst="rect">
            <a:avLst/>
          </a:prstGeom>
          <a:noFill/>
        </p:spPr>
        <p:txBody>
          <a:bodyPr wrap="none" lIns="86693" tIns="43346" rIns="86693" bIns="43346" rtlCol="0">
            <a:spAutoFit/>
          </a:bodyPr>
          <a:lstStyle/>
          <a:p>
            <a:r>
              <a:rPr lang="zh-CN" altLang="en-US" sz="146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41" name="TextBox 23"/>
          <p:cNvSpPr txBox="1"/>
          <p:nvPr/>
        </p:nvSpPr>
        <p:spPr>
          <a:xfrm>
            <a:off x="6170334" y="4385530"/>
            <a:ext cx="2227551"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24"/>
          <p:cNvSpPr txBox="1"/>
          <p:nvPr/>
        </p:nvSpPr>
        <p:spPr>
          <a:xfrm>
            <a:off x="6202336" y="4110202"/>
            <a:ext cx="1487939" cy="313306"/>
          </a:xfrm>
          <a:prstGeom prst="rect">
            <a:avLst/>
          </a:prstGeom>
          <a:noFill/>
        </p:spPr>
        <p:txBody>
          <a:bodyPr wrap="none" lIns="86693" tIns="43346" rIns="86693" bIns="43346" rtlCol="0">
            <a:spAutoFit/>
          </a:bodyPr>
          <a:lstStyle/>
          <a:p>
            <a:r>
              <a:rPr lang="zh-CN" altLang="en-US" sz="146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43" name="TextBox 23"/>
          <p:cNvSpPr txBox="1"/>
          <p:nvPr/>
        </p:nvSpPr>
        <p:spPr>
          <a:xfrm>
            <a:off x="8397885" y="2519100"/>
            <a:ext cx="2210367"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24"/>
          <p:cNvSpPr txBox="1"/>
          <p:nvPr/>
        </p:nvSpPr>
        <p:spPr>
          <a:xfrm>
            <a:off x="8429889" y="2243772"/>
            <a:ext cx="1487939" cy="313306"/>
          </a:xfrm>
          <a:prstGeom prst="rect">
            <a:avLst/>
          </a:prstGeom>
          <a:noFill/>
        </p:spPr>
        <p:txBody>
          <a:bodyPr wrap="none" lIns="86693" tIns="43346" rIns="86693" bIns="43346" rtlCol="0">
            <a:spAutoFit/>
          </a:bodyPr>
          <a:lstStyle/>
          <a:p>
            <a:r>
              <a:rPr lang="zh-CN" altLang="en-US" sz="146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51"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cxnSp>
        <p:nvCxnSpPr>
          <p:cNvPr id="52" name="直接连接符 51"/>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childTnLst>
                          </p:cTn>
                        </p:par>
                        <p:par>
                          <p:cTn id="12" fill="hold">
                            <p:stCondLst>
                              <p:cond delay="1500"/>
                            </p:stCondLst>
                            <p:childTnLst>
                              <p:par>
                                <p:cTn id="13" presetID="22" presetClass="entr" presetSubtype="1" fill="hold" nodeType="after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1000"/>
                                        <p:tgtEl>
                                          <p:spTgt spid="28"/>
                                        </p:tgtEl>
                                      </p:cBhvr>
                                    </p:animEffect>
                                  </p:childTnLst>
                                </p:cTn>
                              </p:par>
                            </p:childTnLst>
                          </p:cTn>
                        </p:par>
                        <p:par>
                          <p:cTn id="16" fill="hold">
                            <p:stCondLst>
                              <p:cond delay="2750"/>
                            </p:stCondLst>
                            <p:childTnLst>
                              <p:par>
                                <p:cTn id="17" presetID="22" presetClass="entr" presetSubtype="4"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1000"/>
                                        <p:tgtEl>
                                          <p:spTgt spid="24"/>
                                        </p:tgtEl>
                                      </p:cBhvr>
                                    </p:animEffect>
                                  </p:childTnLst>
                                </p:cTn>
                              </p:par>
                            </p:childTnLst>
                          </p:cTn>
                        </p:par>
                        <p:par>
                          <p:cTn id="20" fill="hold">
                            <p:stCondLst>
                              <p:cond delay="4250"/>
                            </p:stCondLst>
                            <p:childTnLst>
                              <p:par>
                                <p:cTn id="21" presetID="22" presetClass="entr" presetSubtype="1" fill="hold" nodeType="afterEffect">
                                  <p:stCondLst>
                                    <p:cond delay="7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par>
                          <p:cTn id="24" fill="hold">
                            <p:stCondLst>
                              <p:cond delay="6000"/>
                            </p:stCondLst>
                            <p:childTnLst>
                              <p:par>
                                <p:cTn id="25" presetID="1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up)">
                                      <p:cBhvr>
                                        <p:cTn id="28" dur="500"/>
                                        <p:tgtEl>
                                          <p:spTgt spid="37"/>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p:tgtEl>
                                          <p:spTgt spid="38"/>
                                        </p:tgtEl>
                                        <p:attrNameLst>
                                          <p:attrName>ppt_y</p:attrName>
                                        </p:attrNameLst>
                                      </p:cBhvr>
                                      <p:tavLst>
                                        <p:tav tm="0">
                                          <p:val>
                                            <p:strVal val="#ppt_y-#ppt_h*1.125000"/>
                                          </p:val>
                                        </p:tav>
                                        <p:tav tm="100000">
                                          <p:val>
                                            <p:strVal val="#ppt_y"/>
                                          </p:val>
                                        </p:tav>
                                      </p:tavLst>
                                    </p:anim>
                                    <p:animEffect transition="in" filter="wipe(down)">
                                      <p:cBhvr>
                                        <p:cTn id="32" dur="500"/>
                                        <p:tgtEl>
                                          <p:spTgt spid="38"/>
                                        </p:tgtEl>
                                      </p:cBhvr>
                                    </p:animEffect>
                                  </p:childTnLst>
                                </p:cTn>
                              </p:par>
                            </p:childTnLst>
                          </p:cTn>
                        </p:par>
                        <p:par>
                          <p:cTn id="33" fill="hold">
                            <p:stCondLst>
                              <p:cond delay="6500"/>
                            </p:stCondLst>
                            <p:childTnLst>
                              <p:par>
                                <p:cTn id="34" presetID="1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p:tgtEl>
                                          <p:spTgt spid="39"/>
                                        </p:tgtEl>
                                        <p:attrNameLst>
                                          <p:attrName>ppt_y</p:attrName>
                                        </p:attrNameLst>
                                      </p:cBhvr>
                                      <p:tavLst>
                                        <p:tav tm="0">
                                          <p:val>
                                            <p:strVal val="#ppt_y+#ppt_h*1.125000"/>
                                          </p:val>
                                        </p:tav>
                                        <p:tav tm="100000">
                                          <p:val>
                                            <p:strVal val="#ppt_y"/>
                                          </p:val>
                                        </p:tav>
                                      </p:tavLst>
                                    </p:anim>
                                    <p:animEffect transition="in" filter="wipe(up)">
                                      <p:cBhvr>
                                        <p:cTn id="37" dur="500"/>
                                        <p:tgtEl>
                                          <p:spTgt spid="39"/>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p:tgtEl>
                                          <p:spTgt spid="40"/>
                                        </p:tgtEl>
                                        <p:attrNameLst>
                                          <p:attrName>ppt_y</p:attrName>
                                        </p:attrNameLst>
                                      </p:cBhvr>
                                      <p:tavLst>
                                        <p:tav tm="0">
                                          <p:val>
                                            <p:strVal val="#ppt_y-#ppt_h*1.125000"/>
                                          </p:val>
                                        </p:tav>
                                        <p:tav tm="100000">
                                          <p:val>
                                            <p:strVal val="#ppt_y"/>
                                          </p:val>
                                        </p:tav>
                                      </p:tavLst>
                                    </p:anim>
                                    <p:animEffect transition="in" filter="wipe(down)">
                                      <p:cBhvr>
                                        <p:cTn id="41" dur="500"/>
                                        <p:tgtEl>
                                          <p:spTgt spid="40"/>
                                        </p:tgtEl>
                                      </p:cBhvr>
                                    </p:animEffect>
                                  </p:childTnLst>
                                </p:cTn>
                              </p:par>
                            </p:childTnLst>
                          </p:cTn>
                        </p:par>
                        <p:par>
                          <p:cTn id="42" fill="hold">
                            <p:stCondLst>
                              <p:cond delay="7000"/>
                            </p:stCondLst>
                            <p:childTnLst>
                              <p:par>
                                <p:cTn id="43" presetID="1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p:tgtEl>
                                          <p:spTgt spid="41"/>
                                        </p:tgtEl>
                                        <p:attrNameLst>
                                          <p:attrName>ppt_y</p:attrName>
                                        </p:attrNameLst>
                                      </p:cBhvr>
                                      <p:tavLst>
                                        <p:tav tm="0">
                                          <p:val>
                                            <p:strVal val="#ppt_y+#ppt_h*1.125000"/>
                                          </p:val>
                                        </p:tav>
                                        <p:tav tm="100000">
                                          <p:val>
                                            <p:strVal val="#ppt_y"/>
                                          </p:val>
                                        </p:tav>
                                      </p:tavLst>
                                    </p:anim>
                                    <p:animEffect transition="in" filter="wipe(up)">
                                      <p:cBhvr>
                                        <p:cTn id="46" dur="500"/>
                                        <p:tgtEl>
                                          <p:spTgt spid="41"/>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down)">
                                      <p:cBhvr>
                                        <p:cTn id="50" dur="500"/>
                                        <p:tgtEl>
                                          <p:spTgt spid="42"/>
                                        </p:tgtEl>
                                      </p:cBhvr>
                                    </p:animEffect>
                                  </p:childTnLst>
                                </p:cTn>
                              </p:par>
                            </p:childTnLst>
                          </p:cTn>
                        </p:par>
                        <p:par>
                          <p:cTn id="51" fill="hold">
                            <p:stCondLst>
                              <p:cond delay="7500"/>
                            </p:stCondLst>
                            <p:childTnLst>
                              <p:par>
                                <p:cTn id="52" presetID="1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p:tgtEl>
                                          <p:spTgt spid="43"/>
                                        </p:tgtEl>
                                        <p:attrNameLst>
                                          <p:attrName>ppt_y</p:attrName>
                                        </p:attrNameLst>
                                      </p:cBhvr>
                                      <p:tavLst>
                                        <p:tav tm="0">
                                          <p:val>
                                            <p:strVal val="#ppt_y+#ppt_h*1.125000"/>
                                          </p:val>
                                        </p:tav>
                                        <p:tav tm="100000">
                                          <p:val>
                                            <p:strVal val="#ppt_y"/>
                                          </p:val>
                                        </p:tav>
                                      </p:tavLst>
                                    </p:anim>
                                    <p:animEffect transition="in" filter="wipe(up)">
                                      <p:cBhvr>
                                        <p:cTn id="55" dur="500"/>
                                        <p:tgtEl>
                                          <p:spTgt spid="43"/>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p:tgtEl>
                                          <p:spTgt spid="44"/>
                                        </p:tgtEl>
                                        <p:attrNameLst>
                                          <p:attrName>ppt_y</p:attrName>
                                        </p:attrNameLst>
                                      </p:cBhvr>
                                      <p:tavLst>
                                        <p:tav tm="0">
                                          <p:val>
                                            <p:strVal val="#ppt_y-#ppt_h*1.125000"/>
                                          </p:val>
                                        </p:tav>
                                        <p:tav tm="100000">
                                          <p:val>
                                            <p:strVal val="#ppt_y"/>
                                          </p:val>
                                        </p:tav>
                                      </p:tavLst>
                                    </p:anim>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六边形 55"/>
          <p:cNvSpPr/>
          <p:nvPr/>
        </p:nvSpPr>
        <p:spPr>
          <a:xfrm>
            <a:off x="4343815" y="2290815"/>
            <a:ext cx="2179395" cy="1880596"/>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7" name="六边形 56"/>
          <p:cNvSpPr/>
          <p:nvPr/>
        </p:nvSpPr>
        <p:spPr>
          <a:xfrm>
            <a:off x="6208289" y="3315035"/>
            <a:ext cx="2179395" cy="1880596"/>
          </a:xfrm>
          <a:prstGeom prst="hexagon">
            <a:avLst>
              <a:gd name="adj" fmla="val 25000"/>
              <a:gd name="vf" fmla="val 11547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8" name="六边形 57"/>
          <p:cNvSpPr/>
          <p:nvPr/>
        </p:nvSpPr>
        <p:spPr>
          <a:xfrm>
            <a:off x="8107376" y="2314935"/>
            <a:ext cx="2179395" cy="1880596"/>
          </a:xfrm>
          <a:prstGeom prst="hexagon">
            <a:avLst>
              <a:gd name="adj" fmla="val 25000"/>
              <a:gd name="vf" fmla="val 11547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705">
              <a:latin typeface="微软雅黑" panose="020B0503020204020204" pitchFamily="34" charset="-122"/>
              <a:ea typeface="微软雅黑" panose="020B0503020204020204" pitchFamily="34" charset="-122"/>
              <a:cs typeface="+mn-ea"/>
              <a:sym typeface="+mn-lt"/>
            </a:endParaRPr>
          </a:p>
        </p:txBody>
      </p:sp>
      <p:grpSp>
        <p:nvGrpSpPr>
          <p:cNvPr id="59" name="组合 58"/>
          <p:cNvGrpSpPr/>
          <p:nvPr/>
        </p:nvGrpSpPr>
        <p:grpSpPr>
          <a:xfrm>
            <a:off x="1627148" y="2943225"/>
            <a:ext cx="2989205" cy="2579377"/>
            <a:chOff x="195473" y="1923678"/>
            <a:chExt cx="2654349" cy="2288511"/>
          </a:xfrm>
        </p:grpSpPr>
        <p:sp>
          <p:nvSpPr>
            <p:cNvPr id="60" name="六边形 59"/>
            <p:cNvSpPr/>
            <p:nvPr/>
          </p:nvSpPr>
          <p:spPr>
            <a:xfrm>
              <a:off x="195473" y="1923678"/>
              <a:ext cx="2654349" cy="2288511"/>
            </a:xfrm>
            <a:prstGeom prst="hexagon">
              <a:avLst>
                <a:gd name="adj" fmla="val 25000"/>
                <a:gd name="vf" fmla="val 115470"/>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705" dirty="0">
                <a:latin typeface="微软雅黑" panose="020B0503020204020204" pitchFamily="34" charset="-122"/>
                <a:ea typeface="微软雅黑" panose="020B0503020204020204" pitchFamily="34" charset="-122"/>
                <a:cs typeface="+mn-ea"/>
                <a:sym typeface="+mn-lt"/>
              </a:endParaRPr>
            </a:p>
          </p:txBody>
        </p:sp>
        <p:sp>
          <p:nvSpPr>
            <p:cNvPr id="61" name="TextBox 60"/>
            <p:cNvSpPr txBox="1"/>
            <p:nvPr/>
          </p:nvSpPr>
          <p:spPr>
            <a:xfrm>
              <a:off x="539552" y="2427734"/>
              <a:ext cx="1944216" cy="1101268"/>
            </a:xfrm>
            <a:prstGeom prst="rect">
              <a:avLst/>
            </a:prstGeom>
            <a:noFill/>
          </p:spPr>
          <p:txBody>
            <a:bodyPr wrap="square" rtlCol="0">
              <a:spAutoFit/>
            </a:bodyPr>
            <a:lstStyle/>
            <a:p>
              <a:pPr algn="ctr"/>
              <a:r>
                <a:rPr lang="zh-CN" altLang="en-US" sz="3735" b="1" dirty="0">
                  <a:solidFill>
                    <a:schemeClr val="bg1"/>
                  </a:solidFill>
                  <a:latin typeface="微软雅黑" panose="020B0503020204020204" pitchFamily="34" charset="-122"/>
                  <a:ea typeface="微软雅黑" panose="020B0503020204020204" pitchFamily="34" charset="-122"/>
                  <a:cs typeface="+mn-ea"/>
                  <a:sym typeface="+mn-lt"/>
                </a:rPr>
                <a:t>成功项</a:t>
              </a:r>
              <a:endParaRPr lang="en-US" altLang="zh-CN" sz="3735" b="1" dirty="0">
                <a:solidFill>
                  <a:schemeClr val="bg1"/>
                </a:solidFill>
                <a:latin typeface="微软雅黑" panose="020B0503020204020204" pitchFamily="34" charset="-122"/>
                <a:ea typeface="微软雅黑" panose="020B0503020204020204" pitchFamily="34" charset="-122"/>
                <a:cs typeface="+mn-ea"/>
                <a:sym typeface="+mn-lt"/>
              </a:endParaRPr>
            </a:p>
            <a:p>
              <a:pPr algn="ctr"/>
              <a:r>
                <a:rPr lang="zh-CN" altLang="en-US" sz="3735" b="1" dirty="0">
                  <a:solidFill>
                    <a:schemeClr val="bg1"/>
                  </a:solidFill>
                  <a:latin typeface="微软雅黑" panose="020B0503020204020204" pitchFamily="34" charset="-122"/>
                  <a:ea typeface="微软雅黑" panose="020B0503020204020204" pitchFamily="34" charset="-122"/>
                  <a:cs typeface="+mn-ea"/>
                  <a:sym typeface="+mn-lt"/>
                </a:rPr>
                <a:t>目展示</a:t>
              </a:r>
            </a:p>
          </p:txBody>
        </p:sp>
      </p:grpSp>
      <p:grpSp>
        <p:nvGrpSpPr>
          <p:cNvPr id="62" name="组合 61"/>
          <p:cNvGrpSpPr/>
          <p:nvPr/>
        </p:nvGrpSpPr>
        <p:grpSpPr>
          <a:xfrm>
            <a:off x="4285183" y="4349718"/>
            <a:ext cx="2221038" cy="1880596"/>
            <a:chOff x="2555776" y="3171564"/>
            <a:chExt cx="1972234" cy="1668527"/>
          </a:xfrm>
        </p:grpSpPr>
        <p:sp>
          <p:nvSpPr>
            <p:cNvPr id="63" name="六边形 62"/>
            <p:cNvSpPr/>
            <p:nvPr/>
          </p:nvSpPr>
          <p:spPr>
            <a:xfrm>
              <a:off x="2592755" y="3171564"/>
              <a:ext cx="1935255" cy="1668527"/>
            </a:xfrm>
            <a:prstGeom prst="hexagon">
              <a:avLst>
                <a:gd name="adj" fmla="val 25000"/>
                <a:gd name="vf" fmla="val 115470"/>
              </a:avLst>
            </a:prstGeom>
            <a:solidFill>
              <a:schemeClr val="accent2">
                <a:lumMod val="7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705" dirty="0">
                <a:latin typeface="微软雅黑" panose="020B0503020204020204" pitchFamily="34" charset="-122"/>
                <a:ea typeface="微软雅黑" panose="020B0503020204020204" pitchFamily="34" charset="-122"/>
                <a:cs typeface="+mn-ea"/>
                <a:sym typeface="+mn-lt"/>
              </a:endParaRPr>
            </a:p>
          </p:txBody>
        </p:sp>
        <p:sp>
          <p:nvSpPr>
            <p:cNvPr id="64" name="TextBox 63"/>
            <p:cNvSpPr txBox="1"/>
            <p:nvPr/>
          </p:nvSpPr>
          <p:spPr>
            <a:xfrm>
              <a:off x="2555776" y="3651870"/>
              <a:ext cx="1944216" cy="628060"/>
            </a:xfrm>
            <a:prstGeom prst="rect">
              <a:avLst/>
            </a:prstGeom>
            <a:noFill/>
          </p:spPr>
          <p:txBody>
            <a:bodyPr wrap="square"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865" b="1" dirty="0">
                  <a:solidFill>
                    <a:schemeClr val="bg1"/>
                  </a:solidFill>
                  <a:latin typeface="微软雅黑" panose="020B0503020204020204" pitchFamily="34" charset="-122"/>
                  <a:ea typeface="微软雅黑" panose="020B0503020204020204" pitchFamily="34" charset="-122"/>
                  <a:cs typeface="+mn-ea"/>
                  <a:sym typeface="+mn-lt"/>
                </a:rPr>
                <a:t>-1</a:t>
              </a:r>
            </a:p>
            <a:p>
              <a:pPr algn="ctr"/>
              <a:r>
                <a:rPr lang="zh-CN" altLang="en-US" sz="2135"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grpSp>
        <p:nvGrpSpPr>
          <p:cNvPr id="65" name="组合 64"/>
          <p:cNvGrpSpPr/>
          <p:nvPr/>
        </p:nvGrpSpPr>
        <p:grpSpPr>
          <a:xfrm>
            <a:off x="6208289" y="1268078"/>
            <a:ext cx="2198927" cy="1880596"/>
            <a:chOff x="4263453" y="437431"/>
            <a:chExt cx="1952600" cy="1668527"/>
          </a:xfrm>
        </p:grpSpPr>
        <p:sp>
          <p:nvSpPr>
            <p:cNvPr id="66" name="六边形 65"/>
            <p:cNvSpPr/>
            <p:nvPr/>
          </p:nvSpPr>
          <p:spPr>
            <a:xfrm>
              <a:off x="4263453" y="437431"/>
              <a:ext cx="1935255" cy="1668527"/>
            </a:xfrm>
            <a:prstGeom prst="hexagon">
              <a:avLst>
                <a:gd name="adj" fmla="val 25000"/>
                <a:gd name="vf" fmla="val 115470"/>
              </a:avLst>
            </a:prstGeom>
            <a:solidFill>
              <a:srgbClr val="3C536A"/>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705" dirty="0">
                <a:latin typeface="微软雅黑" panose="020B0503020204020204" pitchFamily="34" charset="-122"/>
                <a:ea typeface="微软雅黑" panose="020B0503020204020204" pitchFamily="34" charset="-122"/>
                <a:cs typeface="+mn-ea"/>
                <a:sym typeface="+mn-lt"/>
              </a:endParaRPr>
            </a:p>
          </p:txBody>
        </p:sp>
        <p:sp>
          <p:nvSpPr>
            <p:cNvPr id="67" name="TextBox 66"/>
            <p:cNvSpPr txBox="1"/>
            <p:nvPr/>
          </p:nvSpPr>
          <p:spPr>
            <a:xfrm>
              <a:off x="4271837" y="948527"/>
              <a:ext cx="1944216" cy="628060"/>
            </a:xfrm>
            <a:prstGeom prst="rect">
              <a:avLst/>
            </a:prstGeom>
            <a:noFill/>
          </p:spPr>
          <p:txBody>
            <a:bodyPr wrap="square"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865" b="1" dirty="0">
                  <a:solidFill>
                    <a:schemeClr val="bg1"/>
                  </a:solidFill>
                  <a:latin typeface="微软雅黑" panose="020B0503020204020204" pitchFamily="34" charset="-122"/>
                  <a:ea typeface="微软雅黑" panose="020B0503020204020204" pitchFamily="34" charset="-122"/>
                  <a:cs typeface="+mn-ea"/>
                  <a:sym typeface="+mn-lt"/>
                </a:rPr>
                <a:t>-2</a:t>
              </a:r>
            </a:p>
            <a:p>
              <a:pPr algn="ctr"/>
              <a:r>
                <a:rPr lang="zh-CN" altLang="en-US" sz="2135"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grpSp>
        <p:nvGrpSpPr>
          <p:cNvPr id="68" name="组合 67"/>
          <p:cNvGrpSpPr/>
          <p:nvPr/>
        </p:nvGrpSpPr>
        <p:grpSpPr>
          <a:xfrm>
            <a:off x="8073406" y="4349718"/>
            <a:ext cx="2189486" cy="1880596"/>
            <a:chOff x="5919637" y="3171564"/>
            <a:chExt cx="1944216" cy="1668527"/>
          </a:xfrm>
        </p:grpSpPr>
        <p:sp>
          <p:nvSpPr>
            <p:cNvPr id="69" name="六边形 68"/>
            <p:cNvSpPr/>
            <p:nvPr/>
          </p:nvSpPr>
          <p:spPr>
            <a:xfrm>
              <a:off x="5919637" y="3171564"/>
              <a:ext cx="1935255" cy="1668527"/>
            </a:xfrm>
            <a:prstGeom prst="hexagon">
              <a:avLst>
                <a:gd name="adj" fmla="val 25000"/>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705" dirty="0">
                <a:latin typeface="微软雅黑" panose="020B0503020204020204" pitchFamily="34" charset="-122"/>
                <a:ea typeface="微软雅黑" panose="020B0503020204020204" pitchFamily="34" charset="-122"/>
                <a:cs typeface="+mn-ea"/>
                <a:sym typeface="+mn-lt"/>
              </a:endParaRPr>
            </a:p>
          </p:txBody>
        </p:sp>
        <p:sp>
          <p:nvSpPr>
            <p:cNvPr id="70" name="TextBox 69"/>
            <p:cNvSpPr txBox="1"/>
            <p:nvPr/>
          </p:nvSpPr>
          <p:spPr>
            <a:xfrm>
              <a:off x="5919637" y="3682660"/>
              <a:ext cx="1944216" cy="628060"/>
            </a:xfrm>
            <a:prstGeom prst="rect">
              <a:avLst/>
            </a:prstGeom>
            <a:noFill/>
          </p:spPr>
          <p:txBody>
            <a:bodyPr wrap="square"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865" b="1" dirty="0">
                  <a:solidFill>
                    <a:schemeClr val="bg1"/>
                  </a:solidFill>
                  <a:latin typeface="微软雅黑" panose="020B0503020204020204" pitchFamily="34" charset="-122"/>
                  <a:ea typeface="微软雅黑" panose="020B0503020204020204" pitchFamily="34" charset="-122"/>
                  <a:cs typeface="+mn-ea"/>
                  <a:sym typeface="+mn-lt"/>
                </a:rPr>
                <a:t>-3</a:t>
              </a:r>
            </a:p>
            <a:p>
              <a:pPr algn="ctr"/>
              <a:r>
                <a:rPr lang="zh-CN" altLang="en-US" sz="2135"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sp>
        <p:nvSpPr>
          <p:cNvPr id="71" name="直接连接符 70"/>
          <p:cNvSpPr>
            <a:spLocks noChangeShapeType="1"/>
          </p:cNvSpPr>
          <p:nvPr/>
        </p:nvSpPr>
        <p:spPr bwMode="auto">
          <a:xfrm flipH="1">
            <a:off x="1766652" y="1946570"/>
            <a:ext cx="2673202"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a:xfrm>
            <a:off x="1817404" y="1490180"/>
            <a:ext cx="2583890" cy="379656"/>
          </a:xfrm>
          <a:prstGeom prst="rect">
            <a:avLst/>
          </a:prstGeom>
        </p:spPr>
        <p:txBody>
          <a:bodyPr wrap="square">
            <a:spAutoFit/>
          </a:bodyPr>
          <a:lstStyle/>
          <a:p>
            <a:r>
              <a:rPr lang="zh-CN" altLang="en-US" sz="1865" b="1" dirty="0">
                <a:solidFill>
                  <a:srgbClr val="3C536A"/>
                </a:solidFill>
                <a:latin typeface="微软雅黑" panose="020B0503020204020204" pitchFamily="34" charset="-122"/>
                <a:ea typeface="微软雅黑" panose="020B0503020204020204" pitchFamily="34" charset="-122"/>
                <a:cs typeface="+mn-ea"/>
                <a:sym typeface="+mn-lt"/>
              </a:rPr>
              <a:t>点击添加文字</a:t>
            </a:r>
            <a:endParaRPr lang="en-US" altLang="zh-CN" sz="1865" b="1" dirty="0">
              <a:solidFill>
                <a:srgbClr val="3C536A"/>
              </a:solidFill>
              <a:latin typeface="微软雅黑" panose="020B0503020204020204" pitchFamily="34" charset="-122"/>
              <a:ea typeface="微软雅黑" panose="020B0503020204020204" pitchFamily="34" charset="-122"/>
              <a:cs typeface="+mn-ea"/>
              <a:sym typeface="+mn-lt"/>
            </a:endParaRPr>
          </a:p>
        </p:txBody>
      </p:sp>
      <p:sp>
        <p:nvSpPr>
          <p:cNvPr id="73" name="TextBox 72"/>
          <p:cNvSpPr txBox="1"/>
          <p:nvPr/>
        </p:nvSpPr>
        <p:spPr>
          <a:xfrm>
            <a:off x="1817402" y="1955467"/>
            <a:ext cx="2583889" cy="650691"/>
          </a:xfrm>
          <a:prstGeom prst="rect">
            <a:avLst/>
          </a:prstGeom>
          <a:noFill/>
        </p:spPr>
        <p:txBody>
          <a:bodyPr wrap="square" rtlCol="0">
            <a:spAutoFit/>
          </a:bodyPr>
          <a:lstStyle/>
          <a:p>
            <a:pPr>
              <a:lnSpc>
                <a:spcPct val="130000"/>
              </a:lnSpc>
              <a:spcBef>
                <a:spcPts val="800"/>
              </a:spcBef>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点击此处添加文本内容点击此处添加文本内容</a:t>
            </a:r>
          </a:p>
        </p:txBody>
      </p:sp>
      <p:sp>
        <p:nvSpPr>
          <p:cNvPr id="27"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cxnSp>
        <p:nvCxnSpPr>
          <p:cNvPr id="28" name="直接连接符 27"/>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10" presetClass="entr" presetSubtype="0" fill="hold" nodeType="withEffect">
                                  <p:stCondLst>
                                    <p:cond delay="5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500"/>
                                        <p:tgtEl>
                                          <p:spTgt spid="56"/>
                                        </p:tgtEl>
                                      </p:cBhvr>
                                    </p:animEffect>
                                  </p:childTnLst>
                                </p:cTn>
                              </p:par>
                              <p:par>
                                <p:cTn id="13" presetID="10" presetClass="entr" presetSubtype="0" fill="hold" nodeType="withEffect">
                                  <p:stCondLst>
                                    <p:cond delay="50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500"/>
                                        <p:tgtEl>
                                          <p:spTgt spid="62"/>
                                        </p:tgtEl>
                                      </p:cBhvr>
                                    </p:animEffect>
                                  </p:childTnLst>
                                </p:cTn>
                              </p:par>
                              <p:par>
                                <p:cTn id="16" presetID="10" presetClass="entr" presetSubtype="0" fill="hold" nodeType="withEffect">
                                  <p:stCondLst>
                                    <p:cond delay="50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500"/>
                                        <p:tgtEl>
                                          <p:spTgt spid="57"/>
                                        </p:tgtEl>
                                      </p:cBhvr>
                                    </p:animEffect>
                                  </p:childTnLst>
                                </p:cTn>
                              </p:par>
                              <p:par>
                                <p:cTn id="19" presetID="10" presetClass="entr" presetSubtype="0"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500"/>
                                        <p:tgtEl>
                                          <p:spTgt spid="65"/>
                                        </p:tgtEl>
                                      </p:cBhvr>
                                    </p:animEffect>
                                  </p:childTnLst>
                                </p:cTn>
                              </p:par>
                              <p:par>
                                <p:cTn id="22" presetID="10" presetClass="entr" presetSubtype="0" fill="hold"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500"/>
                                        <p:tgtEl>
                                          <p:spTgt spid="58"/>
                                        </p:tgtEl>
                                      </p:cBhvr>
                                    </p:animEffect>
                                  </p:childTnLst>
                                </p:cTn>
                              </p:par>
                              <p:par>
                                <p:cTn id="25" presetID="10" presetClass="entr" presetSubtype="0" fill="hold" nodeType="withEffect">
                                  <p:stCondLst>
                                    <p:cond delay="50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500"/>
                                        <p:tgtEl>
                                          <p:spTgt spid="68"/>
                                        </p:tgtEl>
                                      </p:cBhvr>
                                    </p:animEffect>
                                  </p:childTnLst>
                                </p:cTn>
                              </p:par>
                              <p:par>
                                <p:cTn id="28" presetID="8" presetClass="emph" presetSubtype="0" decel="58000" fill="hold" nodeType="withEffect">
                                  <p:stCondLst>
                                    <p:cond delay="500"/>
                                  </p:stCondLst>
                                  <p:childTnLst>
                                    <p:animRot by="-21600000">
                                      <p:cBhvr>
                                        <p:cTn id="29" dur="1500" fill="hold"/>
                                        <p:tgtEl>
                                          <p:spTgt spid="56"/>
                                        </p:tgtEl>
                                        <p:attrNameLst>
                                          <p:attrName>r</p:attrName>
                                        </p:attrNameLst>
                                      </p:cBhvr>
                                    </p:animRot>
                                  </p:childTnLst>
                                </p:cTn>
                              </p:par>
                              <p:par>
                                <p:cTn id="30" presetID="8" presetClass="emph" presetSubtype="0" decel="58000" fill="hold" nodeType="withEffect">
                                  <p:stCondLst>
                                    <p:cond delay="500"/>
                                  </p:stCondLst>
                                  <p:childTnLst>
                                    <p:animRot by="21600000">
                                      <p:cBhvr>
                                        <p:cTn id="31" dur="1500" fill="hold"/>
                                        <p:tgtEl>
                                          <p:spTgt spid="62"/>
                                        </p:tgtEl>
                                        <p:attrNameLst>
                                          <p:attrName>r</p:attrName>
                                        </p:attrNameLst>
                                      </p:cBhvr>
                                    </p:animRot>
                                  </p:childTnLst>
                                </p:cTn>
                              </p:par>
                              <p:par>
                                <p:cTn id="32" presetID="8" presetClass="emph" presetSubtype="0" decel="58000" fill="hold" nodeType="withEffect">
                                  <p:stCondLst>
                                    <p:cond delay="500"/>
                                  </p:stCondLst>
                                  <p:childTnLst>
                                    <p:animRot by="-21600000">
                                      <p:cBhvr>
                                        <p:cTn id="33" dur="1500" fill="hold"/>
                                        <p:tgtEl>
                                          <p:spTgt spid="57"/>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65"/>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58"/>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68"/>
                                        </p:tgtEl>
                                        <p:attrNameLst>
                                          <p:attrName>r</p:attrName>
                                        </p:attrNameLst>
                                      </p:cBhvr>
                                    </p:animRot>
                                  </p:childTnLst>
                                </p:cTn>
                              </p:par>
                              <p:par>
                                <p:cTn id="40"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1" dur="1500" fill="hold"/>
                                        <p:tgtEl>
                                          <p:spTgt spid="56"/>
                                        </p:tgtEl>
                                        <p:attrNameLst>
                                          <p:attrName>ppt_x</p:attrName>
                                          <p:attrName>ppt_y</p:attrName>
                                        </p:attrNameLst>
                                      </p:cBhvr>
                                    </p:animMotion>
                                  </p:childTnLst>
                                </p:cTn>
                              </p:par>
                              <p:par>
                                <p:cTn id="42"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3" dur="1500" fill="hold"/>
                                        <p:tgtEl>
                                          <p:spTgt spid="62"/>
                                        </p:tgtEl>
                                        <p:attrNameLst>
                                          <p:attrName>ppt_x</p:attrName>
                                          <p:attrName>ppt_y</p:attrName>
                                        </p:attrNameLst>
                                      </p:cBhvr>
                                    </p:animMotion>
                                  </p:childTnLst>
                                </p:cTn>
                              </p:par>
                              <p:par>
                                <p:cTn id="44"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5" dur="1500" fill="hold"/>
                                        <p:tgtEl>
                                          <p:spTgt spid="65"/>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7" dur="1500" fill="hold"/>
                                        <p:tgtEl>
                                          <p:spTgt spid="57"/>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9" dur="1500" fill="hold"/>
                                        <p:tgtEl>
                                          <p:spTgt spid="58"/>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1" dur="1500" fill="hold"/>
                                        <p:tgtEl>
                                          <p:spTgt spid="68"/>
                                        </p:tgtEl>
                                        <p:attrNameLst>
                                          <p:attrName>ppt_x</p:attrName>
                                          <p:attrName>ppt_y</p:attrName>
                                        </p:attrNameLst>
                                      </p:cBhvr>
                                    </p:animMotion>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right)">
                                      <p:cBhvr>
                                        <p:cTn id="55" dur="500"/>
                                        <p:tgtEl>
                                          <p:spTgt spid="71"/>
                                        </p:tgtEl>
                                      </p:cBhvr>
                                    </p:animEffect>
                                  </p:childTnLst>
                                </p:cTn>
                              </p:par>
                            </p:childTnLst>
                          </p:cTn>
                        </p:par>
                        <p:par>
                          <p:cTn id="56" fill="hold">
                            <p:stCondLst>
                              <p:cond delay="1000"/>
                            </p:stCondLst>
                            <p:childTnLst>
                              <p:par>
                                <p:cTn id="57" presetID="17" presetClass="entr" presetSubtype="1" fill="hold" grpId="0" nodeType="afterEffect">
                                  <p:stCondLst>
                                    <p:cond delay="0"/>
                                  </p:stCondLst>
                                  <p:iterate type="lt">
                                    <p:tmPct val="10000"/>
                                  </p:iterate>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ppt_x</p:attrName>
                                        </p:attrNameLst>
                                      </p:cBhvr>
                                      <p:tavLst>
                                        <p:tav tm="0">
                                          <p:val>
                                            <p:strVal val="#ppt_x"/>
                                          </p:val>
                                        </p:tav>
                                        <p:tav tm="100000">
                                          <p:val>
                                            <p:strVal val="#ppt_x"/>
                                          </p:val>
                                        </p:tav>
                                      </p:tavLst>
                                    </p:anim>
                                    <p:anim calcmode="lin" valueType="num">
                                      <p:cBhvr>
                                        <p:cTn id="60" dur="500" fill="hold"/>
                                        <p:tgtEl>
                                          <p:spTgt spid="72"/>
                                        </p:tgtEl>
                                        <p:attrNameLst>
                                          <p:attrName>ppt_y</p:attrName>
                                        </p:attrNameLst>
                                      </p:cBhvr>
                                      <p:tavLst>
                                        <p:tav tm="0">
                                          <p:val>
                                            <p:strVal val="#ppt_y-#ppt_h/2"/>
                                          </p:val>
                                        </p:tav>
                                        <p:tav tm="100000">
                                          <p:val>
                                            <p:strVal val="#ppt_y"/>
                                          </p:val>
                                        </p:tav>
                                      </p:tavLst>
                                    </p:anim>
                                    <p:anim calcmode="lin" valueType="num">
                                      <p:cBhvr>
                                        <p:cTn id="61" dur="500" fill="hold"/>
                                        <p:tgtEl>
                                          <p:spTgt spid="72"/>
                                        </p:tgtEl>
                                        <p:attrNameLst>
                                          <p:attrName>ppt_w</p:attrName>
                                        </p:attrNameLst>
                                      </p:cBhvr>
                                      <p:tavLst>
                                        <p:tav tm="0">
                                          <p:val>
                                            <p:strVal val="#ppt_w"/>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childTnLst>
                                </p:cTn>
                              </p:par>
                              <p:par>
                                <p:cTn id="63" presetID="10" presetClass="entr" presetSubtype="0" fill="hold" grpId="0" nodeType="withEffect">
                                  <p:stCondLst>
                                    <p:cond delay="25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05672" y="305671"/>
            <a:ext cx="11580656" cy="6246658"/>
          </a:xfrm>
          <a:prstGeom prst="rect">
            <a:avLst/>
          </a:prstGeom>
          <a:solidFill>
            <a:srgbClr val="006C9D"/>
          </a:solidFill>
          <a:ln w="476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6218579" y="307508"/>
            <a:ext cx="1477704" cy="4970458"/>
          </a:xfrm>
          <a:custGeom>
            <a:avLst/>
            <a:gdLst>
              <a:gd name="connsiteX0" fmla="*/ 1659682 w 1622800"/>
              <a:gd name="connsiteY0" fmla="*/ 0 h 5458509"/>
              <a:gd name="connsiteX1" fmla="*/ 147527 w 1622800"/>
              <a:gd name="connsiteY1" fmla="*/ 3710311 h 5458509"/>
              <a:gd name="connsiteX2" fmla="*/ 457335 w 1622800"/>
              <a:gd name="connsiteY2" fmla="*/ 5480639 h 5458509"/>
              <a:gd name="connsiteX3" fmla="*/ 0 w 1622800"/>
              <a:gd name="connsiteY3" fmla="*/ 3341493 h 5458509"/>
              <a:gd name="connsiteX4" fmla="*/ 1187595 w 1622800"/>
              <a:gd name="connsiteY4" fmla="*/ 0 h 5458509"/>
              <a:gd name="connsiteX5" fmla="*/ 1659682 w 1622800"/>
              <a:gd name="connsiteY5" fmla="*/ 0 h 545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800" h="5458509">
                <a:moveTo>
                  <a:pt x="1659682" y="0"/>
                </a:moveTo>
                <a:cubicBezTo>
                  <a:pt x="722884" y="958927"/>
                  <a:pt x="147527" y="2264544"/>
                  <a:pt x="147527" y="3710311"/>
                </a:cubicBezTo>
                <a:cubicBezTo>
                  <a:pt x="147527" y="4329926"/>
                  <a:pt x="258173" y="4927412"/>
                  <a:pt x="457335" y="5480639"/>
                </a:cubicBezTo>
                <a:cubicBezTo>
                  <a:pt x="162280" y="4824143"/>
                  <a:pt x="0" y="4101259"/>
                  <a:pt x="0" y="3341493"/>
                </a:cubicBezTo>
                <a:cubicBezTo>
                  <a:pt x="0" y="2072759"/>
                  <a:pt x="442582" y="914669"/>
                  <a:pt x="1187595" y="0"/>
                </a:cubicBezTo>
                <a:lnTo>
                  <a:pt x="1659682" y="0"/>
                </a:lnTo>
                <a:close/>
              </a:path>
            </a:pathLst>
          </a:custGeom>
          <a:gradFill>
            <a:gsLst>
              <a:gs pos="0">
                <a:schemeClr val="accent2">
                  <a:lumMod val="60000"/>
                  <a:lumOff val="40000"/>
                </a:schemeClr>
              </a:gs>
              <a:gs pos="78000">
                <a:schemeClr val="bg1"/>
              </a:gs>
            </a:gsLst>
            <a:lin ang="5400000" scaled="1"/>
          </a:gradFill>
          <a:ln w="73689" cap="flat">
            <a:noFill/>
            <a:prstDash val="solid"/>
            <a:miter/>
          </a:ln>
        </p:spPr>
        <p:txBody>
          <a:bodyPr rtlCol="0" anchor="ctr"/>
          <a:lstStyle/>
          <a:p>
            <a:endParaRPr lang="zh-CN" altLang="en-US"/>
          </a:p>
        </p:txBody>
      </p:sp>
      <p:sp>
        <p:nvSpPr>
          <p:cNvPr id="14" name="任意多边形: 形状 13"/>
          <p:cNvSpPr/>
          <p:nvPr/>
        </p:nvSpPr>
        <p:spPr>
          <a:xfrm>
            <a:off x="6554420" y="2125932"/>
            <a:ext cx="1343368" cy="4426395"/>
          </a:xfrm>
          <a:custGeom>
            <a:avLst/>
            <a:gdLst>
              <a:gd name="connsiteX0" fmla="*/ 405701 w 1475274"/>
              <a:gd name="connsiteY0" fmla="*/ 0 h 4861025"/>
              <a:gd name="connsiteX1" fmla="*/ 132775 w 1475274"/>
              <a:gd name="connsiteY1" fmla="*/ 1571167 h 4861025"/>
              <a:gd name="connsiteX2" fmla="*/ 1475274 w 1475274"/>
              <a:gd name="connsiteY2" fmla="*/ 4861025 h 4861025"/>
              <a:gd name="connsiteX3" fmla="*/ 1054821 w 1475274"/>
              <a:gd name="connsiteY3" fmla="*/ 4861025 h 4861025"/>
              <a:gd name="connsiteX4" fmla="*/ 0 w 1475274"/>
              <a:gd name="connsiteY4" fmla="*/ 1903103 h 4861025"/>
              <a:gd name="connsiteX5" fmla="*/ 405701 w 1475274"/>
              <a:gd name="connsiteY5" fmla="*/ 0 h 486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274" h="4861025">
                <a:moveTo>
                  <a:pt x="405701" y="0"/>
                </a:moveTo>
                <a:cubicBezTo>
                  <a:pt x="228667" y="494216"/>
                  <a:pt x="132775" y="1017938"/>
                  <a:pt x="132775" y="1571167"/>
                </a:cubicBezTo>
                <a:cubicBezTo>
                  <a:pt x="132775" y="2854654"/>
                  <a:pt x="641745" y="4012743"/>
                  <a:pt x="1475274" y="4861025"/>
                </a:cubicBezTo>
                <a:lnTo>
                  <a:pt x="1054821" y="4861025"/>
                </a:lnTo>
                <a:cubicBezTo>
                  <a:pt x="398325" y="4049625"/>
                  <a:pt x="0" y="3024310"/>
                  <a:pt x="0" y="1903103"/>
                </a:cubicBezTo>
                <a:cubicBezTo>
                  <a:pt x="0" y="1224477"/>
                  <a:pt x="147527" y="582733"/>
                  <a:pt x="405701" y="0"/>
                </a:cubicBezTo>
                <a:close/>
              </a:path>
            </a:pathLst>
          </a:custGeom>
          <a:gradFill>
            <a:gsLst>
              <a:gs pos="0">
                <a:srgbClr val="62D5FF"/>
              </a:gs>
              <a:gs pos="78000">
                <a:schemeClr val="bg1"/>
              </a:gs>
            </a:gsLst>
            <a:lin ang="5400000" scaled="1"/>
          </a:gradFill>
          <a:ln w="73689" cap="flat">
            <a:noFill/>
            <a:prstDash val="solid"/>
            <a:miter/>
          </a:ln>
        </p:spPr>
        <p:txBody>
          <a:bodyPr rtlCol="0" anchor="ctr"/>
          <a:lstStyle/>
          <a:p>
            <a:endParaRPr lang="zh-CN" altLang="en-US"/>
          </a:p>
        </p:txBody>
      </p:sp>
      <p:sp>
        <p:nvSpPr>
          <p:cNvPr id="15" name="任意多边形: 形状 14"/>
          <p:cNvSpPr/>
          <p:nvPr/>
        </p:nvSpPr>
        <p:spPr>
          <a:xfrm>
            <a:off x="5882737" y="2125932"/>
            <a:ext cx="1343368" cy="4426395"/>
          </a:xfrm>
          <a:custGeom>
            <a:avLst/>
            <a:gdLst>
              <a:gd name="connsiteX0" fmla="*/ 405701 w 1475274"/>
              <a:gd name="connsiteY0" fmla="*/ 0 h 4861025"/>
              <a:gd name="connsiteX1" fmla="*/ 132775 w 1475274"/>
              <a:gd name="connsiteY1" fmla="*/ 1571167 h 4861025"/>
              <a:gd name="connsiteX2" fmla="*/ 1475274 w 1475274"/>
              <a:gd name="connsiteY2" fmla="*/ 4861025 h 4861025"/>
              <a:gd name="connsiteX3" fmla="*/ 1054821 w 1475274"/>
              <a:gd name="connsiteY3" fmla="*/ 4861025 h 4861025"/>
              <a:gd name="connsiteX4" fmla="*/ 0 w 1475274"/>
              <a:gd name="connsiteY4" fmla="*/ 1903103 h 4861025"/>
              <a:gd name="connsiteX5" fmla="*/ 405701 w 1475274"/>
              <a:gd name="connsiteY5" fmla="*/ 0 h 486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274" h="4861025">
                <a:moveTo>
                  <a:pt x="405701" y="0"/>
                </a:moveTo>
                <a:cubicBezTo>
                  <a:pt x="228667" y="494216"/>
                  <a:pt x="132775" y="1017938"/>
                  <a:pt x="132775" y="1571167"/>
                </a:cubicBezTo>
                <a:cubicBezTo>
                  <a:pt x="132775" y="2854654"/>
                  <a:pt x="641745" y="4012743"/>
                  <a:pt x="1475274" y="4861025"/>
                </a:cubicBezTo>
                <a:lnTo>
                  <a:pt x="1054821" y="4861025"/>
                </a:lnTo>
                <a:cubicBezTo>
                  <a:pt x="398325" y="4057001"/>
                  <a:pt x="0" y="3024310"/>
                  <a:pt x="0" y="1903103"/>
                </a:cubicBezTo>
                <a:cubicBezTo>
                  <a:pt x="0" y="1224477"/>
                  <a:pt x="147527" y="582733"/>
                  <a:pt x="405701" y="0"/>
                </a:cubicBezTo>
                <a:close/>
              </a:path>
            </a:pathLst>
          </a:custGeom>
          <a:gradFill>
            <a:gsLst>
              <a:gs pos="0">
                <a:srgbClr val="62D5FF"/>
              </a:gs>
              <a:gs pos="78000">
                <a:schemeClr val="bg1"/>
              </a:gs>
            </a:gsLst>
            <a:lin ang="5400000" scaled="1"/>
          </a:gradFill>
          <a:ln w="73689" cap="flat">
            <a:noFill/>
            <a:prstDash val="solid"/>
            <a:miter/>
          </a:ln>
        </p:spPr>
        <p:txBody>
          <a:bodyPr rtlCol="0" anchor="ctr"/>
          <a:lstStyle/>
          <a:p>
            <a:endParaRPr lang="zh-CN" altLang="en-US"/>
          </a:p>
        </p:txBody>
      </p:sp>
      <p:grpSp>
        <p:nvGrpSpPr>
          <p:cNvPr id="36" name="组合 35"/>
          <p:cNvGrpSpPr/>
          <p:nvPr/>
        </p:nvGrpSpPr>
        <p:grpSpPr>
          <a:xfrm>
            <a:off x="6926246" y="299312"/>
            <a:ext cx="4955887" cy="6246657"/>
            <a:chOff x="6913546" y="362812"/>
            <a:chExt cx="4955887" cy="6246657"/>
          </a:xfrm>
        </p:grpSpPr>
        <p:sp>
          <p:nvSpPr>
            <p:cNvPr id="16" name="任意多边形: 形状 15"/>
            <p:cNvSpPr/>
            <p:nvPr/>
          </p:nvSpPr>
          <p:spPr>
            <a:xfrm>
              <a:off x="6913546" y="362812"/>
              <a:ext cx="4955887" cy="6246657"/>
            </a:xfrm>
            <a:custGeom>
              <a:avLst/>
              <a:gdLst>
                <a:gd name="connsiteX0" fmla="*/ 1386917 w 5442507"/>
                <a:gd name="connsiteY0" fmla="*/ 0 h 6860019"/>
                <a:gd name="connsiteX1" fmla="*/ 5442507 w 5442507"/>
                <a:gd name="connsiteY1" fmla="*/ 0 h 6860019"/>
                <a:gd name="connsiteX2" fmla="*/ 5442507 w 5442507"/>
                <a:gd name="connsiteY2" fmla="*/ 6860019 h 6860019"/>
                <a:gd name="connsiteX3" fmla="*/ 1386917 w 5442507"/>
                <a:gd name="connsiteY3" fmla="*/ 6860019 h 6860019"/>
                <a:gd name="connsiteX4" fmla="*/ 0 w 5442507"/>
                <a:gd name="connsiteY4" fmla="*/ 3430010 h 6860019"/>
                <a:gd name="connsiteX5" fmla="*/ 1386917 w 5442507"/>
                <a:gd name="connsiteY5" fmla="*/ 0 h 68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507" h="6860019">
                  <a:moveTo>
                    <a:pt x="1386917" y="0"/>
                  </a:moveTo>
                  <a:lnTo>
                    <a:pt x="5442507" y="0"/>
                  </a:lnTo>
                  <a:lnTo>
                    <a:pt x="5442507" y="6860019"/>
                  </a:lnTo>
                  <a:lnTo>
                    <a:pt x="1386917" y="6860019"/>
                  </a:lnTo>
                  <a:cubicBezTo>
                    <a:pt x="529415" y="5980147"/>
                    <a:pt x="0" y="4764730"/>
                    <a:pt x="0" y="3430010"/>
                  </a:cubicBezTo>
                  <a:cubicBezTo>
                    <a:pt x="0" y="2095288"/>
                    <a:pt x="529415" y="872416"/>
                    <a:pt x="1386917" y="0"/>
                  </a:cubicBezTo>
                  <a:close/>
                </a:path>
              </a:pathLst>
            </a:custGeom>
            <a:blipFill>
              <a:blip r:embed="rId14"/>
              <a:srcRect/>
              <a:stretch>
                <a:fillRect l="-44638" r="-44430"/>
              </a:stretch>
            </a:blipFill>
            <a:ln w="73689" cap="flat">
              <a:noFill/>
              <a:prstDash val="solid"/>
              <a:miter/>
            </a:ln>
          </p:spPr>
          <p:txBody>
            <a:bodyPr rtlCol="0" anchor="ctr"/>
            <a:lstStyle/>
            <a:p>
              <a:endParaRPr lang="zh-CN" altLang="en-US" dirty="0"/>
            </a:p>
          </p:txBody>
        </p:sp>
        <p:sp>
          <p:nvSpPr>
            <p:cNvPr id="20" name="任意多边形: 形状 19"/>
            <p:cNvSpPr/>
            <p:nvPr/>
          </p:nvSpPr>
          <p:spPr>
            <a:xfrm>
              <a:off x="6913546" y="362812"/>
              <a:ext cx="4955887" cy="6246657"/>
            </a:xfrm>
            <a:custGeom>
              <a:avLst/>
              <a:gdLst>
                <a:gd name="connsiteX0" fmla="*/ 1386917 w 5442507"/>
                <a:gd name="connsiteY0" fmla="*/ 0 h 6860019"/>
                <a:gd name="connsiteX1" fmla="*/ 5442507 w 5442507"/>
                <a:gd name="connsiteY1" fmla="*/ 0 h 6860019"/>
                <a:gd name="connsiteX2" fmla="*/ 5442507 w 5442507"/>
                <a:gd name="connsiteY2" fmla="*/ 6860019 h 6860019"/>
                <a:gd name="connsiteX3" fmla="*/ 1386917 w 5442507"/>
                <a:gd name="connsiteY3" fmla="*/ 6860019 h 6860019"/>
                <a:gd name="connsiteX4" fmla="*/ 0 w 5442507"/>
                <a:gd name="connsiteY4" fmla="*/ 3430010 h 6860019"/>
                <a:gd name="connsiteX5" fmla="*/ 1386917 w 5442507"/>
                <a:gd name="connsiteY5" fmla="*/ 0 h 68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507" h="6860019">
                  <a:moveTo>
                    <a:pt x="1386917" y="0"/>
                  </a:moveTo>
                  <a:lnTo>
                    <a:pt x="5442507" y="0"/>
                  </a:lnTo>
                  <a:lnTo>
                    <a:pt x="5442507" y="6860019"/>
                  </a:lnTo>
                  <a:lnTo>
                    <a:pt x="1386917" y="6860019"/>
                  </a:lnTo>
                  <a:cubicBezTo>
                    <a:pt x="529415" y="5980147"/>
                    <a:pt x="0" y="4764730"/>
                    <a:pt x="0" y="3430010"/>
                  </a:cubicBezTo>
                  <a:cubicBezTo>
                    <a:pt x="0" y="2095288"/>
                    <a:pt x="529415" y="872416"/>
                    <a:pt x="1386917" y="0"/>
                  </a:cubicBezTo>
                  <a:close/>
                </a:path>
              </a:pathLst>
            </a:custGeom>
            <a:solidFill>
              <a:schemeClr val="bg1">
                <a:alpha val="60000"/>
              </a:schemeClr>
            </a:solidFill>
            <a:ln w="73689" cap="flat">
              <a:noFill/>
              <a:prstDash val="solid"/>
              <a:miter/>
            </a:ln>
          </p:spPr>
          <p:txBody>
            <a:bodyPr rtlCol="0" anchor="ctr"/>
            <a:lstStyle/>
            <a:p>
              <a:endParaRPr lang="zh-CN" altLang="en-US" dirty="0"/>
            </a:p>
          </p:txBody>
        </p:sp>
      </p:grpSp>
      <p:sp>
        <p:nvSpPr>
          <p:cNvPr id="18" name="MH_Others_1"/>
          <p:cNvSpPr txBox="1"/>
          <p:nvPr>
            <p:custDataLst>
              <p:tags r:id="rId1"/>
            </p:custDataLst>
          </p:nvPr>
        </p:nvSpPr>
        <p:spPr>
          <a:xfrm>
            <a:off x="8273809" y="1630181"/>
            <a:ext cx="1677832" cy="3597638"/>
          </a:xfrm>
          <a:prstGeom prst="rect">
            <a:avLst/>
          </a:prstGeom>
          <a:noFill/>
        </p:spPr>
        <p:txBody>
          <a:bodyPr vert="eaVert" wrap="square" lIns="0" tIns="0" rIns="0" bIns="0" rtlCol="0" anchor="ctr" anchorCtr="0">
            <a:spAutoFit/>
          </a:bodyPr>
          <a:lstStyle/>
          <a:p>
            <a:pPr algn="ctr"/>
            <a:r>
              <a:rPr lang="zh-CN" altLang="en-US" sz="10905" b="1" dirty="0">
                <a:solidFill>
                  <a:srgbClr val="046391"/>
                </a:solidFill>
                <a:latin typeface="微软雅黑" panose="020B0503020204020204" pitchFamily="34" charset="-122"/>
                <a:ea typeface="微软雅黑" panose="020B0503020204020204" pitchFamily="34" charset="-122"/>
                <a:sym typeface="Arial" panose="020B0604020202020204" pitchFamily="34" charset="0"/>
              </a:rPr>
              <a:t>目录</a:t>
            </a:r>
          </a:p>
        </p:txBody>
      </p:sp>
      <p:sp>
        <p:nvSpPr>
          <p:cNvPr id="19" name="MH_Others_2"/>
          <p:cNvSpPr txBox="1"/>
          <p:nvPr>
            <p:custDataLst>
              <p:tags r:id="rId2"/>
            </p:custDataLst>
          </p:nvPr>
        </p:nvSpPr>
        <p:spPr>
          <a:xfrm rot="5400000">
            <a:off x="8621967" y="3158129"/>
            <a:ext cx="3128050" cy="642035"/>
          </a:xfrm>
          <a:prstGeom prst="rect">
            <a:avLst/>
          </a:prstGeom>
          <a:noFill/>
        </p:spPr>
        <p:txBody>
          <a:bodyPr wrap="square" lIns="0" tIns="0" rIns="0" bIns="0">
            <a:spAutoFit/>
          </a:bodyPr>
          <a:lstStyle/>
          <a:p>
            <a:pPr algn="ctr">
              <a:defRPr/>
            </a:pPr>
            <a:r>
              <a:rPr lang="en-US" altLang="zh-CN" sz="4170" b="1" dirty="0">
                <a:solidFill>
                  <a:srgbClr val="046391"/>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4170" b="1" dirty="0">
              <a:solidFill>
                <a:srgbClr val="04639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1" name="组合 20"/>
          <p:cNvGrpSpPr/>
          <p:nvPr/>
        </p:nvGrpSpPr>
        <p:grpSpPr>
          <a:xfrm>
            <a:off x="1515040" y="1221983"/>
            <a:ext cx="3503840" cy="544316"/>
            <a:chOff x="7054398" y="1490465"/>
            <a:chExt cx="3695456" cy="574084"/>
          </a:xfrm>
        </p:grpSpPr>
        <p:sp>
          <p:nvSpPr>
            <p:cNvPr id="22" name="MH_Number_1"/>
            <p:cNvSpPr/>
            <p:nvPr>
              <p:custDataLst>
                <p:tags r:id="rId11"/>
              </p:custDataLst>
            </p:nvPr>
          </p:nvSpPr>
          <p:spPr>
            <a:xfrm>
              <a:off x="7054398" y="1550940"/>
              <a:ext cx="379646" cy="379646"/>
            </a:xfrm>
            <a:prstGeom prst="ellipse">
              <a:avLst/>
            </a:prstGeom>
            <a:solidFill>
              <a:schemeClr val="tx1">
                <a:lumMod val="75000"/>
                <a:lumOff val="25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1</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1"/>
            <p:cNvSpPr/>
            <p:nvPr>
              <p:custDataLst>
                <p:tags r:id="rId12"/>
              </p:custDataLst>
            </p:nvPr>
          </p:nvSpPr>
          <p:spPr>
            <a:xfrm>
              <a:off x="7759353" y="1490465"/>
              <a:ext cx="2990501" cy="5740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endParaRPr lang="en-US" altLang="zh-CN" sz="2400"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a:p>
              <a:r>
                <a:rPr lang="en-US" altLang="zh-CN" sz="1135"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An overview of the first half of the year</a:t>
              </a:r>
              <a:endParaRPr lang="zh-CN" altLang="en-US" sz="1135"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4" name="组合 23"/>
          <p:cNvGrpSpPr/>
          <p:nvPr/>
        </p:nvGrpSpPr>
        <p:grpSpPr>
          <a:xfrm>
            <a:off x="1515041" y="2147511"/>
            <a:ext cx="3640388" cy="544316"/>
            <a:chOff x="7054398" y="2466609"/>
            <a:chExt cx="3839472" cy="574084"/>
          </a:xfrm>
        </p:grpSpPr>
        <p:sp>
          <p:nvSpPr>
            <p:cNvPr id="25" name="MH_Number_2"/>
            <p:cNvSpPr/>
            <p:nvPr>
              <p:custDataLst>
                <p:tags r:id="rId9"/>
              </p:custDataLst>
            </p:nvPr>
          </p:nvSpPr>
          <p:spPr>
            <a:xfrm>
              <a:off x="7054398" y="2527084"/>
              <a:ext cx="379646" cy="379646"/>
            </a:xfrm>
            <a:prstGeom prst="ellipse">
              <a:avLst/>
            </a:prstGeom>
            <a:solidFill>
              <a:schemeClr val="tx1">
                <a:lumMod val="50000"/>
                <a:lumOff val="50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2</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26" name="MH_Entry_2"/>
            <p:cNvSpPr/>
            <p:nvPr>
              <p:custDataLst>
                <p:tags r:id="rId10"/>
              </p:custDataLst>
            </p:nvPr>
          </p:nvSpPr>
          <p:spPr>
            <a:xfrm>
              <a:off x="7759353" y="2466609"/>
              <a:ext cx="3134517" cy="5740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上半年工作结果</a:t>
              </a:r>
              <a:endParaRPr lang="en-US" altLang="zh-CN"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1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Work results in the first half of the year</a:t>
              </a:r>
              <a:endParaRPr lang="zh-CN" altLang="en-US" sz="113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7" name="组合 26"/>
          <p:cNvGrpSpPr/>
          <p:nvPr/>
        </p:nvGrpSpPr>
        <p:grpSpPr>
          <a:xfrm>
            <a:off x="1515040" y="3125984"/>
            <a:ext cx="3230743" cy="544316"/>
            <a:chOff x="7054398" y="3498593"/>
            <a:chExt cx="3407424" cy="574084"/>
          </a:xfrm>
        </p:grpSpPr>
        <p:sp>
          <p:nvSpPr>
            <p:cNvPr id="28" name="MH_Number_3"/>
            <p:cNvSpPr/>
            <p:nvPr>
              <p:custDataLst>
                <p:tags r:id="rId7"/>
              </p:custDataLst>
            </p:nvPr>
          </p:nvSpPr>
          <p:spPr>
            <a:xfrm>
              <a:off x="7054398" y="3559068"/>
              <a:ext cx="379646" cy="379646"/>
            </a:xfrm>
            <a:prstGeom prst="ellipse">
              <a:avLst/>
            </a:prstGeom>
            <a:solidFill>
              <a:schemeClr val="tx1">
                <a:lumMod val="75000"/>
                <a:lumOff val="25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3</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29" name="MH_Entry_3"/>
            <p:cNvSpPr/>
            <p:nvPr>
              <p:custDataLst>
                <p:tags r:id="rId8"/>
              </p:custDataLst>
            </p:nvPr>
          </p:nvSpPr>
          <p:spPr>
            <a:xfrm>
              <a:off x="7759354" y="3498593"/>
              <a:ext cx="2702468" cy="5740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endParaRPr lang="en-US" altLang="zh-CN" sz="2400"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135"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Success in the first half of the year</a:t>
              </a:r>
              <a:endParaRPr lang="zh-CN" altLang="en-US" sz="1135"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 name="组合 29"/>
          <p:cNvGrpSpPr/>
          <p:nvPr/>
        </p:nvGrpSpPr>
        <p:grpSpPr>
          <a:xfrm>
            <a:off x="1515040" y="4104457"/>
            <a:ext cx="3503840" cy="544316"/>
            <a:chOff x="7054398" y="4530577"/>
            <a:chExt cx="3695456" cy="574084"/>
          </a:xfrm>
        </p:grpSpPr>
        <p:sp>
          <p:nvSpPr>
            <p:cNvPr id="31" name="MH_Number_4"/>
            <p:cNvSpPr/>
            <p:nvPr>
              <p:custDataLst>
                <p:tags r:id="rId5"/>
              </p:custDataLst>
            </p:nvPr>
          </p:nvSpPr>
          <p:spPr>
            <a:xfrm>
              <a:off x="7054398" y="4591053"/>
              <a:ext cx="379646" cy="379646"/>
            </a:xfrm>
            <a:prstGeom prst="ellipse">
              <a:avLst/>
            </a:prstGeom>
            <a:solidFill>
              <a:schemeClr val="tx1">
                <a:lumMod val="50000"/>
                <a:lumOff val="50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4</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32" name="MH_Entry_4"/>
            <p:cNvSpPr/>
            <p:nvPr>
              <p:custDataLst>
                <p:tags r:id="rId6"/>
              </p:custDataLst>
            </p:nvPr>
          </p:nvSpPr>
          <p:spPr>
            <a:xfrm>
              <a:off x="7759353" y="4530577"/>
              <a:ext cx="2990501" cy="5740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上半年存在不足</a:t>
              </a:r>
              <a:endParaRPr lang="en-US" altLang="zh-CN"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1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Inadequacy in the first half of the year</a:t>
              </a:r>
              <a:endParaRPr lang="zh-CN" altLang="en-US" sz="113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3" name="组合 32"/>
          <p:cNvGrpSpPr/>
          <p:nvPr/>
        </p:nvGrpSpPr>
        <p:grpSpPr>
          <a:xfrm>
            <a:off x="1515041" y="5082929"/>
            <a:ext cx="3640388" cy="544316"/>
            <a:chOff x="7054398" y="5562561"/>
            <a:chExt cx="3839472" cy="574084"/>
          </a:xfrm>
        </p:grpSpPr>
        <p:sp>
          <p:nvSpPr>
            <p:cNvPr id="34" name="MH_Number_3"/>
            <p:cNvSpPr/>
            <p:nvPr>
              <p:custDataLst>
                <p:tags r:id="rId3"/>
              </p:custDataLst>
            </p:nvPr>
          </p:nvSpPr>
          <p:spPr>
            <a:xfrm>
              <a:off x="7054398" y="5623036"/>
              <a:ext cx="379646" cy="379646"/>
            </a:xfrm>
            <a:prstGeom prst="ellipse">
              <a:avLst/>
            </a:prstGeom>
            <a:solidFill>
              <a:srgbClr val="404040"/>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5</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35" name="MH_Entry_3"/>
            <p:cNvSpPr/>
            <p:nvPr>
              <p:custDataLst>
                <p:tags r:id="rId4"/>
              </p:custDataLst>
            </p:nvPr>
          </p:nvSpPr>
          <p:spPr>
            <a:xfrm>
              <a:off x="7759354" y="5562561"/>
              <a:ext cx="3134516" cy="5740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下半年工作计划</a:t>
              </a:r>
              <a:endParaRPr lang="en-US" altLang="zh-CN" sz="2400"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135"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Work plan for the second half of the year</a:t>
              </a:r>
              <a:endParaRPr lang="zh-CN" altLang="en-US" sz="1135" dirty="0">
                <a:solidFill>
                  <a:schemeClr val="accent2">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by="(-#ppt_w*2)" calcmode="lin" valueType="num">
                                      <p:cBhvr rctx="PPT">
                                        <p:cTn id="23" dur="500" autoRev="1" fill="hold">
                                          <p:stCondLst>
                                            <p:cond delay="0"/>
                                          </p:stCondLst>
                                        </p:cTn>
                                        <p:tgtEl>
                                          <p:spTgt spid="18"/>
                                        </p:tgtEl>
                                        <p:attrNameLst>
                                          <p:attrName>ppt_w</p:attrName>
                                        </p:attrNameLst>
                                      </p:cBhvr>
                                    </p:anim>
                                    <p:anim by="(#ppt_w*0.50)" calcmode="lin" valueType="num">
                                      <p:cBhvr>
                                        <p:cTn id="24" dur="500" decel="50000" autoRev="1" fill="hold">
                                          <p:stCondLst>
                                            <p:cond delay="0"/>
                                          </p:stCondLst>
                                        </p:cTn>
                                        <p:tgtEl>
                                          <p:spTgt spid="18"/>
                                        </p:tgtEl>
                                        <p:attrNameLst>
                                          <p:attrName>ppt_x</p:attrName>
                                        </p:attrNameLst>
                                      </p:cBhvr>
                                    </p:anim>
                                    <p:anim from="(-#ppt_h/2)" to="(#ppt_y)" calcmode="lin" valueType="num">
                                      <p:cBhvr>
                                        <p:cTn id="25" dur="1000" fill="hold">
                                          <p:stCondLst>
                                            <p:cond delay="0"/>
                                          </p:stCondLst>
                                        </p:cTn>
                                        <p:tgtEl>
                                          <p:spTgt spid="18"/>
                                        </p:tgtEl>
                                        <p:attrNameLst>
                                          <p:attrName>ppt_y</p:attrName>
                                        </p:attrNameLst>
                                      </p:cBhvr>
                                    </p:anim>
                                    <p:animRot by="21600000">
                                      <p:cBhvr>
                                        <p:cTn id="26" dur="1000" fill="hold">
                                          <p:stCondLst>
                                            <p:cond delay="0"/>
                                          </p:stCondLst>
                                        </p:cTn>
                                        <p:tgtEl>
                                          <p:spTgt spid="18"/>
                                        </p:tgtEl>
                                        <p:attrNameLst>
                                          <p:attrName>r</p:attrName>
                                        </p:attrNameLst>
                                      </p:cBhvr>
                                    </p:animRot>
                                  </p:childTnLst>
                                </p:cTn>
                              </p:par>
                            </p:childTnLst>
                          </p:cTn>
                        </p:par>
                        <p:par>
                          <p:cTn id="27" fill="hold">
                            <p:stCondLst>
                              <p:cond delay="3099"/>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by="(-#ppt_w*2)" calcmode="lin" valueType="num">
                                      <p:cBhvr rctx="PPT">
                                        <p:cTn id="30" dur="500" autoRev="1" fill="hold">
                                          <p:stCondLst>
                                            <p:cond delay="0"/>
                                          </p:stCondLst>
                                        </p:cTn>
                                        <p:tgtEl>
                                          <p:spTgt spid="19"/>
                                        </p:tgtEl>
                                        <p:attrNameLst>
                                          <p:attrName>ppt_w</p:attrName>
                                        </p:attrNameLst>
                                      </p:cBhvr>
                                    </p:anim>
                                    <p:anim by="(#ppt_w*0.50)" calcmode="lin" valueType="num">
                                      <p:cBhvr>
                                        <p:cTn id="31" dur="500" decel="50000" autoRev="1" fill="hold">
                                          <p:stCondLst>
                                            <p:cond delay="0"/>
                                          </p:stCondLst>
                                        </p:cTn>
                                        <p:tgtEl>
                                          <p:spTgt spid="19"/>
                                        </p:tgtEl>
                                        <p:attrNameLst>
                                          <p:attrName>ppt_x</p:attrName>
                                        </p:attrNameLst>
                                      </p:cBhvr>
                                    </p:anim>
                                    <p:anim from="(-#ppt_h/2)" to="(#ppt_y)" calcmode="lin" valueType="num">
                                      <p:cBhvr>
                                        <p:cTn id="32" dur="1000" fill="hold">
                                          <p:stCondLst>
                                            <p:cond delay="0"/>
                                          </p:stCondLst>
                                        </p:cTn>
                                        <p:tgtEl>
                                          <p:spTgt spid="19"/>
                                        </p:tgtEl>
                                        <p:attrNameLst>
                                          <p:attrName>ppt_y</p:attrName>
                                        </p:attrNameLst>
                                      </p:cBhvr>
                                    </p:anim>
                                    <p:animRot by="21600000">
                                      <p:cBhvr>
                                        <p:cTn id="33" dur="1000" fill="hold">
                                          <p:stCondLst>
                                            <p:cond delay="0"/>
                                          </p:stCondLst>
                                        </p:cTn>
                                        <p:tgtEl>
                                          <p:spTgt spid="19"/>
                                        </p:tgtEl>
                                        <p:attrNameLst>
                                          <p:attrName>r</p:attrName>
                                        </p:attrNameLst>
                                      </p:cBhvr>
                                    </p:animRot>
                                  </p:childTnLst>
                                </p:cTn>
                              </p:par>
                            </p:childTnLst>
                          </p:cTn>
                        </p:par>
                        <p:par>
                          <p:cTn id="34" fill="hold">
                            <p:stCondLst>
                              <p:cond delay="4800"/>
                            </p:stCondLst>
                            <p:childTnLst>
                              <p:par>
                                <p:cTn id="35" presetID="53" presetClass="entr" presetSubtype="16"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53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8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63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68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a:fillRect/>
          </a:stretch>
        </p:blipFill>
        <p:spPr bwMode="auto">
          <a:xfrm>
            <a:off x="7794329" y="1809572"/>
            <a:ext cx="3370105" cy="19782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91" y="1809569"/>
            <a:ext cx="3370105" cy="197825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370205" y="1809566"/>
            <a:ext cx="3370105" cy="197825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nSpc>
                <a:spcPct val="150000"/>
              </a:lnSpc>
            </a:pPr>
            <a:r>
              <a:rPr lang="zh-CN" altLang="en-US" sz="1465"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65" dirty="0">
                <a:latin typeface="微软雅黑" panose="020B0503020204020204" pitchFamily="34" charset="-122"/>
                <a:ea typeface="微软雅黑" panose="020B0503020204020204" pitchFamily="34" charset="-122"/>
              </a:rPr>
              <a:t>200</a:t>
            </a:r>
            <a:r>
              <a:rPr lang="zh-CN" altLang="en-US" sz="1465" dirty="0">
                <a:latin typeface="微软雅黑" panose="020B0503020204020204" pitchFamily="34" charset="-122"/>
                <a:ea typeface="微软雅黑" panose="020B0503020204020204" pitchFamily="34" charset="-122"/>
              </a:rPr>
              <a:t>字以内</a:t>
            </a:r>
          </a:p>
        </p:txBody>
      </p:sp>
      <p:sp>
        <p:nvSpPr>
          <p:cNvPr id="17" name="Rectangle 5"/>
          <p:cNvSpPr/>
          <p:nvPr/>
        </p:nvSpPr>
        <p:spPr bwMode="auto">
          <a:xfrm>
            <a:off x="957291" y="4262933"/>
            <a:ext cx="10207143" cy="99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a:t>
            </a:r>
            <a:endParaRPr lang="en-US" sz="146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cxnSp>
        <p:nvCxnSpPr>
          <p:cNvPr id="18" name="直接连接符 17"/>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left)">
                                      <p:cBhvr>
                                        <p:cTn id="14" dur="500"/>
                                        <p:tgtEl>
                                          <p:spTgt spid="15"/>
                                        </p:tgtEl>
                                      </p:cBhvr>
                                    </p:animEffect>
                                  </p:childTnLst>
                                </p:cTn>
                              </p:par>
                              <p:par>
                                <p:cTn id="15" presetID="1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7"/>
          <p:cNvSpPr>
            <a:spLocks noChangeArrowheads="1"/>
          </p:cNvSpPr>
          <p:nvPr/>
        </p:nvSpPr>
        <p:spPr bwMode="auto">
          <a:xfrm>
            <a:off x="1496417" y="2154910"/>
            <a:ext cx="2227019" cy="2227142"/>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93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4" name="AutoShape 8"/>
          <p:cNvSpPr>
            <a:spLocks noChangeArrowheads="1"/>
          </p:cNvSpPr>
          <p:nvPr/>
        </p:nvSpPr>
        <p:spPr bwMode="auto">
          <a:xfrm>
            <a:off x="3723436" y="2154910"/>
            <a:ext cx="2228606" cy="2227142"/>
          </a:xfrm>
          <a:prstGeom prst="diamond">
            <a:avLst/>
          </a:prstGeom>
          <a:solidFill>
            <a:schemeClr val="accent2">
              <a:lumMod val="75000"/>
            </a:schemeClr>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93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5" name="AutoShape 9"/>
          <p:cNvSpPr>
            <a:spLocks noChangeArrowheads="1"/>
          </p:cNvSpPr>
          <p:nvPr/>
        </p:nvSpPr>
        <p:spPr bwMode="auto">
          <a:xfrm>
            <a:off x="5936169" y="2154910"/>
            <a:ext cx="2228606" cy="2227142"/>
          </a:xfrm>
          <a:prstGeom prst="diamond">
            <a:avLst/>
          </a:prstGeom>
          <a:solidFill>
            <a:srgbClr val="3C536A"/>
          </a:solidFill>
          <a:ln w="25400" cap="flat" cmpd="sng" algn="ctr">
            <a:noFill/>
            <a:prstDash val="solid"/>
          </a:ln>
          <a:effectLst/>
        </p:spPr>
        <p:txBody>
          <a:bodyPr rot="0" spcFirstLastPara="0" vertOverflow="overflow" horzOverflow="overflow" vert="horz" wrap="square" lIns="91411" tIns="45705" rIns="91411" bIns="45705" numCol="1" spcCol="0" rtlCol="0" fromWordArt="0" anchor="ctr" anchorCtr="0" forceAA="0" compatLnSpc="1">
            <a:noAutofit/>
          </a:bodyPr>
          <a:lstStyle/>
          <a:p>
            <a:pPr algn="ctr">
              <a:lnSpc>
                <a:spcPct val="130000"/>
              </a:lnSpc>
            </a:pPr>
            <a:endParaRPr lang="es-ES" altLang="en-US" sz="186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10"/>
          <p:cNvSpPr>
            <a:spLocks noChangeArrowheads="1"/>
          </p:cNvSpPr>
          <p:nvPr/>
        </p:nvSpPr>
        <p:spPr bwMode="auto">
          <a:xfrm>
            <a:off x="8164773" y="2140624"/>
            <a:ext cx="2227016" cy="2227139"/>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93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1" name="AutoShape 11"/>
          <p:cNvSpPr>
            <a:spLocks noChangeArrowheads="1"/>
          </p:cNvSpPr>
          <p:nvPr/>
        </p:nvSpPr>
        <p:spPr bwMode="auto">
          <a:xfrm>
            <a:off x="2601197" y="3450239"/>
            <a:ext cx="2227019" cy="2227142"/>
          </a:xfrm>
          <a:prstGeom prst="diamond">
            <a:avLst/>
          </a:prstGeom>
          <a:solidFill>
            <a:srgbClr val="3C536A"/>
          </a:solidFill>
          <a:ln w="25400" cap="flat" cmpd="sng" algn="ctr">
            <a:noFill/>
            <a:prstDash val="solid"/>
          </a:ln>
          <a:effectLst/>
        </p:spPr>
        <p:txBody>
          <a:bodyPr rot="0" spcFirstLastPara="0" vertOverflow="overflow" horzOverflow="overflow" vert="horz" wrap="square" lIns="91411" tIns="45705" rIns="91411" bIns="45705" numCol="1" spcCol="0" rtlCol="0" fromWordArt="0" anchor="ctr" anchorCtr="0" forceAA="0" compatLnSpc="1">
            <a:noAutofit/>
          </a:bodyPr>
          <a:lstStyle/>
          <a:p>
            <a:pPr algn="ctr">
              <a:lnSpc>
                <a:spcPct val="130000"/>
              </a:lnSpc>
            </a:pPr>
            <a:endParaRPr lang="es-ES" altLang="en-US" sz="186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
          <p:cNvSpPr>
            <a:spLocks noChangeArrowheads="1"/>
          </p:cNvSpPr>
          <p:nvPr/>
        </p:nvSpPr>
        <p:spPr bwMode="auto">
          <a:xfrm>
            <a:off x="4828216" y="3450239"/>
            <a:ext cx="2228606" cy="2227142"/>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93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3" name="AutoShape 13"/>
          <p:cNvSpPr>
            <a:spLocks noChangeArrowheads="1"/>
          </p:cNvSpPr>
          <p:nvPr/>
        </p:nvSpPr>
        <p:spPr bwMode="auto">
          <a:xfrm>
            <a:off x="7040947" y="3450239"/>
            <a:ext cx="2228606" cy="2227142"/>
          </a:xfrm>
          <a:prstGeom prst="diamond">
            <a:avLst/>
          </a:prstGeom>
          <a:solidFill>
            <a:schemeClr val="accent2">
              <a:lumMod val="75000"/>
            </a:schemeClr>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93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4" name="AutoShape 10"/>
          <p:cNvSpPr/>
          <p:nvPr/>
        </p:nvSpPr>
        <p:spPr bwMode="auto">
          <a:xfrm>
            <a:off x="3496449" y="3998926"/>
            <a:ext cx="466675" cy="388917"/>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1"/>
          <p:cNvSpPr>
            <a:spLocks noChangeArrowheads="1"/>
          </p:cNvSpPr>
          <p:nvPr/>
        </p:nvSpPr>
        <p:spPr bwMode="auto">
          <a:xfrm>
            <a:off x="3238973" y="4500507"/>
            <a:ext cx="949878" cy="4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3" tIns="43346" rIns="86693" bIns="4334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65"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2665"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8"/>
          <p:cNvSpPr/>
          <p:nvPr/>
        </p:nvSpPr>
        <p:spPr bwMode="auto">
          <a:xfrm>
            <a:off x="4588528" y="2830591"/>
            <a:ext cx="522230" cy="355580"/>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21"/>
          <p:cNvSpPr>
            <a:spLocks noChangeArrowheads="1"/>
          </p:cNvSpPr>
          <p:nvPr/>
        </p:nvSpPr>
        <p:spPr bwMode="auto">
          <a:xfrm>
            <a:off x="4334228" y="3255976"/>
            <a:ext cx="949878" cy="4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3" tIns="43346" rIns="86693" bIns="4334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65"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2665"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21"/>
          <p:cNvSpPr/>
          <p:nvPr/>
        </p:nvSpPr>
        <p:spPr bwMode="auto">
          <a:xfrm>
            <a:off x="6882214" y="2854402"/>
            <a:ext cx="438101" cy="365105"/>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6"/>
          <p:cNvSpPr/>
          <p:nvPr/>
        </p:nvSpPr>
        <p:spPr bwMode="auto">
          <a:xfrm>
            <a:off x="7996519" y="4174359"/>
            <a:ext cx="403180" cy="390504"/>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21"/>
          <p:cNvSpPr>
            <a:spLocks noChangeArrowheads="1"/>
          </p:cNvSpPr>
          <p:nvPr/>
        </p:nvSpPr>
        <p:spPr bwMode="auto">
          <a:xfrm>
            <a:off x="6631363" y="3255976"/>
            <a:ext cx="950915" cy="4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3" tIns="43346" rIns="86693" bIns="4334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65"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2665"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21"/>
          <p:cNvSpPr>
            <a:spLocks noChangeArrowheads="1"/>
          </p:cNvSpPr>
          <p:nvPr/>
        </p:nvSpPr>
        <p:spPr bwMode="auto">
          <a:xfrm>
            <a:off x="7732692" y="4547356"/>
            <a:ext cx="949878" cy="4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3" tIns="43346" rIns="86693" bIns="4334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65"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2665"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23"/>
          <p:cNvSpPr txBox="1"/>
          <p:nvPr/>
        </p:nvSpPr>
        <p:spPr>
          <a:xfrm>
            <a:off x="920369" y="5479409"/>
            <a:ext cx="2617478"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3" name="TextBox 24"/>
          <p:cNvSpPr txBox="1"/>
          <p:nvPr/>
        </p:nvSpPr>
        <p:spPr>
          <a:xfrm>
            <a:off x="920367" y="5204474"/>
            <a:ext cx="1487939" cy="313306"/>
          </a:xfrm>
          <a:prstGeom prst="rect">
            <a:avLst/>
          </a:prstGeom>
          <a:noFill/>
        </p:spPr>
        <p:txBody>
          <a:bodyPr wrap="none" lIns="86693" tIns="43346" rIns="86693" bIns="43346" rtlCol="0">
            <a:spAutoFit/>
          </a:bodyPr>
          <a:lstStyle/>
          <a:p>
            <a:r>
              <a:rPr lang="zh-CN" altLang="en-US" sz="1465" b="1" dirty="0">
                <a:solidFill>
                  <a:schemeClr val="tx1">
                    <a:lumMod val="65000"/>
                    <a:lumOff val="35000"/>
                  </a:schemeClr>
                </a:solidFill>
                <a:ea typeface="微软雅黑" panose="020B0503020204020204" pitchFamily="34" charset="-122"/>
              </a:rPr>
              <a:t>请替换文字内容</a:t>
            </a:r>
          </a:p>
        </p:txBody>
      </p:sp>
      <p:sp>
        <p:nvSpPr>
          <p:cNvPr id="54" name="TextBox 23"/>
          <p:cNvSpPr txBox="1"/>
          <p:nvPr/>
        </p:nvSpPr>
        <p:spPr>
          <a:xfrm>
            <a:off x="3137702" y="1385167"/>
            <a:ext cx="2617478"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5" name="TextBox 24"/>
          <p:cNvSpPr txBox="1"/>
          <p:nvPr/>
        </p:nvSpPr>
        <p:spPr>
          <a:xfrm>
            <a:off x="3137703" y="1110234"/>
            <a:ext cx="1487939" cy="313306"/>
          </a:xfrm>
          <a:prstGeom prst="rect">
            <a:avLst/>
          </a:prstGeom>
          <a:noFill/>
        </p:spPr>
        <p:txBody>
          <a:bodyPr wrap="none" lIns="86693" tIns="43346" rIns="86693" bIns="43346" rtlCol="0">
            <a:spAutoFit/>
          </a:bodyPr>
          <a:lstStyle/>
          <a:p>
            <a:r>
              <a:rPr lang="zh-CN" altLang="en-US" sz="1465" b="1" dirty="0">
                <a:solidFill>
                  <a:schemeClr val="tx1">
                    <a:lumMod val="65000"/>
                    <a:lumOff val="35000"/>
                  </a:schemeClr>
                </a:solidFill>
                <a:ea typeface="微软雅黑" panose="020B0503020204020204" pitchFamily="34" charset="-122"/>
              </a:rPr>
              <a:t>请替换文字内容</a:t>
            </a:r>
          </a:p>
        </p:txBody>
      </p:sp>
      <p:sp>
        <p:nvSpPr>
          <p:cNvPr id="56" name="TextBox 23"/>
          <p:cNvSpPr txBox="1"/>
          <p:nvPr/>
        </p:nvSpPr>
        <p:spPr>
          <a:xfrm>
            <a:off x="6395273" y="1349044"/>
            <a:ext cx="2617478"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24"/>
          <p:cNvSpPr txBox="1"/>
          <p:nvPr/>
        </p:nvSpPr>
        <p:spPr>
          <a:xfrm>
            <a:off x="6441796" y="1096729"/>
            <a:ext cx="1487939" cy="313306"/>
          </a:xfrm>
          <a:prstGeom prst="rect">
            <a:avLst/>
          </a:prstGeom>
          <a:noFill/>
        </p:spPr>
        <p:txBody>
          <a:bodyPr wrap="none" lIns="86693" tIns="43346" rIns="86693" bIns="43346" rtlCol="0">
            <a:spAutoFit/>
          </a:bodyPr>
          <a:lstStyle/>
          <a:p>
            <a:r>
              <a:rPr lang="zh-CN" altLang="en-US" sz="1465" b="1" dirty="0">
                <a:solidFill>
                  <a:schemeClr val="tx1">
                    <a:lumMod val="65000"/>
                    <a:lumOff val="35000"/>
                  </a:schemeClr>
                </a:solidFill>
                <a:ea typeface="微软雅黑" panose="020B0503020204020204" pitchFamily="34" charset="-122"/>
              </a:rPr>
              <a:t>请替换文字内容</a:t>
            </a:r>
          </a:p>
        </p:txBody>
      </p:sp>
      <p:sp>
        <p:nvSpPr>
          <p:cNvPr id="58" name="TextBox 23"/>
          <p:cNvSpPr txBox="1"/>
          <p:nvPr/>
        </p:nvSpPr>
        <p:spPr>
          <a:xfrm>
            <a:off x="8542207" y="5533595"/>
            <a:ext cx="2617478" cy="797605"/>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9" name="TextBox 24"/>
          <p:cNvSpPr txBox="1"/>
          <p:nvPr/>
        </p:nvSpPr>
        <p:spPr>
          <a:xfrm>
            <a:off x="8588731" y="5281282"/>
            <a:ext cx="1487939" cy="313306"/>
          </a:xfrm>
          <a:prstGeom prst="rect">
            <a:avLst/>
          </a:prstGeom>
          <a:noFill/>
        </p:spPr>
        <p:txBody>
          <a:bodyPr wrap="none" lIns="86693" tIns="43346" rIns="86693" bIns="43346" rtlCol="0">
            <a:spAutoFit/>
          </a:bodyPr>
          <a:lstStyle/>
          <a:p>
            <a:r>
              <a:rPr lang="zh-CN" altLang="en-US" sz="1465" b="1" dirty="0">
                <a:solidFill>
                  <a:schemeClr val="tx1">
                    <a:lumMod val="65000"/>
                    <a:lumOff val="35000"/>
                  </a:schemeClr>
                </a:solidFill>
                <a:ea typeface="微软雅黑" panose="020B0503020204020204" pitchFamily="34" charset="-122"/>
              </a:rPr>
              <a:t>请替换文字内容</a:t>
            </a:r>
          </a:p>
        </p:txBody>
      </p:sp>
      <p:sp>
        <p:nvSpPr>
          <p:cNvPr id="32"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cxnSp>
        <p:nvCxnSpPr>
          <p:cNvPr id="37" name="直接连接符 36"/>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800" decel="100000"/>
                                        <p:tgtEl>
                                          <p:spTgt spid="41"/>
                                        </p:tgtEl>
                                      </p:cBhvr>
                                    </p:animEffect>
                                    <p:anim calcmode="lin" valueType="num">
                                      <p:cBhvr>
                                        <p:cTn id="8" dur="800" decel="100000" fill="hold"/>
                                        <p:tgtEl>
                                          <p:spTgt spid="41"/>
                                        </p:tgtEl>
                                        <p:attrNameLst>
                                          <p:attrName>style.rotation</p:attrName>
                                        </p:attrNameLst>
                                      </p:cBhvr>
                                      <p:tavLst>
                                        <p:tav tm="0">
                                          <p:val>
                                            <p:fltVal val="-90"/>
                                          </p:val>
                                        </p:tav>
                                        <p:tav tm="100000">
                                          <p:val>
                                            <p:fltVal val="0"/>
                                          </p:val>
                                        </p:tav>
                                      </p:tavLst>
                                    </p:anim>
                                    <p:anim calcmode="lin" valueType="num">
                                      <p:cBhvr>
                                        <p:cTn id="9" dur="800" decel="100000" fill="hold"/>
                                        <p:tgtEl>
                                          <p:spTgt spid="41"/>
                                        </p:tgtEl>
                                        <p:attrNameLst>
                                          <p:attrName>ppt_x</p:attrName>
                                        </p:attrNameLst>
                                      </p:cBhvr>
                                      <p:tavLst>
                                        <p:tav tm="0">
                                          <p:val>
                                            <p:strVal val="#ppt_x+0.4"/>
                                          </p:val>
                                        </p:tav>
                                        <p:tav tm="100000">
                                          <p:val>
                                            <p:strVal val="#ppt_x-0.05"/>
                                          </p:val>
                                        </p:tav>
                                      </p:tavLst>
                                    </p:anim>
                                    <p:anim calcmode="lin" valueType="num">
                                      <p:cBhvr>
                                        <p:cTn id="10" dur="800" decel="100000" fill="hold"/>
                                        <p:tgtEl>
                                          <p:spTgt spid="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800" decel="100000"/>
                                        <p:tgtEl>
                                          <p:spTgt spid="44"/>
                                        </p:tgtEl>
                                      </p:cBhvr>
                                    </p:animEffect>
                                    <p:anim calcmode="lin" valueType="num">
                                      <p:cBhvr>
                                        <p:cTn id="18" dur="800" decel="100000" fill="hold"/>
                                        <p:tgtEl>
                                          <p:spTgt spid="44"/>
                                        </p:tgtEl>
                                        <p:attrNameLst>
                                          <p:attrName>style.rotation</p:attrName>
                                        </p:attrNameLst>
                                      </p:cBhvr>
                                      <p:tavLst>
                                        <p:tav tm="0">
                                          <p:val>
                                            <p:fltVal val="-90"/>
                                          </p:val>
                                        </p:tav>
                                        <p:tav tm="100000">
                                          <p:val>
                                            <p:fltVal val="0"/>
                                          </p:val>
                                        </p:tav>
                                      </p:tavLst>
                                    </p:anim>
                                    <p:anim calcmode="lin" valueType="num">
                                      <p:cBhvr>
                                        <p:cTn id="19" dur="800" decel="100000" fill="hold"/>
                                        <p:tgtEl>
                                          <p:spTgt spid="44"/>
                                        </p:tgtEl>
                                        <p:attrNameLst>
                                          <p:attrName>ppt_x</p:attrName>
                                        </p:attrNameLst>
                                      </p:cBhvr>
                                      <p:tavLst>
                                        <p:tav tm="0">
                                          <p:val>
                                            <p:strVal val="#ppt_x+0.4"/>
                                          </p:val>
                                        </p:tav>
                                        <p:tav tm="100000">
                                          <p:val>
                                            <p:strVal val="#ppt_x-0.05"/>
                                          </p:val>
                                        </p:tav>
                                      </p:tavLst>
                                    </p:anim>
                                    <p:anim calcmode="lin" valueType="num">
                                      <p:cBhvr>
                                        <p:cTn id="20" dur="800" decel="100000" fill="hold"/>
                                        <p:tgtEl>
                                          <p:spTgt spid="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800" decel="100000"/>
                                        <p:tgtEl>
                                          <p:spTgt spid="45"/>
                                        </p:tgtEl>
                                      </p:cBhvr>
                                    </p:animEffect>
                                    <p:anim calcmode="lin" valueType="num">
                                      <p:cBhvr>
                                        <p:cTn id="28" dur="800" decel="100000" fill="hold"/>
                                        <p:tgtEl>
                                          <p:spTgt spid="45"/>
                                        </p:tgtEl>
                                        <p:attrNameLst>
                                          <p:attrName>style.rotation</p:attrName>
                                        </p:attrNameLst>
                                      </p:cBhvr>
                                      <p:tavLst>
                                        <p:tav tm="0">
                                          <p:val>
                                            <p:fltVal val="-90"/>
                                          </p:val>
                                        </p:tav>
                                        <p:tav tm="100000">
                                          <p:val>
                                            <p:fltVal val="0"/>
                                          </p:val>
                                        </p:tav>
                                      </p:tavLst>
                                    </p:anim>
                                    <p:anim calcmode="lin" valueType="num">
                                      <p:cBhvr>
                                        <p:cTn id="29" dur="800" decel="100000" fill="hold"/>
                                        <p:tgtEl>
                                          <p:spTgt spid="45"/>
                                        </p:tgtEl>
                                        <p:attrNameLst>
                                          <p:attrName>ppt_x</p:attrName>
                                        </p:attrNameLst>
                                      </p:cBhvr>
                                      <p:tavLst>
                                        <p:tav tm="0">
                                          <p:val>
                                            <p:strVal val="#ppt_x+0.4"/>
                                          </p:val>
                                        </p:tav>
                                        <p:tav tm="100000">
                                          <p:val>
                                            <p:strVal val="#ppt_x-0.05"/>
                                          </p:val>
                                        </p:tav>
                                      </p:tavLst>
                                    </p:anim>
                                    <p:anim calcmode="lin" valueType="num">
                                      <p:cBhvr>
                                        <p:cTn id="30" dur="800" decel="100000" fill="hold"/>
                                        <p:tgtEl>
                                          <p:spTgt spid="4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800" decel="100000"/>
                                        <p:tgtEl>
                                          <p:spTgt spid="34"/>
                                        </p:tgtEl>
                                      </p:cBhvr>
                                    </p:animEffect>
                                    <p:anim calcmode="lin" valueType="num">
                                      <p:cBhvr>
                                        <p:cTn id="38" dur="800" decel="100000" fill="hold"/>
                                        <p:tgtEl>
                                          <p:spTgt spid="34"/>
                                        </p:tgtEl>
                                        <p:attrNameLst>
                                          <p:attrName>style.rotation</p:attrName>
                                        </p:attrNameLst>
                                      </p:cBhvr>
                                      <p:tavLst>
                                        <p:tav tm="0">
                                          <p:val>
                                            <p:fltVal val="-90"/>
                                          </p:val>
                                        </p:tav>
                                        <p:tav tm="100000">
                                          <p:val>
                                            <p:fltVal val="0"/>
                                          </p:val>
                                        </p:tav>
                                      </p:tavLst>
                                    </p:anim>
                                    <p:anim calcmode="lin" valueType="num">
                                      <p:cBhvr>
                                        <p:cTn id="39" dur="800" decel="100000" fill="hold"/>
                                        <p:tgtEl>
                                          <p:spTgt spid="34"/>
                                        </p:tgtEl>
                                        <p:attrNameLst>
                                          <p:attrName>ppt_x</p:attrName>
                                        </p:attrNameLst>
                                      </p:cBhvr>
                                      <p:tavLst>
                                        <p:tav tm="0">
                                          <p:val>
                                            <p:strVal val="#ppt_x+0.4"/>
                                          </p:val>
                                        </p:tav>
                                        <p:tav tm="100000">
                                          <p:val>
                                            <p:strVal val="#ppt_x-0.05"/>
                                          </p:val>
                                        </p:tav>
                                      </p:tavLst>
                                    </p:anim>
                                    <p:anim calcmode="lin" valueType="num">
                                      <p:cBhvr>
                                        <p:cTn id="40" dur="800" decel="100000" fill="hold"/>
                                        <p:tgtEl>
                                          <p:spTgt spid="3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800" decel="100000"/>
                                        <p:tgtEl>
                                          <p:spTgt spid="46"/>
                                        </p:tgtEl>
                                      </p:cBhvr>
                                    </p:animEffect>
                                    <p:anim calcmode="lin" valueType="num">
                                      <p:cBhvr>
                                        <p:cTn id="48" dur="800" decel="100000" fill="hold"/>
                                        <p:tgtEl>
                                          <p:spTgt spid="46"/>
                                        </p:tgtEl>
                                        <p:attrNameLst>
                                          <p:attrName>style.rotation</p:attrName>
                                        </p:attrNameLst>
                                      </p:cBhvr>
                                      <p:tavLst>
                                        <p:tav tm="0">
                                          <p:val>
                                            <p:fltVal val="-90"/>
                                          </p:val>
                                        </p:tav>
                                        <p:tav tm="100000">
                                          <p:val>
                                            <p:fltVal val="0"/>
                                          </p:val>
                                        </p:tav>
                                      </p:tavLst>
                                    </p:anim>
                                    <p:anim calcmode="lin" valueType="num">
                                      <p:cBhvr>
                                        <p:cTn id="49" dur="800" decel="100000" fill="hold"/>
                                        <p:tgtEl>
                                          <p:spTgt spid="46"/>
                                        </p:tgtEl>
                                        <p:attrNameLst>
                                          <p:attrName>ppt_x</p:attrName>
                                        </p:attrNameLst>
                                      </p:cBhvr>
                                      <p:tavLst>
                                        <p:tav tm="0">
                                          <p:val>
                                            <p:strVal val="#ppt_x+0.4"/>
                                          </p:val>
                                        </p:tav>
                                        <p:tav tm="100000">
                                          <p:val>
                                            <p:strVal val="#ppt_x-0.05"/>
                                          </p:val>
                                        </p:tav>
                                      </p:tavLst>
                                    </p:anim>
                                    <p:anim calcmode="lin" valueType="num">
                                      <p:cBhvr>
                                        <p:cTn id="50" dur="800" decel="100000" fill="hold"/>
                                        <p:tgtEl>
                                          <p:spTgt spid="4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800" decel="100000"/>
                                        <p:tgtEl>
                                          <p:spTgt spid="47"/>
                                        </p:tgtEl>
                                      </p:cBhvr>
                                    </p:animEffect>
                                    <p:anim calcmode="lin" valueType="num">
                                      <p:cBhvr>
                                        <p:cTn id="58" dur="800" decel="100000" fill="hold"/>
                                        <p:tgtEl>
                                          <p:spTgt spid="47"/>
                                        </p:tgtEl>
                                        <p:attrNameLst>
                                          <p:attrName>style.rotation</p:attrName>
                                        </p:attrNameLst>
                                      </p:cBhvr>
                                      <p:tavLst>
                                        <p:tav tm="0">
                                          <p:val>
                                            <p:fltVal val="-90"/>
                                          </p:val>
                                        </p:tav>
                                        <p:tav tm="100000">
                                          <p:val>
                                            <p:fltVal val="0"/>
                                          </p:val>
                                        </p:tav>
                                      </p:tavLst>
                                    </p:anim>
                                    <p:anim calcmode="lin" valueType="num">
                                      <p:cBhvr>
                                        <p:cTn id="59" dur="800" decel="100000" fill="hold"/>
                                        <p:tgtEl>
                                          <p:spTgt spid="47"/>
                                        </p:tgtEl>
                                        <p:attrNameLst>
                                          <p:attrName>ppt_x</p:attrName>
                                        </p:attrNameLst>
                                      </p:cBhvr>
                                      <p:tavLst>
                                        <p:tav tm="0">
                                          <p:val>
                                            <p:strVal val="#ppt_x+0.4"/>
                                          </p:val>
                                        </p:tav>
                                        <p:tav tm="100000">
                                          <p:val>
                                            <p:strVal val="#ppt_x-0.05"/>
                                          </p:val>
                                        </p:tav>
                                      </p:tavLst>
                                    </p:anim>
                                    <p:anim calcmode="lin" valueType="num">
                                      <p:cBhvr>
                                        <p:cTn id="60" dur="800" decel="100000" fill="hold"/>
                                        <p:tgtEl>
                                          <p:spTgt spid="4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800" decel="100000"/>
                                        <p:tgtEl>
                                          <p:spTgt spid="35"/>
                                        </p:tgtEl>
                                      </p:cBhvr>
                                    </p:animEffect>
                                    <p:anim calcmode="lin" valueType="num">
                                      <p:cBhvr>
                                        <p:cTn id="68" dur="800" decel="100000" fill="hold"/>
                                        <p:tgtEl>
                                          <p:spTgt spid="35"/>
                                        </p:tgtEl>
                                        <p:attrNameLst>
                                          <p:attrName>style.rotation</p:attrName>
                                        </p:attrNameLst>
                                      </p:cBhvr>
                                      <p:tavLst>
                                        <p:tav tm="0">
                                          <p:val>
                                            <p:fltVal val="-90"/>
                                          </p:val>
                                        </p:tav>
                                        <p:tav tm="100000">
                                          <p:val>
                                            <p:fltVal val="0"/>
                                          </p:val>
                                        </p:tav>
                                      </p:tavLst>
                                    </p:anim>
                                    <p:anim calcmode="lin" valueType="num">
                                      <p:cBhvr>
                                        <p:cTn id="69" dur="800" decel="100000" fill="hold"/>
                                        <p:tgtEl>
                                          <p:spTgt spid="35"/>
                                        </p:tgtEl>
                                        <p:attrNameLst>
                                          <p:attrName>ppt_x</p:attrName>
                                        </p:attrNameLst>
                                      </p:cBhvr>
                                      <p:tavLst>
                                        <p:tav tm="0">
                                          <p:val>
                                            <p:strVal val="#ppt_x+0.4"/>
                                          </p:val>
                                        </p:tav>
                                        <p:tav tm="100000">
                                          <p:val>
                                            <p:strVal val="#ppt_x-0.05"/>
                                          </p:val>
                                        </p:tav>
                                      </p:tavLst>
                                    </p:anim>
                                    <p:anim calcmode="lin" valueType="num">
                                      <p:cBhvr>
                                        <p:cTn id="70" dur="800" decel="100000" fill="hold"/>
                                        <p:tgtEl>
                                          <p:spTgt spid="3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800" decel="100000"/>
                                        <p:tgtEl>
                                          <p:spTgt spid="48"/>
                                        </p:tgtEl>
                                      </p:cBhvr>
                                    </p:animEffect>
                                    <p:anim calcmode="lin" valueType="num">
                                      <p:cBhvr>
                                        <p:cTn id="78" dur="800" decel="100000" fill="hold"/>
                                        <p:tgtEl>
                                          <p:spTgt spid="48"/>
                                        </p:tgtEl>
                                        <p:attrNameLst>
                                          <p:attrName>style.rotation</p:attrName>
                                        </p:attrNameLst>
                                      </p:cBhvr>
                                      <p:tavLst>
                                        <p:tav tm="0">
                                          <p:val>
                                            <p:fltVal val="-90"/>
                                          </p:val>
                                        </p:tav>
                                        <p:tav tm="100000">
                                          <p:val>
                                            <p:fltVal val="0"/>
                                          </p:val>
                                        </p:tav>
                                      </p:tavLst>
                                    </p:anim>
                                    <p:anim calcmode="lin" valueType="num">
                                      <p:cBhvr>
                                        <p:cTn id="79" dur="800" decel="100000" fill="hold"/>
                                        <p:tgtEl>
                                          <p:spTgt spid="48"/>
                                        </p:tgtEl>
                                        <p:attrNameLst>
                                          <p:attrName>ppt_x</p:attrName>
                                        </p:attrNameLst>
                                      </p:cBhvr>
                                      <p:tavLst>
                                        <p:tav tm="0">
                                          <p:val>
                                            <p:strVal val="#ppt_x+0.4"/>
                                          </p:val>
                                        </p:tav>
                                        <p:tav tm="100000">
                                          <p:val>
                                            <p:strVal val="#ppt_x-0.05"/>
                                          </p:val>
                                        </p:tav>
                                      </p:tavLst>
                                    </p:anim>
                                    <p:anim calcmode="lin" valueType="num">
                                      <p:cBhvr>
                                        <p:cTn id="80" dur="800" decel="100000" fill="hold"/>
                                        <p:tgtEl>
                                          <p:spTgt spid="48"/>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800" decel="100000"/>
                                        <p:tgtEl>
                                          <p:spTgt spid="50"/>
                                        </p:tgtEl>
                                      </p:cBhvr>
                                    </p:animEffect>
                                    <p:anim calcmode="lin" valueType="num">
                                      <p:cBhvr>
                                        <p:cTn id="88" dur="800" decel="100000" fill="hold"/>
                                        <p:tgtEl>
                                          <p:spTgt spid="50"/>
                                        </p:tgtEl>
                                        <p:attrNameLst>
                                          <p:attrName>style.rotation</p:attrName>
                                        </p:attrNameLst>
                                      </p:cBhvr>
                                      <p:tavLst>
                                        <p:tav tm="0">
                                          <p:val>
                                            <p:fltVal val="-90"/>
                                          </p:val>
                                        </p:tav>
                                        <p:tav tm="100000">
                                          <p:val>
                                            <p:fltVal val="0"/>
                                          </p:val>
                                        </p:tav>
                                      </p:tavLst>
                                    </p:anim>
                                    <p:anim calcmode="lin" valueType="num">
                                      <p:cBhvr>
                                        <p:cTn id="89" dur="800" decel="100000" fill="hold"/>
                                        <p:tgtEl>
                                          <p:spTgt spid="50"/>
                                        </p:tgtEl>
                                        <p:attrNameLst>
                                          <p:attrName>ppt_x</p:attrName>
                                        </p:attrNameLst>
                                      </p:cBhvr>
                                      <p:tavLst>
                                        <p:tav tm="0">
                                          <p:val>
                                            <p:strVal val="#ppt_x+0.4"/>
                                          </p:val>
                                        </p:tav>
                                        <p:tav tm="100000">
                                          <p:val>
                                            <p:strVal val="#ppt_x-0.05"/>
                                          </p:val>
                                        </p:tav>
                                      </p:tavLst>
                                    </p:anim>
                                    <p:anim calcmode="lin" valueType="num">
                                      <p:cBhvr>
                                        <p:cTn id="90" dur="800" decel="100000" fill="hold"/>
                                        <p:tgtEl>
                                          <p:spTgt spid="50"/>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800" decel="100000"/>
                                        <p:tgtEl>
                                          <p:spTgt spid="43"/>
                                        </p:tgtEl>
                                      </p:cBhvr>
                                    </p:animEffect>
                                    <p:anim calcmode="lin" valueType="num">
                                      <p:cBhvr>
                                        <p:cTn id="98" dur="800" decel="100000" fill="hold"/>
                                        <p:tgtEl>
                                          <p:spTgt spid="43"/>
                                        </p:tgtEl>
                                        <p:attrNameLst>
                                          <p:attrName>style.rotation</p:attrName>
                                        </p:attrNameLst>
                                      </p:cBhvr>
                                      <p:tavLst>
                                        <p:tav tm="0">
                                          <p:val>
                                            <p:fltVal val="-90"/>
                                          </p:val>
                                        </p:tav>
                                        <p:tav tm="100000">
                                          <p:val>
                                            <p:fltVal val="0"/>
                                          </p:val>
                                        </p:tav>
                                      </p:tavLst>
                                    </p:anim>
                                    <p:anim calcmode="lin" valueType="num">
                                      <p:cBhvr>
                                        <p:cTn id="99" dur="800" decel="100000" fill="hold"/>
                                        <p:tgtEl>
                                          <p:spTgt spid="43"/>
                                        </p:tgtEl>
                                        <p:attrNameLst>
                                          <p:attrName>ppt_x</p:attrName>
                                        </p:attrNameLst>
                                      </p:cBhvr>
                                      <p:tavLst>
                                        <p:tav tm="0">
                                          <p:val>
                                            <p:strVal val="#ppt_x+0.4"/>
                                          </p:val>
                                        </p:tav>
                                        <p:tav tm="100000">
                                          <p:val>
                                            <p:strVal val="#ppt_x-0.05"/>
                                          </p:val>
                                        </p:tav>
                                      </p:tavLst>
                                    </p:anim>
                                    <p:anim calcmode="lin" valueType="num">
                                      <p:cBhvr>
                                        <p:cTn id="100" dur="800" decel="100000" fill="hold"/>
                                        <p:tgtEl>
                                          <p:spTgt spid="43"/>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800" decel="100000"/>
                                        <p:tgtEl>
                                          <p:spTgt spid="49"/>
                                        </p:tgtEl>
                                      </p:cBhvr>
                                    </p:animEffect>
                                    <p:anim calcmode="lin" valueType="num">
                                      <p:cBhvr>
                                        <p:cTn id="108" dur="800" decel="100000" fill="hold"/>
                                        <p:tgtEl>
                                          <p:spTgt spid="49"/>
                                        </p:tgtEl>
                                        <p:attrNameLst>
                                          <p:attrName>style.rotation</p:attrName>
                                        </p:attrNameLst>
                                      </p:cBhvr>
                                      <p:tavLst>
                                        <p:tav tm="0">
                                          <p:val>
                                            <p:fltVal val="-90"/>
                                          </p:val>
                                        </p:tav>
                                        <p:tav tm="100000">
                                          <p:val>
                                            <p:fltVal val="0"/>
                                          </p:val>
                                        </p:tav>
                                      </p:tavLst>
                                    </p:anim>
                                    <p:anim calcmode="lin" valueType="num">
                                      <p:cBhvr>
                                        <p:cTn id="109" dur="800" decel="100000" fill="hold"/>
                                        <p:tgtEl>
                                          <p:spTgt spid="49"/>
                                        </p:tgtEl>
                                        <p:attrNameLst>
                                          <p:attrName>ppt_x</p:attrName>
                                        </p:attrNameLst>
                                      </p:cBhvr>
                                      <p:tavLst>
                                        <p:tav tm="0">
                                          <p:val>
                                            <p:strVal val="#ppt_x+0.4"/>
                                          </p:val>
                                        </p:tav>
                                        <p:tav tm="100000">
                                          <p:val>
                                            <p:strVal val="#ppt_x-0.05"/>
                                          </p:val>
                                        </p:tav>
                                      </p:tavLst>
                                    </p:anim>
                                    <p:anim calcmode="lin" valueType="num">
                                      <p:cBhvr>
                                        <p:cTn id="110" dur="800" decel="100000" fill="hold"/>
                                        <p:tgtEl>
                                          <p:spTgt spid="49"/>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800" decel="100000"/>
                                        <p:tgtEl>
                                          <p:spTgt spid="51"/>
                                        </p:tgtEl>
                                      </p:cBhvr>
                                    </p:animEffect>
                                    <p:anim calcmode="lin" valueType="num">
                                      <p:cBhvr>
                                        <p:cTn id="118" dur="800" decel="100000" fill="hold"/>
                                        <p:tgtEl>
                                          <p:spTgt spid="51"/>
                                        </p:tgtEl>
                                        <p:attrNameLst>
                                          <p:attrName>style.rotation</p:attrName>
                                        </p:attrNameLst>
                                      </p:cBhvr>
                                      <p:tavLst>
                                        <p:tav tm="0">
                                          <p:val>
                                            <p:fltVal val="-90"/>
                                          </p:val>
                                        </p:tav>
                                        <p:tav tm="100000">
                                          <p:val>
                                            <p:fltVal val="0"/>
                                          </p:val>
                                        </p:tav>
                                      </p:tavLst>
                                    </p:anim>
                                    <p:anim calcmode="lin" valueType="num">
                                      <p:cBhvr>
                                        <p:cTn id="119" dur="800" decel="100000" fill="hold"/>
                                        <p:tgtEl>
                                          <p:spTgt spid="51"/>
                                        </p:tgtEl>
                                        <p:attrNameLst>
                                          <p:attrName>ppt_x</p:attrName>
                                        </p:attrNameLst>
                                      </p:cBhvr>
                                      <p:tavLst>
                                        <p:tav tm="0">
                                          <p:val>
                                            <p:strVal val="#ppt_x+0.4"/>
                                          </p:val>
                                        </p:tav>
                                        <p:tav tm="100000">
                                          <p:val>
                                            <p:strVal val="#ppt_x-0.05"/>
                                          </p:val>
                                        </p:tav>
                                      </p:tavLst>
                                    </p:anim>
                                    <p:anim calcmode="lin" valueType="num">
                                      <p:cBhvr>
                                        <p:cTn id="120" dur="800" decel="100000" fill="hold"/>
                                        <p:tgtEl>
                                          <p:spTgt spid="5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9" fill="hold" grpId="0" nodeType="clickEffect">
                                  <p:stCondLst>
                                    <p:cond delay="0"/>
                                  </p:stCondLst>
                                  <p:iterate type="lt">
                                    <p:tmPct val="10000"/>
                                  </p:iterate>
                                  <p:childTnLst>
                                    <p:set>
                                      <p:cBhvr>
                                        <p:cTn id="147" dur="1" fill="hold">
                                          <p:stCondLst>
                                            <p:cond delay="0"/>
                                          </p:stCondLst>
                                        </p:cTn>
                                        <p:tgtEl>
                                          <p:spTgt spid="52">
                                            <p:txEl>
                                              <p:pRg st="0" end="0"/>
                                            </p:txEl>
                                          </p:spTgt>
                                        </p:tgtEl>
                                        <p:attrNameLst>
                                          <p:attrName>style.visibility</p:attrName>
                                        </p:attrNameLst>
                                      </p:cBhvr>
                                      <p:to>
                                        <p:strVal val="visible"/>
                                      </p:to>
                                    </p:set>
                                    <p:anim calcmode="lin" valueType="num">
                                      <p:cBhvr additive="base">
                                        <p:cTn id="148"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149" dur="500" fill="hold"/>
                                        <p:tgtEl>
                                          <p:spTgt spid="52">
                                            <p:txEl>
                                              <p:pRg st="0" end="0"/>
                                            </p:txEl>
                                          </p:spTgt>
                                        </p:tgtEl>
                                        <p:attrNameLst>
                                          <p:attrName>ppt_y</p:attrName>
                                        </p:attrNameLst>
                                      </p:cBhvr>
                                      <p:tavLst>
                                        <p:tav tm="0">
                                          <p:val>
                                            <p:strVal val="0-#ppt_h/2"/>
                                          </p:val>
                                        </p:tav>
                                        <p:tav tm="100000">
                                          <p:val>
                                            <p:strVal val="#ppt_y"/>
                                          </p:val>
                                        </p:tav>
                                      </p:tavLst>
                                    </p:anim>
                                  </p:childTnLst>
                                </p:cTn>
                              </p:par>
                              <p:par>
                                <p:cTn id="150" presetID="2" presetClass="entr" presetSubtype="9" fill="hold" grpId="0" nodeType="withEffect">
                                  <p:stCondLst>
                                    <p:cond delay="0"/>
                                  </p:stCondLst>
                                  <p:iterate type="lt">
                                    <p:tmPct val="10000"/>
                                  </p:iterate>
                                  <p:childTnLst>
                                    <p:set>
                                      <p:cBhvr>
                                        <p:cTn id="151" dur="1" fill="hold">
                                          <p:stCondLst>
                                            <p:cond delay="0"/>
                                          </p:stCondLst>
                                        </p:cTn>
                                        <p:tgtEl>
                                          <p:spTgt spid="53">
                                            <p:txEl>
                                              <p:pRg st="0" end="0"/>
                                            </p:txEl>
                                          </p:spTgt>
                                        </p:tgtEl>
                                        <p:attrNameLst>
                                          <p:attrName>style.visibility</p:attrName>
                                        </p:attrNameLst>
                                      </p:cBhvr>
                                      <p:to>
                                        <p:strVal val="visible"/>
                                      </p:to>
                                    </p:set>
                                    <p:anim calcmode="lin" valueType="num">
                                      <p:cBhvr additive="base">
                                        <p:cTn id="152"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153" dur="500" fill="hold"/>
                                        <p:tgtEl>
                                          <p:spTgt spid="5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9" fill="hold" grpId="0" nodeType="clickEffect">
                                  <p:stCondLst>
                                    <p:cond delay="0"/>
                                  </p:stCondLst>
                                  <p:iterate type="lt">
                                    <p:tmPct val="10000"/>
                                  </p:iterate>
                                  <p:childTnLst>
                                    <p:set>
                                      <p:cBhvr>
                                        <p:cTn id="157" dur="1" fill="hold">
                                          <p:stCondLst>
                                            <p:cond delay="0"/>
                                          </p:stCondLst>
                                        </p:cTn>
                                        <p:tgtEl>
                                          <p:spTgt spid="54">
                                            <p:txEl>
                                              <p:pRg st="0" end="0"/>
                                            </p:txEl>
                                          </p:spTgt>
                                        </p:tgtEl>
                                        <p:attrNameLst>
                                          <p:attrName>style.visibility</p:attrName>
                                        </p:attrNameLst>
                                      </p:cBhvr>
                                      <p:to>
                                        <p:strVal val="visible"/>
                                      </p:to>
                                    </p:set>
                                    <p:anim calcmode="lin" valueType="num">
                                      <p:cBhvr additive="base">
                                        <p:cTn id="158"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159"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160" presetID="2" presetClass="entr" presetSubtype="9" fill="hold" grpId="0" nodeType="withEffect">
                                  <p:stCondLst>
                                    <p:cond delay="0"/>
                                  </p:stCondLst>
                                  <p:iterate type="lt">
                                    <p:tmPct val="10000"/>
                                  </p:iterate>
                                  <p:childTnLst>
                                    <p:set>
                                      <p:cBhvr>
                                        <p:cTn id="161" dur="1" fill="hold">
                                          <p:stCondLst>
                                            <p:cond delay="0"/>
                                          </p:stCondLst>
                                        </p:cTn>
                                        <p:tgtEl>
                                          <p:spTgt spid="55">
                                            <p:txEl>
                                              <p:pRg st="0" end="0"/>
                                            </p:txEl>
                                          </p:spTgt>
                                        </p:tgtEl>
                                        <p:attrNameLst>
                                          <p:attrName>style.visibility</p:attrName>
                                        </p:attrNameLst>
                                      </p:cBhvr>
                                      <p:to>
                                        <p:strVal val="visible"/>
                                      </p:to>
                                    </p:set>
                                    <p:anim calcmode="lin" valueType="num">
                                      <p:cBhvr additive="base">
                                        <p:cTn id="162"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9" fill="hold" grpId="0" nodeType="clickEffect">
                                  <p:stCondLst>
                                    <p:cond delay="0"/>
                                  </p:stCondLst>
                                  <p:iterate type="lt">
                                    <p:tmPct val="10000"/>
                                  </p:iterate>
                                  <p:childTnLst>
                                    <p:set>
                                      <p:cBhvr>
                                        <p:cTn id="167" dur="1" fill="hold">
                                          <p:stCondLst>
                                            <p:cond delay="0"/>
                                          </p:stCondLst>
                                        </p:cTn>
                                        <p:tgtEl>
                                          <p:spTgt spid="56">
                                            <p:txEl>
                                              <p:pRg st="0" end="0"/>
                                            </p:txEl>
                                          </p:spTgt>
                                        </p:tgtEl>
                                        <p:attrNameLst>
                                          <p:attrName>style.visibility</p:attrName>
                                        </p:attrNameLst>
                                      </p:cBhvr>
                                      <p:to>
                                        <p:strVal val="visible"/>
                                      </p:to>
                                    </p:set>
                                    <p:anim calcmode="lin" valueType="num">
                                      <p:cBhvr additive="base">
                                        <p:cTn id="168"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9" dur="500" fill="hold"/>
                                        <p:tgtEl>
                                          <p:spTgt spid="56">
                                            <p:txEl>
                                              <p:pRg st="0" end="0"/>
                                            </p:txEl>
                                          </p:spTgt>
                                        </p:tgtEl>
                                        <p:attrNameLst>
                                          <p:attrName>ppt_y</p:attrName>
                                        </p:attrNameLst>
                                      </p:cBhvr>
                                      <p:tavLst>
                                        <p:tav tm="0">
                                          <p:val>
                                            <p:strVal val="0-#ppt_h/2"/>
                                          </p:val>
                                        </p:tav>
                                        <p:tav tm="100000">
                                          <p:val>
                                            <p:strVal val="#ppt_y"/>
                                          </p:val>
                                        </p:tav>
                                      </p:tavLst>
                                    </p:anim>
                                  </p:childTnLst>
                                </p:cTn>
                              </p:par>
                              <p:par>
                                <p:cTn id="170" presetID="2" presetClass="entr" presetSubtype="9" fill="hold" grpId="0" nodeType="withEffect">
                                  <p:stCondLst>
                                    <p:cond delay="0"/>
                                  </p:stCondLst>
                                  <p:iterate type="lt">
                                    <p:tmPct val="10000"/>
                                  </p:iterate>
                                  <p:childTnLst>
                                    <p:set>
                                      <p:cBhvr>
                                        <p:cTn id="171" dur="1" fill="hold">
                                          <p:stCondLst>
                                            <p:cond delay="0"/>
                                          </p:stCondLst>
                                        </p:cTn>
                                        <p:tgtEl>
                                          <p:spTgt spid="57">
                                            <p:txEl>
                                              <p:pRg st="0" end="0"/>
                                            </p:txEl>
                                          </p:spTgt>
                                        </p:tgtEl>
                                        <p:attrNameLst>
                                          <p:attrName>style.visibility</p:attrName>
                                        </p:attrNameLst>
                                      </p:cBhvr>
                                      <p:to>
                                        <p:strVal val="visible"/>
                                      </p:to>
                                    </p:set>
                                    <p:anim calcmode="lin" valueType="num">
                                      <p:cBhvr additive="base">
                                        <p:cTn id="172"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73" dur="500" fill="hold"/>
                                        <p:tgtEl>
                                          <p:spTgt spid="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9" fill="hold" grpId="0" nodeType="clickEffect">
                                  <p:stCondLst>
                                    <p:cond delay="0"/>
                                  </p:stCondLst>
                                  <p:iterate type="lt">
                                    <p:tmPct val="10000"/>
                                  </p:iterate>
                                  <p:childTnLst>
                                    <p:set>
                                      <p:cBhvr>
                                        <p:cTn id="177" dur="1" fill="hold">
                                          <p:stCondLst>
                                            <p:cond delay="0"/>
                                          </p:stCondLst>
                                        </p:cTn>
                                        <p:tgtEl>
                                          <p:spTgt spid="58">
                                            <p:txEl>
                                              <p:pRg st="0" end="0"/>
                                            </p:txEl>
                                          </p:spTgt>
                                        </p:tgtEl>
                                        <p:attrNameLst>
                                          <p:attrName>style.visibility</p:attrName>
                                        </p:attrNameLst>
                                      </p:cBhvr>
                                      <p:to>
                                        <p:strVal val="visible"/>
                                      </p:to>
                                    </p:set>
                                    <p:anim calcmode="lin" valueType="num">
                                      <p:cBhvr additive="base">
                                        <p:cTn id="178"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179" dur="500" fill="hold"/>
                                        <p:tgtEl>
                                          <p:spTgt spid="58">
                                            <p:txEl>
                                              <p:pRg st="0" end="0"/>
                                            </p:txEl>
                                          </p:spTgt>
                                        </p:tgtEl>
                                        <p:attrNameLst>
                                          <p:attrName>ppt_y</p:attrName>
                                        </p:attrNameLst>
                                      </p:cBhvr>
                                      <p:tavLst>
                                        <p:tav tm="0">
                                          <p:val>
                                            <p:strVal val="0-#ppt_h/2"/>
                                          </p:val>
                                        </p:tav>
                                        <p:tav tm="100000">
                                          <p:val>
                                            <p:strVal val="#ppt_y"/>
                                          </p:val>
                                        </p:tav>
                                      </p:tavLst>
                                    </p:anim>
                                  </p:childTnLst>
                                </p:cTn>
                              </p:par>
                              <p:par>
                                <p:cTn id="180" presetID="2" presetClass="entr" presetSubtype="9" fill="hold" grpId="0" nodeType="withEffect">
                                  <p:stCondLst>
                                    <p:cond delay="0"/>
                                  </p:stCondLst>
                                  <p:iterate type="lt">
                                    <p:tmPct val="10000"/>
                                  </p:iterate>
                                  <p:childTnLst>
                                    <p:set>
                                      <p:cBhvr>
                                        <p:cTn id="181" dur="1" fill="hold">
                                          <p:stCondLst>
                                            <p:cond delay="0"/>
                                          </p:stCondLst>
                                        </p:cTn>
                                        <p:tgtEl>
                                          <p:spTgt spid="59">
                                            <p:txEl>
                                              <p:pRg st="0" end="0"/>
                                            </p:txEl>
                                          </p:spTgt>
                                        </p:tgtEl>
                                        <p:attrNameLst>
                                          <p:attrName>style.visibility</p:attrName>
                                        </p:attrNameLst>
                                      </p:cBhvr>
                                      <p:to>
                                        <p:strVal val="visible"/>
                                      </p:to>
                                    </p:set>
                                    <p:anim calcmode="lin" valueType="num">
                                      <p:cBhvr additive="base">
                                        <p:cTn id="182"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18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1" grpId="0" animBg="1"/>
      <p:bldP spid="42" grpId="0" animBg="1"/>
      <p:bldP spid="43" grpId="0" animBg="1"/>
      <p:bldP spid="44" grpId="0" animBg="1"/>
      <p:bldP spid="45" grpId="0"/>
      <p:bldP spid="46" grpId="0" animBg="1"/>
      <p:bldP spid="47" grpId="0"/>
      <p:bldP spid="48" grpId="0" animBg="1"/>
      <p:bldP spid="49" grpId="0" animBg="1"/>
      <p:bldP spid="50" grpId="0"/>
      <p:bldP spid="51" grpId="0"/>
      <p:bldP spid="52" grpId="0" build="p"/>
      <p:bldP spid="53" grpId="0" build="p"/>
      <p:bldP spid="54" grpId="0" build="p"/>
      <p:bldP spid="55" grpId="0" build="p"/>
      <p:bldP spid="56" grpId="0" build="p"/>
      <p:bldP spid="57" grpId="0" build="p"/>
      <p:bldP spid="58" grpId="0" build="p"/>
      <p:bldP spid="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569015" y="1750942"/>
            <a:ext cx="3706206" cy="871842"/>
          </a:xfrm>
          <a:prstGeom prst="rect">
            <a:avLst/>
          </a:prstGeom>
          <a:noFill/>
        </p:spPr>
        <p:txBody>
          <a:bodyPr wrap="square" rtlCol="0">
            <a:spAutoFit/>
          </a:bodyPr>
          <a:lstStyle/>
          <a:p>
            <a:r>
              <a:rPr lang="zh-CN" altLang="en-US" sz="1865"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865"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571551" y="3128250"/>
            <a:ext cx="3706206" cy="871842"/>
          </a:xfrm>
          <a:prstGeom prst="rect">
            <a:avLst/>
          </a:prstGeom>
          <a:noFill/>
        </p:spPr>
        <p:txBody>
          <a:bodyPr wrap="square" rtlCol="0">
            <a:spAutoFit/>
          </a:bodyPr>
          <a:lstStyle/>
          <a:p>
            <a:r>
              <a:rPr lang="zh-CN" altLang="en-US" sz="1865"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865"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571551" y="4440222"/>
            <a:ext cx="3706206" cy="871842"/>
          </a:xfrm>
          <a:prstGeom prst="rect">
            <a:avLst/>
          </a:prstGeom>
          <a:noFill/>
        </p:spPr>
        <p:txBody>
          <a:bodyPr wrap="square" rtlCol="0">
            <a:spAutoFit/>
          </a:bodyPr>
          <a:lstStyle/>
          <a:p>
            <a:r>
              <a:rPr lang="zh-CN" altLang="en-US" sz="1865"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865"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660415" y="2807001"/>
            <a:ext cx="4425331" cy="0"/>
          </a:xfrm>
          <a:prstGeom prst="line">
            <a:avLst/>
          </a:prstGeom>
          <a:noFill/>
          <a:ln w="9525" cap="flat" cmpd="sng" algn="ctr">
            <a:solidFill>
              <a:schemeClr val="tx1">
                <a:lumMod val="50000"/>
                <a:lumOff val="50000"/>
              </a:schemeClr>
            </a:solidFill>
            <a:prstDash val="dash"/>
          </a:ln>
          <a:effectLst/>
        </p:spPr>
      </p:cxnSp>
      <p:cxnSp>
        <p:nvCxnSpPr>
          <p:cNvPr id="25" name="直接连接符 24"/>
          <p:cNvCxnSpPr/>
          <p:nvPr/>
        </p:nvCxnSpPr>
        <p:spPr>
          <a:xfrm>
            <a:off x="6659600" y="4247082"/>
            <a:ext cx="4426145" cy="0"/>
          </a:xfrm>
          <a:prstGeom prst="line">
            <a:avLst/>
          </a:prstGeom>
          <a:noFill/>
          <a:ln w="9525" cap="flat" cmpd="sng" algn="ctr">
            <a:solidFill>
              <a:schemeClr val="tx1">
                <a:lumMod val="50000"/>
                <a:lumOff val="50000"/>
              </a:schemeClr>
            </a:solidFill>
            <a:prstDash val="dash"/>
          </a:ln>
          <a:effectLst/>
        </p:spPr>
      </p:cxnSp>
      <p:grpSp>
        <p:nvGrpSpPr>
          <p:cNvPr id="26" name="组合 25"/>
          <p:cNvGrpSpPr/>
          <p:nvPr/>
        </p:nvGrpSpPr>
        <p:grpSpPr>
          <a:xfrm>
            <a:off x="1096213" y="1548053"/>
            <a:ext cx="5028428" cy="4562973"/>
            <a:chOff x="512440" y="949532"/>
            <a:chExt cx="3771528" cy="3422418"/>
          </a:xfrm>
        </p:grpSpPr>
        <p:pic>
          <p:nvPicPr>
            <p:cNvPr id="2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40" y="949532"/>
              <a:ext cx="3771528" cy="3422418"/>
            </a:xfrm>
            <a:prstGeom prst="rect">
              <a:avLst/>
            </a:prstGeom>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p>
          </p:txBody>
        </p:sp>
      </p:grpSp>
      <p:grpSp>
        <p:nvGrpSpPr>
          <p:cNvPr id="30" name="组合 29"/>
          <p:cNvGrpSpPr/>
          <p:nvPr/>
        </p:nvGrpSpPr>
        <p:grpSpPr>
          <a:xfrm>
            <a:off x="6604669" y="1801529"/>
            <a:ext cx="799220" cy="799220"/>
            <a:chOff x="4955424" y="1457564"/>
            <a:chExt cx="599448" cy="599448"/>
          </a:xfrm>
        </p:grpSpPr>
        <p:sp>
          <p:nvSpPr>
            <p:cNvPr id="31" name="椭圆 30"/>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lumMod val="65000"/>
                    <a:lumOff val="35000"/>
                  </a:schemeClr>
                </a:solidFill>
              </a:endParaRPr>
            </a:p>
          </p:txBody>
        </p:sp>
        <p:sp>
          <p:nvSpPr>
            <p:cNvPr id="32"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3C536A"/>
            </a:solidFill>
            <a:ln>
              <a:noFill/>
            </a:ln>
          </p:spPr>
          <p:txBody>
            <a:bodyPr vert="horz" wrap="square" lIns="121913" tIns="60956" rIns="121913" bIns="60956" numCol="1" anchor="t" anchorCtr="0" compatLnSpc="1"/>
            <a:lstStyle/>
            <a:p>
              <a:endParaRPr lang="zh-CN" altLang="en-US" sz="1705"/>
            </a:p>
          </p:txBody>
        </p:sp>
      </p:grpSp>
      <p:grpSp>
        <p:nvGrpSpPr>
          <p:cNvPr id="33" name="组合 32"/>
          <p:cNvGrpSpPr/>
          <p:nvPr/>
        </p:nvGrpSpPr>
        <p:grpSpPr>
          <a:xfrm>
            <a:off x="6625240" y="3128251"/>
            <a:ext cx="799220" cy="799220"/>
            <a:chOff x="4970854" y="2513407"/>
            <a:chExt cx="599448" cy="599448"/>
          </a:xfrm>
        </p:grpSpPr>
        <p:sp>
          <p:nvSpPr>
            <p:cNvPr id="34" name="椭圆 33"/>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endParaRPr>
            </a:p>
          </p:txBody>
        </p:sp>
        <p:sp>
          <p:nvSpPr>
            <p:cNvPr id="5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3C536A"/>
            </a:solidFill>
            <a:ln>
              <a:noFill/>
            </a:ln>
          </p:spPr>
          <p:txBody>
            <a:bodyPr vert="horz" wrap="square" lIns="121913" tIns="60956" rIns="121913" bIns="60956" numCol="1" anchor="t" anchorCtr="0" compatLnSpc="1"/>
            <a:lstStyle/>
            <a:p>
              <a:endParaRPr lang="zh-CN" altLang="en-US" sz="1705" dirty="0"/>
            </a:p>
          </p:txBody>
        </p:sp>
      </p:grpSp>
      <p:grpSp>
        <p:nvGrpSpPr>
          <p:cNvPr id="53" name="组合 52"/>
          <p:cNvGrpSpPr/>
          <p:nvPr/>
        </p:nvGrpSpPr>
        <p:grpSpPr>
          <a:xfrm>
            <a:off x="6648913" y="4412298"/>
            <a:ext cx="799220" cy="799220"/>
            <a:chOff x="4988609" y="3551062"/>
            <a:chExt cx="599448" cy="599448"/>
          </a:xfrm>
        </p:grpSpPr>
        <p:sp>
          <p:nvSpPr>
            <p:cNvPr id="54" name="椭圆 53"/>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lumMod val="65000"/>
                    <a:lumOff val="35000"/>
                  </a:schemeClr>
                </a:solidFill>
              </a:endParaRPr>
            </a:p>
          </p:txBody>
        </p:sp>
        <p:sp>
          <p:nvSpPr>
            <p:cNvPr id="5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3C536A"/>
            </a:solidFill>
            <a:ln>
              <a:noFill/>
            </a:ln>
          </p:spPr>
          <p:txBody>
            <a:bodyPr vert="horz" wrap="square" lIns="121913" tIns="60956" rIns="121913" bIns="60956" numCol="1" anchor="t" anchorCtr="0" compatLnSpc="1"/>
            <a:lstStyle/>
            <a:p>
              <a:endParaRPr lang="zh-CN" altLang="en-US" sz="1705"/>
            </a:p>
          </p:txBody>
        </p:sp>
      </p:grpSp>
      <p:sp>
        <p:nvSpPr>
          <p:cNvPr id="41"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cxnSp>
        <p:nvCxnSpPr>
          <p:cNvPr id="42" name="直接连接符 41"/>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0"/>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33"/>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3"/>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33"/>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0"/>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3"/>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22" presetClass="entr" presetSubtype="8"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flipH="1">
            <a:off x="-6" y="0"/>
            <a:ext cx="3632205" cy="6502085"/>
          </a:xfrm>
          <a:custGeom>
            <a:avLst/>
            <a:gdLst>
              <a:gd name="connsiteX0" fmla="*/ 583227 w 1146628"/>
              <a:gd name="connsiteY0" fmla="*/ 0 h 3735957"/>
              <a:gd name="connsiteX1" fmla="*/ 375789 w 1146628"/>
              <a:gd name="connsiteY1" fmla="*/ 0 h 3735957"/>
              <a:gd name="connsiteX2" fmla="*/ 269208 w 1146628"/>
              <a:gd name="connsiteY2" fmla="*/ 207150 h 3735957"/>
              <a:gd name="connsiteX3" fmla="*/ 0 w 1146628"/>
              <a:gd name="connsiteY3" fmla="*/ 1439061 h 3735957"/>
              <a:gd name="connsiteX4" fmla="*/ 254148 w 1146628"/>
              <a:gd name="connsiteY4" fmla="*/ 2627819 h 3735957"/>
              <a:gd name="connsiteX5" fmla="*/ 81983 w 1146628"/>
              <a:gd name="connsiteY5" fmla="*/ 1644019 h 3735957"/>
              <a:gd name="connsiteX6" fmla="*/ 571385 w 1146628"/>
              <a:gd name="connsiteY6" fmla="*/ 16139 h 3735957"/>
              <a:gd name="connsiteX7" fmla="*/ 1146628 w 1146628"/>
              <a:gd name="connsiteY7" fmla="*/ 0 h 3735957"/>
              <a:gd name="connsiteX8" fmla="*/ 860876 w 1146628"/>
              <a:gd name="connsiteY8" fmla="*/ 0 h 3735957"/>
              <a:gd name="connsiteX9" fmla="*/ 823196 w 1146628"/>
              <a:gd name="connsiteY9" fmla="*/ 50920 h 3735957"/>
              <a:gd name="connsiteX10" fmla="*/ 322613 w 1146628"/>
              <a:gd name="connsiteY10" fmla="*/ 1695570 h 3735957"/>
              <a:gd name="connsiteX11" fmla="*/ 966397 w 1146628"/>
              <a:gd name="connsiteY11" fmla="*/ 3532464 h 3735957"/>
              <a:gd name="connsiteX12" fmla="*/ 1146628 w 1146628"/>
              <a:gd name="connsiteY12" fmla="*/ 3735957 h 373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628" h="3735957">
                <a:moveTo>
                  <a:pt x="583227" y="0"/>
                </a:moveTo>
                <a:lnTo>
                  <a:pt x="375789" y="0"/>
                </a:lnTo>
                <a:lnTo>
                  <a:pt x="269208" y="207150"/>
                </a:lnTo>
                <a:cubicBezTo>
                  <a:pt x="96074" y="581760"/>
                  <a:pt x="0" y="998401"/>
                  <a:pt x="0" y="1439061"/>
                </a:cubicBezTo>
                <a:cubicBezTo>
                  <a:pt x="0" y="1861276"/>
                  <a:pt x="90182" y="2262994"/>
                  <a:pt x="254148" y="2627819"/>
                </a:cubicBezTo>
                <a:cubicBezTo>
                  <a:pt x="143471" y="2320382"/>
                  <a:pt x="81983" y="1988349"/>
                  <a:pt x="81983" y="1644019"/>
                </a:cubicBezTo>
                <a:cubicBezTo>
                  <a:pt x="81983" y="1041442"/>
                  <a:pt x="261834" y="482675"/>
                  <a:pt x="571385" y="16139"/>
                </a:cubicBezTo>
                <a:close/>
                <a:moveTo>
                  <a:pt x="1146628" y="0"/>
                </a:moveTo>
                <a:lnTo>
                  <a:pt x="860876" y="0"/>
                </a:lnTo>
                <a:lnTo>
                  <a:pt x="823196" y="50920"/>
                </a:lnTo>
                <a:cubicBezTo>
                  <a:pt x="507409" y="517584"/>
                  <a:pt x="322613" y="1087056"/>
                  <a:pt x="322613" y="1695570"/>
                </a:cubicBezTo>
                <a:cubicBezTo>
                  <a:pt x="322613" y="2391014"/>
                  <a:pt x="563979" y="3032067"/>
                  <a:pt x="966397" y="3532464"/>
                </a:cubicBezTo>
                <a:lnTo>
                  <a:pt x="1146628" y="3735957"/>
                </a:lnTo>
                <a:close/>
              </a:path>
            </a:pathLst>
          </a:custGeom>
          <a:blipFill>
            <a:blip r:embed="rId5"/>
            <a:stretch>
              <a:fillRect l="-44638" r="-44430"/>
            </a:stretch>
          </a:blipFill>
          <a:ln w="73689" cap="flat">
            <a:noFill/>
            <a:prstDash val="solid"/>
            <a:miter/>
          </a:ln>
        </p:spPr>
        <p:txBody>
          <a:bodyPr rtlCol="0" anchor="ctr"/>
          <a:lstStyle/>
          <a:p>
            <a:endParaRPr lang="zh-CN" altLang="en-US" dirty="0"/>
          </a:p>
        </p:txBody>
      </p:sp>
      <p:sp>
        <p:nvSpPr>
          <p:cNvPr id="8" name="文本框 2"/>
          <p:cNvSpPr txBox="1">
            <a:spLocks noChangeArrowheads="1"/>
          </p:cNvSpPr>
          <p:nvPr>
            <p:custDataLst>
              <p:tags r:id="rId1"/>
            </p:custDataLst>
          </p:nvPr>
        </p:nvSpPr>
        <p:spPr bwMode="auto">
          <a:xfrm>
            <a:off x="4628967" y="83573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0" name="直接连接符 9"/>
          <p:cNvCxnSpPr/>
          <p:nvPr>
            <p:custDataLst>
              <p:tags r:id="rId2"/>
            </p:custDataLst>
          </p:nvPr>
        </p:nvCxnSpPr>
        <p:spPr>
          <a:xfrm>
            <a:off x="4456807" y="4751531"/>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文本框 11"/>
          <p:cNvSpPr txBox="1">
            <a:spLocks noChangeArrowheads="1"/>
          </p:cNvSpPr>
          <p:nvPr>
            <p:custDataLst>
              <p:tags r:id="rId3"/>
            </p:custDataLst>
          </p:nvPr>
        </p:nvSpPr>
        <p:spPr bwMode="auto">
          <a:xfrm>
            <a:off x="5022121" y="2215127"/>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a:off x="4218495" y="3883750"/>
            <a:ext cx="5336630" cy="830997"/>
          </a:xfrm>
          <a:prstGeom prst="rect">
            <a:avLst/>
          </a:prstGeom>
        </p:spPr>
        <p:txBody>
          <a:bodyPr wrap="square" lIns="0" tIns="0" rIns="0" bIns="0">
            <a:spAutoFit/>
          </a:bodyPr>
          <a:lstStyle/>
          <a:p>
            <a:pPr algn="ctr"/>
            <a:r>
              <a:rPr lang="zh-CN" altLang="en-US" sz="5400" b="1" dirty="0">
                <a:solidFill>
                  <a:srgbClr val="046391"/>
                </a:solidFill>
                <a:latin typeface="微软雅黑" panose="020B0503020204020204" pitchFamily="34" charset="-122"/>
                <a:ea typeface="微软雅黑" panose="020B0503020204020204" pitchFamily="34" charset="-122"/>
                <a:cs typeface="+mn-ea"/>
                <a:sym typeface="Arial" panose="020B0604020202020204" pitchFamily="34" charset="0"/>
              </a:rPr>
              <a:t>上半年存在不足</a:t>
            </a:r>
          </a:p>
        </p:txBody>
      </p:sp>
      <p:sp>
        <p:nvSpPr>
          <p:cNvPr id="13" name="TextBox 11"/>
          <p:cNvSpPr txBox="1"/>
          <p:nvPr/>
        </p:nvSpPr>
        <p:spPr>
          <a:xfrm>
            <a:off x="484709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699138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484709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11"/>
          <p:cNvSpPr txBox="1"/>
          <p:nvPr/>
        </p:nvSpPr>
        <p:spPr>
          <a:xfrm>
            <a:off x="699138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MH_Other_4"/>
          <p:cNvCxnSpPr/>
          <p:nvPr>
            <p:custDataLst>
              <p:tags r:id="rId1"/>
            </p:custDataLst>
          </p:nvPr>
        </p:nvCxnSpPr>
        <p:spPr>
          <a:xfrm>
            <a:off x="3833776" y="2154367"/>
            <a:ext cx="1600629"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895871" y="1584903"/>
            <a:ext cx="4902501" cy="1010269"/>
            <a:chOff x="6041001" y="1937629"/>
            <a:chExt cx="4902769" cy="1010324"/>
          </a:xfrm>
        </p:grpSpPr>
        <p:sp>
          <p:nvSpPr>
            <p:cNvPr id="22"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3"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3C536A"/>
                  </a:solidFill>
                  <a:latin typeface="微软雅黑" panose="020B0503020204020204" pitchFamily="34" charset="-122"/>
                  <a:ea typeface="微软雅黑" panose="020B0503020204020204" pitchFamily="34" charset="-122"/>
                </a:rPr>
                <a:t>添加标题文字</a:t>
              </a:r>
            </a:p>
          </p:txBody>
        </p:sp>
      </p:grpSp>
      <p:sp>
        <p:nvSpPr>
          <p:cNvPr id="24" name="MH_Other_1"/>
          <p:cNvSpPr/>
          <p:nvPr>
            <p:custDataLst>
              <p:tags r:id="rId2"/>
            </p:custDataLst>
          </p:nvPr>
        </p:nvSpPr>
        <p:spPr>
          <a:xfrm rot="21439215">
            <a:off x="3093216" y="2735131"/>
            <a:ext cx="990073" cy="1002916"/>
          </a:xfrm>
          <a:prstGeom prst="roundRect">
            <a:avLst>
              <a:gd name="adj" fmla="val 185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r>
              <a:rPr lang="en-US" altLang="zh-CN" sz="6000" dirty="0">
                <a:solidFill>
                  <a:srgbClr val="FFFFFF"/>
                </a:solidFill>
                <a:latin typeface="微软雅黑" panose="020B0503020204020204" pitchFamily="34" charset="-122"/>
                <a:ea typeface="微软雅黑" panose="020B0503020204020204" pitchFamily="34" charset="-122"/>
              </a:rPr>
              <a:t>3</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5" name="MH_Other_3"/>
          <p:cNvSpPr/>
          <p:nvPr>
            <p:custDataLst>
              <p:tags r:id="rId3"/>
            </p:custDataLst>
          </p:nvPr>
        </p:nvSpPr>
        <p:spPr>
          <a:xfrm rot="183635">
            <a:off x="2816350" y="1715522"/>
            <a:ext cx="991357" cy="1002916"/>
          </a:xfrm>
          <a:prstGeom prst="roundRect">
            <a:avLst>
              <a:gd name="adj" fmla="val 185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r>
              <a:rPr lang="en-US" altLang="zh-CN" sz="6000" dirty="0">
                <a:solidFill>
                  <a:srgbClr val="FFFFFF"/>
                </a:solidFill>
                <a:latin typeface="微软雅黑" panose="020B0503020204020204" pitchFamily="34" charset="-122"/>
                <a:ea typeface="微软雅黑" panose="020B0503020204020204" pitchFamily="34" charset="-122"/>
              </a:rPr>
              <a:t>4</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6" name="MH_Other_1"/>
          <p:cNvSpPr/>
          <p:nvPr>
            <p:custDataLst>
              <p:tags r:id="rId4"/>
            </p:custDataLst>
          </p:nvPr>
        </p:nvSpPr>
        <p:spPr>
          <a:xfrm>
            <a:off x="2719683" y="3775156"/>
            <a:ext cx="990073" cy="1002916"/>
          </a:xfrm>
          <a:prstGeom prst="roundRect">
            <a:avLst>
              <a:gd name="adj" fmla="val 185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r>
              <a:rPr lang="en-US" altLang="zh-CN" sz="6000" dirty="0">
                <a:solidFill>
                  <a:srgbClr val="FFFFFF"/>
                </a:solidFill>
                <a:latin typeface="微软雅黑" panose="020B0503020204020204" pitchFamily="34" charset="-122"/>
                <a:ea typeface="微软雅黑" panose="020B0503020204020204" pitchFamily="34" charset="-122"/>
              </a:rPr>
              <a:t>2</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7" name="MH_Other_1"/>
          <p:cNvSpPr/>
          <p:nvPr>
            <p:custDataLst>
              <p:tags r:id="rId5"/>
            </p:custDataLst>
          </p:nvPr>
        </p:nvSpPr>
        <p:spPr>
          <a:xfrm rot="21261977">
            <a:off x="3059304" y="4780706"/>
            <a:ext cx="990073" cy="1002916"/>
          </a:xfrm>
          <a:prstGeom prst="roundRect">
            <a:avLst>
              <a:gd name="adj" fmla="val 185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r>
              <a:rPr lang="en-US" altLang="zh-CN" sz="6000" dirty="0">
                <a:solidFill>
                  <a:srgbClr val="FFFFFF"/>
                </a:solidFill>
                <a:latin typeface="微软雅黑" panose="020B0503020204020204" pitchFamily="34" charset="-122"/>
                <a:ea typeface="微软雅黑" panose="020B0503020204020204" pitchFamily="34" charset="-122"/>
              </a:rPr>
              <a:t>1</a:t>
            </a:r>
            <a:endParaRPr lang="zh-CN" altLang="en-US" sz="6000" dirty="0">
              <a:solidFill>
                <a:srgbClr val="FFFFFF"/>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388872" y="1874872"/>
            <a:ext cx="1581972" cy="3969438"/>
            <a:chOff x="1388612" y="1908306"/>
            <a:chExt cx="1582058" cy="3969656"/>
          </a:xfrm>
        </p:grpSpPr>
        <p:sp>
          <p:nvSpPr>
            <p:cNvPr id="29"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latin typeface="微软雅黑" panose="020B0503020204020204" pitchFamily="34" charset="-122"/>
                <a:ea typeface="微软雅黑" panose="020B0503020204020204" pitchFamily="34" charset="-122"/>
              </a:endParaRPr>
            </a:p>
          </p:txBody>
        </p:sp>
        <p:sp>
          <p:nvSpPr>
            <p:cNvPr id="30" name="梯形 29"/>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latin typeface="微软雅黑" panose="020B0503020204020204" pitchFamily="34" charset="-122"/>
                <a:ea typeface="微软雅黑" panose="020B0503020204020204" pitchFamily="34" charset="-122"/>
              </a:endParaRPr>
            </a:p>
          </p:txBody>
        </p:sp>
      </p:grpSp>
      <p:cxnSp>
        <p:nvCxnSpPr>
          <p:cNvPr id="31" name="MH_Other_4"/>
          <p:cNvCxnSpPr/>
          <p:nvPr>
            <p:custDataLst>
              <p:tags r:id="rId6"/>
            </p:custDataLst>
          </p:nvPr>
        </p:nvCxnSpPr>
        <p:spPr>
          <a:xfrm>
            <a:off x="4096215" y="3182264"/>
            <a:ext cx="1338189"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MH_Other_4"/>
          <p:cNvCxnSpPr/>
          <p:nvPr>
            <p:custDataLst>
              <p:tags r:id="rId7"/>
            </p:custDataLst>
          </p:nvPr>
        </p:nvCxnSpPr>
        <p:spPr>
          <a:xfrm>
            <a:off x="3709757" y="4210162"/>
            <a:ext cx="1724646"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MH_Other_4"/>
          <p:cNvCxnSpPr/>
          <p:nvPr>
            <p:custDataLst>
              <p:tags r:id="rId8"/>
            </p:custDataLst>
          </p:nvPr>
        </p:nvCxnSpPr>
        <p:spPr>
          <a:xfrm>
            <a:off x="4096215" y="5238058"/>
            <a:ext cx="1338189"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895871" y="2673133"/>
            <a:ext cx="4902501" cy="995756"/>
            <a:chOff x="6041001" y="1952143"/>
            <a:chExt cx="4902769" cy="995810"/>
          </a:xfrm>
        </p:grpSpPr>
        <p:sp>
          <p:nvSpPr>
            <p:cNvPr id="35"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5"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46" name="组合 45"/>
          <p:cNvGrpSpPr/>
          <p:nvPr/>
        </p:nvGrpSpPr>
        <p:grpSpPr>
          <a:xfrm>
            <a:off x="5895871" y="3746848"/>
            <a:ext cx="4902501" cy="995756"/>
            <a:chOff x="6041001" y="1952143"/>
            <a:chExt cx="4902769" cy="995810"/>
          </a:xfrm>
        </p:grpSpPr>
        <p:sp>
          <p:nvSpPr>
            <p:cNvPr id="47"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8"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50" name="组合 49"/>
          <p:cNvGrpSpPr/>
          <p:nvPr/>
        </p:nvGrpSpPr>
        <p:grpSpPr>
          <a:xfrm>
            <a:off x="5895871" y="4835079"/>
            <a:ext cx="4902501" cy="981242"/>
            <a:chOff x="6041001" y="1966657"/>
            <a:chExt cx="4902769" cy="981296"/>
          </a:xfrm>
        </p:grpSpPr>
        <p:sp>
          <p:nvSpPr>
            <p:cNvPr id="51"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52"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rgbClr val="3C536A"/>
                  </a:solidFill>
                  <a:latin typeface="微软雅黑" panose="020B0503020204020204" pitchFamily="34" charset="-122"/>
                  <a:ea typeface="微软雅黑" panose="020B0503020204020204" pitchFamily="34" charset="-122"/>
                </a:rPr>
                <a:t>添加标题文字</a:t>
              </a:r>
            </a:p>
          </p:txBody>
        </p:sp>
      </p:grpSp>
      <p:sp>
        <p:nvSpPr>
          <p:cNvPr id="37"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cxnSp>
        <p:nvCxnSpPr>
          <p:cNvPr id="43" name="直接连接符 42"/>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nodeType="withEffect">
                                  <p:stCondLst>
                                    <p:cond delay="90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22" presetClass="entr" presetSubtype="8" fill="hold"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120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22" presetClass="entr" presetSubtype="8" fill="hold" nodeType="withEffect">
                                  <p:stCondLst>
                                    <p:cond delay="90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14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4" fill="hold" nodeType="withEffect">
                                  <p:stCondLst>
                                    <p:cond delay="110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nodeType="withEffect">
                                  <p:stCondLst>
                                    <p:cond delay="19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nodeType="withEffect">
                                  <p:stCondLst>
                                    <p:cond delay="240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294008" y="2033449"/>
            <a:ext cx="1859152" cy="1698684"/>
            <a:chOff x="3165475" y="1666973"/>
            <a:chExt cx="1524000" cy="1406525"/>
          </a:xfrm>
          <a:solidFill>
            <a:srgbClr val="FF6D3A"/>
          </a:solidFill>
        </p:grpSpPr>
        <p:sp>
          <p:nvSpPr>
            <p:cNvPr id="27" name="MH_Other_1"/>
            <p:cNvSpPr/>
            <p:nvPr>
              <p:custDataLst>
                <p:tags r:id="rId7"/>
              </p:custDataLst>
            </p:nvPr>
          </p:nvSpPr>
          <p:spPr>
            <a:xfrm rot="16200000">
              <a:off x="3224212" y="1608236"/>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solidFill>
              <a:schemeClr val="accent2">
                <a:lumMod val="75000"/>
              </a:schemeClr>
            </a:solidFill>
            <a:ln w="12700" cap="flat" cmpd="sng" algn="ctr">
              <a:noFill/>
              <a:prstDash val="solid"/>
            </a:ln>
            <a:effectLst/>
          </p:spPr>
          <p:txBody>
            <a:bodyPr anchor="ctr"/>
            <a:lstStyle/>
            <a:p>
              <a:pPr algn="ctr">
                <a:defRPr/>
              </a:pPr>
              <a:endParaRPr lang="en-US" sz="18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28" name="MH_SubTitle_1"/>
            <p:cNvSpPr/>
            <p:nvPr>
              <p:custDataLst>
                <p:tags r:id="rId8"/>
              </p:custDataLst>
            </p:nvPr>
          </p:nvSpPr>
          <p:spPr>
            <a:xfrm>
              <a:off x="3289300" y="1776510"/>
              <a:ext cx="1171575" cy="1173163"/>
            </a:xfrm>
            <a:prstGeom prst="ellipse">
              <a:avLst/>
            </a:prstGeom>
            <a:solidFill>
              <a:schemeClr val="accent2">
                <a:lumMod val="75000"/>
              </a:schemeClr>
            </a:solidFill>
            <a:ln w="25400" cap="flat" cmpd="sng" algn="ctr">
              <a:noFill/>
              <a:prstDash val="solid"/>
            </a:ln>
            <a:effectLst/>
          </p:spPr>
          <p:txBody>
            <a:bodyPr lIns="0" tIns="0" rIns="0" bIns="0" anchor="ctr">
              <a:normAutofit/>
            </a:bodyP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cs typeface="+mn-ea"/>
                  <a:sym typeface="+mn-lt"/>
                </a:rPr>
                <a:t>加强学习</a:t>
              </a:r>
              <a:endParaRPr lang="en-US" sz="3200"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4294009" y="3623380"/>
            <a:ext cx="1715842" cy="1840560"/>
            <a:chOff x="3165475" y="3063973"/>
            <a:chExt cx="1406525" cy="1524000"/>
          </a:xfrm>
          <a:solidFill>
            <a:srgbClr val="3C536A"/>
          </a:solidFill>
        </p:grpSpPr>
        <p:sp>
          <p:nvSpPr>
            <p:cNvPr id="30" name="MH_Other_2"/>
            <p:cNvSpPr/>
            <p:nvPr>
              <p:custDataLst>
                <p:tags r:id="rId5"/>
              </p:custDataLst>
            </p:nvPr>
          </p:nvSpPr>
          <p:spPr>
            <a:xfrm rot="10800000">
              <a:off x="3165475" y="3063973"/>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8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31" name="MH_SubTitle_4"/>
            <p:cNvSpPr/>
            <p:nvPr>
              <p:custDataLst>
                <p:tags r:id="rId6"/>
              </p:custDataLst>
            </p:nvPr>
          </p:nvSpPr>
          <p:spPr>
            <a:xfrm>
              <a:off x="3275013" y="3292573"/>
              <a:ext cx="1173162" cy="1171575"/>
            </a:xfrm>
            <a:prstGeom prst="ellipse">
              <a:avLst/>
            </a:prstGeom>
            <a:grpFill/>
            <a:ln w="25400" cap="flat" cmpd="sng" algn="ctr">
              <a:noFill/>
              <a:prstDash val="solid"/>
            </a:ln>
            <a:effectLst/>
          </p:spPr>
          <p:txBody>
            <a:bodyPr lIns="0" tIns="0" rIns="0" bIns="0" anchor="ctr">
              <a:normAutofit/>
            </a:bodyP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cs typeface="+mn-ea"/>
                  <a:sym typeface="+mn-lt"/>
                </a:rPr>
                <a:t>加强沟通</a:t>
              </a:r>
              <a:endParaRPr lang="en-US" sz="3200"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6065138" y="3758808"/>
            <a:ext cx="1859152" cy="1698684"/>
            <a:chOff x="4554538" y="3181448"/>
            <a:chExt cx="1524000" cy="1406525"/>
          </a:xfrm>
          <a:solidFill>
            <a:srgbClr val="FF6D3A"/>
          </a:solidFill>
        </p:grpSpPr>
        <p:sp>
          <p:nvSpPr>
            <p:cNvPr id="33" name="MH_Other_3"/>
            <p:cNvSpPr/>
            <p:nvPr>
              <p:custDataLst>
                <p:tags r:id="rId3"/>
              </p:custDataLst>
            </p:nvPr>
          </p:nvSpPr>
          <p:spPr>
            <a:xfrm rot="5400000">
              <a:off x="4613275" y="31227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solidFill>
              <a:schemeClr val="accent2">
                <a:lumMod val="75000"/>
              </a:schemeClr>
            </a:solidFill>
            <a:ln w="12700" cap="flat" cmpd="sng" algn="ctr">
              <a:noFill/>
              <a:prstDash val="solid"/>
            </a:ln>
            <a:effectLst/>
          </p:spPr>
          <p:txBody>
            <a:bodyPr anchor="ctr"/>
            <a:lstStyle/>
            <a:p>
              <a:pPr algn="ctr">
                <a:defRPr/>
              </a:pPr>
              <a:endParaRPr lang="en-US" sz="1800" kern="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4" name="MH_SubTitle_3"/>
            <p:cNvSpPr/>
            <p:nvPr>
              <p:custDataLst>
                <p:tags r:id="rId4"/>
              </p:custDataLst>
            </p:nvPr>
          </p:nvSpPr>
          <p:spPr>
            <a:xfrm>
              <a:off x="4783138" y="3305273"/>
              <a:ext cx="1171575" cy="1171575"/>
            </a:xfrm>
            <a:prstGeom prst="ellipse">
              <a:avLst/>
            </a:prstGeom>
            <a:solidFill>
              <a:schemeClr val="accent2">
                <a:lumMod val="75000"/>
              </a:schemeClr>
            </a:solidFill>
            <a:ln w="25400" cap="flat" cmpd="sng" algn="ctr">
              <a:noFill/>
              <a:prstDash val="solid"/>
            </a:ln>
            <a:effectLst/>
          </p:spPr>
          <p:txBody>
            <a:bodyPr lIns="0" tIns="0" rIns="0" bIns="0" anchor="ctr">
              <a:normAutofit/>
            </a:bodyPr>
            <a:lstStyle/>
            <a:p>
              <a:pPr algn="ctr">
                <a:defRPr/>
              </a:pPr>
              <a:r>
                <a:rPr lang="zh-CN" altLang="en-US" sz="3200" kern="0" dirty="0">
                  <a:solidFill>
                    <a:sysClr val="window" lastClr="FFFFFF"/>
                  </a:solidFill>
                  <a:latin typeface="微软雅黑" panose="020B0503020204020204" pitchFamily="34" charset="-122"/>
                  <a:ea typeface="微软雅黑" panose="020B0503020204020204" pitchFamily="34" charset="-122"/>
                  <a:cs typeface="+mn-ea"/>
                  <a:sym typeface="+mn-lt"/>
                </a:rPr>
                <a:t>利用资源</a:t>
              </a:r>
              <a:endParaRPr lang="en-US" sz="32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6208448" y="2026998"/>
            <a:ext cx="1715842" cy="1840560"/>
            <a:chOff x="4672013" y="1666973"/>
            <a:chExt cx="1406525" cy="1524000"/>
          </a:xfrm>
          <a:solidFill>
            <a:srgbClr val="3C536A"/>
          </a:solidFill>
        </p:grpSpPr>
        <p:sp>
          <p:nvSpPr>
            <p:cNvPr id="36" name="MH_Other_4"/>
            <p:cNvSpPr/>
            <p:nvPr>
              <p:custDataLst>
                <p:tags r:id="rId1"/>
              </p:custDataLst>
            </p:nvPr>
          </p:nvSpPr>
          <p:spPr>
            <a:xfrm>
              <a:off x="4672013" y="1666973"/>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8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37" name="MH_SubTitle_2"/>
            <p:cNvSpPr/>
            <p:nvPr>
              <p:custDataLst>
                <p:tags r:id="rId2"/>
              </p:custDataLst>
            </p:nvPr>
          </p:nvSpPr>
          <p:spPr>
            <a:xfrm>
              <a:off x="4795838" y="1790798"/>
              <a:ext cx="1171575" cy="1171575"/>
            </a:xfrm>
            <a:prstGeom prst="ellipse">
              <a:avLst/>
            </a:prstGeom>
            <a:grpFill/>
            <a:ln w="25400" cap="flat" cmpd="sng" algn="ctr">
              <a:noFill/>
              <a:prstDash val="solid"/>
            </a:ln>
            <a:effectLst/>
          </p:spPr>
          <p:txBody>
            <a:bodyPr lIns="0" tIns="0" rIns="0" bIns="0" anchor="ctr">
              <a:normAutofit/>
            </a:bodyP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cs typeface="+mn-ea"/>
                  <a:sym typeface="+mn-lt"/>
                </a:rPr>
                <a:t>强化管理</a:t>
              </a:r>
              <a:endParaRPr lang="en-US" sz="3200"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1063098" y="1982543"/>
            <a:ext cx="568968" cy="528380"/>
            <a:chOff x="3108756" y="2110160"/>
            <a:chExt cx="745081" cy="698920"/>
          </a:xfrm>
          <a:solidFill>
            <a:schemeClr val="accent2">
              <a:lumMod val="75000"/>
            </a:schemeClr>
          </a:solidFill>
        </p:grpSpPr>
        <p:sp>
          <p:nvSpPr>
            <p:cNvPr id="3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4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5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grpSp>
      <p:cxnSp>
        <p:nvCxnSpPr>
          <p:cNvPr id="57" name="直接连接符 56"/>
          <p:cNvCxnSpPr/>
          <p:nvPr/>
        </p:nvCxnSpPr>
        <p:spPr>
          <a:xfrm>
            <a:off x="1037698" y="2594750"/>
            <a:ext cx="292843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bwMode="auto">
          <a:xfrm>
            <a:off x="877844" y="2561389"/>
            <a:ext cx="3251072" cy="1101767"/>
          </a:xfrm>
          <a:prstGeom prst="rect">
            <a:avLst/>
          </a:prstGeom>
          <a:noFill/>
        </p:spPr>
        <p:txBody>
          <a:bodyPr vert="horz" wrap="square" lIns="124388" tIns="62194" rIns="124388" bIns="62194" numCol="1" anchor="t" anchorCtr="0" compatLnSpc="1">
            <a:spAutoFit/>
          </a:bodyPr>
          <a:lstStyle/>
          <a:p>
            <a:pPr fontAlgn="base">
              <a:lnSpc>
                <a:spcPct val="150000"/>
              </a:lnSpc>
              <a:spcBef>
                <a:spcPct val="0"/>
              </a:spcBef>
              <a:spcAft>
                <a:spcPct val="0"/>
              </a:spcAft>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8285806" y="2594750"/>
            <a:ext cx="292843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bwMode="auto">
          <a:xfrm>
            <a:off x="8125952" y="2561389"/>
            <a:ext cx="3251072" cy="1101767"/>
          </a:xfrm>
          <a:prstGeom prst="rect">
            <a:avLst/>
          </a:prstGeom>
          <a:noFill/>
        </p:spPr>
        <p:txBody>
          <a:bodyPr vert="horz" wrap="square" lIns="124388" tIns="62194" rIns="124388" bIns="62194" numCol="1" anchor="t" anchorCtr="0" compatLnSpc="1">
            <a:spAutoFit/>
          </a:bodyPr>
          <a:lstStyle/>
          <a:p>
            <a:pPr fontAlgn="base">
              <a:lnSpc>
                <a:spcPct val="150000"/>
              </a:lnSpc>
              <a:spcBef>
                <a:spcPct val="0"/>
              </a:spcBef>
              <a:spcAft>
                <a:spcPct val="0"/>
              </a:spcAft>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8325387" y="2024569"/>
            <a:ext cx="658312" cy="497045"/>
            <a:chOff x="6117843" y="1646219"/>
            <a:chExt cx="683774" cy="521485"/>
          </a:xfrm>
          <a:solidFill>
            <a:srgbClr val="3C536A"/>
          </a:solidFill>
        </p:grpSpPr>
        <p:sp>
          <p:nvSpPr>
            <p:cNvPr id="62" name="Freeform 373"/>
            <p:cNvSpPr>
              <a:spLocks noEditPoints="1"/>
            </p:cNvSpPr>
            <p:nvPr/>
          </p:nvSpPr>
          <p:spPr bwMode="auto">
            <a:xfrm>
              <a:off x="6523202" y="1891454"/>
              <a:ext cx="142092" cy="141371"/>
            </a:xfrm>
            <a:custGeom>
              <a:avLst/>
              <a:gdLst>
                <a:gd name="T0" fmla="*/ 41 w 83"/>
                <a:gd name="T1" fmla="*/ 0 h 83"/>
                <a:gd name="T2" fmla="*/ 0 w 83"/>
                <a:gd name="T3" fmla="*/ 41 h 83"/>
                <a:gd name="T4" fmla="*/ 41 w 83"/>
                <a:gd name="T5" fmla="*/ 83 h 83"/>
                <a:gd name="T6" fmla="*/ 83 w 83"/>
                <a:gd name="T7" fmla="*/ 41 h 83"/>
                <a:gd name="T8" fmla="*/ 41 w 83"/>
                <a:gd name="T9" fmla="*/ 0 h 83"/>
                <a:gd name="T10" fmla="*/ 41 w 83"/>
                <a:gd name="T11" fmla="*/ 73 h 83"/>
                <a:gd name="T12" fmla="*/ 10 w 83"/>
                <a:gd name="T13" fmla="*/ 41 h 83"/>
                <a:gd name="T14" fmla="*/ 41 w 83"/>
                <a:gd name="T15" fmla="*/ 10 h 83"/>
                <a:gd name="T16" fmla="*/ 73 w 83"/>
                <a:gd name="T17" fmla="*/ 41 h 83"/>
                <a:gd name="T18" fmla="*/ 41 w 83"/>
                <a:gd name="T19"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64" name="Freeform 374"/>
            <p:cNvSpPr>
              <a:spLocks noEditPoints="1"/>
            </p:cNvSpPr>
            <p:nvPr/>
          </p:nvSpPr>
          <p:spPr bwMode="auto">
            <a:xfrm>
              <a:off x="6386881" y="1757296"/>
              <a:ext cx="414736" cy="410408"/>
            </a:xfrm>
            <a:custGeom>
              <a:avLst/>
              <a:gdLst>
                <a:gd name="T0" fmla="*/ 216 w 243"/>
                <a:gd name="T1" fmla="*/ 110 h 241"/>
                <a:gd name="T2" fmla="*/ 243 w 243"/>
                <a:gd name="T3" fmla="*/ 95 h 241"/>
                <a:gd name="T4" fmla="*/ 234 w 243"/>
                <a:gd name="T5" fmla="*/ 73 h 241"/>
                <a:gd name="T6" fmla="*/ 204 w 243"/>
                <a:gd name="T7" fmla="*/ 75 h 241"/>
                <a:gd name="T8" fmla="*/ 194 w 243"/>
                <a:gd name="T9" fmla="*/ 59 h 241"/>
                <a:gd name="T10" fmla="*/ 204 w 243"/>
                <a:gd name="T11" fmla="*/ 29 h 241"/>
                <a:gd name="T12" fmla="*/ 187 w 243"/>
                <a:gd name="T13" fmla="*/ 16 h 241"/>
                <a:gd name="T14" fmla="*/ 163 w 243"/>
                <a:gd name="T15" fmla="*/ 38 h 241"/>
                <a:gd name="T16" fmla="*/ 142 w 243"/>
                <a:gd name="T17" fmla="*/ 32 h 241"/>
                <a:gd name="T18" fmla="*/ 134 w 243"/>
                <a:gd name="T19" fmla="*/ 0 h 241"/>
                <a:gd name="T20" fmla="*/ 110 w 243"/>
                <a:gd name="T21" fmla="*/ 0 h 241"/>
                <a:gd name="T22" fmla="*/ 102 w 243"/>
                <a:gd name="T23" fmla="*/ 31 h 241"/>
                <a:gd name="T24" fmla="*/ 80 w 243"/>
                <a:gd name="T25" fmla="*/ 35 h 241"/>
                <a:gd name="T26" fmla="*/ 75 w 243"/>
                <a:gd name="T27" fmla="*/ 31 h 241"/>
                <a:gd name="T28" fmla="*/ 65 w 243"/>
                <a:gd name="T29" fmla="*/ 22 h 241"/>
                <a:gd name="T30" fmla="*/ 58 w 243"/>
                <a:gd name="T31" fmla="*/ 16 h 241"/>
                <a:gd name="T32" fmla="*/ 38 w 243"/>
                <a:gd name="T33" fmla="*/ 32 h 241"/>
                <a:gd name="T34" fmla="*/ 49 w 243"/>
                <a:gd name="T35" fmla="*/ 60 h 241"/>
                <a:gd name="T36" fmla="*/ 40 w 243"/>
                <a:gd name="T37" fmla="*/ 73 h 241"/>
                <a:gd name="T38" fmla="*/ 17 w 243"/>
                <a:gd name="T39" fmla="*/ 72 h 241"/>
                <a:gd name="T40" fmla="*/ 7 w 243"/>
                <a:gd name="T41" fmla="*/ 71 h 241"/>
                <a:gd name="T42" fmla="*/ 4 w 243"/>
                <a:gd name="T43" fmla="*/ 78 h 241"/>
                <a:gd name="T44" fmla="*/ 0 w 243"/>
                <a:gd name="T45" fmla="*/ 91 h 241"/>
                <a:gd name="T46" fmla="*/ 23 w 243"/>
                <a:gd name="T47" fmla="*/ 105 h 241"/>
                <a:gd name="T48" fmla="*/ 28 w 243"/>
                <a:gd name="T49" fmla="*/ 108 h 241"/>
                <a:gd name="T50" fmla="*/ 27 w 243"/>
                <a:gd name="T51" fmla="*/ 112 h 241"/>
                <a:gd name="T52" fmla="*/ 26 w 243"/>
                <a:gd name="T53" fmla="*/ 128 h 241"/>
                <a:gd name="T54" fmla="*/ 0 w 243"/>
                <a:gd name="T55" fmla="*/ 146 h 241"/>
                <a:gd name="T56" fmla="*/ 8 w 243"/>
                <a:gd name="T57" fmla="*/ 168 h 241"/>
                <a:gd name="T58" fmla="*/ 38 w 243"/>
                <a:gd name="T59" fmla="*/ 165 h 241"/>
                <a:gd name="T60" fmla="*/ 48 w 243"/>
                <a:gd name="T61" fmla="*/ 182 h 241"/>
                <a:gd name="T62" fmla="*/ 38 w 243"/>
                <a:gd name="T63" fmla="*/ 210 h 241"/>
                <a:gd name="T64" fmla="*/ 58 w 243"/>
                <a:gd name="T65" fmla="*/ 223 h 241"/>
                <a:gd name="T66" fmla="*/ 82 w 243"/>
                <a:gd name="T67" fmla="*/ 205 h 241"/>
                <a:gd name="T68" fmla="*/ 101 w 243"/>
                <a:gd name="T69" fmla="*/ 212 h 241"/>
                <a:gd name="T70" fmla="*/ 109 w 243"/>
                <a:gd name="T71" fmla="*/ 241 h 241"/>
                <a:gd name="T72" fmla="*/ 131 w 243"/>
                <a:gd name="T73" fmla="*/ 241 h 241"/>
                <a:gd name="T74" fmla="*/ 140 w 243"/>
                <a:gd name="T75" fmla="*/ 211 h 241"/>
                <a:gd name="T76" fmla="*/ 163 w 243"/>
                <a:gd name="T77" fmla="*/ 205 h 241"/>
                <a:gd name="T78" fmla="*/ 184 w 243"/>
                <a:gd name="T79" fmla="*/ 224 h 241"/>
                <a:gd name="T80" fmla="*/ 203 w 243"/>
                <a:gd name="T81" fmla="*/ 211 h 241"/>
                <a:gd name="T82" fmla="*/ 192 w 243"/>
                <a:gd name="T83" fmla="*/ 183 h 241"/>
                <a:gd name="T84" fmla="*/ 205 w 243"/>
                <a:gd name="T85" fmla="*/ 168 h 241"/>
                <a:gd name="T86" fmla="*/ 236 w 243"/>
                <a:gd name="T87" fmla="*/ 168 h 241"/>
                <a:gd name="T88" fmla="*/ 243 w 243"/>
                <a:gd name="T89" fmla="*/ 147 h 241"/>
                <a:gd name="T90" fmla="*/ 216 w 243"/>
                <a:gd name="T91" fmla="*/ 130 h 241"/>
                <a:gd name="T92" fmla="*/ 216 w 243"/>
                <a:gd name="T93" fmla="*/ 110 h 241"/>
                <a:gd name="T94" fmla="*/ 121 w 243"/>
                <a:gd name="T95" fmla="*/ 170 h 241"/>
                <a:gd name="T96" fmla="*/ 72 w 243"/>
                <a:gd name="T97" fmla="*/ 120 h 241"/>
                <a:gd name="T98" fmla="*/ 121 w 243"/>
                <a:gd name="T99" fmla="*/ 71 h 241"/>
                <a:gd name="T100" fmla="*/ 171 w 243"/>
                <a:gd name="T101" fmla="*/ 120 h 241"/>
                <a:gd name="T102" fmla="*/ 121 w 243"/>
                <a:gd name="T103" fmla="*/ 17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41">
                  <a:moveTo>
                    <a:pt x="216" y="110"/>
                  </a:moveTo>
                  <a:cubicBezTo>
                    <a:pt x="243" y="95"/>
                    <a:pt x="243" y="95"/>
                    <a:pt x="243" y="95"/>
                  </a:cubicBezTo>
                  <a:cubicBezTo>
                    <a:pt x="234" y="73"/>
                    <a:pt x="234" y="73"/>
                    <a:pt x="234" y="73"/>
                  </a:cubicBezTo>
                  <a:cubicBezTo>
                    <a:pt x="204" y="75"/>
                    <a:pt x="204" y="75"/>
                    <a:pt x="204" y="75"/>
                  </a:cubicBezTo>
                  <a:cubicBezTo>
                    <a:pt x="194" y="59"/>
                    <a:pt x="194" y="59"/>
                    <a:pt x="194" y="59"/>
                  </a:cubicBezTo>
                  <a:cubicBezTo>
                    <a:pt x="204" y="29"/>
                    <a:pt x="204" y="29"/>
                    <a:pt x="204" y="29"/>
                  </a:cubicBezTo>
                  <a:cubicBezTo>
                    <a:pt x="187" y="16"/>
                    <a:pt x="187" y="16"/>
                    <a:pt x="187" y="16"/>
                  </a:cubicBezTo>
                  <a:cubicBezTo>
                    <a:pt x="163" y="38"/>
                    <a:pt x="163" y="38"/>
                    <a:pt x="163" y="38"/>
                  </a:cubicBezTo>
                  <a:cubicBezTo>
                    <a:pt x="142" y="32"/>
                    <a:pt x="142" y="32"/>
                    <a:pt x="142" y="32"/>
                  </a:cubicBezTo>
                  <a:cubicBezTo>
                    <a:pt x="134" y="0"/>
                    <a:pt x="134" y="0"/>
                    <a:pt x="134" y="0"/>
                  </a:cubicBezTo>
                  <a:cubicBezTo>
                    <a:pt x="110" y="0"/>
                    <a:pt x="110" y="0"/>
                    <a:pt x="110" y="0"/>
                  </a:cubicBezTo>
                  <a:cubicBezTo>
                    <a:pt x="102" y="31"/>
                    <a:pt x="102" y="31"/>
                    <a:pt x="102" y="31"/>
                  </a:cubicBezTo>
                  <a:cubicBezTo>
                    <a:pt x="80" y="35"/>
                    <a:pt x="80" y="35"/>
                    <a:pt x="80" y="35"/>
                  </a:cubicBezTo>
                  <a:cubicBezTo>
                    <a:pt x="75" y="31"/>
                    <a:pt x="75" y="31"/>
                    <a:pt x="75" y="31"/>
                  </a:cubicBezTo>
                  <a:cubicBezTo>
                    <a:pt x="65" y="22"/>
                    <a:pt x="65" y="22"/>
                    <a:pt x="65" y="22"/>
                  </a:cubicBezTo>
                  <a:cubicBezTo>
                    <a:pt x="58" y="16"/>
                    <a:pt x="58" y="16"/>
                    <a:pt x="58" y="16"/>
                  </a:cubicBezTo>
                  <a:cubicBezTo>
                    <a:pt x="38" y="32"/>
                    <a:pt x="38" y="32"/>
                    <a:pt x="38" y="32"/>
                  </a:cubicBezTo>
                  <a:cubicBezTo>
                    <a:pt x="49" y="60"/>
                    <a:pt x="49" y="60"/>
                    <a:pt x="49" y="60"/>
                  </a:cubicBezTo>
                  <a:cubicBezTo>
                    <a:pt x="40" y="73"/>
                    <a:pt x="40" y="73"/>
                    <a:pt x="40" y="73"/>
                  </a:cubicBezTo>
                  <a:cubicBezTo>
                    <a:pt x="17" y="72"/>
                    <a:pt x="17" y="72"/>
                    <a:pt x="17" y="72"/>
                  </a:cubicBezTo>
                  <a:cubicBezTo>
                    <a:pt x="7" y="71"/>
                    <a:pt x="7" y="71"/>
                    <a:pt x="7" y="71"/>
                  </a:cubicBezTo>
                  <a:cubicBezTo>
                    <a:pt x="4" y="78"/>
                    <a:pt x="4" y="78"/>
                    <a:pt x="4" y="78"/>
                  </a:cubicBezTo>
                  <a:cubicBezTo>
                    <a:pt x="0" y="91"/>
                    <a:pt x="0" y="91"/>
                    <a:pt x="0" y="91"/>
                  </a:cubicBezTo>
                  <a:cubicBezTo>
                    <a:pt x="23" y="105"/>
                    <a:pt x="23" y="105"/>
                    <a:pt x="23" y="105"/>
                  </a:cubicBezTo>
                  <a:cubicBezTo>
                    <a:pt x="28" y="108"/>
                    <a:pt x="28" y="108"/>
                    <a:pt x="28" y="108"/>
                  </a:cubicBezTo>
                  <a:cubicBezTo>
                    <a:pt x="27" y="112"/>
                    <a:pt x="27" y="112"/>
                    <a:pt x="27" y="112"/>
                  </a:cubicBezTo>
                  <a:cubicBezTo>
                    <a:pt x="26" y="128"/>
                    <a:pt x="26" y="128"/>
                    <a:pt x="26" y="128"/>
                  </a:cubicBezTo>
                  <a:cubicBezTo>
                    <a:pt x="0" y="146"/>
                    <a:pt x="0" y="146"/>
                    <a:pt x="0" y="146"/>
                  </a:cubicBezTo>
                  <a:cubicBezTo>
                    <a:pt x="8" y="168"/>
                    <a:pt x="8" y="168"/>
                    <a:pt x="8" y="168"/>
                  </a:cubicBezTo>
                  <a:cubicBezTo>
                    <a:pt x="38" y="165"/>
                    <a:pt x="38" y="165"/>
                    <a:pt x="38" y="165"/>
                  </a:cubicBezTo>
                  <a:cubicBezTo>
                    <a:pt x="48" y="182"/>
                    <a:pt x="48" y="182"/>
                    <a:pt x="48" y="182"/>
                  </a:cubicBezTo>
                  <a:cubicBezTo>
                    <a:pt x="38" y="210"/>
                    <a:pt x="38" y="210"/>
                    <a:pt x="38" y="210"/>
                  </a:cubicBezTo>
                  <a:cubicBezTo>
                    <a:pt x="58" y="223"/>
                    <a:pt x="58" y="223"/>
                    <a:pt x="58" y="223"/>
                  </a:cubicBezTo>
                  <a:cubicBezTo>
                    <a:pt x="82" y="205"/>
                    <a:pt x="82" y="205"/>
                    <a:pt x="82" y="205"/>
                  </a:cubicBezTo>
                  <a:cubicBezTo>
                    <a:pt x="101" y="212"/>
                    <a:pt x="101" y="212"/>
                    <a:pt x="101" y="212"/>
                  </a:cubicBezTo>
                  <a:cubicBezTo>
                    <a:pt x="109" y="241"/>
                    <a:pt x="109" y="241"/>
                    <a:pt x="109" y="241"/>
                  </a:cubicBezTo>
                  <a:cubicBezTo>
                    <a:pt x="131" y="241"/>
                    <a:pt x="131" y="241"/>
                    <a:pt x="131" y="241"/>
                  </a:cubicBezTo>
                  <a:cubicBezTo>
                    <a:pt x="140" y="211"/>
                    <a:pt x="140" y="211"/>
                    <a:pt x="140" y="211"/>
                  </a:cubicBezTo>
                  <a:cubicBezTo>
                    <a:pt x="163" y="205"/>
                    <a:pt x="163" y="205"/>
                    <a:pt x="163" y="205"/>
                  </a:cubicBezTo>
                  <a:cubicBezTo>
                    <a:pt x="184" y="224"/>
                    <a:pt x="184" y="224"/>
                    <a:pt x="184" y="224"/>
                  </a:cubicBezTo>
                  <a:cubicBezTo>
                    <a:pt x="203" y="211"/>
                    <a:pt x="203" y="211"/>
                    <a:pt x="203" y="211"/>
                  </a:cubicBezTo>
                  <a:cubicBezTo>
                    <a:pt x="192" y="183"/>
                    <a:pt x="192" y="183"/>
                    <a:pt x="192" y="183"/>
                  </a:cubicBezTo>
                  <a:cubicBezTo>
                    <a:pt x="205" y="168"/>
                    <a:pt x="205" y="168"/>
                    <a:pt x="205" y="168"/>
                  </a:cubicBezTo>
                  <a:cubicBezTo>
                    <a:pt x="236" y="168"/>
                    <a:pt x="236" y="168"/>
                    <a:pt x="236" y="168"/>
                  </a:cubicBezTo>
                  <a:cubicBezTo>
                    <a:pt x="243" y="147"/>
                    <a:pt x="243" y="147"/>
                    <a:pt x="243" y="147"/>
                  </a:cubicBezTo>
                  <a:cubicBezTo>
                    <a:pt x="216" y="130"/>
                    <a:pt x="216" y="130"/>
                    <a:pt x="216" y="130"/>
                  </a:cubicBezTo>
                  <a:lnTo>
                    <a:pt x="216" y="110"/>
                  </a:lnTo>
                  <a:close/>
                  <a:moveTo>
                    <a:pt x="121" y="170"/>
                  </a:moveTo>
                  <a:cubicBezTo>
                    <a:pt x="94" y="170"/>
                    <a:pt x="72" y="148"/>
                    <a:pt x="72" y="120"/>
                  </a:cubicBezTo>
                  <a:cubicBezTo>
                    <a:pt x="72" y="93"/>
                    <a:pt x="94" y="71"/>
                    <a:pt x="121" y="71"/>
                  </a:cubicBezTo>
                  <a:cubicBezTo>
                    <a:pt x="148" y="71"/>
                    <a:pt x="171" y="93"/>
                    <a:pt x="171" y="120"/>
                  </a:cubicBezTo>
                  <a:cubicBezTo>
                    <a:pt x="171" y="148"/>
                    <a:pt x="148" y="170"/>
                    <a:pt x="121"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65" name="Freeform 375"/>
            <p:cNvSpPr/>
            <p:nvPr/>
          </p:nvSpPr>
          <p:spPr bwMode="auto">
            <a:xfrm>
              <a:off x="6231805" y="1678677"/>
              <a:ext cx="261103" cy="271201"/>
            </a:xfrm>
            <a:custGeom>
              <a:avLst/>
              <a:gdLst>
                <a:gd name="T0" fmla="*/ 88 w 153"/>
                <a:gd name="T1" fmla="*/ 137 h 159"/>
                <a:gd name="T2" fmla="*/ 85 w 153"/>
                <a:gd name="T3" fmla="*/ 126 h 159"/>
                <a:gd name="T4" fmla="*/ 59 w 153"/>
                <a:gd name="T5" fmla="*/ 120 h 159"/>
                <a:gd name="T6" fmla="*/ 44 w 153"/>
                <a:gd name="T7" fmla="*/ 59 h 159"/>
                <a:gd name="T8" fmla="*/ 105 w 153"/>
                <a:gd name="T9" fmla="*/ 44 h 159"/>
                <a:gd name="T10" fmla="*/ 123 w 153"/>
                <a:gd name="T11" fmla="*/ 65 h 159"/>
                <a:gd name="T12" fmla="*/ 148 w 153"/>
                <a:gd name="T13" fmla="*/ 58 h 159"/>
                <a:gd name="T14" fmla="*/ 153 w 153"/>
                <a:gd name="T15" fmla="*/ 56 h 159"/>
                <a:gd name="T16" fmla="*/ 121 w 153"/>
                <a:gd name="T17" fmla="*/ 17 h 159"/>
                <a:gd name="T18" fmla="*/ 31 w 153"/>
                <a:gd name="T19" fmla="*/ 25 h 159"/>
                <a:gd name="T20" fmla="*/ 17 w 153"/>
                <a:gd name="T21" fmla="*/ 43 h 159"/>
                <a:gd name="T22" fmla="*/ 8 w 153"/>
                <a:gd name="T23" fmla="*/ 62 h 159"/>
                <a:gd name="T24" fmla="*/ 42 w 153"/>
                <a:gd name="T25" fmla="*/ 147 h 159"/>
                <a:gd name="T26" fmla="*/ 92 w 153"/>
                <a:gd name="T27" fmla="*/ 157 h 159"/>
                <a:gd name="T28" fmla="*/ 88 w 153"/>
                <a:gd name="T29"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59">
                  <a:moveTo>
                    <a:pt x="88" y="137"/>
                  </a:moveTo>
                  <a:cubicBezTo>
                    <a:pt x="85" y="126"/>
                    <a:pt x="85" y="126"/>
                    <a:pt x="85" y="126"/>
                  </a:cubicBezTo>
                  <a:cubicBezTo>
                    <a:pt x="76" y="127"/>
                    <a:pt x="67" y="125"/>
                    <a:pt x="59" y="120"/>
                  </a:cubicBezTo>
                  <a:cubicBezTo>
                    <a:pt x="38" y="107"/>
                    <a:pt x="31" y="80"/>
                    <a:pt x="44" y="59"/>
                  </a:cubicBezTo>
                  <a:cubicBezTo>
                    <a:pt x="56" y="38"/>
                    <a:pt x="84" y="31"/>
                    <a:pt x="105" y="44"/>
                  </a:cubicBezTo>
                  <a:cubicBezTo>
                    <a:pt x="113" y="49"/>
                    <a:pt x="119" y="56"/>
                    <a:pt x="123" y="65"/>
                  </a:cubicBezTo>
                  <a:cubicBezTo>
                    <a:pt x="148" y="58"/>
                    <a:pt x="148" y="58"/>
                    <a:pt x="148" y="58"/>
                  </a:cubicBezTo>
                  <a:cubicBezTo>
                    <a:pt x="153" y="56"/>
                    <a:pt x="153" y="56"/>
                    <a:pt x="153" y="56"/>
                  </a:cubicBezTo>
                  <a:cubicBezTo>
                    <a:pt x="147" y="40"/>
                    <a:pt x="136" y="26"/>
                    <a:pt x="121" y="17"/>
                  </a:cubicBezTo>
                  <a:cubicBezTo>
                    <a:pt x="92" y="0"/>
                    <a:pt x="55" y="4"/>
                    <a:pt x="31" y="25"/>
                  </a:cubicBezTo>
                  <a:cubicBezTo>
                    <a:pt x="26" y="30"/>
                    <a:pt x="21" y="36"/>
                    <a:pt x="17" y="43"/>
                  </a:cubicBezTo>
                  <a:cubicBezTo>
                    <a:pt x="13" y="49"/>
                    <a:pt x="10" y="56"/>
                    <a:pt x="8" y="62"/>
                  </a:cubicBezTo>
                  <a:cubicBezTo>
                    <a:pt x="0" y="94"/>
                    <a:pt x="13" y="129"/>
                    <a:pt x="42" y="147"/>
                  </a:cubicBezTo>
                  <a:cubicBezTo>
                    <a:pt x="58" y="156"/>
                    <a:pt x="75" y="159"/>
                    <a:pt x="92" y="157"/>
                  </a:cubicBezTo>
                  <a:lnTo>
                    <a:pt x="88"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66" name="Freeform 376"/>
            <p:cNvSpPr/>
            <p:nvPr/>
          </p:nvSpPr>
          <p:spPr bwMode="auto">
            <a:xfrm>
              <a:off x="6117843" y="1646219"/>
              <a:ext cx="155075" cy="131273"/>
            </a:xfrm>
            <a:custGeom>
              <a:avLst/>
              <a:gdLst>
                <a:gd name="T0" fmla="*/ 91 w 91"/>
                <a:gd name="T1" fmla="*/ 40 h 77"/>
                <a:gd name="T2" fmla="*/ 30 w 91"/>
                <a:gd name="T3" fmla="*/ 3 h 77"/>
                <a:gd name="T4" fmla="*/ 14 w 91"/>
                <a:gd name="T5" fmla="*/ 7 h 77"/>
                <a:gd name="T6" fmla="*/ 3 w 91"/>
                <a:gd name="T7" fmla="*/ 24 h 77"/>
                <a:gd name="T8" fmla="*/ 7 w 91"/>
                <a:gd name="T9" fmla="*/ 40 h 77"/>
                <a:gd name="T10" fmla="*/ 68 w 91"/>
                <a:gd name="T11" fmla="*/ 77 h 77"/>
                <a:gd name="T12" fmla="*/ 77 w 91"/>
                <a:gd name="T13" fmla="*/ 57 h 77"/>
                <a:gd name="T14" fmla="*/ 91 w 91"/>
                <a:gd name="T15" fmla="*/ 4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grpSp>
      <p:cxnSp>
        <p:nvCxnSpPr>
          <p:cNvPr id="67" name="直接连接符 66"/>
          <p:cNvCxnSpPr/>
          <p:nvPr/>
        </p:nvCxnSpPr>
        <p:spPr>
          <a:xfrm>
            <a:off x="8285806" y="4481761"/>
            <a:ext cx="292843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8125952" y="4448400"/>
            <a:ext cx="3251072" cy="1101767"/>
          </a:xfrm>
          <a:prstGeom prst="rect">
            <a:avLst/>
          </a:prstGeom>
          <a:noFill/>
        </p:spPr>
        <p:txBody>
          <a:bodyPr vert="horz" wrap="square" lIns="124388" tIns="62194" rIns="124388" bIns="62194" numCol="1" anchor="t" anchorCtr="0" compatLnSpc="1">
            <a:spAutoFit/>
          </a:bodyPr>
          <a:lstStyle/>
          <a:p>
            <a:pPr fontAlgn="base">
              <a:lnSpc>
                <a:spcPct val="150000"/>
              </a:lnSpc>
              <a:spcBef>
                <a:spcPct val="0"/>
              </a:spcBef>
              <a:spcAft>
                <a:spcPct val="0"/>
              </a:spcAft>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037698" y="4463695"/>
            <a:ext cx="292843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auto">
          <a:xfrm>
            <a:off x="877844" y="4430334"/>
            <a:ext cx="3251072" cy="1101767"/>
          </a:xfrm>
          <a:prstGeom prst="rect">
            <a:avLst/>
          </a:prstGeom>
          <a:noFill/>
        </p:spPr>
        <p:txBody>
          <a:bodyPr vert="horz" wrap="square" lIns="124388" tIns="62194" rIns="124388" bIns="62194" numCol="1" anchor="t" anchorCtr="0" compatLnSpc="1">
            <a:spAutoFit/>
          </a:bodyPr>
          <a:lstStyle/>
          <a:p>
            <a:pPr fontAlgn="base">
              <a:lnSpc>
                <a:spcPct val="150000"/>
              </a:lnSpc>
              <a:spcBef>
                <a:spcPct val="0"/>
              </a:spcBef>
              <a:spcAft>
                <a:spcPct val="0"/>
              </a:spcAft>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8368627" y="3779750"/>
            <a:ext cx="615071" cy="648509"/>
            <a:chOff x="4222411" y="4893577"/>
            <a:chExt cx="610202" cy="649873"/>
          </a:xfrm>
          <a:solidFill>
            <a:schemeClr val="accent2">
              <a:lumMod val="75000"/>
            </a:schemeClr>
          </a:solidFill>
        </p:grpSpPr>
        <p:sp>
          <p:nvSpPr>
            <p:cNvPr id="72" name="Freeform 397"/>
            <p:cNvSpPr/>
            <p:nvPr/>
          </p:nvSpPr>
          <p:spPr bwMode="auto">
            <a:xfrm>
              <a:off x="4663834" y="5236185"/>
              <a:ext cx="168779" cy="136322"/>
            </a:xfrm>
            <a:custGeom>
              <a:avLst/>
              <a:gdLst>
                <a:gd name="T0" fmla="*/ 89 w 99"/>
                <a:gd name="T1" fmla="*/ 48 h 80"/>
                <a:gd name="T2" fmla="*/ 60 w 99"/>
                <a:gd name="T3" fmla="*/ 0 h 80"/>
                <a:gd name="T4" fmla="*/ 0 w 99"/>
                <a:gd name="T5" fmla="*/ 0 h 80"/>
                <a:gd name="T6" fmla="*/ 38 w 99"/>
                <a:gd name="T7" fmla="*/ 65 h 80"/>
                <a:gd name="T8" fmla="*/ 38 w 99"/>
                <a:gd name="T9" fmla="*/ 80 h 80"/>
                <a:gd name="T10" fmla="*/ 73 w 99"/>
                <a:gd name="T11" fmla="*/ 80 h 80"/>
                <a:gd name="T12" fmla="*/ 89 w 99"/>
                <a:gd name="T13" fmla="*/ 48 h 80"/>
              </a:gdLst>
              <a:ahLst/>
              <a:cxnLst>
                <a:cxn ang="0">
                  <a:pos x="T0" y="T1"/>
                </a:cxn>
                <a:cxn ang="0">
                  <a:pos x="T2" y="T3"/>
                </a:cxn>
                <a:cxn ang="0">
                  <a:pos x="T4" y="T5"/>
                </a:cxn>
                <a:cxn ang="0">
                  <a:pos x="T6" y="T7"/>
                </a:cxn>
                <a:cxn ang="0">
                  <a:pos x="T8" y="T9"/>
                </a:cxn>
                <a:cxn ang="0">
                  <a:pos x="T10" y="T11"/>
                </a:cxn>
                <a:cxn ang="0">
                  <a:pos x="T12" y="T13"/>
                </a:cxn>
              </a:cxnLst>
              <a:rect l="0" t="0" r="r" b="b"/>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73" name="Freeform 398"/>
            <p:cNvSpPr/>
            <p:nvPr/>
          </p:nvSpPr>
          <p:spPr bwMode="auto">
            <a:xfrm>
              <a:off x="4433746" y="5003212"/>
              <a:ext cx="177435" cy="205565"/>
            </a:xfrm>
            <a:custGeom>
              <a:avLst/>
              <a:gdLst>
                <a:gd name="T0" fmla="*/ 52 w 104"/>
                <a:gd name="T1" fmla="*/ 0 h 121"/>
                <a:gd name="T2" fmla="*/ 0 w 104"/>
                <a:gd name="T3" fmla="*/ 60 h 121"/>
                <a:gd name="T4" fmla="*/ 31 w 104"/>
                <a:gd name="T5" fmla="*/ 116 h 121"/>
                <a:gd name="T6" fmla="*/ 31 w 104"/>
                <a:gd name="T7" fmla="*/ 116 h 121"/>
                <a:gd name="T8" fmla="*/ 52 w 104"/>
                <a:gd name="T9" fmla="*/ 121 h 121"/>
                <a:gd name="T10" fmla="*/ 73 w 104"/>
                <a:gd name="T11" fmla="*/ 116 h 121"/>
                <a:gd name="T12" fmla="*/ 74 w 104"/>
                <a:gd name="T13" fmla="*/ 115 h 121"/>
                <a:gd name="T14" fmla="*/ 104 w 104"/>
                <a:gd name="T15" fmla="*/ 60 h 121"/>
                <a:gd name="T16" fmla="*/ 52 w 104"/>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74" name="Freeform 399"/>
            <p:cNvSpPr/>
            <p:nvPr/>
          </p:nvSpPr>
          <p:spPr bwMode="auto">
            <a:xfrm>
              <a:off x="4350078" y="5227530"/>
              <a:ext cx="351263" cy="315920"/>
            </a:xfrm>
            <a:custGeom>
              <a:avLst/>
              <a:gdLst>
                <a:gd name="T0" fmla="*/ 150 w 206"/>
                <a:gd name="T1" fmla="*/ 5 h 185"/>
                <a:gd name="T2" fmla="*/ 134 w 206"/>
                <a:gd name="T3" fmla="*/ 0 h 185"/>
                <a:gd name="T4" fmla="*/ 134 w 206"/>
                <a:gd name="T5" fmla="*/ 0 h 185"/>
                <a:gd name="T6" fmla="*/ 120 w 206"/>
                <a:gd name="T7" fmla="*/ 5 h 185"/>
                <a:gd name="T8" fmla="*/ 103 w 206"/>
                <a:gd name="T9" fmla="*/ 12 h 185"/>
                <a:gd name="T10" fmla="*/ 87 w 206"/>
                <a:gd name="T11" fmla="*/ 5 h 185"/>
                <a:gd name="T12" fmla="*/ 73 w 206"/>
                <a:gd name="T13" fmla="*/ 0 h 185"/>
                <a:gd name="T14" fmla="*/ 57 w 206"/>
                <a:gd name="T15" fmla="*/ 5 h 185"/>
                <a:gd name="T16" fmla="*/ 0 w 206"/>
                <a:gd name="T17" fmla="*/ 73 h 185"/>
                <a:gd name="T18" fmla="*/ 0 w 206"/>
                <a:gd name="T19" fmla="*/ 85 h 185"/>
                <a:gd name="T20" fmla="*/ 0 w 206"/>
                <a:gd name="T21" fmla="*/ 151 h 185"/>
                <a:gd name="T22" fmla="*/ 94 w 206"/>
                <a:gd name="T23" fmla="*/ 185 h 185"/>
                <a:gd name="T24" fmla="*/ 113 w 206"/>
                <a:gd name="T25" fmla="*/ 185 h 185"/>
                <a:gd name="T26" fmla="*/ 206 w 206"/>
                <a:gd name="T27" fmla="*/ 151 h 185"/>
                <a:gd name="T28" fmla="*/ 206 w 206"/>
                <a:gd name="T29" fmla="*/ 85 h 185"/>
                <a:gd name="T30" fmla="*/ 206 w 206"/>
                <a:gd name="T31" fmla="*/ 73 h 185"/>
                <a:gd name="T32" fmla="*/ 150 w 206"/>
                <a:gd name="T33"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dirty="0">
                <a:latin typeface="微软雅黑" panose="020B0503020204020204" pitchFamily="34" charset="-122"/>
                <a:ea typeface="微软雅黑" panose="020B0503020204020204" pitchFamily="34" charset="-122"/>
                <a:cs typeface="+mn-ea"/>
                <a:sym typeface="+mn-lt"/>
              </a:endParaRPr>
            </a:p>
          </p:txBody>
        </p:sp>
        <p:sp>
          <p:nvSpPr>
            <p:cNvPr id="75" name="Freeform 400"/>
            <p:cNvSpPr/>
            <p:nvPr/>
          </p:nvSpPr>
          <p:spPr bwMode="auto">
            <a:xfrm>
              <a:off x="4222411" y="5236185"/>
              <a:ext cx="166616" cy="136322"/>
            </a:xfrm>
            <a:custGeom>
              <a:avLst/>
              <a:gdLst>
                <a:gd name="T0" fmla="*/ 98 w 98"/>
                <a:gd name="T1" fmla="*/ 0 h 80"/>
                <a:gd name="T2" fmla="*/ 39 w 98"/>
                <a:gd name="T3" fmla="*/ 0 h 80"/>
                <a:gd name="T4" fmla="*/ 10 w 98"/>
                <a:gd name="T5" fmla="*/ 48 h 80"/>
                <a:gd name="T6" fmla="*/ 26 w 98"/>
                <a:gd name="T7" fmla="*/ 80 h 80"/>
                <a:gd name="T8" fmla="*/ 60 w 98"/>
                <a:gd name="T9" fmla="*/ 80 h 80"/>
                <a:gd name="T10" fmla="*/ 60 w 98"/>
                <a:gd name="T11" fmla="*/ 65 h 80"/>
                <a:gd name="T12" fmla="*/ 98 w 9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76" name="Freeform 401"/>
            <p:cNvSpPr/>
            <p:nvPr/>
          </p:nvSpPr>
          <p:spPr bwMode="auto">
            <a:xfrm>
              <a:off x="4295260" y="4893577"/>
              <a:ext cx="462340" cy="331067"/>
            </a:xfrm>
            <a:custGeom>
              <a:avLst/>
              <a:gdLst>
                <a:gd name="T0" fmla="*/ 28 w 271"/>
                <a:gd name="T1" fmla="*/ 194 h 194"/>
                <a:gd name="T2" fmla="*/ 68 w 271"/>
                <a:gd name="T3" fmla="*/ 194 h 194"/>
                <a:gd name="T4" fmla="*/ 84 w 271"/>
                <a:gd name="T5" fmla="*/ 188 h 194"/>
                <a:gd name="T6" fmla="*/ 96 w 271"/>
                <a:gd name="T7" fmla="*/ 183 h 194"/>
                <a:gd name="T8" fmla="*/ 93 w 271"/>
                <a:gd name="T9" fmla="*/ 180 h 194"/>
                <a:gd name="T10" fmla="*/ 42 w 271"/>
                <a:gd name="T11" fmla="*/ 180 h 194"/>
                <a:gd name="T12" fmla="*/ 18 w 271"/>
                <a:gd name="T13" fmla="*/ 156 h 194"/>
                <a:gd name="T14" fmla="*/ 18 w 271"/>
                <a:gd name="T15" fmla="*/ 39 h 194"/>
                <a:gd name="T16" fmla="*/ 42 w 271"/>
                <a:gd name="T17" fmla="*/ 15 h 194"/>
                <a:gd name="T18" fmla="*/ 228 w 271"/>
                <a:gd name="T19" fmla="*/ 15 h 194"/>
                <a:gd name="T20" fmla="*/ 253 w 271"/>
                <a:gd name="T21" fmla="*/ 39 h 194"/>
                <a:gd name="T22" fmla="*/ 253 w 271"/>
                <a:gd name="T23" fmla="*/ 156 h 194"/>
                <a:gd name="T24" fmla="*/ 228 w 271"/>
                <a:gd name="T25" fmla="*/ 180 h 194"/>
                <a:gd name="T26" fmla="*/ 176 w 271"/>
                <a:gd name="T27" fmla="*/ 180 h 194"/>
                <a:gd name="T28" fmla="*/ 173 w 271"/>
                <a:gd name="T29" fmla="*/ 183 h 194"/>
                <a:gd name="T30" fmla="*/ 203 w 271"/>
                <a:gd name="T31" fmla="*/ 194 h 194"/>
                <a:gd name="T32" fmla="*/ 243 w 271"/>
                <a:gd name="T33" fmla="*/ 194 h 194"/>
                <a:gd name="T34" fmla="*/ 271 w 271"/>
                <a:gd name="T35" fmla="*/ 166 h 194"/>
                <a:gd name="T36" fmla="*/ 271 w 271"/>
                <a:gd name="T37" fmla="*/ 29 h 194"/>
                <a:gd name="T38" fmla="*/ 243 w 271"/>
                <a:gd name="T39" fmla="*/ 0 h 194"/>
                <a:gd name="T40" fmla="*/ 28 w 271"/>
                <a:gd name="T41" fmla="*/ 0 h 194"/>
                <a:gd name="T42" fmla="*/ 0 w 271"/>
                <a:gd name="T43" fmla="*/ 29 h 194"/>
                <a:gd name="T44" fmla="*/ 0 w 271"/>
                <a:gd name="T45" fmla="*/ 166 h 194"/>
                <a:gd name="T46" fmla="*/ 28 w 271"/>
                <a:gd name="T4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grpSp>
      <p:grpSp>
        <p:nvGrpSpPr>
          <p:cNvPr id="77" name="组合 76"/>
          <p:cNvGrpSpPr/>
          <p:nvPr/>
        </p:nvGrpSpPr>
        <p:grpSpPr>
          <a:xfrm>
            <a:off x="1104191" y="3757965"/>
            <a:ext cx="558997" cy="624891"/>
            <a:chOff x="1027865" y="1177546"/>
            <a:chExt cx="670069" cy="756622"/>
          </a:xfrm>
          <a:solidFill>
            <a:srgbClr val="3C536A"/>
          </a:solidFill>
        </p:grpSpPr>
        <p:sp>
          <p:nvSpPr>
            <p:cNvPr id="78"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79"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0" name="Freeform 650"/>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1"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2"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3"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4"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5"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6"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7" name="Freeform 657"/>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8"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89"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cs typeface="+mn-ea"/>
                <a:sym typeface="+mn-lt"/>
              </a:endParaRPr>
            </a:p>
          </p:txBody>
        </p:sp>
      </p:grpSp>
      <p:sp>
        <p:nvSpPr>
          <p:cNvPr id="63"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cxnSp>
        <p:nvCxnSpPr>
          <p:cNvPr id="96" name="直接连接符 95"/>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childTnLst>
                          </p:cTn>
                        </p:par>
                        <p:par>
                          <p:cTn id="49" fill="hold">
                            <p:stCondLst>
                              <p:cond delay="4500"/>
                            </p:stCondLst>
                            <p:childTnLst>
                              <p:par>
                                <p:cTn id="50" presetID="47" presetClass="entr" presetSubtype="0"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6500"/>
                            </p:stCondLst>
                            <p:childTnLst>
                              <p:par>
                                <p:cTn id="66" presetID="47"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22" presetClass="entr" presetSubtype="8" fill="hold"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wipe(left)">
                                      <p:cBhvr>
                                        <p:cTn id="74" dur="500"/>
                                        <p:tgtEl>
                                          <p:spTgt spid="69"/>
                                        </p:tgtEl>
                                      </p:cBhvr>
                                    </p:animEffect>
                                  </p:childTnLst>
                                </p:cTn>
                              </p:par>
                            </p:childTnLst>
                          </p:cTn>
                        </p:par>
                        <p:par>
                          <p:cTn id="75" fill="hold">
                            <p:stCondLst>
                              <p:cond delay="8000"/>
                            </p:stCondLst>
                            <p:childTnLst>
                              <p:par>
                                <p:cTn id="76" presetID="53" presetClass="entr" presetSubtype="16"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animEffect transition="in" filter="fade">
                                      <p:cBhvr>
                                        <p:cTn id="8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8"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15"/>
          <p:cNvSpPr>
            <a:spLocks noChangeArrowheads="1"/>
          </p:cNvSpPr>
          <p:nvPr/>
        </p:nvSpPr>
        <p:spPr bwMode="auto">
          <a:xfrm>
            <a:off x="5320945" y="3230773"/>
            <a:ext cx="1233948" cy="1231832"/>
          </a:xfrm>
          <a:prstGeom prst="ellipse">
            <a:avLst/>
          </a:prstGeom>
          <a:solidFill>
            <a:sysClr val="window" lastClr="FFFFFF">
              <a:lumMod val="85000"/>
            </a:sysClr>
          </a:solidFill>
          <a:ln>
            <a:noFill/>
          </a:ln>
        </p:spPr>
        <p:txBody>
          <a:bodyPr lIns="0" tIns="0" rIns="0" bIns="0" anchor="ctr"/>
          <a:lstStyle/>
          <a:p>
            <a:pPr algn="ctr" defTabSz="1219200">
              <a:defRPr/>
            </a:pPr>
            <a:r>
              <a:rPr lang="zh-CN" altLang="en-US" sz="3200" b="1" kern="0" dirty="0">
                <a:solidFill>
                  <a:srgbClr val="046391"/>
                </a:solidFill>
                <a:latin typeface="微软雅黑" panose="020B0503020204020204" pitchFamily="34" charset="-122"/>
                <a:ea typeface="微软雅黑" panose="020B0503020204020204" pitchFamily="34" charset="-122"/>
              </a:rPr>
              <a:t>目标</a:t>
            </a:r>
          </a:p>
        </p:txBody>
      </p:sp>
      <p:grpSp>
        <p:nvGrpSpPr>
          <p:cNvPr id="43" name="组合 42"/>
          <p:cNvGrpSpPr/>
          <p:nvPr/>
        </p:nvGrpSpPr>
        <p:grpSpPr>
          <a:xfrm>
            <a:off x="4131444" y="1785167"/>
            <a:ext cx="2302807" cy="2472131"/>
            <a:chOff x="3088977" y="1117152"/>
            <a:chExt cx="1727200" cy="1854200"/>
          </a:xfrm>
        </p:grpSpPr>
        <p:sp>
          <p:nvSpPr>
            <p:cNvPr id="44" name="任意多边形 4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chemeClr val="accent2">
                <a:lumMod val="75000"/>
              </a:schemeClr>
            </a:solidFill>
            <a:ln w="25400" cap="flat" cmpd="sng" algn="ctr">
              <a:noFill/>
              <a:prstDash val="solid"/>
            </a:ln>
            <a:effectLst/>
          </p:spPr>
          <p:txBody>
            <a:bodyPr anchor="ctr"/>
            <a:lstStyle/>
            <a:p>
              <a:pPr algn="ctr" defTabSz="1219200">
                <a:defRPr/>
              </a:pPr>
              <a:endParaRPr lang="zh-CN" altLang="en-US" sz="1865" kern="0" dirty="0">
                <a:solidFill>
                  <a:srgbClr val="FFFFFF"/>
                </a:solidFill>
                <a:latin typeface="微软雅黑" panose="020B0503020204020204" pitchFamily="34" charset="-122"/>
                <a:ea typeface="微软雅黑" panose="020B0503020204020204" pitchFamily="34" charset="-122"/>
              </a:endParaRPr>
            </a:p>
          </p:txBody>
        </p:sp>
        <p:sp>
          <p:nvSpPr>
            <p:cNvPr id="45"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spcBef>
                  <a:spcPct val="0"/>
                </a:spcBef>
                <a:buNone/>
                <a:defRPr/>
              </a:pPr>
              <a:r>
                <a:rPr lang="zh-CN" altLang="en-US" sz="2135" kern="0" dirty="0">
                  <a:solidFill>
                    <a:srgbClr val="FFFFFF"/>
                  </a:solidFill>
                  <a:latin typeface="微软雅黑" panose="020B0503020204020204" pitchFamily="34" charset="-122"/>
                </a:rPr>
                <a:t>不想做</a:t>
              </a:r>
            </a:p>
          </p:txBody>
        </p:sp>
      </p:grpSp>
      <p:grpSp>
        <p:nvGrpSpPr>
          <p:cNvPr id="46" name="组合 45"/>
          <p:cNvGrpSpPr/>
          <p:nvPr/>
        </p:nvGrpSpPr>
        <p:grpSpPr>
          <a:xfrm>
            <a:off x="5481804" y="3446661"/>
            <a:ext cx="2340905" cy="2427683"/>
            <a:chOff x="4101802" y="2363340"/>
            <a:chExt cx="1755775" cy="1820862"/>
          </a:xfrm>
        </p:grpSpPr>
        <p:sp>
          <p:nvSpPr>
            <p:cNvPr id="47" name="任意多边形 4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chemeClr val="accent2">
                <a:lumMod val="75000"/>
              </a:schemeClr>
            </a:solidFill>
            <a:ln w="25400" cap="flat" cmpd="sng" algn="ctr">
              <a:noFill/>
              <a:prstDash val="solid"/>
            </a:ln>
            <a:effectLst/>
          </p:spPr>
          <p:txBody>
            <a:bodyPr anchor="ctr"/>
            <a:lstStyle/>
            <a:p>
              <a:pPr algn="ctr" defTabSz="1219200">
                <a:defRPr/>
              </a:pPr>
              <a:endParaRPr lang="zh-CN" altLang="en-US" sz="1865" kern="0" dirty="0">
                <a:solidFill>
                  <a:srgbClr val="FFFFFF"/>
                </a:solidFill>
                <a:latin typeface="微软雅黑" panose="020B0503020204020204" pitchFamily="34" charset="-122"/>
                <a:ea typeface="微软雅黑" panose="020B0503020204020204" pitchFamily="34" charset="-122"/>
              </a:endParaRPr>
            </a:p>
          </p:txBody>
        </p:sp>
        <p:sp>
          <p:nvSpPr>
            <p:cNvPr id="48"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spcBef>
                  <a:spcPct val="0"/>
                </a:spcBef>
                <a:buNone/>
                <a:defRPr/>
              </a:pPr>
              <a:r>
                <a:rPr lang="zh-CN" altLang="en-US" sz="2135" kern="0" dirty="0">
                  <a:solidFill>
                    <a:srgbClr val="FFFFFF"/>
                  </a:solidFill>
                  <a:latin typeface="微软雅黑" panose="020B0503020204020204" pitchFamily="34" charset="-122"/>
                </a:rPr>
                <a:t>不好做</a:t>
              </a:r>
            </a:p>
          </p:txBody>
        </p:sp>
      </p:grpSp>
      <p:grpSp>
        <p:nvGrpSpPr>
          <p:cNvPr id="49" name="组合 48"/>
          <p:cNvGrpSpPr/>
          <p:nvPr/>
        </p:nvGrpSpPr>
        <p:grpSpPr>
          <a:xfrm>
            <a:off x="5524135" y="2200012"/>
            <a:ext cx="2501763" cy="2093269"/>
            <a:chOff x="4133552" y="1428302"/>
            <a:chExt cx="1876425" cy="1570038"/>
          </a:xfrm>
        </p:grpSpPr>
        <p:sp>
          <p:nvSpPr>
            <p:cNvPr id="50" name="任意多边形 4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75" y="913462"/>
                    <a:pt x="111198" y="901507"/>
                    <a:pt x="102241" y="889552"/>
                  </a:cubicBezTo>
                  <a:cubicBezTo>
                    <a:pt x="-39579" y="687818"/>
                    <a:pt x="-35923" y="410555"/>
                    <a:pt x="126139" y="208394"/>
                  </a:cubicBezTo>
                  <a:close/>
                </a:path>
              </a:pathLst>
            </a:custGeom>
            <a:solidFill>
              <a:srgbClr val="3C536A"/>
            </a:solidFill>
            <a:ln w="25400" cap="flat" cmpd="sng" algn="ctr">
              <a:noFill/>
              <a:prstDash val="solid"/>
            </a:ln>
            <a:effectLst/>
          </p:spPr>
          <p:txBody>
            <a:bodyPr anchor="ctr"/>
            <a:lstStyle/>
            <a:p>
              <a:pPr algn="ctr" defTabSz="1219200">
                <a:defRPr/>
              </a:pPr>
              <a:endParaRPr lang="zh-CN" altLang="en-US" sz="1865" kern="0">
                <a:solidFill>
                  <a:srgbClr val="FFFFFF"/>
                </a:solidFill>
                <a:latin typeface="微软雅黑" panose="020B0503020204020204" pitchFamily="34" charset="-122"/>
                <a:ea typeface="微软雅黑" panose="020B0503020204020204" pitchFamily="34" charset="-122"/>
              </a:endParaRPr>
            </a:p>
          </p:txBody>
        </p:sp>
        <p:sp>
          <p:nvSpPr>
            <p:cNvPr id="51"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spcBef>
                  <a:spcPct val="0"/>
                </a:spcBef>
                <a:buNone/>
                <a:defRPr/>
              </a:pPr>
              <a:r>
                <a:rPr lang="zh-CN" altLang="en-US" sz="2135" kern="0" dirty="0">
                  <a:solidFill>
                    <a:srgbClr val="FFFFFF"/>
                  </a:solidFill>
                  <a:latin typeface="微软雅黑" panose="020B0503020204020204" pitchFamily="34" charset="-122"/>
                </a:rPr>
                <a:t>不会做</a:t>
              </a:r>
            </a:p>
          </p:txBody>
        </p:sp>
      </p:grpSp>
      <p:grpSp>
        <p:nvGrpSpPr>
          <p:cNvPr id="52" name="组合 51"/>
          <p:cNvGrpSpPr/>
          <p:nvPr/>
        </p:nvGrpSpPr>
        <p:grpSpPr>
          <a:xfrm>
            <a:off x="3917671" y="3402213"/>
            <a:ext cx="2457316" cy="2199097"/>
            <a:chOff x="2928639" y="2330002"/>
            <a:chExt cx="1843088" cy="1649413"/>
          </a:xfrm>
        </p:grpSpPr>
        <p:sp>
          <p:nvSpPr>
            <p:cNvPr id="53" name="任意多边形 5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rgbClr val="3C536A"/>
            </a:solidFill>
            <a:ln w="25400" cap="flat" cmpd="sng" algn="ctr">
              <a:noFill/>
              <a:prstDash val="solid"/>
            </a:ln>
            <a:effectLst/>
          </p:spPr>
          <p:txBody>
            <a:bodyPr anchor="ctr"/>
            <a:lstStyle/>
            <a:p>
              <a:pPr algn="ctr" defTabSz="1219200">
                <a:defRPr/>
              </a:pPr>
              <a:endParaRPr lang="zh-CN" altLang="en-US" sz="1865" kern="0">
                <a:solidFill>
                  <a:srgbClr val="FFFFFF"/>
                </a:solidFill>
                <a:latin typeface="微软雅黑" panose="020B0503020204020204" pitchFamily="34" charset="-122"/>
                <a:ea typeface="微软雅黑" panose="020B0503020204020204" pitchFamily="34" charset="-122"/>
              </a:endParaRPr>
            </a:p>
          </p:txBody>
        </p:sp>
        <p:sp>
          <p:nvSpPr>
            <p:cNvPr id="54"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spcBef>
                  <a:spcPct val="0"/>
                </a:spcBef>
                <a:buNone/>
                <a:defRPr/>
              </a:pPr>
              <a:r>
                <a:rPr lang="zh-CN" altLang="en-US" sz="2135" kern="0" dirty="0">
                  <a:solidFill>
                    <a:srgbClr val="FFFFFF"/>
                  </a:solidFill>
                  <a:latin typeface="微软雅黑" panose="020B0503020204020204" pitchFamily="34" charset="-122"/>
                </a:rPr>
                <a:t>做不好</a:t>
              </a:r>
            </a:p>
          </p:txBody>
        </p:sp>
      </p:grpSp>
      <p:sp>
        <p:nvSpPr>
          <p:cNvPr id="55" name="矩形 54"/>
          <p:cNvSpPr/>
          <p:nvPr/>
        </p:nvSpPr>
        <p:spPr>
          <a:xfrm>
            <a:off x="7780376" y="1796421"/>
            <a:ext cx="2889999" cy="1539510"/>
          </a:xfrm>
          <a:prstGeom prst="rect">
            <a:avLst/>
          </a:prstGeom>
        </p:spPr>
        <p:txBody>
          <a:bodyPr anchor="ctr"/>
          <a:lstStyle/>
          <a:p>
            <a:pPr algn="just" defTabSz="1219200">
              <a:lnSpc>
                <a:spcPct val="120000"/>
              </a:lnSpc>
              <a:defRPr/>
            </a:pPr>
            <a:r>
              <a:rPr lang="zh-CN" altLang="en-US" sz="1515"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6" name="矩形 55"/>
          <p:cNvSpPr/>
          <p:nvPr/>
        </p:nvSpPr>
        <p:spPr>
          <a:xfrm>
            <a:off x="7780376" y="4198397"/>
            <a:ext cx="2889999" cy="1542241"/>
          </a:xfrm>
          <a:prstGeom prst="rect">
            <a:avLst/>
          </a:prstGeom>
        </p:spPr>
        <p:txBody>
          <a:bodyPr anchor="ctr"/>
          <a:lstStyle/>
          <a:p>
            <a:pPr algn="just" defTabSz="1219200">
              <a:lnSpc>
                <a:spcPct val="120000"/>
              </a:lnSpc>
              <a:defRPr/>
            </a:pPr>
            <a:r>
              <a:rPr lang="zh-CN" altLang="en-US" sz="1515"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7" name="矩形 56"/>
          <p:cNvSpPr/>
          <p:nvPr/>
        </p:nvSpPr>
        <p:spPr>
          <a:xfrm>
            <a:off x="1316803" y="1769296"/>
            <a:ext cx="2861207" cy="1593760"/>
          </a:xfrm>
          <a:prstGeom prst="rect">
            <a:avLst/>
          </a:prstGeom>
        </p:spPr>
        <p:txBody>
          <a:bodyPr anchor="ctr"/>
          <a:lstStyle/>
          <a:p>
            <a:pPr algn="just" defTabSz="1219200">
              <a:lnSpc>
                <a:spcPct val="120000"/>
              </a:lnSpc>
              <a:defRPr/>
            </a:pPr>
            <a:r>
              <a:rPr lang="zh-CN" altLang="en-US" sz="1515"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8" name="矩形 57"/>
          <p:cNvSpPr/>
          <p:nvPr/>
        </p:nvSpPr>
        <p:spPr>
          <a:xfrm>
            <a:off x="1316803" y="4198397"/>
            <a:ext cx="2861207" cy="1542241"/>
          </a:xfrm>
          <a:prstGeom prst="rect">
            <a:avLst/>
          </a:prstGeom>
        </p:spPr>
        <p:txBody>
          <a:bodyPr anchor="ctr"/>
          <a:lstStyle/>
          <a:p>
            <a:pPr algn="just" defTabSz="1219200">
              <a:lnSpc>
                <a:spcPct val="120000"/>
              </a:lnSpc>
              <a:defRPr/>
            </a:pPr>
            <a:r>
              <a:rPr lang="zh-CN" altLang="en-US" sz="1515"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26"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cxnSp>
        <p:nvCxnSpPr>
          <p:cNvPr id="27" name="直接连接符 26"/>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style.rotation</p:attrName>
                                        </p:attrNameLst>
                                      </p:cBhvr>
                                      <p:tavLst>
                                        <p:tav tm="0">
                                          <p:val>
                                            <p:fltVal val="720"/>
                                          </p:val>
                                        </p:tav>
                                        <p:tav tm="100000">
                                          <p:val>
                                            <p:fltVal val="0"/>
                                          </p:val>
                                        </p:tav>
                                      </p:tavLst>
                                    </p:anim>
                                    <p:anim calcmode="lin" valueType="num">
                                      <p:cBhvr>
                                        <p:cTn id="9" dur="500" fill="hold"/>
                                        <p:tgtEl>
                                          <p:spTgt spid="43"/>
                                        </p:tgtEl>
                                        <p:attrNameLst>
                                          <p:attrName>ppt_h</p:attrName>
                                        </p:attrNameLst>
                                      </p:cBhvr>
                                      <p:tavLst>
                                        <p:tav tm="0">
                                          <p:val>
                                            <p:fltVal val="0"/>
                                          </p:val>
                                        </p:tav>
                                        <p:tav tm="100000">
                                          <p:val>
                                            <p:strVal val="#ppt_h"/>
                                          </p:val>
                                        </p:tav>
                                      </p:tavLst>
                                    </p:anim>
                                    <p:anim calcmode="lin" valueType="num">
                                      <p:cBhvr>
                                        <p:cTn id="10" dur="500" fill="hold"/>
                                        <p:tgtEl>
                                          <p:spTgt spid="4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style.rotation</p:attrName>
                                        </p:attrNameLst>
                                      </p:cBhvr>
                                      <p:tavLst>
                                        <p:tav tm="0">
                                          <p:val>
                                            <p:fltVal val="720"/>
                                          </p:val>
                                        </p:tav>
                                        <p:tav tm="100000">
                                          <p:val>
                                            <p:fltVal val="0"/>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 calcmode="lin" valueType="num">
                                      <p:cBhvr>
                                        <p:cTn id="16" dur="500" fill="hold"/>
                                        <p:tgtEl>
                                          <p:spTgt spid="4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style.rotation</p:attrName>
                                        </p:attrNameLst>
                                      </p:cBhvr>
                                      <p:tavLst>
                                        <p:tav tm="0">
                                          <p:val>
                                            <p:fltVal val="720"/>
                                          </p:val>
                                        </p:tav>
                                        <p:tav tm="100000">
                                          <p:val>
                                            <p:fltVal val="0"/>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 calcmode="lin" valueType="num">
                                      <p:cBhvr>
                                        <p:cTn id="22" dur="500" fill="hold"/>
                                        <p:tgtEl>
                                          <p:spTgt spid="4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style.rotation</p:attrName>
                                        </p:attrNameLst>
                                      </p:cBhvr>
                                      <p:tavLst>
                                        <p:tav tm="0">
                                          <p:val>
                                            <p:fltVal val="720"/>
                                          </p:val>
                                        </p:tav>
                                        <p:tav tm="100000">
                                          <p:val>
                                            <p:fltVal val="0"/>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1+#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0-#ppt_w/2"/>
                                          </p:val>
                                        </p:tav>
                                        <p:tav tm="100000">
                                          <p:val>
                                            <p:strVal val="#ppt_x"/>
                                          </p:val>
                                        </p:tav>
                                      </p:tavLst>
                                    </p:anim>
                                    <p:anim calcmode="lin" valueType="num">
                                      <p:cBhvr additive="base">
                                        <p:cTn id="46" dur="500" fill="hold"/>
                                        <p:tgtEl>
                                          <p:spTgt spid="5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5" grpId="0"/>
      <p:bldP spid="56" grpId="0"/>
      <p:bldP spid="57"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1172143" y="3481107"/>
            <a:ext cx="1499614" cy="396309"/>
            <a:chOff x="1424694" y="3437117"/>
            <a:chExt cx="1499779" cy="396331"/>
          </a:xfrm>
          <a:solidFill>
            <a:srgbClr val="3C536A"/>
          </a:solidFill>
        </p:grpSpPr>
        <p:sp>
          <p:nvSpPr>
            <p:cNvPr id="15"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0"/>
          <p:cNvGrpSpPr/>
          <p:nvPr/>
        </p:nvGrpSpPr>
        <p:grpSpPr>
          <a:xfrm>
            <a:off x="2740538" y="3627729"/>
            <a:ext cx="1499614" cy="385307"/>
            <a:chOff x="2993261" y="3583747"/>
            <a:chExt cx="1499779" cy="385328"/>
          </a:xfrm>
          <a:solidFill>
            <a:schemeClr val="accent2">
              <a:lumMod val="75000"/>
            </a:schemeClr>
          </a:solidFill>
        </p:grpSpPr>
        <p:sp>
          <p:nvSpPr>
            <p:cNvPr id="18"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1"/>
          <p:cNvGrpSpPr/>
          <p:nvPr/>
        </p:nvGrpSpPr>
        <p:grpSpPr>
          <a:xfrm>
            <a:off x="4308931" y="3481109"/>
            <a:ext cx="1499614" cy="396308"/>
            <a:chOff x="4561827" y="3437117"/>
            <a:chExt cx="1499779" cy="396330"/>
          </a:xfrm>
          <a:solidFill>
            <a:srgbClr val="3C536A"/>
          </a:solidFill>
        </p:grpSpPr>
        <p:sp>
          <p:nvSpPr>
            <p:cNvPr id="21"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2"/>
          <p:cNvGrpSpPr/>
          <p:nvPr/>
        </p:nvGrpSpPr>
        <p:grpSpPr>
          <a:xfrm>
            <a:off x="5877325" y="3627729"/>
            <a:ext cx="1499614" cy="385307"/>
            <a:chOff x="6130393" y="3583747"/>
            <a:chExt cx="1499779" cy="385328"/>
          </a:xfrm>
          <a:solidFill>
            <a:schemeClr val="accent2">
              <a:lumMod val="75000"/>
            </a:schemeClr>
          </a:solidFill>
        </p:grpSpPr>
        <p:sp>
          <p:nvSpPr>
            <p:cNvPr id="24"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35"/>
          <p:cNvGrpSpPr/>
          <p:nvPr/>
        </p:nvGrpSpPr>
        <p:grpSpPr>
          <a:xfrm>
            <a:off x="9014115" y="3627731"/>
            <a:ext cx="1499614" cy="385306"/>
            <a:chOff x="9267526" y="3583748"/>
            <a:chExt cx="1499779" cy="385327"/>
          </a:xfrm>
          <a:solidFill>
            <a:schemeClr val="accent2">
              <a:lumMod val="75000"/>
            </a:schemeClr>
          </a:solidFill>
        </p:grpSpPr>
        <p:sp>
          <p:nvSpPr>
            <p:cNvPr id="27"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9"/>
          <p:cNvGrpSpPr/>
          <p:nvPr/>
        </p:nvGrpSpPr>
        <p:grpSpPr>
          <a:xfrm>
            <a:off x="7445720" y="3481107"/>
            <a:ext cx="1499614" cy="396309"/>
            <a:chOff x="7698960" y="3437117"/>
            <a:chExt cx="1499779" cy="396331"/>
          </a:xfrm>
          <a:solidFill>
            <a:srgbClr val="3C536A"/>
          </a:solidFill>
        </p:grpSpPr>
        <p:sp>
          <p:nvSpPr>
            <p:cNvPr id="30"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20"/>
          <p:cNvGrpSpPr/>
          <p:nvPr/>
        </p:nvGrpSpPr>
        <p:grpSpPr>
          <a:xfrm>
            <a:off x="9531775" y="4098703"/>
            <a:ext cx="464293" cy="465112"/>
            <a:chOff x="9145588" y="4435475"/>
            <a:chExt cx="464344" cy="465138"/>
          </a:xfrm>
          <a:solidFill>
            <a:schemeClr val="accent2">
              <a:lumMod val="75000"/>
            </a:schemeClr>
          </a:solidFill>
        </p:grpSpPr>
        <p:sp>
          <p:nvSpPr>
            <p:cNvPr id="3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30"/>
          <p:cNvGrpSpPr/>
          <p:nvPr/>
        </p:nvGrpSpPr>
        <p:grpSpPr>
          <a:xfrm>
            <a:off x="8032160" y="2946261"/>
            <a:ext cx="464293" cy="464319"/>
            <a:chOff x="7287419" y="2577307"/>
            <a:chExt cx="464344" cy="464344"/>
          </a:xfrm>
          <a:solidFill>
            <a:srgbClr val="3C536A"/>
          </a:solidFill>
        </p:grpSpPr>
        <p:sp>
          <p:nvSpPr>
            <p:cNvPr id="54"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6"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AutoShape 59"/>
          <p:cNvSpPr/>
          <p:nvPr/>
        </p:nvSpPr>
        <p:spPr bwMode="auto">
          <a:xfrm>
            <a:off x="3185487" y="4089276"/>
            <a:ext cx="465087" cy="46431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lumMod val="75000"/>
            </a:schemeClr>
          </a:solidFill>
          <a:ln>
            <a:noFill/>
          </a:ln>
          <a:effectLst/>
        </p:spPr>
        <p:txBody>
          <a:bodyPr lIns="19048" tIns="19048" rIns="19048" bIns="19048" anchor="ctr"/>
          <a:lstStyle/>
          <a:p>
            <a:pPr algn="ctr" defTabSz="228600" hangingPunct="0">
              <a:lnSpc>
                <a:spcPct val="130000"/>
              </a:lnSpc>
            </a:pPr>
            <a:endParaRPr lang="en-US" sz="13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38"/>
          <p:cNvGrpSpPr/>
          <p:nvPr/>
        </p:nvGrpSpPr>
        <p:grpSpPr>
          <a:xfrm>
            <a:off x="4894974" y="2939830"/>
            <a:ext cx="465087" cy="391299"/>
            <a:chOff x="5368132" y="2625725"/>
            <a:chExt cx="465138" cy="391319"/>
          </a:xfrm>
          <a:solidFill>
            <a:srgbClr val="3C536A"/>
          </a:solidFill>
        </p:grpSpPr>
        <p:sp>
          <p:nvSpPr>
            <p:cNvPr id="5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42"/>
          <p:cNvGrpSpPr/>
          <p:nvPr/>
        </p:nvGrpSpPr>
        <p:grpSpPr>
          <a:xfrm>
            <a:off x="1689804" y="2945867"/>
            <a:ext cx="464293" cy="362725"/>
            <a:chOff x="2581275" y="1710532"/>
            <a:chExt cx="464344" cy="362744"/>
          </a:xfrm>
          <a:solidFill>
            <a:srgbClr val="3C536A"/>
          </a:solidFill>
        </p:grpSpPr>
        <p:sp>
          <p:nvSpPr>
            <p:cNvPr id="6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78" y="8008"/>
                    <a:pt x="2017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52"/>
          <p:cNvGrpSpPr/>
          <p:nvPr/>
        </p:nvGrpSpPr>
        <p:grpSpPr>
          <a:xfrm>
            <a:off x="6468309" y="4089276"/>
            <a:ext cx="319053" cy="465112"/>
            <a:chOff x="5441157" y="4440238"/>
            <a:chExt cx="319088" cy="465138"/>
          </a:xfrm>
          <a:solidFill>
            <a:schemeClr val="accent2">
              <a:lumMod val="75000"/>
            </a:schemeClr>
          </a:solidFill>
        </p:grpSpPr>
        <p:sp>
          <p:nvSpPr>
            <p:cNvPr id="7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p>
              <a:pPr algn="ctr" defTabSz="228600"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TextBox 23"/>
          <p:cNvSpPr txBox="1"/>
          <p:nvPr/>
        </p:nvSpPr>
        <p:spPr>
          <a:xfrm>
            <a:off x="8864951" y="2171361"/>
            <a:ext cx="2237789" cy="1043698"/>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6" name="TextBox 24"/>
          <p:cNvSpPr txBox="1"/>
          <p:nvPr/>
        </p:nvSpPr>
        <p:spPr>
          <a:xfrm>
            <a:off x="8864950" y="1890020"/>
            <a:ext cx="1487939" cy="313306"/>
          </a:xfrm>
          <a:prstGeom prst="rect">
            <a:avLst/>
          </a:prstGeom>
          <a:noFill/>
        </p:spPr>
        <p:txBody>
          <a:bodyPr wrap="none" lIns="86693" tIns="43346" rIns="86693" bIns="43346" rtlCol="0">
            <a:spAutoFit/>
          </a:bodyPr>
          <a:lstStyle/>
          <a:p>
            <a:r>
              <a:rPr lang="zh-CN" altLang="en-US" sz="1465" b="1" dirty="0">
                <a:solidFill>
                  <a:srgbClr val="046391"/>
                </a:solidFill>
                <a:ea typeface="微软雅黑" panose="020B0503020204020204" pitchFamily="34" charset="-122"/>
              </a:rPr>
              <a:t>请替换文字内容</a:t>
            </a:r>
          </a:p>
        </p:txBody>
      </p:sp>
      <p:sp>
        <p:nvSpPr>
          <p:cNvPr id="77" name="TextBox 23"/>
          <p:cNvSpPr txBox="1"/>
          <p:nvPr/>
        </p:nvSpPr>
        <p:spPr>
          <a:xfrm>
            <a:off x="7393782" y="4874644"/>
            <a:ext cx="2237789" cy="1043698"/>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8" name="TextBox 24"/>
          <p:cNvSpPr txBox="1"/>
          <p:nvPr/>
        </p:nvSpPr>
        <p:spPr>
          <a:xfrm>
            <a:off x="7393782" y="4593303"/>
            <a:ext cx="1487939" cy="313306"/>
          </a:xfrm>
          <a:prstGeom prst="rect">
            <a:avLst/>
          </a:prstGeom>
          <a:noFill/>
        </p:spPr>
        <p:txBody>
          <a:bodyPr wrap="none" lIns="86693" tIns="43346" rIns="86693" bIns="43346" rtlCol="0">
            <a:spAutoFit/>
          </a:bodyPr>
          <a:lstStyle/>
          <a:p>
            <a:r>
              <a:rPr lang="zh-CN" altLang="en-US" sz="1465" b="1" dirty="0">
                <a:solidFill>
                  <a:srgbClr val="3C536A"/>
                </a:solidFill>
                <a:ea typeface="微软雅黑" panose="020B0503020204020204" pitchFamily="34" charset="-122"/>
              </a:rPr>
              <a:t>请替换文字内容</a:t>
            </a:r>
          </a:p>
        </p:txBody>
      </p:sp>
      <p:sp>
        <p:nvSpPr>
          <p:cNvPr id="79" name="TextBox 23"/>
          <p:cNvSpPr txBox="1"/>
          <p:nvPr/>
        </p:nvSpPr>
        <p:spPr>
          <a:xfrm>
            <a:off x="5616118" y="2171361"/>
            <a:ext cx="2237789" cy="1043698"/>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0" name="TextBox 24"/>
          <p:cNvSpPr txBox="1"/>
          <p:nvPr/>
        </p:nvSpPr>
        <p:spPr>
          <a:xfrm>
            <a:off x="5616118" y="1890020"/>
            <a:ext cx="1487939" cy="313306"/>
          </a:xfrm>
          <a:prstGeom prst="rect">
            <a:avLst/>
          </a:prstGeom>
          <a:noFill/>
        </p:spPr>
        <p:txBody>
          <a:bodyPr wrap="none" lIns="86693" tIns="43346" rIns="86693" bIns="43346" rtlCol="0">
            <a:spAutoFit/>
          </a:bodyPr>
          <a:lstStyle/>
          <a:p>
            <a:r>
              <a:rPr lang="zh-CN" altLang="en-US" sz="1465" b="1" dirty="0">
                <a:solidFill>
                  <a:srgbClr val="046391"/>
                </a:solidFill>
                <a:ea typeface="微软雅黑" panose="020B0503020204020204" pitchFamily="34" charset="-122"/>
              </a:rPr>
              <a:t>请替换文字内容</a:t>
            </a:r>
          </a:p>
        </p:txBody>
      </p:sp>
      <p:sp>
        <p:nvSpPr>
          <p:cNvPr id="81" name="TextBox 23"/>
          <p:cNvSpPr txBox="1"/>
          <p:nvPr/>
        </p:nvSpPr>
        <p:spPr>
          <a:xfrm>
            <a:off x="4328845" y="4874644"/>
            <a:ext cx="2237789" cy="1043698"/>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2" name="TextBox 24"/>
          <p:cNvSpPr txBox="1"/>
          <p:nvPr/>
        </p:nvSpPr>
        <p:spPr>
          <a:xfrm>
            <a:off x="4328844" y="4593303"/>
            <a:ext cx="1487939" cy="313306"/>
          </a:xfrm>
          <a:prstGeom prst="rect">
            <a:avLst/>
          </a:prstGeom>
          <a:noFill/>
        </p:spPr>
        <p:txBody>
          <a:bodyPr wrap="none" lIns="86693" tIns="43346" rIns="86693" bIns="43346" rtlCol="0">
            <a:spAutoFit/>
          </a:bodyPr>
          <a:lstStyle/>
          <a:p>
            <a:r>
              <a:rPr lang="zh-CN" altLang="en-US" sz="1465" b="1" dirty="0">
                <a:solidFill>
                  <a:srgbClr val="3C536A"/>
                </a:solidFill>
                <a:ea typeface="微软雅黑" panose="020B0503020204020204" pitchFamily="34" charset="-122"/>
              </a:rPr>
              <a:t>请替换文字内容</a:t>
            </a:r>
          </a:p>
        </p:txBody>
      </p:sp>
      <p:sp>
        <p:nvSpPr>
          <p:cNvPr id="83" name="TextBox 23"/>
          <p:cNvSpPr txBox="1"/>
          <p:nvPr/>
        </p:nvSpPr>
        <p:spPr>
          <a:xfrm>
            <a:off x="2621237" y="2171361"/>
            <a:ext cx="2237789" cy="1043698"/>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4" name="TextBox 24"/>
          <p:cNvSpPr txBox="1"/>
          <p:nvPr/>
        </p:nvSpPr>
        <p:spPr>
          <a:xfrm>
            <a:off x="2621236" y="1890020"/>
            <a:ext cx="1487939" cy="313306"/>
          </a:xfrm>
          <a:prstGeom prst="rect">
            <a:avLst/>
          </a:prstGeom>
          <a:noFill/>
        </p:spPr>
        <p:txBody>
          <a:bodyPr wrap="none" lIns="86693" tIns="43346" rIns="86693" bIns="43346" rtlCol="0">
            <a:spAutoFit/>
          </a:bodyPr>
          <a:lstStyle/>
          <a:p>
            <a:r>
              <a:rPr lang="zh-CN" altLang="en-US" sz="1465" b="1" dirty="0">
                <a:solidFill>
                  <a:srgbClr val="046391"/>
                </a:solidFill>
                <a:ea typeface="微软雅黑" panose="020B0503020204020204" pitchFamily="34" charset="-122"/>
              </a:rPr>
              <a:t>请替换文字内容</a:t>
            </a:r>
          </a:p>
        </p:txBody>
      </p:sp>
      <p:sp>
        <p:nvSpPr>
          <p:cNvPr id="85" name="TextBox 23"/>
          <p:cNvSpPr txBox="1"/>
          <p:nvPr/>
        </p:nvSpPr>
        <p:spPr>
          <a:xfrm>
            <a:off x="1193853" y="4874644"/>
            <a:ext cx="2237789" cy="1043698"/>
          </a:xfrm>
          <a:prstGeom prst="rect">
            <a:avLst/>
          </a:prstGeom>
          <a:noFill/>
        </p:spPr>
        <p:txBody>
          <a:bodyPr wrap="square" lIns="86693" tIns="43346" rIns="86693" bIns="43346" rtlCol="0">
            <a:spAutoFit/>
          </a:bodyPr>
          <a:lstStyle/>
          <a:p>
            <a:pPr>
              <a:lnSpc>
                <a:spcPct val="150000"/>
              </a:lnSpc>
            </a:pPr>
            <a:r>
              <a:rPr lang="zh-CN" altLang="en-US"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6" name="TextBox 24"/>
          <p:cNvSpPr txBox="1"/>
          <p:nvPr/>
        </p:nvSpPr>
        <p:spPr>
          <a:xfrm>
            <a:off x="1193852" y="4593303"/>
            <a:ext cx="1487939" cy="313306"/>
          </a:xfrm>
          <a:prstGeom prst="rect">
            <a:avLst/>
          </a:prstGeom>
          <a:noFill/>
        </p:spPr>
        <p:txBody>
          <a:bodyPr wrap="none" lIns="86693" tIns="43346" rIns="86693" bIns="43346" rtlCol="0">
            <a:spAutoFit/>
          </a:bodyPr>
          <a:lstStyle/>
          <a:p>
            <a:r>
              <a:rPr lang="zh-CN" altLang="en-US" sz="1465" b="1" dirty="0">
                <a:solidFill>
                  <a:srgbClr val="3C536A"/>
                </a:solidFill>
                <a:ea typeface="微软雅黑" panose="020B0503020204020204" pitchFamily="34" charset="-122"/>
              </a:rPr>
              <a:t>请替换文字内容</a:t>
            </a:r>
          </a:p>
        </p:txBody>
      </p:sp>
      <p:sp>
        <p:nvSpPr>
          <p:cNvPr id="71"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cxnSp>
        <p:nvCxnSpPr>
          <p:cNvPr id="93" name="直接连接符 92"/>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p:tgtEl>
                                          <p:spTgt spid="75"/>
                                        </p:tgtEl>
                                        <p:attrNameLst>
                                          <p:attrName>ppt_y</p:attrName>
                                        </p:attrNameLst>
                                      </p:cBhvr>
                                      <p:tavLst>
                                        <p:tav tm="0">
                                          <p:val>
                                            <p:strVal val="#ppt_y+#ppt_h*1.125000"/>
                                          </p:val>
                                        </p:tav>
                                        <p:tav tm="100000">
                                          <p:val>
                                            <p:strVal val="#ppt_y"/>
                                          </p:val>
                                        </p:tav>
                                      </p:tavLst>
                                    </p:anim>
                                    <p:animEffect transition="in" filter="wipe(up)">
                                      <p:cBhvr>
                                        <p:cTn id="19" dur="500"/>
                                        <p:tgtEl>
                                          <p:spTgt spid="7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p:tgtEl>
                                          <p:spTgt spid="76"/>
                                        </p:tgtEl>
                                        <p:attrNameLst>
                                          <p:attrName>ppt_y</p:attrName>
                                        </p:attrNameLst>
                                      </p:cBhvr>
                                      <p:tavLst>
                                        <p:tav tm="0">
                                          <p:val>
                                            <p:strVal val="#ppt_y-#ppt_h*1.125000"/>
                                          </p:val>
                                        </p:tav>
                                        <p:tav tm="100000">
                                          <p:val>
                                            <p:strVal val="#ppt_y"/>
                                          </p:val>
                                        </p:tav>
                                      </p:tavLst>
                                    </p:anim>
                                    <p:animEffect transition="in" filter="wipe(down)">
                                      <p:cBhvr>
                                        <p:cTn id="23" dur="500"/>
                                        <p:tgtEl>
                                          <p:spTgt spid="76"/>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p:tgtEl>
                                          <p:spTgt spid="77"/>
                                        </p:tgtEl>
                                        <p:attrNameLst>
                                          <p:attrName>ppt_y</p:attrName>
                                        </p:attrNameLst>
                                      </p:cBhvr>
                                      <p:tavLst>
                                        <p:tav tm="0">
                                          <p:val>
                                            <p:strVal val="#ppt_y+#ppt_h*1.125000"/>
                                          </p:val>
                                        </p:tav>
                                        <p:tav tm="100000">
                                          <p:val>
                                            <p:strVal val="#ppt_y"/>
                                          </p:val>
                                        </p:tav>
                                      </p:tavLst>
                                    </p:anim>
                                    <p:animEffect transition="in" filter="wipe(up)">
                                      <p:cBhvr>
                                        <p:cTn id="39" dur="500"/>
                                        <p:tgtEl>
                                          <p:spTgt spid="7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additive="base">
                                        <p:cTn id="42" dur="500"/>
                                        <p:tgtEl>
                                          <p:spTgt spid="78"/>
                                        </p:tgtEl>
                                        <p:attrNameLst>
                                          <p:attrName>ppt_y</p:attrName>
                                        </p:attrNameLst>
                                      </p:cBhvr>
                                      <p:tavLst>
                                        <p:tav tm="0">
                                          <p:val>
                                            <p:strVal val="#ppt_y-#ppt_h*1.125000"/>
                                          </p:val>
                                        </p:tav>
                                        <p:tav tm="100000">
                                          <p:val>
                                            <p:strVal val="#ppt_y"/>
                                          </p:val>
                                        </p:tav>
                                      </p:tavLst>
                                    </p:anim>
                                    <p:animEffect transition="in" filter="wipe(down)">
                                      <p:cBhvr>
                                        <p:cTn id="43" dur="500"/>
                                        <p:tgtEl>
                                          <p:spTgt spid="78"/>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p:tgtEl>
                                          <p:spTgt spid="79"/>
                                        </p:tgtEl>
                                        <p:attrNameLst>
                                          <p:attrName>ppt_y</p:attrName>
                                        </p:attrNameLst>
                                      </p:cBhvr>
                                      <p:tavLst>
                                        <p:tav tm="0">
                                          <p:val>
                                            <p:strVal val="#ppt_y+#ppt_h*1.125000"/>
                                          </p:val>
                                        </p:tav>
                                        <p:tav tm="100000">
                                          <p:val>
                                            <p:strVal val="#ppt_y"/>
                                          </p:val>
                                        </p:tav>
                                      </p:tavLst>
                                    </p:anim>
                                    <p:animEffect transition="in" filter="wipe(up)">
                                      <p:cBhvr>
                                        <p:cTn id="59" dur="500"/>
                                        <p:tgtEl>
                                          <p:spTgt spid="79"/>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ppt_y</p:attrName>
                                        </p:attrNameLst>
                                      </p:cBhvr>
                                      <p:tavLst>
                                        <p:tav tm="0">
                                          <p:val>
                                            <p:strVal val="#ppt_y-#ppt_h*1.125000"/>
                                          </p:val>
                                        </p:tav>
                                        <p:tav tm="100000">
                                          <p:val>
                                            <p:strVal val="#ppt_y"/>
                                          </p:val>
                                        </p:tav>
                                      </p:tavLst>
                                    </p:anim>
                                    <p:animEffect transition="in" filter="wipe(down)">
                                      <p:cBhvr>
                                        <p:cTn id="63" dur="500"/>
                                        <p:tgtEl>
                                          <p:spTgt spid="80"/>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p:tgtEl>
                                          <p:spTgt spid="81"/>
                                        </p:tgtEl>
                                        <p:attrNameLst>
                                          <p:attrName>ppt_y</p:attrName>
                                        </p:attrNameLst>
                                      </p:cBhvr>
                                      <p:tavLst>
                                        <p:tav tm="0">
                                          <p:val>
                                            <p:strVal val="#ppt_y+#ppt_h*1.125000"/>
                                          </p:val>
                                        </p:tav>
                                        <p:tav tm="100000">
                                          <p:val>
                                            <p:strVal val="#ppt_y"/>
                                          </p:val>
                                        </p:tav>
                                      </p:tavLst>
                                    </p:anim>
                                    <p:animEffect transition="in" filter="wipe(up)">
                                      <p:cBhvr>
                                        <p:cTn id="79" dur="500"/>
                                        <p:tgtEl>
                                          <p:spTgt spid="81"/>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p:tgtEl>
                                          <p:spTgt spid="82"/>
                                        </p:tgtEl>
                                        <p:attrNameLst>
                                          <p:attrName>ppt_y</p:attrName>
                                        </p:attrNameLst>
                                      </p:cBhvr>
                                      <p:tavLst>
                                        <p:tav tm="0">
                                          <p:val>
                                            <p:strVal val="#ppt_y-#ppt_h*1.125000"/>
                                          </p:val>
                                        </p:tav>
                                        <p:tav tm="100000">
                                          <p:val>
                                            <p:strVal val="#ppt_y"/>
                                          </p:val>
                                        </p:tav>
                                      </p:tavLst>
                                    </p:anim>
                                    <p:animEffect transition="in" filter="wipe(down)">
                                      <p:cBhvr>
                                        <p:cTn id="83" dur="500"/>
                                        <p:tgtEl>
                                          <p:spTgt spid="82"/>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0-#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500"/>
                                        <p:tgtEl>
                                          <p:spTgt spid="83"/>
                                        </p:tgtEl>
                                        <p:attrNameLst>
                                          <p:attrName>ppt_y</p:attrName>
                                        </p:attrNameLst>
                                      </p:cBhvr>
                                      <p:tavLst>
                                        <p:tav tm="0">
                                          <p:val>
                                            <p:strVal val="#ppt_y+#ppt_h*1.125000"/>
                                          </p:val>
                                        </p:tav>
                                        <p:tav tm="100000">
                                          <p:val>
                                            <p:strVal val="#ppt_y"/>
                                          </p:val>
                                        </p:tav>
                                      </p:tavLst>
                                    </p:anim>
                                    <p:animEffect transition="in" filter="wipe(up)">
                                      <p:cBhvr>
                                        <p:cTn id="99" dur="500"/>
                                        <p:tgtEl>
                                          <p:spTgt spid="8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 calcmode="lin" valueType="num">
                                      <p:cBhvr additive="base">
                                        <p:cTn id="102" dur="500"/>
                                        <p:tgtEl>
                                          <p:spTgt spid="84"/>
                                        </p:tgtEl>
                                        <p:attrNameLst>
                                          <p:attrName>ppt_y</p:attrName>
                                        </p:attrNameLst>
                                      </p:cBhvr>
                                      <p:tavLst>
                                        <p:tav tm="0">
                                          <p:val>
                                            <p:strVal val="#ppt_y-#ppt_h*1.125000"/>
                                          </p:val>
                                        </p:tav>
                                        <p:tav tm="100000">
                                          <p:val>
                                            <p:strVal val="#ppt_y"/>
                                          </p:val>
                                        </p:tav>
                                      </p:tavLst>
                                    </p:anim>
                                    <p:animEffect transition="in" filter="wipe(down)">
                                      <p:cBhvr>
                                        <p:cTn id="103" dur="500"/>
                                        <p:tgtEl>
                                          <p:spTgt spid="84"/>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0-#ppt_w/2"/>
                                          </p:val>
                                        </p:tav>
                                        <p:tav tm="100000">
                                          <p:val>
                                            <p:strVal val="#ppt_x"/>
                                          </p:val>
                                        </p:tav>
                                      </p:tavLst>
                                    </p:anim>
                                    <p:anim calcmode="lin" valueType="num">
                                      <p:cBhvr additive="base">
                                        <p:cTn id="108" dur="500" fill="hold"/>
                                        <p:tgtEl>
                                          <p:spTgt spid="1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additive="base">
                                        <p:cTn id="118" dur="500"/>
                                        <p:tgtEl>
                                          <p:spTgt spid="85"/>
                                        </p:tgtEl>
                                        <p:attrNameLst>
                                          <p:attrName>ppt_y</p:attrName>
                                        </p:attrNameLst>
                                      </p:cBhvr>
                                      <p:tavLst>
                                        <p:tav tm="0">
                                          <p:val>
                                            <p:strVal val="#ppt_y+#ppt_h*1.125000"/>
                                          </p:val>
                                        </p:tav>
                                        <p:tav tm="100000">
                                          <p:val>
                                            <p:strVal val="#ppt_y"/>
                                          </p:val>
                                        </p:tav>
                                      </p:tavLst>
                                    </p:anim>
                                    <p:animEffect transition="in" filter="wipe(up)">
                                      <p:cBhvr>
                                        <p:cTn id="119" dur="500"/>
                                        <p:tgtEl>
                                          <p:spTgt spid="85"/>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86"/>
                                        </p:tgtEl>
                                        <p:attrNameLst>
                                          <p:attrName>style.visibility</p:attrName>
                                        </p:attrNameLst>
                                      </p:cBhvr>
                                      <p:to>
                                        <p:strVal val="visible"/>
                                      </p:to>
                                    </p:set>
                                    <p:anim calcmode="lin" valueType="num">
                                      <p:cBhvr additive="base">
                                        <p:cTn id="122" dur="500"/>
                                        <p:tgtEl>
                                          <p:spTgt spid="86"/>
                                        </p:tgtEl>
                                        <p:attrNameLst>
                                          <p:attrName>ppt_y</p:attrName>
                                        </p:attrNameLst>
                                      </p:cBhvr>
                                      <p:tavLst>
                                        <p:tav tm="0">
                                          <p:val>
                                            <p:strVal val="#ppt_y-#ppt_h*1.125000"/>
                                          </p:val>
                                        </p:tav>
                                        <p:tav tm="100000">
                                          <p:val>
                                            <p:strVal val="#ppt_y"/>
                                          </p:val>
                                        </p:tav>
                                      </p:tavLst>
                                    </p:anim>
                                    <p:animEffect transition="in" filter="wipe(down)">
                                      <p:cBhvr>
                                        <p:cTn id="12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5" grpId="0"/>
      <p:bldP spid="76" grpId="0"/>
      <p:bldP spid="77" grpId="0"/>
      <p:bldP spid="78" grpId="0"/>
      <p:bldP spid="79" grpId="0"/>
      <p:bldP spid="80" grpId="0"/>
      <p:bldP spid="81" grpId="0"/>
      <p:bldP spid="82" grpId="0"/>
      <p:bldP spid="83" grpId="0"/>
      <p:bldP spid="84" grpId="0"/>
      <p:bldP spid="85"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H_Other_1"/>
          <p:cNvSpPr/>
          <p:nvPr>
            <p:custDataLst>
              <p:tags r:id="rId1"/>
            </p:custDataLst>
          </p:nvPr>
        </p:nvSpPr>
        <p:spPr>
          <a:xfrm>
            <a:off x="1600680" y="1604290"/>
            <a:ext cx="946097" cy="532256"/>
          </a:xfrm>
          <a:custGeom>
            <a:avLst/>
            <a:gdLst>
              <a:gd name="connsiteX0" fmla="*/ 0 w 717819"/>
              <a:gd name="connsiteY0" fmla="*/ 0 h 779310"/>
              <a:gd name="connsiteX1" fmla="*/ 717819 w 717819"/>
              <a:gd name="connsiteY1" fmla="*/ 0 h 779310"/>
              <a:gd name="connsiteX2" fmla="*/ 1786 w 717819"/>
              <a:gd name="connsiteY2" fmla="*/ 779310 h 779310"/>
              <a:gd name="connsiteX3" fmla="*/ 0 w 717819"/>
              <a:gd name="connsiteY3" fmla="*/ 779310 h 779310"/>
            </a:gdLst>
            <a:ahLst/>
            <a:cxnLst>
              <a:cxn ang="0">
                <a:pos x="connsiteX0" y="connsiteY0"/>
              </a:cxn>
              <a:cxn ang="0">
                <a:pos x="connsiteX1" y="connsiteY1"/>
              </a:cxn>
              <a:cxn ang="0">
                <a:pos x="connsiteX2" y="connsiteY2"/>
              </a:cxn>
              <a:cxn ang="0">
                <a:pos x="connsiteX3" y="connsiteY3"/>
              </a:cxn>
            </a:cxnLst>
            <a:rect l="l" t="t" r="r" b="b"/>
            <a:pathLst>
              <a:path w="717819" h="779310">
                <a:moveTo>
                  <a:pt x="0" y="0"/>
                </a:moveTo>
                <a:lnTo>
                  <a:pt x="717819" y="0"/>
                </a:lnTo>
                <a:lnTo>
                  <a:pt x="1786" y="779310"/>
                </a:lnTo>
                <a:lnTo>
                  <a:pt x="0" y="779310"/>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47997" tIns="0" bIns="0"/>
          <a:lstStyle/>
          <a:p>
            <a:pPr>
              <a:defRPr/>
            </a:pPr>
            <a:r>
              <a:rPr lang="en-US" altLang="zh-CN" sz="3200" dirty="0">
                <a:solidFill>
                  <a:srgbClr val="FFFFFF"/>
                </a:solidFill>
                <a:latin typeface="微软雅黑" panose="020B0503020204020204" pitchFamily="34" charset="-122"/>
                <a:ea typeface="微软雅黑" panose="020B0503020204020204" pitchFamily="34" charset="-122"/>
                <a:cs typeface="+mn-ea"/>
                <a:sym typeface="+mn-lt"/>
              </a:rPr>
              <a:t>A</a:t>
            </a:r>
            <a:endParaRPr lang="zh-CN" altLang="en-US" sz="32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1" name="MH_SubTitle_1"/>
          <p:cNvSpPr/>
          <p:nvPr>
            <p:custDataLst>
              <p:tags r:id="rId2"/>
            </p:custDataLst>
          </p:nvPr>
        </p:nvSpPr>
        <p:spPr>
          <a:xfrm>
            <a:off x="1537182" y="1751029"/>
            <a:ext cx="3716663" cy="551182"/>
          </a:xfrm>
          <a:custGeom>
            <a:avLst/>
            <a:gdLst>
              <a:gd name="connsiteX0" fmla="*/ 2148718 w 2191263"/>
              <a:gd name="connsiteY0" fmla="*/ 0 h 626989"/>
              <a:gd name="connsiteX1" fmla="*/ 2191263 w 2191263"/>
              <a:gd name="connsiteY1" fmla="*/ 0 h 626989"/>
              <a:gd name="connsiteX2" fmla="*/ 2191263 w 2191263"/>
              <a:gd name="connsiteY2" fmla="*/ 626989 h 626989"/>
              <a:gd name="connsiteX3" fmla="*/ 2148718 w 2191263"/>
              <a:gd name="connsiteY3" fmla="*/ 626989 h 626989"/>
              <a:gd name="connsiteX4" fmla="*/ 565885 w 2191263"/>
              <a:gd name="connsiteY4" fmla="*/ 0 h 626989"/>
              <a:gd name="connsiteX5" fmla="*/ 2110617 w 2191263"/>
              <a:gd name="connsiteY5" fmla="*/ 0 h 626989"/>
              <a:gd name="connsiteX6" fmla="*/ 2110617 w 2191263"/>
              <a:gd name="connsiteY6" fmla="*/ 626989 h 626989"/>
              <a:gd name="connsiteX7" fmla="*/ 0 w 2191263"/>
              <a:gd name="connsiteY7" fmla="*/ 626989 h 626989"/>
              <a:gd name="connsiteX8" fmla="*/ 0 w 2191263"/>
              <a:gd name="connsiteY8" fmla="*/ 615893 h 6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263" h="626989">
                <a:moveTo>
                  <a:pt x="2148718" y="0"/>
                </a:moveTo>
                <a:lnTo>
                  <a:pt x="2191263" y="0"/>
                </a:lnTo>
                <a:lnTo>
                  <a:pt x="2191263" y="626989"/>
                </a:lnTo>
                <a:lnTo>
                  <a:pt x="2148718" y="626989"/>
                </a:lnTo>
                <a:close/>
                <a:moveTo>
                  <a:pt x="565885" y="0"/>
                </a:moveTo>
                <a:lnTo>
                  <a:pt x="2110617" y="0"/>
                </a:lnTo>
                <a:lnTo>
                  <a:pt x="2110617" y="626989"/>
                </a:lnTo>
                <a:lnTo>
                  <a:pt x="0" y="626989"/>
                </a:lnTo>
                <a:lnTo>
                  <a:pt x="0" y="615893"/>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5994" tIns="0" rIns="0" bIns="0" anchor="ctr" anchorCtr="1">
            <a:noAutofit/>
          </a:bodyPr>
          <a:lstStyle/>
          <a:p>
            <a:pPr algn="ctr">
              <a:defRPr/>
            </a:pPr>
            <a:r>
              <a:rPr lang="zh-CN" altLang="en-US" sz="3790" b="1" dirty="0">
                <a:solidFill>
                  <a:srgbClr val="FFFFFF"/>
                </a:solidFill>
                <a:latin typeface="微软雅黑" panose="020B0503020204020204" pitchFamily="34" charset="-122"/>
                <a:ea typeface="微软雅黑" panose="020B0503020204020204" pitchFamily="34" charset="-122"/>
                <a:cs typeface="+mn-ea"/>
                <a:sym typeface="+mn-lt"/>
              </a:rPr>
              <a:t>经验</a:t>
            </a:r>
          </a:p>
        </p:txBody>
      </p:sp>
      <p:sp>
        <p:nvSpPr>
          <p:cNvPr id="152" name="MH_Other_2"/>
          <p:cNvSpPr/>
          <p:nvPr>
            <p:custDataLst>
              <p:tags r:id="rId3"/>
            </p:custDataLst>
          </p:nvPr>
        </p:nvSpPr>
        <p:spPr>
          <a:xfrm>
            <a:off x="6810403" y="1604290"/>
            <a:ext cx="946099" cy="532256"/>
          </a:xfrm>
          <a:custGeom>
            <a:avLst/>
            <a:gdLst>
              <a:gd name="connsiteX0" fmla="*/ 0 w 717819"/>
              <a:gd name="connsiteY0" fmla="*/ 0 h 779310"/>
              <a:gd name="connsiteX1" fmla="*/ 717819 w 717819"/>
              <a:gd name="connsiteY1" fmla="*/ 0 h 779310"/>
              <a:gd name="connsiteX2" fmla="*/ 1786 w 717819"/>
              <a:gd name="connsiteY2" fmla="*/ 779310 h 779310"/>
              <a:gd name="connsiteX3" fmla="*/ 0 w 717819"/>
              <a:gd name="connsiteY3" fmla="*/ 779310 h 779310"/>
            </a:gdLst>
            <a:ahLst/>
            <a:cxnLst>
              <a:cxn ang="0">
                <a:pos x="connsiteX0" y="connsiteY0"/>
              </a:cxn>
              <a:cxn ang="0">
                <a:pos x="connsiteX1" y="connsiteY1"/>
              </a:cxn>
              <a:cxn ang="0">
                <a:pos x="connsiteX2" y="connsiteY2"/>
              </a:cxn>
              <a:cxn ang="0">
                <a:pos x="connsiteX3" y="connsiteY3"/>
              </a:cxn>
            </a:cxnLst>
            <a:rect l="l" t="t" r="r" b="b"/>
            <a:pathLst>
              <a:path w="717819" h="779310">
                <a:moveTo>
                  <a:pt x="0" y="0"/>
                </a:moveTo>
                <a:lnTo>
                  <a:pt x="717819" y="0"/>
                </a:lnTo>
                <a:lnTo>
                  <a:pt x="1786" y="779310"/>
                </a:lnTo>
                <a:lnTo>
                  <a:pt x="0" y="7793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997" tIns="0" bIns="0"/>
          <a:lstStyle/>
          <a:p>
            <a:pPr>
              <a:defRPr/>
            </a:pPr>
            <a:r>
              <a:rPr lang="en-US" altLang="zh-CN" sz="3200" dirty="0">
                <a:solidFill>
                  <a:srgbClr val="FFFFFF"/>
                </a:solidFill>
                <a:latin typeface="微软雅黑" panose="020B0503020204020204" pitchFamily="34" charset="-122"/>
                <a:ea typeface="微软雅黑" panose="020B0503020204020204" pitchFamily="34" charset="-122"/>
                <a:cs typeface="+mn-ea"/>
                <a:sym typeface="+mn-lt"/>
              </a:rPr>
              <a:t>B</a:t>
            </a:r>
            <a:endParaRPr lang="zh-CN" altLang="en-US" sz="32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3" name="MH_SubTitle_2"/>
          <p:cNvSpPr/>
          <p:nvPr>
            <p:custDataLst>
              <p:tags r:id="rId4"/>
            </p:custDataLst>
          </p:nvPr>
        </p:nvSpPr>
        <p:spPr>
          <a:xfrm>
            <a:off x="6746904" y="1751029"/>
            <a:ext cx="3718780" cy="551182"/>
          </a:xfrm>
          <a:custGeom>
            <a:avLst/>
            <a:gdLst>
              <a:gd name="connsiteX0" fmla="*/ 2148718 w 2191263"/>
              <a:gd name="connsiteY0" fmla="*/ 0 h 626989"/>
              <a:gd name="connsiteX1" fmla="*/ 2191263 w 2191263"/>
              <a:gd name="connsiteY1" fmla="*/ 0 h 626989"/>
              <a:gd name="connsiteX2" fmla="*/ 2191263 w 2191263"/>
              <a:gd name="connsiteY2" fmla="*/ 626989 h 626989"/>
              <a:gd name="connsiteX3" fmla="*/ 2148718 w 2191263"/>
              <a:gd name="connsiteY3" fmla="*/ 626989 h 626989"/>
              <a:gd name="connsiteX4" fmla="*/ 565885 w 2191263"/>
              <a:gd name="connsiteY4" fmla="*/ 0 h 626989"/>
              <a:gd name="connsiteX5" fmla="*/ 2110617 w 2191263"/>
              <a:gd name="connsiteY5" fmla="*/ 0 h 626989"/>
              <a:gd name="connsiteX6" fmla="*/ 2110617 w 2191263"/>
              <a:gd name="connsiteY6" fmla="*/ 626989 h 626989"/>
              <a:gd name="connsiteX7" fmla="*/ 0 w 2191263"/>
              <a:gd name="connsiteY7" fmla="*/ 626989 h 626989"/>
              <a:gd name="connsiteX8" fmla="*/ 0 w 2191263"/>
              <a:gd name="connsiteY8" fmla="*/ 615893 h 6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263" h="626989">
                <a:moveTo>
                  <a:pt x="2148718" y="0"/>
                </a:moveTo>
                <a:lnTo>
                  <a:pt x="2191263" y="0"/>
                </a:lnTo>
                <a:lnTo>
                  <a:pt x="2191263" y="626989"/>
                </a:lnTo>
                <a:lnTo>
                  <a:pt x="2148718" y="626989"/>
                </a:lnTo>
                <a:close/>
                <a:moveTo>
                  <a:pt x="565885" y="0"/>
                </a:moveTo>
                <a:lnTo>
                  <a:pt x="2110617" y="0"/>
                </a:lnTo>
                <a:lnTo>
                  <a:pt x="2110617" y="626989"/>
                </a:lnTo>
                <a:lnTo>
                  <a:pt x="0" y="626989"/>
                </a:lnTo>
                <a:lnTo>
                  <a:pt x="0" y="61589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994" tIns="0" rIns="0" bIns="0" anchor="ctr" anchorCtr="1">
            <a:noAutofit/>
          </a:bodyPr>
          <a:lstStyle/>
          <a:p>
            <a:pPr algn="ctr">
              <a:defRPr/>
            </a:pPr>
            <a:r>
              <a:rPr lang="zh-CN" altLang="en-US" sz="3790" b="1" dirty="0">
                <a:solidFill>
                  <a:srgbClr val="FFFFFF"/>
                </a:solidFill>
                <a:latin typeface="微软雅黑" panose="020B0503020204020204" pitchFamily="34" charset="-122"/>
                <a:ea typeface="微软雅黑" panose="020B0503020204020204" pitchFamily="34" charset="-122"/>
                <a:cs typeface="+mn-ea"/>
                <a:sym typeface="+mn-lt"/>
              </a:rPr>
              <a:t>成绩</a:t>
            </a:r>
          </a:p>
        </p:txBody>
      </p:sp>
      <p:sp>
        <p:nvSpPr>
          <p:cNvPr id="154" name="TextBox 153"/>
          <p:cNvSpPr txBox="1"/>
          <p:nvPr/>
        </p:nvSpPr>
        <p:spPr>
          <a:xfrm>
            <a:off x="1574125" y="2585260"/>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一、添加文本说明内容添加文本说明内容添加文本说明内容</a:t>
            </a:r>
          </a:p>
        </p:txBody>
      </p:sp>
      <p:sp>
        <p:nvSpPr>
          <p:cNvPr id="155" name="TextBox 6"/>
          <p:cNvSpPr txBox="1"/>
          <p:nvPr/>
        </p:nvSpPr>
        <p:spPr>
          <a:xfrm>
            <a:off x="1574125" y="3334104"/>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二、添加文本说明内容添加文本说明内容添加文本说明内容</a:t>
            </a:r>
          </a:p>
        </p:txBody>
      </p:sp>
      <p:sp>
        <p:nvSpPr>
          <p:cNvPr id="156" name="TextBox 6"/>
          <p:cNvSpPr txBox="1"/>
          <p:nvPr/>
        </p:nvSpPr>
        <p:spPr>
          <a:xfrm>
            <a:off x="1574125" y="4082946"/>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三、添加文本说明内容添加文本说明内容添加文本说明内容</a:t>
            </a:r>
          </a:p>
        </p:txBody>
      </p:sp>
      <p:sp>
        <p:nvSpPr>
          <p:cNvPr id="157" name="TextBox 6"/>
          <p:cNvSpPr txBox="1"/>
          <p:nvPr/>
        </p:nvSpPr>
        <p:spPr>
          <a:xfrm>
            <a:off x="1574125" y="4831788"/>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四、添加文本说明内容添加文本说明内容添加文本说明内容</a:t>
            </a:r>
          </a:p>
        </p:txBody>
      </p:sp>
      <p:cxnSp>
        <p:nvCxnSpPr>
          <p:cNvPr id="158" name="直接连接符 157"/>
          <p:cNvCxnSpPr/>
          <p:nvPr/>
        </p:nvCxnSpPr>
        <p:spPr>
          <a:xfrm>
            <a:off x="1537183" y="3288825"/>
            <a:ext cx="3243864"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537183" y="4010671"/>
            <a:ext cx="3243864"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537183" y="4804356"/>
            <a:ext cx="3243864"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sp>
        <p:nvSpPr>
          <p:cNvPr id="161" name="TextBox 6"/>
          <p:cNvSpPr txBox="1"/>
          <p:nvPr/>
        </p:nvSpPr>
        <p:spPr>
          <a:xfrm>
            <a:off x="7142438" y="2585260"/>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一、添加文本说明内容添加文本说明内容添加文本说明内容</a:t>
            </a:r>
          </a:p>
        </p:txBody>
      </p:sp>
      <p:sp>
        <p:nvSpPr>
          <p:cNvPr id="162" name="TextBox 6"/>
          <p:cNvSpPr txBox="1"/>
          <p:nvPr/>
        </p:nvSpPr>
        <p:spPr>
          <a:xfrm>
            <a:off x="7142438" y="3334104"/>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二、添加文本说明内容添加文本说明内容添加文本说明内容</a:t>
            </a:r>
          </a:p>
        </p:txBody>
      </p:sp>
      <p:sp>
        <p:nvSpPr>
          <p:cNvPr id="163" name="TextBox 6"/>
          <p:cNvSpPr txBox="1"/>
          <p:nvPr/>
        </p:nvSpPr>
        <p:spPr>
          <a:xfrm>
            <a:off x="7142438" y="4082946"/>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三、添加文本说明内容添加文本说明内容添加文本说明内容</a:t>
            </a:r>
          </a:p>
        </p:txBody>
      </p:sp>
      <p:sp>
        <p:nvSpPr>
          <p:cNvPr id="164" name="TextBox 6"/>
          <p:cNvSpPr txBox="1"/>
          <p:nvPr/>
        </p:nvSpPr>
        <p:spPr>
          <a:xfrm>
            <a:off x="7142438" y="4831788"/>
            <a:ext cx="3323248"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465" dirty="0">
                <a:solidFill>
                  <a:schemeClr val="bg2">
                    <a:lumMod val="10000"/>
                  </a:schemeClr>
                </a:solidFill>
                <a:latin typeface="微软雅黑" panose="020B0503020204020204" pitchFamily="34" charset="-122"/>
                <a:ea typeface="微软雅黑" panose="020B0503020204020204" pitchFamily="34" charset="-122"/>
                <a:cs typeface="+mn-ea"/>
                <a:sym typeface="+mn-lt"/>
              </a:rPr>
              <a:t>四、添加文本说明内容添加文本说明内容添加文本说明内容</a:t>
            </a:r>
          </a:p>
        </p:txBody>
      </p:sp>
      <p:cxnSp>
        <p:nvCxnSpPr>
          <p:cNvPr id="165" name="直接连接符 164"/>
          <p:cNvCxnSpPr/>
          <p:nvPr/>
        </p:nvCxnSpPr>
        <p:spPr>
          <a:xfrm>
            <a:off x="7142438" y="3288825"/>
            <a:ext cx="3206921" cy="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7142438" y="4010671"/>
            <a:ext cx="3206921" cy="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7142438" y="4804356"/>
            <a:ext cx="3206921" cy="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8" name="虚尾箭头 167"/>
          <p:cNvSpPr/>
          <p:nvPr/>
        </p:nvSpPr>
        <p:spPr>
          <a:xfrm rot="16200000">
            <a:off x="4930293" y="3268753"/>
            <a:ext cx="2046287" cy="1024923"/>
          </a:xfrm>
          <a:prstGeom prst="strip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169" name="KSO_Shape"/>
          <p:cNvSpPr>
            <a:spLocks noChangeArrowheads="1"/>
          </p:cNvSpPr>
          <p:nvPr/>
        </p:nvSpPr>
        <p:spPr bwMode="auto">
          <a:xfrm>
            <a:off x="9697641" y="1848034"/>
            <a:ext cx="460957" cy="434799"/>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bg1"/>
          </a:solidFill>
          <a:ln>
            <a:noFill/>
          </a:ln>
        </p:spPr>
        <p:txBody>
          <a:bodyPr anchor="ctr" anchorCtr="1"/>
          <a:lstStyle/>
          <a:p>
            <a:endParaRPr lang="zh-CN" altLang="en-US" sz="1705">
              <a:latin typeface="微软雅黑" panose="020B0503020204020204" pitchFamily="34" charset="-122"/>
              <a:ea typeface="微软雅黑" panose="020B0503020204020204" pitchFamily="34" charset="-122"/>
              <a:cs typeface="+mn-ea"/>
              <a:sym typeface="+mn-lt"/>
            </a:endParaRPr>
          </a:p>
        </p:txBody>
      </p:sp>
      <p:sp>
        <p:nvSpPr>
          <p:cNvPr id="170" name="KSO_Shape"/>
          <p:cNvSpPr/>
          <p:nvPr/>
        </p:nvSpPr>
        <p:spPr bwMode="auto">
          <a:xfrm>
            <a:off x="4352236" y="1864220"/>
            <a:ext cx="563276" cy="360779"/>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0"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cxnSp>
        <p:nvCxnSpPr>
          <p:cNvPr id="31" name="直接连接符 30"/>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8800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fill="hold"/>
                                        <p:tgtEl>
                                          <p:spTgt spid="150"/>
                                        </p:tgtEl>
                                        <p:attrNameLst>
                                          <p:attrName>ppt_x</p:attrName>
                                        </p:attrNameLst>
                                      </p:cBhvr>
                                      <p:tavLst>
                                        <p:tav tm="0">
                                          <p:val>
                                            <p:strVal val="0-#ppt_w/2"/>
                                          </p:val>
                                        </p:tav>
                                        <p:tav tm="100000">
                                          <p:val>
                                            <p:strVal val="#ppt_x"/>
                                          </p:val>
                                        </p:tav>
                                      </p:tavLst>
                                    </p:anim>
                                    <p:anim calcmode="lin" valueType="num">
                                      <p:cBhvr additive="base">
                                        <p:cTn id="8" dur="10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12" decel="88000"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1000" fill="hold"/>
                                        <p:tgtEl>
                                          <p:spTgt spid="152"/>
                                        </p:tgtEl>
                                        <p:attrNameLst>
                                          <p:attrName>ppt_x</p:attrName>
                                        </p:attrNameLst>
                                      </p:cBhvr>
                                      <p:tavLst>
                                        <p:tav tm="0">
                                          <p:val>
                                            <p:strVal val="0-#ppt_w/2"/>
                                          </p:val>
                                        </p:tav>
                                        <p:tav tm="100000">
                                          <p:val>
                                            <p:strVal val="#ppt_x"/>
                                          </p:val>
                                        </p:tav>
                                      </p:tavLst>
                                    </p:anim>
                                    <p:anim calcmode="lin" valueType="num">
                                      <p:cBhvr additive="base">
                                        <p:cTn id="12" dur="1000" fill="hold"/>
                                        <p:tgtEl>
                                          <p:spTgt spid="15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strips(downRight)">
                                      <p:cBhvr>
                                        <p:cTn id="16" dur="500"/>
                                        <p:tgtEl>
                                          <p:spTgt spid="15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strips(downRight)">
                                      <p:cBhvr>
                                        <p:cTn id="19" dur="500"/>
                                        <p:tgtEl>
                                          <p:spTgt spid="15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fade">
                                      <p:cBhvr>
                                        <p:cTn id="23" dur="500"/>
                                        <p:tgtEl>
                                          <p:spTgt spid="1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9"/>
                                        </p:tgtEl>
                                        <p:attrNameLst>
                                          <p:attrName>style.visibility</p:attrName>
                                        </p:attrNameLst>
                                      </p:cBhvr>
                                      <p:to>
                                        <p:strVal val="visible"/>
                                      </p:to>
                                    </p:set>
                                    <p:animEffect transition="in" filter="fade">
                                      <p:cBhvr>
                                        <p:cTn id="26" dur="500"/>
                                        <p:tgtEl>
                                          <p:spTgt spid="169"/>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wipe(down)">
                                      <p:cBhvr>
                                        <p:cTn id="30" dur="500"/>
                                        <p:tgtEl>
                                          <p:spTgt spid="16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anim calcmode="lin" valueType="num">
                                      <p:cBhvr>
                                        <p:cTn id="35" dur="500" fill="hold"/>
                                        <p:tgtEl>
                                          <p:spTgt spid="154"/>
                                        </p:tgtEl>
                                        <p:attrNameLst>
                                          <p:attrName>ppt_x</p:attrName>
                                        </p:attrNameLst>
                                      </p:cBhvr>
                                      <p:tavLst>
                                        <p:tav tm="0">
                                          <p:val>
                                            <p:strVal val="#ppt_x"/>
                                          </p:val>
                                        </p:tav>
                                        <p:tav tm="100000">
                                          <p:val>
                                            <p:strVal val="#ppt_x"/>
                                          </p:val>
                                        </p:tav>
                                      </p:tavLst>
                                    </p:anim>
                                    <p:anim calcmode="lin" valueType="num">
                                      <p:cBhvr>
                                        <p:cTn id="36" dur="500" fill="hold"/>
                                        <p:tgtEl>
                                          <p:spTgt spid="1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anim calcmode="lin" valueType="num">
                                      <p:cBhvr>
                                        <p:cTn id="40" dur="500" fill="hold"/>
                                        <p:tgtEl>
                                          <p:spTgt spid="155"/>
                                        </p:tgtEl>
                                        <p:attrNameLst>
                                          <p:attrName>ppt_x</p:attrName>
                                        </p:attrNameLst>
                                      </p:cBhvr>
                                      <p:tavLst>
                                        <p:tav tm="0">
                                          <p:val>
                                            <p:strVal val="#ppt_x"/>
                                          </p:val>
                                        </p:tav>
                                        <p:tav tm="100000">
                                          <p:val>
                                            <p:strVal val="#ppt_x"/>
                                          </p:val>
                                        </p:tav>
                                      </p:tavLst>
                                    </p:anim>
                                    <p:anim calcmode="lin" valueType="num">
                                      <p:cBhvr>
                                        <p:cTn id="41" dur="500" fill="hold"/>
                                        <p:tgtEl>
                                          <p:spTgt spid="1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anim calcmode="lin" valueType="num">
                                      <p:cBhvr>
                                        <p:cTn id="45" dur="500" fill="hold"/>
                                        <p:tgtEl>
                                          <p:spTgt spid="156"/>
                                        </p:tgtEl>
                                        <p:attrNameLst>
                                          <p:attrName>ppt_x</p:attrName>
                                        </p:attrNameLst>
                                      </p:cBhvr>
                                      <p:tavLst>
                                        <p:tav tm="0">
                                          <p:val>
                                            <p:strVal val="#ppt_x"/>
                                          </p:val>
                                        </p:tav>
                                        <p:tav tm="100000">
                                          <p:val>
                                            <p:strVal val="#ppt_x"/>
                                          </p:val>
                                        </p:tav>
                                      </p:tavLst>
                                    </p:anim>
                                    <p:anim calcmode="lin" valueType="num">
                                      <p:cBhvr>
                                        <p:cTn id="46" dur="500" fill="hold"/>
                                        <p:tgtEl>
                                          <p:spTgt spid="15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fade">
                                      <p:cBhvr>
                                        <p:cTn id="49" dur="500"/>
                                        <p:tgtEl>
                                          <p:spTgt spid="157"/>
                                        </p:tgtEl>
                                      </p:cBhvr>
                                    </p:animEffect>
                                    <p:anim calcmode="lin" valueType="num">
                                      <p:cBhvr>
                                        <p:cTn id="50" dur="500" fill="hold"/>
                                        <p:tgtEl>
                                          <p:spTgt spid="157"/>
                                        </p:tgtEl>
                                        <p:attrNameLst>
                                          <p:attrName>ppt_x</p:attrName>
                                        </p:attrNameLst>
                                      </p:cBhvr>
                                      <p:tavLst>
                                        <p:tav tm="0">
                                          <p:val>
                                            <p:strVal val="#ppt_x"/>
                                          </p:val>
                                        </p:tav>
                                        <p:tav tm="100000">
                                          <p:val>
                                            <p:strVal val="#ppt_x"/>
                                          </p:val>
                                        </p:tav>
                                      </p:tavLst>
                                    </p:anim>
                                    <p:anim calcmode="lin" valueType="num">
                                      <p:cBhvr>
                                        <p:cTn id="51" dur="500" fill="hold"/>
                                        <p:tgtEl>
                                          <p:spTgt spid="15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16" presetClass="entr" presetSubtype="21" fill="hold" nodeType="afterEffect">
                                  <p:stCondLst>
                                    <p:cond delay="0"/>
                                  </p:stCondLst>
                                  <p:childTnLst>
                                    <p:set>
                                      <p:cBhvr>
                                        <p:cTn id="54" dur="1" fill="hold">
                                          <p:stCondLst>
                                            <p:cond delay="0"/>
                                          </p:stCondLst>
                                        </p:cTn>
                                        <p:tgtEl>
                                          <p:spTgt spid="158"/>
                                        </p:tgtEl>
                                        <p:attrNameLst>
                                          <p:attrName>style.visibility</p:attrName>
                                        </p:attrNameLst>
                                      </p:cBhvr>
                                      <p:to>
                                        <p:strVal val="visible"/>
                                      </p:to>
                                    </p:set>
                                    <p:animEffect transition="in" filter="barn(inVertical)">
                                      <p:cBhvr>
                                        <p:cTn id="55" dur="500"/>
                                        <p:tgtEl>
                                          <p:spTgt spid="158"/>
                                        </p:tgtEl>
                                      </p:cBhvr>
                                    </p:animEffect>
                                  </p:childTnLst>
                                </p:cTn>
                              </p:par>
                              <p:par>
                                <p:cTn id="56" presetID="16" presetClass="entr" presetSubtype="21" fill="hold" nodeType="withEffect">
                                  <p:stCondLst>
                                    <p:cond delay="0"/>
                                  </p:stCondLst>
                                  <p:childTnLst>
                                    <p:set>
                                      <p:cBhvr>
                                        <p:cTn id="57" dur="1" fill="hold">
                                          <p:stCondLst>
                                            <p:cond delay="0"/>
                                          </p:stCondLst>
                                        </p:cTn>
                                        <p:tgtEl>
                                          <p:spTgt spid="159"/>
                                        </p:tgtEl>
                                        <p:attrNameLst>
                                          <p:attrName>style.visibility</p:attrName>
                                        </p:attrNameLst>
                                      </p:cBhvr>
                                      <p:to>
                                        <p:strVal val="visible"/>
                                      </p:to>
                                    </p:set>
                                    <p:animEffect transition="in" filter="barn(inVertical)">
                                      <p:cBhvr>
                                        <p:cTn id="58" dur="500"/>
                                        <p:tgtEl>
                                          <p:spTgt spid="159"/>
                                        </p:tgtEl>
                                      </p:cBhvr>
                                    </p:animEffect>
                                  </p:childTnLst>
                                </p:cTn>
                              </p:par>
                              <p:par>
                                <p:cTn id="59" presetID="16" presetClass="entr" presetSubtype="21"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barn(inVertical)">
                                      <p:cBhvr>
                                        <p:cTn id="61" dur="500"/>
                                        <p:tgtEl>
                                          <p:spTgt spid="160"/>
                                        </p:tgtEl>
                                      </p:cBhvr>
                                    </p:animEffect>
                                  </p:childTnLst>
                                </p:cTn>
                              </p:par>
                              <p:par>
                                <p:cTn id="62" presetID="42" presetClass="entr" presetSubtype="0" fill="hold" grpId="0" nodeType="withEffect">
                                  <p:stCondLst>
                                    <p:cond delay="250"/>
                                  </p:stCondLst>
                                  <p:childTnLst>
                                    <p:set>
                                      <p:cBhvr>
                                        <p:cTn id="63" dur="1" fill="hold">
                                          <p:stCondLst>
                                            <p:cond delay="0"/>
                                          </p:stCondLst>
                                        </p:cTn>
                                        <p:tgtEl>
                                          <p:spTgt spid="161"/>
                                        </p:tgtEl>
                                        <p:attrNameLst>
                                          <p:attrName>style.visibility</p:attrName>
                                        </p:attrNameLst>
                                      </p:cBhvr>
                                      <p:to>
                                        <p:strVal val="visible"/>
                                      </p:to>
                                    </p:set>
                                    <p:animEffect transition="in" filter="fade">
                                      <p:cBhvr>
                                        <p:cTn id="64" dur="500"/>
                                        <p:tgtEl>
                                          <p:spTgt spid="161"/>
                                        </p:tgtEl>
                                      </p:cBhvr>
                                    </p:animEffect>
                                    <p:anim calcmode="lin" valueType="num">
                                      <p:cBhvr>
                                        <p:cTn id="65" dur="500" fill="hold"/>
                                        <p:tgtEl>
                                          <p:spTgt spid="161"/>
                                        </p:tgtEl>
                                        <p:attrNameLst>
                                          <p:attrName>ppt_x</p:attrName>
                                        </p:attrNameLst>
                                      </p:cBhvr>
                                      <p:tavLst>
                                        <p:tav tm="0">
                                          <p:val>
                                            <p:strVal val="#ppt_x"/>
                                          </p:val>
                                        </p:tav>
                                        <p:tav tm="100000">
                                          <p:val>
                                            <p:strVal val="#ppt_x"/>
                                          </p:val>
                                        </p:tav>
                                      </p:tavLst>
                                    </p:anim>
                                    <p:anim calcmode="lin" valueType="num">
                                      <p:cBhvr>
                                        <p:cTn id="66" dur="500" fill="hold"/>
                                        <p:tgtEl>
                                          <p:spTgt spid="16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anim calcmode="lin" valueType="num">
                                      <p:cBhvr>
                                        <p:cTn id="70" dur="500" fill="hold"/>
                                        <p:tgtEl>
                                          <p:spTgt spid="162"/>
                                        </p:tgtEl>
                                        <p:attrNameLst>
                                          <p:attrName>ppt_x</p:attrName>
                                        </p:attrNameLst>
                                      </p:cBhvr>
                                      <p:tavLst>
                                        <p:tav tm="0">
                                          <p:val>
                                            <p:strVal val="#ppt_x"/>
                                          </p:val>
                                        </p:tav>
                                        <p:tav tm="100000">
                                          <p:val>
                                            <p:strVal val="#ppt_x"/>
                                          </p:val>
                                        </p:tav>
                                      </p:tavLst>
                                    </p:anim>
                                    <p:anim calcmode="lin" valueType="num">
                                      <p:cBhvr>
                                        <p:cTn id="71" dur="500" fill="hold"/>
                                        <p:tgtEl>
                                          <p:spTgt spid="16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
                                  </p:stCondLst>
                                  <p:childTnLst>
                                    <p:set>
                                      <p:cBhvr>
                                        <p:cTn id="73" dur="1" fill="hold">
                                          <p:stCondLst>
                                            <p:cond delay="0"/>
                                          </p:stCondLst>
                                        </p:cTn>
                                        <p:tgtEl>
                                          <p:spTgt spid="163"/>
                                        </p:tgtEl>
                                        <p:attrNameLst>
                                          <p:attrName>style.visibility</p:attrName>
                                        </p:attrNameLst>
                                      </p:cBhvr>
                                      <p:to>
                                        <p:strVal val="visible"/>
                                      </p:to>
                                    </p:set>
                                    <p:animEffect transition="in" filter="fade">
                                      <p:cBhvr>
                                        <p:cTn id="74" dur="500"/>
                                        <p:tgtEl>
                                          <p:spTgt spid="163"/>
                                        </p:tgtEl>
                                      </p:cBhvr>
                                    </p:animEffect>
                                    <p:anim calcmode="lin" valueType="num">
                                      <p:cBhvr>
                                        <p:cTn id="75" dur="500" fill="hold"/>
                                        <p:tgtEl>
                                          <p:spTgt spid="163"/>
                                        </p:tgtEl>
                                        <p:attrNameLst>
                                          <p:attrName>ppt_x</p:attrName>
                                        </p:attrNameLst>
                                      </p:cBhvr>
                                      <p:tavLst>
                                        <p:tav tm="0">
                                          <p:val>
                                            <p:strVal val="#ppt_x"/>
                                          </p:val>
                                        </p:tav>
                                        <p:tav tm="100000">
                                          <p:val>
                                            <p:strVal val="#ppt_x"/>
                                          </p:val>
                                        </p:tav>
                                      </p:tavLst>
                                    </p:anim>
                                    <p:anim calcmode="lin" valueType="num">
                                      <p:cBhvr>
                                        <p:cTn id="76" dur="500" fill="hold"/>
                                        <p:tgtEl>
                                          <p:spTgt spid="16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50"/>
                                  </p:stCondLst>
                                  <p:childTnLst>
                                    <p:set>
                                      <p:cBhvr>
                                        <p:cTn id="78" dur="1" fill="hold">
                                          <p:stCondLst>
                                            <p:cond delay="0"/>
                                          </p:stCondLst>
                                        </p:cTn>
                                        <p:tgtEl>
                                          <p:spTgt spid="164"/>
                                        </p:tgtEl>
                                        <p:attrNameLst>
                                          <p:attrName>style.visibility</p:attrName>
                                        </p:attrNameLst>
                                      </p:cBhvr>
                                      <p:to>
                                        <p:strVal val="visible"/>
                                      </p:to>
                                    </p:set>
                                    <p:animEffect transition="in" filter="fade">
                                      <p:cBhvr>
                                        <p:cTn id="79" dur="500"/>
                                        <p:tgtEl>
                                          <p:spTgt spid="164"/>
                                        </p:tgtEl>
                                      </p:cBhvr>
                                    </p:animEffect>
                                    <p:anim calcmode="lin" valueType="num">
                                      <p:cBhvr>
                                        <p:cTn id="80" dur="500" fill="hold"/>
                                        <p:tgtEl>
                                          <p:spTgt spid="164"/>
                                        </p:tgtEl>
                                        <p:attrNameLst>
                                          <p:attrName>ppt_x</p:attrName>
                                        </p:attrNameLst>
                                      </p:cBhvr>
                                      <p:tavLst>
                                        <p:tav tm="0">
                                          <p:val>
                                            <p:strVal val="#ppt_x"/>
                                          </p:val>
                                        </p:tav>
                                        <p:tav tm="100000">
                                          <p:val>
                                            <p:strVal val="#ppt_x"/>
                                          </p:val>
                                        </p:tav>
                                      </p:tavLst>
                                    </p:anim>
                                    <p:anim calcmode="lin" valueType="num">
                                      <p:cBhvr>
                                        <p:cTn id="81" dur="500" fill="hold"/>
                                        <p:tgtEl>
                                          <p:spTgt spid="164"/>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16" presetClass="entr" presetSubtype="21" fill="hold" nodeType="after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barn(inVertical)">
                                      <p:cBhvr>
                                        <p:cTn id="85" dur="500"/>
                                        <p:tgtEl>
                                          <p:spTgt spid="165"/>
                                        </p:tgtEl>
                                      </p:cBhvr>
                                    </p:animEffect>
                                  </p:childTnLst>
                                </p:cTn>
                              </p:par>
                              <p:par>
                                <p:cTn id="86" presetID="16" presetClass="entr" presetSubtype="21" fill="hold" nodeType="withEffect">
                                  <p:stCondLst>
                                    <p:cond delay="0"/>
                                  </p:stCondLst>
                                  <p:childTnLst>
                                    <p:set>
                                      <p:cBhvr>
                                        <p:cTn id="87" dur="1" fill="hold">
                                          <p:stCondLst>
                                            <p:cond delay="0"/>
                                          </p:stCondLst>
                                        </p:cTn>
                                        <p:tgtEl>
                                          <p:spTgt spid="166"/>
                                        </p:tgtEl>
                                        <p:attrNameLst>
                                          <p:attrName>style.visibility</p:attrName>
                                        </p:attrNameLst>
                                      </p:cBhvr>
                                      <p:to>
                                        <p:strVal val="visible"/>
                                      </p:to>
                                    </p:set>
                                    <p:animEffect transition="in" filter="barn(inVertical)">
                                      <p:cBhvr>
                                        <p:cTn id="88" dur="500"/>
                                        <p:tgtEl>
                                          <p:spTgt spid="166"/>
                                        </p:tgtEl>
                                      </p:cBhvr>
                                    </p:animEffect>
                                  </p:childTnLst>
                                </p:cTn>
                              </p:par>
                              <p:par>
                                <p:cTn id="89" presetID="16" presetClass="entr" presetSubtype="21" fill="hold" nodeType="withEffect">
                                  <p:stCondLst>
                                    <p:cond delay="0"/>
                                  </p:stCondLst>
                                  <p:childTnLst>
                                    <p:set>
                                      <p:cBhvr>
                                        <p:cTn id="90" dur="1" fill="hold">
                                          <p:stCondLst>
                                            <p:cond delay="0"/>
                                          </p:stCondLst>
                                        </p:cTn>
                                        <p:tgtEl>
                                          <p:spTgt spid="167"/>
                                        </p:tgtEl>
                                        <p:attrNameLst>
                                          <p:attrName>style.visibility</p:attrName>
                                        </p:attrNameLst>
                                      </p:cBhvr>
                                      <p:to>
                                        <p:strVal val="visible"/>
                                      </p:to>
                                    </p:set>
                                    <p:animEffect transition="in" filter="barn(inVertical)">
                                      <p:cBhvr>
                                        <p:cTn id="9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p:bldP spid="155" grpId="0"/>
      <p:bldP spid="156" grpId="0"/>
      <p:bldP spid="157" grpId="0"/>
      <p:bldP spid="161" grpId="0"/>
      <p:bldP spid="162" grpId="0"/>
      <p:bldP spid="163" grpId="0"/>
      <p:bldP spid="164" grpId="0"/>
      <p:bldP spid="168" grpId="0" animBg="1"/>
      <p:bldP spid="169" grpId="0" animBg="1"/>
      <p:bldP spid="1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1485432" y="4555916"/>
            <a:ext cx="4268277"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361117" y="4553113"/>
            <a:ext cx="4547965"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6917816" y="2621202"/>
            <a:ext cx="3892271" cy="9891"/>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485432" y="2621201"/>
            <a:ext cx="4268277"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sp>
        <p:nvSpPr>
          <p:cNvPr id="120" name="菱形 119"/>
          <p:cNvSpPr/>
          <p:nvPr/>
        </p:nvSpPr>
        <p:spPr>
          <a:xfrm>
            <a:off x="4885525" y="2429198"/>
            <a:ext cx="1253566" cy="1253239"/>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endParaRPr lang="zh-CN" altLang="en-US" sz="1600" b="1">
              <a:latin typeface="微软雅黑" panose="020B0503020204020204" pitchFamily="34" charset="-122"/>
              <a:ea typeface="微软雅黑" panose="020B0503020204020204" pitchFamily="34" charset="-122"/>
            </a:endParaRPr>
          </a:p>
        </p:txBody>
      </p:sp>
      <p:sp>
        <p:nvSpPr>
          <p:cNvPr id="121" name="菱形 120"/>
          <p:cNvSpPr/>
          <p:nvPr/>
        </p:nvSpPr>
        <p:spPr>
          <a:xfrm>
            <a:off x="4939041" y="3482744"/>
            <a:ext cx="1253566" cy="1253239"/>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endParaRPr lang="zh-CN" altLang="en-US" sz="1600" b="1">
              <a:latin typeface="微软雅黑" panose="020B0503020204020204" pitchFamily="34" charset="-122"/>
              <a:ea typeface="微软雅黑" panose="020B0503020204020204" pitchFamily="34" charset="-122"/>
            </a:endParaRPr>
          </a:p>
        </p:txBody>
      </p:sp>
      <p:sp>
        <p:nvSpPr>
          <p:cNvPr id="122" name="菱形 121"/>
          <p:cNvSpPr/>
          <p:nvPr/>
        </p:nvSpPr>
        <p:spPr>
          <a:xfrm>
            <a:off x="6056386" y="3454395"/>
            <a:ext cx="1253566" cy="1253239"/>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endParaRPr lang="zh-CN" altLang="en-US" sz="1600" b="1">
              <a:latin typeface="微软雅黑" panose="020B0503020204020204" pitchFamily="34" charset="-122"/>
              <a:ea typeface="微软雅黑" panose="020B0503020204020204" pitchFamily="34" charset="-122"/>
            </a:endParaRPr>
          </a:p>
        </p:txBody>
      </p:sp>
      <p:sp>
        <p:nvSpPr>
          <p:cNvPr id="123" name="菱形 122"/>
          <p:cNvSpPr/>
          <p:nvPr/>
        </p:nvSpPr>
        <p:spPr>
          <a:xfrm>
            <a:off x="6021742" y="2371726"/>
            <a:ext cx="1253566" cy="1253239"/>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endParaRPr lang="zh-CN" altLang="en-US" sz="1600" b="1">
              <a:latin typeface="微软雅黑" panose="020B0503020204020204" pitchFamily="34" charset="-122"/>
              <a:ea typeface="微软雅黑" panose="020B0503020204020204" pitchFamily="34" charset="-122"/>
            </a:endParaRPr>
          </a:p>
        </p:txBody>
      </p:sp>
      <p:sp>
        <p:nvSpPr>
          <p:cNvPr id="124" name="流程图: 联系 123"/>
          <p:cNvSpPr/>
          <p:nvPr/>
        </p:nvSpPr>
        <p:spPr>
          <a:xfrm>
            <a:off x="1196123" y="2138527"/>
            <a:ext cx="503941" cy="503810"/>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r>
              <a:rPr lang="en-US" altLang="zh-CN" sz="1600" b="1" dirty="0">
                <a:latin typeface="微软雅黑" panose="020B0503020204020204" pitchFamily="34" charset="-122"/>
                <a:ea typeface="微软雅黑" panose="020B0503020204020204" pitchFamily="34" charset="-122"/>
              </a:rPr>
              <a:t>A</a:t>
            </a:r>
            <a:endParaRPr lang="zh-CN" altLang="en-US" sz="1600" b="1" dirty="0">
              <a:latin typeface="微软雅黑" panose="020B0503020204020204" pitchFamily="34" charset="-122"/>
              <a:ea typeface="微软雅黑" panose="020B0503020204020204" pitchFamily="34" charset="-122"/>
            </a:endParaRPr>
          </a:p>
        </p:txBody>
      </p:sp>
      <p:sp>
        <p:nvSpPr>
          <p:cNvPr id="125" name="文本框 23"/>
          <p:cNvSpPr txBox="1"/>
          <p:nvPr/>
        </p:nvSpPr>
        <p:spPr>
          <a:xfrm>
            <a:off x="2071621" y="2236633"/>
            <a:ext cx="2095379" cy="379625"/>
          </a:xfrm>
          <a:prstGeom prst="rect">
            <a:avLst/>
          </a:prstGeom>
          <a:noFill/>
        </p:spPr>
        <p:txBody>
          <a:bodyPr wrap="none" lIns="91407" tIns="45705" rIns="91407" bIns="45705" rtlCol="0">
            <a:spAutoFit/>
          </a:bodyPr>
          <a:lstStyle/>
          <a:p>
            <a:r>
              <a:rPr lang="zh-CN" altLang="en-US" sz="1865" b="1" dirty="0">
                <a:solidFill>
                  <a:srgbClr val="046391"/>
                </a:solidFill>
                <a:latin typeface="微软雅黑" panose="020B0503020204020204" pitchFamily="34" charset="-122"/>
                <a:ea typeface="微软雅黑" panose="020B0503020204020204" pitchFamily="34" charset="-122"/>
              </a:rPr>
              <a:t>点击添加文字内容</a:t>
            </a:r>
          </a:p>
        </p:txBody>
      </p:sp>
      <p:sp>
        <p:nvSpPr>
          <p:cNvPr id="126" name="矩形 125"/>
          <p:cNvSpPr/>
          <p:nvPr/>
        </p:nvSpPr>
        <p:spPr>
          <a:xfrm>
            <a:off x="1894842" y="2669830"/>
            <a:ext cx="2675654" cy="738633"/>
          </a:xfrm>
          <a:prstGeom prst="rect">
            <a:avLst/>
          </a:prstGeom>
          <a:noFill/>
        </p:spPr>
        <p:txBody>
          <a:bodyPr wrap="square" lIns="91407" tIns="45705" rIns="91407" bIns="45705">
            <a:spAutoFit/>
          </a:bodyPr>
          <a:lstStyle/>
          <a:p>
            <a:pPr algn="ju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grpSp>
        <p:nvGrpSpPr>
          <p:cNvPr id="127" name="组合 126"/>
          <p:cNvGrpSpPr/>
          <p:nvPr/>
        </p:nvGrpSpPr>
        <p:grpSpPr>
          <a:xfrm>
            <a:off x="4673835" y="2109721"/>
            <a:ext cx="2879662" cy="2878912"/>
            <a:chOff x="4282167" y="2497180"/>
            <a:chExt cx="2880320" cy="2880320"/>
          </a:xfrm>
          <a:solidFill>
            <a:srgbClr val="1B90A2"/>
          </a:solidFill>
        </p:grpSpPr>
        <p:sp>
          <p:nvSpPr>
            <p:cNvPr id="128" name="菱形 127"/>
            <p:cNvSpPr/>
            <p:nvPr/>
          </p:nvSpPr>
          <p:spPr>
            <a:xfrm>
              <a:off x="4282167" y="2497180"/>
              <a:ext cx="2880320" cy="2880320"/>
            </a:xfrm>
            <a:prstGeom prst="diamond">
              <a:avLst/>
            </a:prstGeom>
            <a:solidFill>
              <a:srgbClr val="3C536A"/>
            </a:solidFill>
            <a:ln>
              <a:noFill/>
            </a:ln>
            <a:effectLst>
              <a:outerShdw blurRad="152400" dir="5400000" sx="90000" sy="-19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480" tIns="81241" rIns="162480" bIns="81241" numCol="1" spcCol="0" rtlCol="0" fromWordArt="0" anchor="ctr" anchorCtr="0" forceAA="0" compatLnSpc="1">
              <a:noAutofit/>
            </a:bodyPr>
            <a:lstStyle/>
            <a:p>
              <a:pPr algn="ctr"/>
              <a:endParaRPr lang="zh-CN" altLang="en-US" sz="1600" b="1">
                <a:latin typeface="微软雅黑" panose="020B0503020204020204" pitchFamily="34" charset="-122"/>
                <a:ea typeface="微软雅黑" panose="020B0503020204020204" pitchFamily="34" charset="-122"/>
              </a:endParaRPr>
            </a:p>
          </p:txBody>
        </p:sp>
        <p:sp>
          <p:nvSpPr>
            <p:cNvPr id="129" name="文本框 31"/>
            <p:cNvSpPr txBox="1"/>
            <p:nvPr/>
          </p:nvSpPr>
          <p:spPr>
            <a:xfrm>
              <a:off x="4988954" y="3623098"/>
              <a:ext cx="1550779" cy="502819"/>
            </a:xfrm>
            <a:prstGeom prst="rect">
              <a:avLst/>
            </a:prstGeom>
            <a:noFill/>
          </p:spPr>
          <p:txBody>
            <a:bodyPr wrap="none" rtlCol="0">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rPr>
                <a:t>添加标题</a:t>
              </a:r>
            </a:p>
          </p:txBody>
        </p:sp>
      </p:grpSp>
      <p:sp>
        <p:nvSpPr>
          <p:cNvPr id="130" name="流程图: 联系 129"/>
          <p:cNvSpPr/>
          <p:nvPr/>
        </p:nvSpPr>
        <p:spPr>
          <a:xfrm>
            <a:off x="10558118" y="2155286"/>
            <a:ext cx="503941" cy="503810"/>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r>
              <a:rPr lang="en-US" altLang="zh-CN" sz="1600" b="1" dirty="0">
                <a:latin typeface="微软雅黑" panose="020B0503020204020204" pitchFamily="34" charset="-122"/>
                <a:ea typeface="微软雅黑" panose="020B0503020204020204" pitchFamily="34" charset="-122"/>
              </a:rPr>
              <a:t>B</a:t>
            </a:r>
            <a:endParaRPr lang="zh-CN" altLang="en-US" sz="1600" b="1" dirty="0">
              <a:latin typeface="微软雅黑" panose="020B0503020204020204" pitchFamily="34" charset="-122"/>
              <a:ea typeface="微软雅黑" panose="020B0503020204020204" pitchFamily="34" charset="-122"/>
            </a:endParaRPr>
          </a:p>
        </p:txBody>
      </p:sp>
      <p:sp>
        <p:nvSpPr>
          <p:cNvPr id="131" name="文本框 23"/>
          <p:cNvSpPr txBox="1"/>
          <p:nvPr/>
        </p:nvSpPr>
        <p:spPr>
          <a:xfrm>
            <a:off x="8139355" y="2236633"/>
            <a:ext cx="2095379" cy="379625"/>
          </a:xfrm>
          <a:prstGeom prst="rect">
            <a:avLst/>
          </a:prstGeom>
          <a:noFill/>
        </p:spPr>
        <p:txBody>
          <a:bodyPr wrap="none" lIns="91407" tIns="45705" rIns="91407" bIns="45705" rtlCol="0">
            <a:spAutoFit/>
          </a:bodyPr>
          <a:lstStyle/>
          <a:p>
            <a:r>
              <a:rPr lang="zh-CN" altLang="en-US" sz="1865" b="1" dirty="0">
                <a:solidFill>
                  <a:srgbClr val="046391"/>
                </a:solidFill>
                <a:latin typeface="微软雅黑" panose="020B0503020204020204" pitchFamily="34" charset="-122"/>
                <a:ea typeface="微软雅黑" panose="020B0503020204020204" pitchFamily="34" charset="-122"/>
              </a:rPr>
              <a:t>点击添加文字内容</a:t>
            </a:r>
          </a:p>
        </p:txBody>
      </p:sp>
      <p:sp>
        <p:nvSpPr>
          <p:cNvPr id="132" name="矩形 131"/>
          <p:cNvSpPr/>
          <p:nvPr/>
        </p:nvSpPr>
        <p:spPr>
          <a:xfrm>
            <a:off x="8070298" y="2669830"/>
            <a:ext cx="2675654" cy="738633"/>
          </a:xfrm>
          <a:prstGeom prst="rect">
            <a:avLst/>
          </a:prstGeom>
          <a:noFill/>
        </p:spPr>
        <p:txBody>
          <a:bodyPr wrap="square" lIns="91407" tIns="45705" rIns="91407" bIns="45705">
            <a:spAutoFit/>
          </a:bodyPr>
          <a:lstStyle/>
          <a:p>
            <a:pPr algn="ju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133" name="流程图: 联系 132"/>
          <p:cNvSpPr/>
          <p:nvPr/>
        </p:nvSpPr>
        <p:spPr>
          <a:xfrm>
            <a:off x="1196123" y="4073240"/>
            <a:ext cx="503941" cy="503810"/>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r>
              <a:rPr lang="en-US" altLang="zh-CN" sz="1600" b="1" dirty="0">
                <a:latin typeface="微软雅黑" panose="020B0503020204020204" pitchFamily="34" charset="-122"/>
                <a:ea typeface="微软雅黑" panose="020B0503020204020204" pitchFamily="34" charset="-122"/>
              </a:rPr>
              <a:t>C</a:t>
            </a:r>
            <a:endParaRPr lang="zh-CN" altLang="en-US" sz="1600" b="1" dirty="0">
              <a:latin typeface="微软雅黑" panose="020B0503020204020204" pitchFamily="34" charset="-122"/>
              <a:ea typeface="微软雅黑" panose="020B0503020204020204" pitchFamily="34" charset="-122"/>
            </a:endParaRPr>
          </a:p>
        </p:txBody>
      </p:sp>
      <p:sp>
        <p:nvSpPr>
          <p:cNvPr id="134" name="文本框 23"/>
          <p:cNvSpPr txBox="1"/>
          <p:nvPr/>
        </p:nvSpPr>
        <p:spPr>
          <a:xfrm>
            <a:off x="2071621" y="4171347"/>
            <a:ext cx="2095379" cy="379625"/>
          </a:xfrm>
          <a:prstGeom prst="rect">
            <a:avLst/>
          </a:prstGeom>
          <a:noFill/>
        </p:spPr>
        <p:txBody>
          <a:bodyPr wrap="none" lIns="91407" tIns="45705" rIns="91407" bIns="45705" rtlCol="0">
            <a:spAutoFit/>
          </a:bodyPr>
          <a:lstStyle/>
          <a:p>
            <a:r>
              <a:rPr lang="zh-CN" altLang="en-US" sz="1865" b="1" dirty="0">
                <a:solidFill>
                  <a:srgbClr val="046391"/>
                </a:solidFill>
                <a:latin typeface="微软雅黑" panose="020B0503020204020204" pitchFamily="34" charset="-122"/>
                <a:ea typeface="微软雅黑" panose="020B0503020204020204" pitchFamily="34" charset="-122"/>
              </a:rPr>
              <a:t>点击添加文字内容</a:t>
            </a:r>
          </a:p>
        </p:txBody>
      </p:sp>
      <p:sp>
        <p:nvSpPr>
          <p:cNvPr id="135" name="矩形 134"/>
          <p:cNvSpPr/>
          <p:nvPr/>
        </p:nvSpPr>
        <p:spPr>
          <a:xfrm>
            <a:off x="1894842" y="4604545"/>
            <a:ext cx="2675654" cy="738633"/>
          </a:xfrm>
          <a:prstGeom prst="rect">
            <a:avLst/>
          </a:prstGeom>
          <a:noFill/>
        </p:spPr>
        <p:txBody>
          <a:bodyPr wrap="square" lIns="91407" tIns="45705" rIns="91407" bIns="45705">
            <a:spAutoFit/>
          </a:bodyPr>
          <a:lstStyle/>
          <a:p>
            <a:pPr algn="ju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136" name="流程图: 联系 135"/>
          <p:cNvSpPr/>
          <p:nvPr/>
        </p:nvSpPr>
        <p:spPr>
          <a:xfrm>
            <a:off x="10558118" y="4077309"/>
            <a:ext cx="503941" cy="503810"/>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5" rIns="91407" bIns="45705" numCol="1" spcCol="0" rtlCol="0" fromWordArt="0" anchor="ctr" anchorCtr="0" forceAA="0" compatLnSpc="1">
            <a:noAutofit/>
          </a:bodyPr>
          <a:lstStyle/>
          <a:p>
            <a:pPr algn="ctr"/>
            <a:r>
              <a:rPr lang="en-US" altLang="zh-CN" sz="1600" b="1" dirty="0">
                <a:latin typeface="微软雅黑" panose="020B0503020204020204" pitchFamily="34" charset="-122"/>
                <a:ea typeface="微软雅黑" panose="020B0503020204020204" pitchFamily="34" charset="-122"/>
              </a:rPr>
              <a:t>D</a:t>
            </a:r>
            <a:endParaRPr lang="zh-CN" altLang="en-US" sz="1600" b="1" dirty="0">
              <a:latin typeface="微软雅黑" panose="020B0503020204020204" pitchFamily="34" charset="-122"/>
              <a:ea typeface="微软雅黑" panose="020B0503020204020204" pitchFamily="34" charset="-122"/>
            </a:endParaRPr>
          </a:p>
        </p:txBody>
      </p:sp>
      <p:sp>
        <p:nvSpPr>
          <p:cNvPr id="137" name="文本框 23"/>
          <p:cNvSpPr txBox="1"/>
          <p:nvPr/>
        </p:nvSpPr>
        <p:spPr>
          <a:xfrm>
            <a:off x="8151926" y="4158654"/>
            <a:ext cx="2095379" cy="379625"/>
          </a:xfrm>
          <a:prstGeom prst="rect">
            <a:avLst/>
          </a:prstGeom>
          <a:noFill/>
        </p:spPr>
        <p:txBody>
          <a:bodyPr wrap="none" lIns="91407" tIns="45705" rIns="91407" bIns="45705" rtlCol="0">
            <a:spAutoFit/>
          </a:bodyPr>
          <a:lstStyle/>
          <a:p>
            <a:r>
              <a:rPr lang="zh-CN" altLang="en-US" sz="1865" b="1" dirty="0">
                <a:solidFill>
                  <a:srgbClr val="046391"/>
                </a:solidFill>
                <a:latin typeface="微软雅黑" panose="020B0503020204020204" pitchFamily="34" charset="-122"/>
                <a:ea typeface="微软雅黑" panose="020B0503020204020204" pitchFamily="34" charset="-122"/>
              </a:rPr>
              <a:t>点击添加文字内容</a:t>
            </a:r>
          </a:p>
        </p:txBody>
      </p:sp>
      <p:sp>
        <p:nvSpPr>
          <p:cNvPr id="138" name="矩形 137"/>
          <p:cNvSpPr/>
          <p:nvPr/>
        </p:nvSpPr>
        <p:spPr>
          <a:xfrm>
            <a:off x="8070298" y="4591851"/>
            <a:ext cx="2675654" cy="738633"/>
          </a:xfrm>
          <a:prstGeom prst="rect">
            <a:avLst/>
          </a:prstGeom>
          <a:noFill/>
        </p:spPr>
        <p:txBody>
          <a:bodyPr wrap="square" lIns="91407" tIns="45705" rIns="91407" bIns="45705">
            <a:spAutoFit/>
          </a:bodyPr>
          <a:lstStyle/>
          <a:p>
            <a:pPr algn="ju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32"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cxnSp>
        <p:nvCxnSpPr>
          <p:cNvPr id="33" name="直接连接符 32"/>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Scale>
                                          <p:cBhvr>
                                            <p:cTn id="7"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
                                            </p:tgtEl>
                                            <p:attrNameLst>
                                              <p:attrName>ppt_x</p:attrName>
                                              <p:attrName>ppt_y</p:attrName>
                                            </p:attrNameLst>
                                          </p:cBhvr>
                                        </p:animMotion>
                                        <p:animEffect transition="in" filter="fade">
                                          <p:cBhvr>
                                            <p:cTn id="9" dur="1000"/>
                                            <p:tgtEl>
                                              <p:spTgt spid="127"/>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300"/>
                                            <p:tgtEl>
                                              <p:spTgt spid="123"/>
                                            </p:tgtEl>
                                          </p:cBhvr>
                                        </p:animEffect>
                                        <p:anim calcmode="lin" valueType="num">
                                          <p:cBhvr>
                                            <p:cTn id="14" dur="300" fill="hold"/>
                                            <p:tgtEl>
                                              <p:spTgt spid="123"/>
                                            </p:tgtEl>
                                            <p:attrNameLst>
                                              <p:attrName>ppt_x</p:attrName>
                                            </p:attrNameLst>
                                          </p:cBhvr>
                                          <p:tavLst>
                                            <p:tav tm="0">
                                              <p:val>
                                                <p:strVal val="#ppt_x"/>
                                              </p:val>
                                            </p:tav>
                                            <p:tav tm="100000">
                                              <p:val>
                                                <p:strVal val="#ppt_x"/>
                                              </p:val>
                                            </p:tav>
                                          </p:tavLst>
                                        </p:anim>
                                        <p:anim calcmode="lin" valueType="num">
                                          <p:cBhvr>
                                            <p:cTn id="15" dur="270" decel="100000" fill="hold"/>
                                            <p:tgtEl>
                                              <p:spTgt spid="123"/>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300"/>
                                            <p:tgtEl>
                                              <p:spTgt spid="120"/>
                                            </p:tgtEl>
                                          </p:cBhvr>
                                        </p:animEffect>
                                        <p:anim calcmode="lin" valueType="num">
                                          <p:cBhvr>
                                            <p:cTn id="21" dur="300" fill="hold"/>
                                            <p:tgtEl>
                                              <p:spTgt spid="120"/>
                                            </p:tgtEl>
                                            <p:attrNameLst>
                                              <p:attrName>ppt_x</p:attrName>
                                            </p:attrNameLst>
                                          </p:cBhvr>
                                          <p:tavLst>
                                            <p:tav tm="0">
                                              <p:val>
                                                <p:strVal val="#ppt_x"/>
                                              </p:val>
                                            </p:tav>
                                            <p:tav tm="100000">
                                              <p:val>
                                                <p:strVal val="#ppt_x"/>
                                              </p:val>
                                            </p:tav>
                                          </p:tavLst>
                                        </p:anim>
                                        <p:anim calcmode="lin" valueType="num">
                                          <p:cBhvr>
                                            <p:cTn id="22" dur="270" decel="100000" fill="hold"/>
                                            <p:tgtEl>
                                              <p:spTgt spid="120"/>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1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270" decel="100000" fill="hold"/>
                                            <p:tgtEl>
                                              <p:spTgt spid="121"/>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121"/>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anim calcmode="lin" valueType="num">
                                          <p:cBhvr>
                                            <p:cTn id="35" dur="300" fill="hold"/>
                                            <p:tgtEl>
                                              <p:spTgt spid="122"/>
                                            </p:tgtEl>
                                            <p:attrNameLst>
                                              <p:attrName>ppt_x</p:attrName>
                                            </p:attrNameLst>
                                          </p:cBhvr>
                                          <p:tavLst>
                                            <p:tav tm="0">
                                              <p:val>
                                                <p:strVal val="#ppt_x"/>
                                              </p:val>
                                            </p:tav>
                                            <p:tav tm="100000">
                                              <p:val>
                                                <p:strVal val="#ppt_x"/>
                                              </p:val>
                                            </p:tav>
                                          </p:tavLst>
                                        </p:anim>
                                        <p:anim calcmode="lin" valueType="num">
                                          <p:cBhvr>
                                            <p:cTn id="36" dur="270" decel="100000" fill="hold"/>
                                            <p:tgtEl>
                                              <p:spTgt spid="122"/>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22"/>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14:presetBounceEnd="64000">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14:bounceEnd="64000">
                                          <p:cBhvr additive="base">
                                            <p:cTn id="41" dur="500" fill="hold"/>
                                            <p:tgtEl>
                                              <p:spTgt spid="124"/>
                                            </p:tgtEl>
                                            <p:attrNameLst>
                                              <p:attrName>ppt_x</p:attrName>
                                            </p:attrNameLst>
                                          </p:cBhvr>
                                          <p:tavLst>
                                            <p:tav tm="0">
                                              <p:val>
                                                <p:strVal val="0-#ppt_w/2"/>
                                              </p:val>
                                            </p:tav>
                                            <p:tav tm="100000">
                                              <p:val>
                                                <p:strVal val="#ppt_x"/>
                                              </p:val>
                                            </p:tav>
                                          </p:tavLst>
                                        </p:anim>
                                        <p:anim calcmode="lin" valueType="num" p14:bounceEnd="64000">
                                          <p:cBhvr additive="base">
                                            <p:cTn id="42" dur="500" fill="hold"/>
                                            <p:tgtEl>
                                              <p:spTgt spid="124"/>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4000"/>
                                </p:stCondLst>
                                <p:childTnLst>
                                  <p:par>
                                    <p:cTn id="54" presetID="2" presetClass="entr" presetSubtype="2" fill="hold" grpId="0" nodeType="afterEffect" p14:presetBounceEnd="64000">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14:bounceEnd="64000">
                                          <p:cBhvr additive="base">
                                            <p:cTn id="56" dur="500" fill="hold"/>
                                            <p:tgtEl>
                                              <p:spTgt spid="130"/>
                                            </p:tgtEl>
                                            <p:attrNameLst>
                                              <p:attrName>ppt_x</p:attrName>
                                            </p:attrNameLst>
                                          </p:cBhvr>
                                          <p:tavLst>
                                            <p:tav tm="0">
                                              <p:val>
                                                <p:strVal val="1+#ppt_w/2"/>
                                              </p:val>
                                            </p:tav>
                                            <p:tav tm="100000">
                                              <p:val>
                                                <p:strVal val="#ppt_x"/>
                                              </p:val>
                                            </p:tav>
                                          </p:tavLst>
                                        </p:anim>
                                        <p:anim calcmode="lin" valueType="num" p14:bounceEnd="64000">
                                          <p:cBhvr additive="base">
                                            <p:cTn id="57" dur="500" fill="hold"/>
                                            <p:tgtEl>
                                              <p:spTgt spid="130"/>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wipe(left)">
                                          <p:cBhvr>
                                            <p:cTn id="60" dur="500"/>
                                            <p:tgtEl>
                                              <p:spTgt spid="11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par>
                              <p:cTn id="68" fill="hold">
                                <p:stCondLst>
                                  <p:cond delay="5000"/>
                                </p:stCondLst>
                                <p:childTnLst>
                                  <p:par>
                                    <p:cTn id="69" presetID="2" presetClass="entr" presetSubtype="8" fill="hold" grpId="0" nodeType="afterEffect" p14:presetBounceEnd="64000">
                                      <p:stCondLst>
                                        <p:cond delay="0"/>
                                      </p:stCondLst>
                                      <p:childTnLst>
                                        <p:set>
                                          <p:cBhvr>
                                            <p:cTn id="70" dur="1" fill="hold">
                                              <p:stCondLst>
                                                <p:cond delay="0"/>
                                              </p:stCondLst>
                                            </p:cTn>
                                            <p:tgtEl>
                                              <p:spTgt spid="133"/>
                                            </p:tgtEl>
                                            <p:attrNameLst>
                                              <p:attrName>style.visibility</p:attrName>
                                            </p:attrNameLst>
                                          </p:cBhvr>
                                          <p:to>
                                            <p:strVal val="visible"/>
                                          </p:to>
                                        </p:set>
                                        <p:anim calcmode="lin" valueType="num" p14:bounceEnd="64000">
                                          <p:cBhvr additive="base">
                                            <p:cTn id="71" dur="500" fill="hold"/>
                                            <p:tgtEl>
                                              <p:spTgt spid="133"/>
                                            </p:tgtEl>
                                            <p:attrNameLst>
                                              <p:attrName>ppt_x</p:attrName>
                                            </p:attrNameLst>
                                          </p:cBhvr>
                                          <p:tavLst>
                                            <p:tav tm="0">
                                              <p:val>
                                                <p:strVal val="0-#ppt_w/2"/>
                                              </p:val>
                                            </p:tav>
                                            <p:tav tm="100000">
                                              <p:val>
                                                <p:strVal val="#ppt_x"/>
                                              </p:val>
                                            </p:tav>
                                          </p:tavLst>
                                        </p:anim>
                                        <p:anim calcmode="lin" valueType="num" p14:bounceEnd="64000">
                                          <p:cBhvr additive="base">
                                            <p:cTn id="72" dur="500" fill="hold"/>
                                            <p:tgtEl>
                                              <p:spTgt spid="133"/>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right)">
                                          <p:cBhvr>
                                            <p:cTn id="75" dur="500"/>
                                            <p:tgtEl>
                                              <p:spTgt spid="11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fade">
                                          <p:cBhvr>
                                            <p:cTn id="79" dur="500"/>
                                            <p:tgtEl>
                                              <p:spTgt spid="1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childTnLst>
                              </p:cTn>
                            </p:par>
                            <p:par>
                              <p:cTn id="83" fill="hold">
                                <p:stCondLst>
                                  <p:cond delay="6000"/>
                                </p:stCondLst>
                                <p:childTnLst>
                                  <p:par>
                                    <p:cTn id="84" presetID="2" presetClass="entr" presetSubtype="2" fill="hold" grpId="0" nodeType="afterEffect" p14:presetBounceEnd="64000">
                                      <p:stCondLst>
                                        <p:cond delay="0"/>
                                      </p:stCondLst>
                                      <p:childTnLst>
                                        <p:set>
                                          <p:cBhvr>
                                            <p:cTn id="85" dur="1" fill="hold">
                                              <p:stCondLst>
                                                <p:cond delay="0"/>
                                              </p:stCondLst>
                                            </p:cTn>
                                            <p:tgtEl>
                                              <p:spTgt spid="136"/>
                                            </p:tgtEl>
                                            <p:attrNameLst>
                                              <p:attrName>style.visibility</p:attrName>
                                            </p:attrNameLst>
                                          </p:cBhvr>
                                          <p:to>
                                            <p:strVal val="visible"/>
                                          </p:to>
                                        </p:set>
                                        <p:anim calcmode="lin" valueType="num" p14:bounceEnd="64000">
                                          <p:cBhvr additive="base">
                                            <p:cTn id="86" dur="500" fill="hold"/>
                                            <p:tgtEl>
                                              <p:spTgt spid="136"/>
                                            </p:tgtEl>
                                            <p:attrNameLst>
                                              <p:attrName>ppt_x</p:attrName>
                                            </p:attrNameLst>
                                          </p:cBhvr>
                                          <p:tavLst>
                                            <p:tav tm="0">
                                              <p:val>
                                                <p:strVal val="1+#ppt_w/2"/>
                                              </p:val>
                                            </p:tav>
                                            <p:tav tm="100000">
                                              <p:val>
                                                <p:strVal val="#ppt_x"/>
                                              </p:val>
                                            </p:tav>
                                          </p:tavLst>
                                        </p:anim>
                                        <p:anim calcmode="lin" valueType="num" p14:bounceEnd="64000">
                                          <p:cBhvr additive="base">
                                            <p:cTn id="87" dur="500" fill="hold"/>
                                            <p:tgtEl>
                                              <p:spTgt spid="136"/>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p:bldP spid="126" grpId="0"/>
          <p:bldP spid="130" grpId="0" animBg="1"/>
          <p:bldP spid="131" grpId="0"/>
          <p:bldP spid="132" grpId="0"/>
          <p:bldP spid="133" grpId="0" animBg="1"/>
          <p:bldP spid="134" grpId="0"/>
          <p:bldP spid="135" grpId="0"/>
          <p:bldP spid="136" grpId="0" animBg="1"/>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Scale>
                                          <p:cBhvr>
                                            <p:cTn id="7"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
                                            </p:tgtEl>
                                            <p:attrNameLst>
                                              <p:attrName>ppt_x</p:attrName>
                                              <p:attrName>ppt_y</p:attrName>
                                            </p:attrNameLst>
                                          </p:cBhvr>
                                        </p:animMotion>
                                        <p:animEffect transition="in" filter="fade">
                                          <p:cBhvr>
                                            <p:cTn id="9" dur="1000"/>
                                            <p:tgtEl>
                                              <p:spTgt spid="127"/>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300"/>
                                            <p:tgtEl>
                                              <p:spTgt spid="123"/>
                                            </p:tgtEl>
                                          </p:cBhvr>
                                        </p:animEffect>
                                        <p:anim calcmode="lin" valueType="num">
                                          <p:cBhvr>
                                            <p:cTn id="14" dur="300" fill="hold"/>
                                            <p:tgtEl>
                                              <p:spTgt spid="123"/>
                                            </p:tgtEl>
                                            <p:attrNameLst>
                                              <p:attrName>ppt_x</p:attrName>
                                            </p:attrNameLst>
                                          </p:cBhvr>
                                          <p:tavLst>
                                            <p:tav tm="0">
                                              <p:val>
                                                <p:strVal val="#ppt_x"/>
                                              </p:val>
                                            </p:tav>
                                            <p:tav tm="100000">
                                              <p:val>
                                                <p:strVal val="#ppt_x"/>
                                              </p:val>
                                            </p:tav>
                                          </p:tavLst>
                                        </p:anim>
                                        <p:anim calcmode="lin" valueType="num">
                                          <p:cBhvr>
                                            <p:cTn id="15" dur="270" decel="100000" fill="hold"/>
                                            <p:tgtEl>
                                              <p:spTgt spid="123"/>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300"/>
                                            <p:tgtEl>
                                              <p:spTgt spid="120"/>
                                            </p:tgtEl>
                                          </p:cBhvr>
                                        </p:animEffect>
                                        <p:anim calcmode="lin" valueType="num">
                                          <p:cBhvr>
                                            <p:cTn id="21" dur="300" fill="hold"/>
                                            <p:tgtEl>
                                              <p:spTgt spid="120"/>
                                            </p:tgtEl>
                                            <p:attrNameLst>
                                              <p:attrName>ppt_x</p:attrName>
                                            </p:attrNameLst>
                                          </p:cBhvr>
                                          <p:tavLst>
                                            <p:tav tm="0">
                                              <p:val>
                                                <p:strVal val="#ppt_x"/>
                                              </p:val>
                                            </p:tav>
                                            <p:tav tm="100000">
                                              <p:val>
                                                <p:strVal val="#ppt_x"/>
                                              </p:val>
                                            </p:tav>
                                          </p:tavLst>
                                        </p:anim>
                                        <p:anim calcmode="lin" valueType="num">
                                          <p:cBhvr>
                                            <p:cTn id="22" dur="270" decel="100000" fill="hold"/>
                                            <p:tgtEl>
                                              <p:spTgt spid="120"/>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1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270" decel="100000" fill="hold"/>
                                            <p:tgtEl>
                                              <p:spTgt spid="121"/>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121"/>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anim calcmode="lin" valueType="num">
                                          <p:cBhvr>
                                            <p:cTn id="35" dur="300" fill="hold"/>
                                            <p:tgtEl>
                                              <p:spTgt spid="122"/>
                                            </p:tgtEl>
                                            <p:attrNameLst>
                                              <p:attrName>ppt_x</p:attrName>
                                            </p:attrNameLst>
                                          </p:cBhvr>
                                          <p:tavLst>
                                            <p:tav tm="0">
                                              <p:val>
                                                <p:strVal val="#ppt_x"/>
                                              </p:val>
                                            </p:tav>
                                            <p:tav tm="100000">
                                              <p:val>
                                                <p:strVal val="#ppt_x"/>
                                              </p:val>
                                            </p:tav>
                                          </p:tavLst>
                                        </p:anim>
                                        <p:anim calcmode="lin" valueType="num">
                                          <p:cBhvr>
                                            <p:cTn id="36" dur="270" decel="100000" fill="hold"/>
                                            <p:tgtEl>
                                              <p:spTgt spid="122"/>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22"/>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cBhvr additive="base">
                                            <p:cTn id="41" dur="500" fill="hold"/>
                                            <p:tgtEl>
                                              <p:spTgt spid="124"/>
                                            </p:tgtEl>
                                            <p:attrNameLst>
                                              <p:attrName>ppt_x</p:attrName>
                                            </p:attrNameLst>
                                          </p:cBhvr>
                                          <p:tavLst>
                                            <p:tav tm="0">
                                              <p:val>
                                                <p:strVal val="0-#ppt_w/2"/>
                                              </p:val>
                                            </p:tav>
                                            <p:tav tm="100000">
                                              <p:val>
                                                <p:strVal val="#ppt_x"/>
                                              </p:val>
                                            </p:tav>
                                          </p:tavLst>
                                        </p:anim>
                                        <p:anim calcmode="lin" valueType="num">
                                          <p:cBhvr additive="base">
                                            <p:cTn id="42" dur="500" fill="hold"/>
                                            <p:tgtEl>
                                              <p:spTgt spid="124"/>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500" fill="hold"/>
                                            <p:tgtEl>
                                              <p:spTgt spid="130"/>
                                            </p:tgtEl>
                                            <p:attrNameLst>
                                              <p:attrName>ppt_x</p:attrName>
                                            </p:attrNameLst>
                                          </p:cBhvr>
                                          <p:tavLst>
                                            <p:tav tm="0">
                                              <p:val>
                                                <p:strVal val="1+#ppt_w/2"/>
                                              </p:val>
                                            </p:tav>
                                            <p:tav tm="100000">
                                              <p:val>
                                                <p:strVal val="#ppt_x"/>
                                              </p:val>
                                            </p:tav>
                                          </p:tavLst>
                                        </p:anim>
                                        <p:anim calcmode="lin" valueType="num">
                                          <p:cBhvr additive="base">
                                            <p:cTn id="57" dur="500" fill="hold"/>
                                            <p:tgtEl>
                                              <p:spTgt spid="130"/>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wipe(left)">
                                          <p:cBhvr>
                                            <p:cTn id="60" dur="500"/>
                                            <p:tgtEl>
                                              <p:spTgt spid="11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par>
                              <p:cTn id="68" fill="hold">
                                <p:stCondLst>
                                  <p:cond delay="5000"/>
                                </p:stCondLst>
                                <p:childTnLst>
                                  <p:par>
                                    <p:cTn id="69" presetID="2" presetClass="entr" presetSubtype="8" fill="hold" grpId="0" nodeType="afterEffect">
                                      <p:stCondLst>
                                        <p:cond delay="0"/>
                                      </p:stCondLst>
                                      <p:childTnLst>
                                        <p:set>
                                          <p:cBhvr>
                                            <p:cTn id="70" dur="1" fill="hold">
                                              <p:stCondLst>
                                                <p:cond delay="0"/>
                                              </p:stCondLst>
                                            </p:cTn>
                                            <p:tgtEl>
                                              <p:spTgt spid="133"/>
                                            </p:tgtEl>
                                            <p:attrNameLst>
                                              <p:attrName>style.visibility</p:attrName>
                                            </p:attrNameLst>
                                          </p:cBhvr>
                                          <p:to>
                                            <p:strVal val="visible"/>
                                          </p:to>
                                        </p:set>
                                        <p:anim calcmode="lin" valueType="num">
                                          <p:cBhvr additive="base">
                                            <p:cTn id="71" dur="500" fill="hold"/>
                                            <p:tgtEl>
                                              <p:spTgt spid="133"/>
                                            </p:tgtEl>
                                            <p:attrNameLst>
                                              <p:attrName>ppt_x</p:attrName>
                                            </p:attrNameLst>
                                          </p:cBhvr>
                                          <p:tavLst>
                                            <p:tav tm="0">
                                              <p:val>
                                                <p:strVal val="0-#ppt_w/2"/>
                                              </p:val>
                                            </p:tav>
                                            <p:tav tm="100000">
                                              <p:val>
                                                <p:strVal val="#ppt_x"/>
                                              </p:val>
                                            </p:tav>
                                          </p:tavLst>
                                        </p:anim>
                                        <p:anim calcmode="lin" valueType="num">
                                          <p:cBhvr additive="base">
                                            <p:cTn id="72" dur="500" fill="hold"/>
                                            <p:tgtEl>
                                              <p:spTgt spid="133"/>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right)">
                                          <p:cBhvr>
                                            <p:cTn id="75" dur="500"/>
                                            <p:tgtEl>
                                              <p:spTgt spid="11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fade">
                                          <p:cBhvr>
                                            <p:cTn id="79" dur="500"/>
                                            <p:tgtEl>
                                              <p:spTgt spid="1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childTnLst>
                              </p:cTn>
                            </p:par>
                            <p:par>
                              <p:cTn id="83" fill="hold">
                                <p:stCondLst>
                                  <p:cond delay="6000"/>
                                </p:stCondLst>
                                <p:childTnLst>
                                  <p:par>
                                    <p:cTn id="84" presetID="2" presetClass="entr" presetSubtype="2" fill="hold" grpId="0" nodeType="afterEffect">
                                      <p:stCondLst>
                                        <p:cond delay="0"/>
                                      </p:stCondLst>
                                      <p:childTnLst>
                                        <p:set>
                                          <p:cBhvr>
                                            <p:cTn id="85" dur="1" fill="hold">
                                              <p:stCondLst>
                                                <p:cond delay="0"/>
                                              </p:stCondLst>
                                            </p:cTn>
                                            <p:tgtEl>
                                              <p:spTgt spid="136"/>
                                            </p:tgtEl>
                                            <p:attrNameLst>
                                              <p:attrName>style.visibility</p:attrName>
                                            </p:attrNameLst>
                                          </p:cBhvr>
                                          <p:to>
                                            <p:strVal val="visible"/>
                                          </p:to>
                                        </p:set>
                                        <p:anim calcmode="lin" valueType="num">
                                          <p:cBhvr additive="base">
                                            <p:cTn id="86" dur="500" fill="hold"/>
                                            <p:tgtEl>
                                              <p:spTgt spid="136"/>
                                            </p:tgtEl>
                                            <p:attrNameLst>
                                              <p:attrName>ppt_x</p:attrName>
                                            </p:attrNameLst>
                                          </p:cBhvr>
                                          <p:tavLst>
                                            <p:tav tm="0">
                                              <p:val>
                                                <p:strVal val="1+#ppt_w/2"/>
                                              </p:val>
                                            </p:tav>
                                            <p:tav tm="100000">
                                              <p:val>
                                                <p:strVal val="#ppt_x"/>
                                              </p:val>
                                            </p:tav>
                                          </p:tavLst>
                                        </p:anim>
                                        <p:anim calcmode="lin" valueType="num">
                                          <p:cBhvr additive="base">
                                            <p:cTn id="87" dur="500" fill="hold"/>
                                            <p:tgtEl>
                                              <p:spTgt spid="136"/>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p:bldP spid="126" grpId="0"/>
          <p:bldP spid="130" grpId="0" animBg="1"/>
          <p:bldP spid="131" grpId="0"/>
          <p:bldP spid="132" grpId="0"/>
          <p:bldP spid="133" grpId="0" animBg="1"/>
          <p:bldP spid="134" grpId="0"/>
          <p:bldP spid="135" grpId="0"/>
          <p:bldP spid="136" grpId="0" animBg="1"/>
          <p:bldP spid="137" grpId="0"/>
          <p:bldP spid="13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flipH="1">
            <a:off x="-6" y="0"/>
            <a:ext cx="3632205" cy="6502085"/>
          </a:xfrm>
          <a:custGeom>
            <a:avLst/>
            <a:gdLst>
              <a:gd name="connsiteX0" fmla="*/ 583227 w 1146628"/>
              <a:gd name="connsiteY0" fmla="*/ 0 h 3735957"/>
              <a:gd name="connsiteX1" fmla="*/ 375789 w 1146628"/>
              <a:gd name="connsiteY1" fmla="*/ 0 h 3735957"/>
              <a:gd name="connsiteX2" fmla="*/ 269208 w 1146628"/>
              <a:gd name="connsiteY2" fmla="*/ 207150 h 3735957"/>
              <a:gd name="connsiteX3" fmla="*/ 0 w 1146628"/>
              <a:gd name="connsiteY3" fmla="*/ 1439061 h 3735957"/>
              <a:gd name="connsiteX4" fmla="*/ 254148 w 1146628"/>
              <a:gd name="connsiteY4" fmla="*/ 2627819 h 3735957"/>
              <a:gd name="connsiteX5" fmla="*/ 81983 w 1146628"/>
              <a:gd name="connsiteY5" fmla="*/ 1644019 h 3735957"/>
              <a:gd name="connsiteX6" fmla="*/ 571385 w 1146628"/>
              <a:gd name="connsiteY6" fmla="*/ 16139 h 3735957"/>
              <a:gd name="connsiteX7" fmla="*/ 1146628 w 1146628"/>
              <a:gd name="connsiteY7" fmla="*/ 0 h 3735957"/>
              <a:gd name="connsiteX8" fmla="*/ 860876 w 1146628"/>
              <a:gd name="connsiteY8" fmla="*/ 0 h 3735957"/>
              <a:gd name="connsiteX9" fmla="*/ 823196 w 1146628"/>
              <a:gd name="connsiteY9" fmla="*/ 50920 h 3735957"/>
              <a:gd name="connsiteX10" fmla="*/ 322613 w 1146628"/>
              <a:gd name="connsiteY10" fmla="*/ 1695570 h 3735957"/>
              <a:gd name="connsiteX11" fmla="*/ 966397 w 1146628"/>
              <a:gd name="connsiteY11" fmla="*/ 3532464 h 3735957"/>
              <a:gd name="connsiteX12" fmla="*/ 1146628 w 1146628"/>
              <a:gd name="connsiteY12" fmla="*/ 3735957 h 373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628" h="3735957">
                <a:moveTo>
                  <a:pt x="583227" y="0"/>
                </a:moveTo>
                <a:lnTo>
                  <a:pt x="375789" y="0"/>
                </a:lnTo>
                <a:lnTo>
                  <a:pt x="269208" y="207150"/>
                </a:lnTo>
                <a:cubicBezTo>
                  <a:pt x="96074" y="581760"/>
                  <a:pt x="0" y="998401"/>
                  <a:pt x="0" y="1439061"/>
                </a:cubicBezTo>
                <a:cubicBezTo>
                  <a:pt x="0" y="1861276"/>
                  <a:pt x="90182" y="2262994"/>
                  <a:pt x="254148" y="2627819"/>
                </a:cubicBezTo>
                <a:cubicBezTo>
                  <a:pt x="143471" y="2320382"/>
                  <a:pt x="81983" y="1988349"/>
                  <a:pt x="81983" y="1644019"/>
                </a:cubicBezTo>
                <a:cubicBezTo>
                  <a:pt x="81983" y="1041442"/>
                  <a:pt x="261834" y="482675"/>
                  <a:pt x="571385" y="16139"/>
                </a:cubicBezTo>
                <a:close/>
                <a:moveTo>
                  <a:pt x="1146628" y="0"/>
                </a:moveTo>
                <a:lnTo>
                  <a:pt x="860876" y="0"/>
                </a:lnTo>
                <a:lnTo>
                  <a:pt x="823196" y="50920"/>
                </a:lnTo>
                <a:cubicBezTo>
                  <a:pt x="507409" y="517584"/>
                  <a:pt x="322613" y="1087056"/>
                  <a:pt x="322613" y="1695570"/>
                </a:cubicBezTo>
                <a:cubicBezTo>
                  <a:pt x="322613" y="2391014"/>
                  <a:pt x="563979" y="3032067"/>
                  <a:pt x="966397" y="3532464"/>
                </a:cubicBezTo>
                <a:lnTo>
                  <a:pt x="1146628" y="3735957"/>
                </a:lnTo>
                <a:close/>
              </a:path>
            </a:pathLst>
          </a:custGeom>
          <a:blipFill>
            <a:blip r:embed="rId6"/>
            <a:stretch>
              <a:fillRect l="-44638" r="-44430"/>
            </a:stretch>
          </a:blipFill>
          <a:ln w="73689" cap="flat">
            <a:noFill/>
            <a:prstDash val="solid"/>
            <a:miter/>
          </a:ln>
        </p:spPr>
        <p:txBody>
          <a:bodyPr rtlCol="0" anchor="ctr"/>
          <a:lstStyle/>
          <a:p>
            <a:endParaRPr lang="zh-CN" altLang="en-US" dirty="0"/>
          </a:p>
        </p:txBody>
      </p:sp>
      <p:sp>
        <p:nvSpPr>
          <p:cNvPr id="8" name="文本框 2"/>
          <p:cNvSpPr txBox="1">
            <a:spLocks noChangeArrowheads="1"/>
          </p:cNvSpPr>
          <p:nvPr>
            <p:custDataLst>
              <p:tags r:id="rId2"/>
            </p:custDataLst>
          </p:nvPr>
        </p:nvSpPr>
        <p:spPr bwMode="auto">
          <a:xfrm>
            <a:off x="4628967" y="83573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0" name="直接连接符 9"/>
          <p:cNvCxnSpPr/>
          <p:nvPr>
            <p:custDataLst>
              <p:tags r:id="rId3"/>
            </p:custDataLst>
          </p:nvPr>
        </p:nvCxnSpPr>
        <p:spPr>
          <a:xfrm>
            <a:off x="4456807" y="4751531"/>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文本框 11"/>
          <p:cNvSpPr txBox="1">
            <a:spLocks noChangeArrowheads="1"/>
          </p:cNvSpPr>
          <p:nvPr>
            <p:custDataLst>
              <p:tags r:id="rId4"/>
            </p:custDataLst>
          </p:nvPr>
        </p:nvSpPr>
        <p:spPr bwMode="auto">
          <a:xfrm>
            <a:off x="5022121" y="2215127"/>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a:off x="4218495" y="3883750"/>
            <a:ext cx="5336630" cy="830997"/>
          </a:xfrm>
          <a:prstGeom prst="rect">
            <a:avLst/>
          </a:prstGeom>
        </p:spPr>
        <p:txBody>
          <a:bodyPr wrap="square" lIns="0" tIns="0" rIns="0" bIns="0">
            <a:spAutoFit/>
          </a:bodyPr>
          <a:lstStyle/>
          <a:p>
            <a:pPr algn="ctr"/>
            <a:r>
              <a:rPr lang="zh-CN" altLang="en-US" sz="5400" b="1" dirty="0">
                <a:solidFill>
                  <a:srgbClr val="046391"/>
                </a:solidFill>
                <a:latin typeface="微软雅黑" panose="020B0503020204020204" pitchFamily="34" charset="-122"/>
                <a:ea typeface="微软雅黑" panose="020B0503020204020204" pitchFamily="34" charset="-122"/>
                <a:cs typeface="+mn-ea"/>
                <a:sym typeface="Arial" panose="020B0604020202020204" pitchFamily="34" charset="0"/>
              </a:rPr>
              <a:t>上半年工作概述</a:t>
            </a:r>
          </a:p>
        </p:txBody>
      </p:sp>
      <p:sp>
        <p:nvSpPr>
          <p:cNvPr id="13" name="TextBox 11"/>
          <p:cNvSpPr txBox="1"/>
          <p:nvPr/>
        </p:nvSpPr>
        <p:spPr>
          <a:xfrm>
            <a:off x="484709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699138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484709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11"/>
          <p:cNvSpPr txBox="1"/>
          <p:nvPr/>
        </p:nvSpPr>
        <p:spPr>
          <a:xfrm>
            <a:off x="699138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flipH="1">
            <a:off x="-6" y="0"/>
            <a:ext cx="3632205" cy="6502085"/>
          </a:xfrm>
          <a:custGeom>
            <a:avLst/>
            <a:gdLst>
              <a:gd name="connsiteX0" fmla="*/ 583227 w 1146628"/>
              <a:gd name="connsiteY0" fmla="*/ 0 h 3735957"/>
              <a:gd name="connsiteX1" fmla="*/ 375789 w 1146628"/>
              <a:gd name="connsiteY1" fmla="*/ 0 h 3735957"/>
              <a:gd name="connsiteX2" fmla="*/ 269208 w 1146628"/>
              <a:gd name="connsiteY2" fmla="*/ 207150 h 3735957"/>
              <a:gd name="connsiteX3" fmla="*/ 0 w 1146628"/>
              <a:gd name="connsiteY3" fmla="*/ 1439061 h 3735957"/>
              <a:gd name="connsiteX4" fmla="*/ 254148 w 1146628"/>
              <a:gd name="connsiteY4" fmla="*/ 2627819 h 3735957"/>
              <a:gd name="connsiteX5" fmla="*/ 81983 w 1146628"/>
              <a:gd name="connsiteY5" fmla="*/ 1644019 h 3735957"/>
              <a:gd name="connsiteX6" fmla="*/ 571385 w 1146628"/>
              <a:gd name="connsiteY6" fmla="*/ 16139 h 3735957"/>
              <a:gd name="connsiteX7" fmla="*/ 1146628 w 1146628"/>
              <a:gd name="connsiteY7" fmla="*/ 0 h 3735957"/>
              <a:gd name="connsiteX8" fmla="*/ 860876 w 1146628"/>
              <a:gd name="connsiteY8" fmla="*/ 0 h 3735957"/>
              <a:gd name="connsiteX9" fmla="*/ 823196 w 1146628"/>
              <a:gd name="connsiteY9" fmla="*/ 50920 h 3735957"/>
              <a:gd name="connsiteX10" fmla="*/ 322613 w 1146628"/>
              <a:gd name="connsiteY10" fmla="*/ 1695570 h 3735957"/>
              <a:gd name="connsiteX11" fmla="*/ 966397 w 1146628"/>
              <a:gd name="connsiteY11" fmla="*/ 3532464 h 3735957"/>
              <a:gd name="connsiteX12" fmla="*/ 1146628 w 1146628"/>
              <a:gd name="connsiteY12" fmla="*/ 3735957 h 373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628" h="3735957">
                <a:moveTo>
                  <a:pt x="583227" y="0"/>
                </a:moveTo>
                <a:lnTo>
                  <a:pt x="375789" y="0"/>
                </a:lnTo>
                <a:lnTo>
                  <a:pt x="269208" y="207150"/>
                </a:lnTo>
                <a:cubicBezTo>
                  <a:pt x="96074" y="581760"/>
                  <a:pt x="0" y="998401"/>
                  <a:pt x="0" y="1439061"/>
                </a:cubicBezTo>
                <a:cubicBezTo>
                  <a:pt x="0" y="1861276"/>
                  <a:pt x="90182" y="2262994"/>
                  <a:pt x="254148" y="2627819"/>
                </a:cubicBezTo>
                <a:cubicBezTo>
                  <a:pt x="143471" y="2320382"/>
                  <a:pt x="81983" y="1988349"/>
                  <a:pt x="81983" y="1644019"/>
                </a:cubicBezTo>
                <a:cubicBezTo>
                  <a:pt x="81983" y="1041442"/>
                  <a:pt x="261834" y="482675"/>
                  <a:pt x="571385" y="16139"/>
                </a:cubicBezTo>
                <a:close/>
                <a:moveTo>
                  <a:pt x="1146628" y="0"/>
                </a:moveTo>
                <a:lnTo>
                  <a:pt x="860876" y="0"/>
                </a:lnTo>
                <a:lnTo>
                  <a:pt x="823196" y="50920"/>
                </a:lnTo>
                <a:cubicBezTo>
                  <a:pt x="507409" y="517584"/>
                  <a:pt x="322613" y="1087056"/>
                  <a:pt x="322613" y="1695570"/>
                </a:cubicBezTo>
                <a:cubicBezTo>
                  <a:pt x="322613" y="2391014"/>
                  <a:pt x="563979" y="3032067"/>
                  <a:pt x="966397" y="3532464"/>
                </a:cubicBezTo>
                <a:lnTo>
                  <a:pt x="1146628" y="3735957"/>
                </a:lnTo>
                <a:close/>
              </a:path>
            </a:pathLst>
          </a:custGeom>
          <a:blipFill>
            <a:blip r:embed="rId5"/>
            <a:stretch>
              <a:fillRect l="-44638" r="-44430"/>
            </a:stretch>
          </a:blipFill>
          <a:ln w="73689" cap="flat">
            <a:noFill/>
            <a:prstDash val="solid"/>
            <a:miter/>
          </a:ln>
        </p:spPr>
        <p:txBody>
          <a:bodyPr rtlCol="0" anchor="ctr"/>
          <a:lstStyle/>
          <a:p>
            <a:endParaRPr lang="zh-CN" altLang="en-US" dirty="0"/>
          </a:p>
        </p:txBody>
      </p:sp>
      <p:sp>
        <p:nvSpPr>
          <p:cNvPr id="8" name="文本框 2"/>
          <p:cNvSpPr txBox="1">
            <a:spLocks noChangeArrowheads="1"/>
          </p:cNvSpPr>
          <p:nvPr>
            <p:custDataLst>
              <p:tags r:id="rId1"/>
            </p:custDataLst>
          </p:nvPr>
        </p:nvSpPr>
        <p:spPr bwMode="auto">
          <a:xfrm>
            <a:off x="4628967" y="83573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05</a:t>
            </a:r>
            <a:endParaRPr lang="zh-CN" altLang="en-US" sz="2098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0" name="直接连接符 9"/>
          <p:cNvCxnSpPr/>
          <p:nvPr>
            <p:custDataLst>
              <p:tags r:id="rId2"/>
            </p:custDataLst>
          </p:nvPr>
        </p:nvCxnSpPr>
        <p:spPr>
          <a:xfrm>
            <a:off x="4456807" y="4751531"/>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文本框 11"/>
          <p:cNvSpPr txBox="1">
            <a:spLocks noChangeArrowheads="1"/>
          </p:cNvSpPr>
          <p:nvPr>
            <p:custDataLst>
              <p:tags r:id="rId3"/>
            </p:custDataLst>
          </p:nvPr>
        </p:nvSpPr>
        <p:spPr bwMode="auto">
          <a:xfrm>
            <a:off x="5022121" y="2215127"/>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rgbClr val="006EA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a:off x="4218495" y="3883750"/>
            <a:ext cx="5336630" cy="830997"/>
          </a:xfrm>
          <a:prstGeom prst="rect">
            <a:avLst/>
          </a:prstGeom>
        </p:spPr>
        <p:txBody>
          <a:bodyPr wrap="square" lIns="0" tIns="0" rIns="0" bIns="0">
            <a:spAutoFit/>
          </a:bodyPr>
          <a:lstStyle/>
          <a:p>
            <a:pPr algn="ctr"/>
            <a:r>
              <a:rPr lang="zh-CN" altLang="en-US" sz="5400" b="1" dirty="0">
                <a:solidFill>
                  <a:srgbClr val="046391"/>
                </a:solidFill>
                <a:latin typeface="微软雅黑" panose="020B0503020204020204" pitchFamily="34" charset="-122"/>
                <a:ea typeface="微软雅黑" panose="020B0503020204020204" pitchFamily="34" charset="-122"/>
                <a:cs typeface="+mn-ea"/>
                <a:sym typeface="Arial" panose="020B0604020202020204" pitchFamily="34" charset="0"/>
              </a:rPr>
              <a:t>下半年工作计划</a:t>
            </a:r>
          </a:p>
        </p:txBody>
      </p:sp>
      <p:sp>
        <p:nvSpPr>
          <p:cNvPr id="13" name="TextBox 11"/>
          <p:cNvSpPr txBox="1"/>
          <p:nvPr/>
        </p:nvSpPr>
        <p:spPr>
          <a:xfrm>
            <a:off x="484709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6991381" y="483134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484709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11"/>
          <p:cNvSpPr txBox="1"/>
          <p:nvPr/>
        </p:nvSpPr>
        <p:spPr>
          <a:xfrm>
            <a:off x="6991381" y="520575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rgbClr val="006EA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rgbClr val="006EA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9"/>
          <p:cNvSpPr/>
          <p:nvPr/>
        </p:nvSpPr>
        <p:spPr>
          <a:xfrm>
            <a:off x="335" y="3452963"/>
            <a:ext cx="12191331" cy="243767"/>
          </a:xfrm>
          <a:custGeom>
            <a:avLst/>
            <a:gdLst/>
            <a:ahLst/>
            <a:cxnLst/>
            <a:rect l="l" t="t" r="r" b="b"/>
            <a:pathLst>
              <a:path w="144016" h="869444">
                <a:moveTo>
                  <a:pt x="0" y="0"/>
                </a:moveTo>
                <a:lnTo>
                  <a:pt x="144016" y="0"/>
                </a:lnTo>
                <a:lnTo>
                  <a:pt x="144016" y="869444"/>
                </a:lnTo>
                <a:lnTo>
                  <a:pt x="0" y="869444"/>
                </a:lnTo>
                <a:close/>
              </a:path>
            </a:pathLst>
          </a:custGeom>
          <a:solidFill>
            <a:srgbClr val="3C536A"/>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1221994" y="3526848"/>
            <a:ext cx="95994" cy="95994"/>
          </a:xfrm>
          <a:prstGeom prst="ellipse">
            <a:avLst/>
          </a:prstGeom>
          <a:solidFill>
            <a:schemeClr val="bg1"/>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8" name="椭圆 27"/>
          <p:cNvSpPr/>
          <p:nvPr/>
        </p:nvSpPr>
        <p:spPr>
          <a:xfrm>
            <a:off x="1916301"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9" name="椭圆 28"/>
          <p:cNvSpPr/>
          <p:nvPr/>
        </p:nvSpPr>
        <p:spPr>
          <a:xfrm>
            <a:off x="3999224"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0" name="椭圆 29"/>
          <p:cNvSpPr/>
          <p:nvPr/>
        </p:nvSpPr>
        <p:spPr>
          <a:xfrm>
            <a:off x="4693531"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1" name="椭圆 30"/>
          <p:cNvSpPr/>
          <p:nvPr/>
        </p:nvSpPr>
        <p:spPr>
          <a:xfrm>
            <a:off x="6082145" y="3526848"/>
            <a:ext cx="95994" cy="95994"/>
          </a:xfrm>
          <a:prstGeom prst="ellipse">
            <a:avLst/>
          </a:prstGeom>
          <a:solidFill>
            <a:schemeClr val="bg1"/>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a:xfrm>
            <a:off x="6776452"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3" name="椭圆 32"/>
          <p:cNvSpPr/>
          <p:nvPr/>
        </p:nvSpPr>
        <p:spPr>
          <a:xfrm>
            <a:off x="8165067"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8859374"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5" name="椭圆 34"/>
          <p:cNvSpPr/>
          <p:nvPr/>
        </p:nvSpPr>
        <p:spPr>
          <a:xfrm>
            <a:off x="10247988"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10942295"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527687"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8" name="椭圆 37"/>
          <p:cNvSpPr/>
          <p:nvPr/>
        </p:nvSpPr>
        <p:spPr>
          <a:xfrm>
            <a:off x="11636607"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287084" y="1700903"/>
            <a:ext cx="1313178" cy="1467084"/>
            <a:chOff x="1500890" y="1279283"/>
            <a:chExt cx="984937" cy="1100373"/>
          </a:xfrm>
        </p:grpSpPr>
        <p:sp>
          <p:nvSpPr>
            <p:cNvPr id="40"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lumMod val="75000"/>
              </a:schemeClr>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Rectangle 13" descr="FD1DDF730CE4456e89755B07FE1653D0# #Rectangle 13"/>
            <p:cNvSpPr>
              <a:spLocks noChangeArrowheads="1"/>
            </p:cNvSpPr>
            <p:nvPr/>
          </p:nvSpPr>
          <p:spPr bwMode="auto">
            <a:xfrm>
              <a:off x="1776920" y="1573162"/>
              <a:ext cx="680753" cy="6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en-US" altLang="zh-CN" sz="586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2" name="TextBox 18"/>
            <p:cNvSpPr txBox="1"/>
            <p:nvPr/>
          </p:nvSpPr>
          <p:spPr>
            <a:xfrm>
              <a:off x="1528522" y="1356143"/>
              <a:ext cx="496798" cy="284758"/>
            </a:xfrm>
            <a:prstGeom prst="rect">
              <a:avLst/>
            </a:prstGeom>
            <a:noFill/>
          </p:spPr>
          <p:txBody>
            <a:bodyPr vert="horz" wrap="none" rtlCol="0">
              <a:spAutoFit/>
            </a:bodyPr>
            <a:lstStyle/>
            <a:p>
              <a:pPr algn="ctr" defTabSz="1219200">
                <a:defRPr/>
              </a:pPr>
              <a:r>
                <a:rPr lang="zh-CN" altLang="en-US" sz="1865"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43" name="组合 42"/>
          <p:cNvGrpSpPr/>
          <p:nvPr/>
        </p:nvGrpSpPr>
        <p:grpSpPr>
          <a:xfrm>
            <a:off x="2691001" y="1700903"/>
            <a:ext cx="2690673" cy="1313178"/>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2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zh-CN" altLang="en-US" sz="1865"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865"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4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658606" y="3902953"/>
            <a:ext cx="1313178" cy="1467084"/>
            <a:chOff x="1993813" y="2815696"/>
            <a:chExt cx="984937" cy="1100373"/>
          </a:xfrm>
        </p:grpSpPr>
        <p:sp>
          <p:nvSpPr>
            <p:cNvPr id="48"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lumMod val="75000"/>
              </a:schemeClr>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2269843" y="3226688"/>
              <a:ext cx="680753" cy="6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en-US" altLang="zh-CN" sz="586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0" name="TextBox 26"/>
            <p:cNvSpPr txBox="1"/>
            <p:nvPr/>
          </p:nvSpPr>
          <p:spPr>
            <a:xfrm>
              <a:off x="2021445" y="3009669"/>
              <a:ext cx="496798" cy="284758"/>
            </a:xfrm>
            <a:prstGeom prst="rect">
              <a:avLst/>
            </a:prstGeom>
            <a:noFill/>
          </p:spPr>
          <p:txBody>
            <a:bodyPr vert="horz" wrap="none" rtlCol="0">
              <a:spAutoFit/>
            </a:bodyPr>
            <a:lstStyle/>
            <a:p>
              <a:pPr algn="ctr" defTabSz="1219200">
                <a:defRPr/>
              </a:pPr>
              <a:r>
                <a:rPr lang="zh-CN" altLang="en-US" sz="1865"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51" name="组合 50"/>
          <p:cNvGrpSpPr/>
          <p:nvPr/>
        </p:nvGrpSpPr>
        <p:grpSpPr>
          <a:xfrm>
            <a:off x="6096002" y="1700903"/>
            <a:ext cx="1313178" cy="1467084"/>
            <a:chOff x="4572000" y="1164069"/>
            <a:chExt cx="984937" cy="1100373"/>
          </a:xfrm>
        </p:grpSpPr>
        <p:sp>
          <p:nvSpPr>
            <p:cNvPr id="52"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lumMod val="75000"/>
              </a:schemeClr>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4848030" y="1457948"/>
              <a:ext cx="680753" cy="6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en-US" altLang="zh-CN" sz="586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4" name="TextBox 30"/>
            <p:cNvSpPr txBox="1"/>
            <p:nvPr/>
          </p:nvSpPr>
          <p:spPr>
            <a:xfrm>
              <a:off x="4599632" y="1240929"/>
              <a:ext cx="496798" cy="284758"/>
            </a:xfrm>
            <a:prstGeom prst="rect">
              <a:avLst/>
            </a:prstGeom>
            <a:noFill/>
          </p:spPr>
          <p:txBody>
            <a:bodyPr vert="horz" wrap="none" rtlCol="0">
              <a:spAutoFit/>
            </a:bodyPr>
            <a:lstStyle/>
            <a:p>
              <a:pPr algn="ctr" defTabSz="1219200">
                <a:defRPr/>
              </a:pPr>
              <a:r>
                <a:rPr lang="zh-CN" altLang="en-US" sz="1865"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55" name="组合 54"/>
          <p:cNvGrpSpPr/>
          <p:nvPr/>
        </p:nvGrpSpPr>
        <p:grpSpPr>
          <a:xfrm>
            <a:off x="7499917" y="1700903"/>
            <a:ext cx="2690673" cy="1313178"/>
            <a:chOff x="2553885" y="1279283"/>
            <a:chExt cx="2018115" cy="984937"/>
          </a:xfrm>
        </p:grpSpPr>
        <p:sp>
          <p:nvSpPr>
            <p:cNvPr id="56" name="矩形 55"/>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64" name="Rectangle 13" descr="FD1DDF730CE4456e89755B07FE1653D0# #Rectangle 13"/>
            <p:cNvSpPr>
              <a:spLocks noChangeArrowheads="1"/>
            </p:cNvSpPr>
            <p:nvPr/>
          </p:nvSpPr>
          <p:spPr bwMode="auto">
            <a:xfrm>
              <a:off x="2679896" y="1356143"/>
              <a:ext cx="1460088" cy="2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zh-CN" altLang="en-US" sz="1865"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865" kern="0" dirty="0">
                <a:solidFill>
                  <a:sysClr val="windowText" lastClr="000000"/>
                </a:solidFill>
                <a:latin typeface="微软雅黑" panose="020B0503020204020204" pitchFamily="34" charset="-122"/>
                <a:ea typeface="微软雅黑" panose="020B0503020204020204" pitchFamily="34" charset="-122"/>
              </a:endParaRPr>
            </a:p>
          </p:txBody>
        </p:sp>
        <p:sp>
          <p:nvSpPr>
            <p:cNvPr id="65" name="Rectangle 13" descr="FD1DDF730CE4456e89755B07FE1653D0# #Rectangle 13"/>
            <p:cNvSpPr>
              <a:spLocks noChangeArrowheads="1"/>
            </p:cNvSpPr>
            <p:nvPr/>
          </p:nvSpPr>
          <p:spPr bwMode="auto">
            <a:xfrm>
              <a:off x="2679894" y="1678386"/>
              <a:ext cx="1737861" cy="34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6" name="椭圆 65"/>
          <p:cNvSpPr/>
          <p:nvPr/>
        </p:nvSpPr>
        <p:spPr>
          <a:xfrm>
            <a:off x="2610609" y="3526848"/>
            <a:ext cx="95994" cy="95994"/>
          </a:xfrm>
          <a:prstGeom prst="ellipse">
            <a:avLst/>
          </a:prstGeom>
          <a:solidFill>
            <a:schemeClr val="bg1"/>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67" name="椭圆 66"/>
          <p:cNvSpPr/>
          <p:nvPr/>
        </p:nvSpPr>
        <p:spPr>
          <a:xfrm>
            <a:off x="3304917"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68" name="椭圆 67"/>
          <p:cNvSpPr/>
          <p:nvPr/>
        </p:nvSpPr>
        <p:spPr>
          <a:xfrm>
            <a:off x="5387838"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69" name="椭圆 68"/>
          <p:cNvSpPr/>
          <p:nvPr/>
        </p:nvSpPr>
        <p:spPr>
          <a:xfrm>
            <a:off x="7470760" y="3526848"/>
            <a:ext cx="95994" cy="95994"/>
          </a:xfrm>
          <a:prstGeom prst="ellipse">
            <a:avLst/>
          </a:prstGeom>
          <a:solidFill>
            <a:schemeClr val="bg1"/>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70" name="椭圆 69"/>
          <p:cNvSpPr/>
          <p:nvPr/>
        </p:nvSpPr>
        <p:spPr>
          <a:xfrm>
            <a:off x="9553681" y="3526848"/>
            <a:ext cx="95994" cy="95994"/>
          </a:xfrm>
          <a:prstGeom prst="ellipse">
            <a:avLst/>
          </a:prstGeom>
          <a:solidFill>
            <a:sysClr val="window" lastClr="FFFFFF"/>
          </a:soli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068071" y="4056858"/>
            <a:ext cx="2690673" cy="1313178"/>
            <a:chOff x="2553885" y="1279283"/>
            <a:chExt cx="2018115" cy="984937"/>
          </a:xfrm>
        </p:grpSpPr>
        <p:sp>
          <p:nvSpPr>
            <p:cNvPr id="72" name="矩形 71"/>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73" name="Rectangle 13" descr="FD1DDF730CE4456e89755B07FE1653D0# #Rectangle 13"/>
            <p:cNvSpPr>
              <a:spLocks noChangeArrowheads="1"/>
            </p:cNvSpPr>
            <p:nvPr/>
          </p:nvSpPr>
          <p:spPr bwMode="auto">
            <a:xfrm>
              <a:off x="2679896" y="1356143"/>
              <a:ext cx="1460088" cy="2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zh-CN" altLang="en-US" sz="1865"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865" kern="0" dirty="0">
                <a:solidFill>
                  <a:sysClr val="windowText" lastClr="000000"/>
                </a:solidFill>
                <a:latin typeface="微软雅黑" panose="020B0503020204020204" pitchFamily="34" charset="-122"/>
                <a:ea typeface="微软雅黑" panose="020B0503020204020204" pitchFamily="34" charset="-122"/>
              </a:endParaRPr>
            </a:p>
          </p:txBody>
        </p:sp>
        <p:sp>
          <p:nvSpPr>
            <p:cNvPr id="74" name="Rectangle 13" descr="FD1DDF730CE4456e89755B07FE1653D0# #Rectangle 13"/>
            <p:cNvSpPr>
              <a:spLocks noChangeArrowheads="1"/>
            </p:cNvSpPr>
            <p:nvPr/>
          </p:nvSpPr>
          <p:spPr bwMode="auto">
            <a:xfrm>
              <a:off x="2679894" y="1678386"/>
              <a:ext cx="1737861" cy="34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508479" y="3902953"/>
            <a:ext cx="1313178" cy="1467084"/>
            <a:chOff x="5631416" y="2815696"/>
            <a:chExt cx="984937" cy="1100373"/>
          </a:xfrm>
        </p:grpSpPr>
        <p:sp>
          <p:nvSpPr>
            <p:cNvPr id="76"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lumMod val="75000"/>
              </a:schemeClr>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Rectangle 13" descr="FD1DDF730CE4456e89755B07FE1653D0# #Rectangle 13"/>
            <p:cNvSpPr>
              <a:spLocks noChangeArrowheads="1"/>
            </p:cNvSpPr>
            <p:nvPr/>
          </p:nvSpPr>
          <p:spPr bwMode="auto">
            <a:xfrm>
              <a:off x="5907446" y="3226688"/>
              <a:ext cx="680753" cy="6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en-US" altLang="zh-CN" sz="586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78" name="TextBox 47"/>
            <p:cNvSpPr txBox="1"/>
            <p:nvPr/>
          </p:nvSpPr>
          <p:spPr>
            <a:xfrm>
              <a:off x="5659048" y="3009669"/>
              <a:ext cx="496798" cy="284758"/>
            </a:xfrm>
            <a:prstGeom prst="rect">
              <a:avLst/>
            </a:prstGeom>
            <a:noFill/>
          </p:spPr>
          <p:txBody>
            <a:bodyPr vert="horz" wrap="none" rtlCol="0">
              <a:spAutoFit/>
            </a:bodyPr>
            <a:lstStyle/>
            <a:p>
              <a:pPr algn="ctr" defTabSz="1219200">
                <a:defRPr/>
              </a:pPr>
              <a:r>
                <a:rPr lang="zh-CN" altLang="en-US" sz="1865"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79" name="组合 78"/>
          <p:cNvGrpSpPr/>
          <p:nvPr/>
        </p:nvGrpSpPr>
        <p:grpSpPr>
          <a:xfrm>
            <a:off x="8917942" y="4056858"/>
            <a:ext cx="2690673" cy="1313178"/>
            <a:chOff x="2553885" y="1279283"/>
            <a:chExt cx="2018115" cy="984937"/>
          </a:xfrm>
        </p:grpSpPr>
        <p:sp>
          <p:nvSpPr>
            <p:cNvPr id="80" name="矩形 79"/>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19200">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81" name="Rectangle 13" descr="FD1DDF730CE4456e89755B07FE1653D0# #Rectangle 13"/>
            <p:cNvSpPr>
              <a:spLocks noChangeArrowheads="1"/>
            </p:cNvSpPr>
            <p:nvPr/>
          </p:nvSpPr>
          <p:spPr bwMode="auto">
            <a:xfrm>
              <a:off x="2679896" y="1356143"/>
              <a:ext cx="1460088" cy="2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eaLnBrk="1" hangingPunct="1">
                <a:spcBef>
                  <a:spcPct val="0"/>
                </a:spcBef>
                <a:buNone/>
                <a:defRPr/>
              </a:pPr>
              <a:r>
                <a:rPr lang="zh-CN" altLang="en-US" sz="1865"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865" kern="0" dirty="0">
                <a:solidFill>
                  <a:sysClr val="windowText" lastClr="000000"/>
                </a:solidFill>
                <a:latin typeface="微软雅黑" panose="020B0503020204020204" pitchFamily="34" charset="-122"/>
                <a:ea typeface="微软雅黑" panose="020B0503020204020204" pitchFamily="34" charset="-122"/>
              </a:endParaRPr>
            </a:p>
          </p:txBody>
        </p:sp>
        <p:sp>
          <p:nvSpPr>
            <p:cNvPr id="82" name="Rectangle 13" descr="FD1DDF730CE4456e89755B07FE1653D0# #Rectangle 13"/>
            <p:cNvSpPr>
              <a:spLocks noChangeArrowheads="1"/>
            </p:cNvSpPr>
            <p:nvPr/>
          </p:nvSpPr>
          <p:spPr bwMode="auto">
            <a:xfrm>
              <a:off x="2679894" y="1678386"/>
              <a:ext cx="1737861" cy="34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defTabSz="1219200" eaLnBrk="1" hangingPunct="1">
                <a:spcBef>
                  <a:spcPct val="0"/>
                </a:spcBef>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58"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cxnSp>
        <p:nvCxnSpPr>
          <p:cNvPr id="83" name="直接连接符 82"/>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100"/>
                                        <p:tgtEl>
                                          <p:spTgt spid="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
                                        <p:tgtEl>
                                          <p:spTgt spid="6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100"/>
                                        <p:tgtEl>
                                          <p:spTgt spid="6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
                                        <p:tgtEl>
                                          <p:spTgt spid="3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
                                        <p:tgtEl>
                                          <p:spTgt spid="3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
                                        <p:tgtEl>
                                          <p:spTgt spid="6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
                                        <p:tgtEl>
                                          <p:spTgt spid="3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
                                        <p:tgtEl>
                                          <p:spTgt spid="3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
                                        <p:tgtEl>
                                          <p:spTgt spid="7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
                                        <p:tgtEl>
                                          <p:spTgt spid="3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
                                        <p:tgtEl>
                                          <p:spTgt spid="3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
                                        <p:tgtEl>
                                          <p:spTgt spid="38"/>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500"/>
                                        <p:tgtEl>
                                          <p:spTgt spid="43"/>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1000" fill="hold"/>
                                        <p:tgtEl>
                                          <p:spTgt spid="47"/>
                                        </p:tgtEl>
                                        <p:attrNameLst>
                                          <p:attrName>ppt_x</p:attrName>
                                        </p:attrNameLst>
                                      </p:cBhvr>
                                      <p:tavLst>
                                        <p:tav tm="0">
                                          <p:val>
                                            <p:strVal val="#ppt_x"/>
                                          </p:val>
                                        </p:tav>
                                        <p:tav tm="100000">
                                          <p:val>
                                            <p:strVal val="#ppt_x"/>
                                          </p:val>
                                        </p:tav>
                                      </p:tavLst>
                                    </p:anim>
                                    <p:anim calcmode="lin" valueType="num">
                                      <p:cBhvr>
                                        <p:cTn id="91" dur="10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left)">
                                      <p:cBhvr>
                                        <p:cTn id="95" dur="500"/>
                                        <p:tgtEl>
                                          <p:spTgt spid="71"/>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1000"/>
                                        <p:tgtEl>
                                          <p:spTgt spid="75"/>
                                        </p:tgtEl>
                                      </p:cBhvr>
                                    </p:animEffect>
                                    <p:anim calcmode="lin" valueType="num">
                                      <p:cBhvr>
                                        <p:cTn id="110" dur="1000" fill="hold"/>
                                        <p:tgtEl>
                                          <p:spTgt spid="75"/>
                                        </p:tgtEl>
                                        <p:attrNameLst>
                                          <p:attrName>ppt_x</p:attrName>
                                        </p:attrNameLst>
                                      </p:cBhvr>
                                      <p:tavLst>
                                        <p:tav tm="0">
                                          <p:val>
                                            <p:strVal val="#ppt_x"/>
                                          </p:val>
                                        </p:tav>
                                        <p:tav tm="100000">
                                          <p:val>
                                            <p:strVal val="#ppt_x"/>
                                          </p:val>
                                        </p:tav>
                                      </p:tavLst>
                                    </p:anim>
                                    <p:anim calcmode="lin" valueType="num">
                                      <p:cBhvr>
                                        <p:cTn id="111" dur="1000" fill="hold"/>
                                        <p:tgtEl>
                                          <p:spTgt spid="75"/>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left)">
                                      <p:cBhvr>
                                        <p:cTn id="1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66" grpId="0" animBg="1"/>
      <p:bldP spid="67" grpId="0" animBg="1"/>
      <p:bldP spid="68" grpId="0" animBg="1"/>
      <p:bldP spid="69" grpId="0" animBg="1"/>
      <p:bldP spid="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41881" y="1737790"/>
            <a:ext cx="2613345" cy="1300122"/>
            <a:chOff x="1104173" y="1940896"/>
            <a:chExt cx="2613488" cy="1300193"/>
          </a:xfrm>
        </p:grpSpPr>
        <p:sp>
          <p:nvSpPr>
            <p:cNvPr id="37" name="矩形 36"/>
            <p:cNvSpPr/>
            <p:nvPr/>
          </p:nvSpPr>
          <p:spPr>
            <a:xfrm>
              <a:off x="1104173" y="2311512"/>
              <a:ext cx="2613488" cy="6262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38" name="椭圆 37"/>
            <p:cNvSpPr/>
            <p:nvPr/>
          </p:nvSpPr>
          <p:spPr>
            <a:xfrm>
              <a:off x="1786587" y="1940896"/>
              <a:ext cx="1258789" cy="1300193"/>
            </a:xfrm>
            <a:prstGeom prst="ellipse">
              <a:avLst/>
            </a:prstGeom>
            <a:solidFill>
              <a:schemeClr val="bg1"/>
            </a:solid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nvGrpSpPr>
            <p:cNvPr id="39" name="组合 38"/>
            <p:cNvGrpSpPr/>
            <p:nvPr/>
          </p:nvGrpSpPr>
          <p:grpSpPr>
            <a:xfrm>
              <a:off x="2012432" y="2307580"/>
              <a:ext cx="834600" cy="594642"/>
              <a:chOff x="1737048" y="1038676"/>
              <a:chExt cx="1253352" cy="862898"/>
            </a:xfrm>
          </p:grpSpPr>
          <p:sp>
            <p:nvSpPr>
              <p:cNvPr id="40" name="任意多边形 39"/>
              <p:cNvSpPr/>
              <p:nvPr/>
            </p:nvSpPr>
            <p:spPr>
              <a:xfrm>
                <a:off x="1819118"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nvGrpSpPr>
              <p:cNvPr id="41" name="组合 40"/>
              <p:cNvGrpSpPr/>
              <p:nvPr/>
            </p:nvGrpSpPr>
            <p:grpSpPr>
              <a:xfrm>
                <a:off x="1737048" y="1759797"/>
                <a:ext cx="1253352" cy="141777"/>
                <a:chOff x="1737048" y="1759797"/>
                <a:chExt cx="1253352" cy="141777"/>
              </a:xfrm>
            </p:grpSpPr>
            <p:sp>
              <p:nvSpPr>
                <p:cNvPr id="42" name="同侧圆角矩形 41"/>
                <p:cNvSpPr/>
                <p:nvPr/>
              </p:nvSpPr>
              <p:spPr>
                <a:xfrm rot="10800000">
                  <a:off x="1737048" y="1759797"/>
                  <a:ext cx="1253352" cy="141777"/>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cxnSp>
              <p:nvCxnSpPr>
                <p:cNvPr id="43" name="直接连接符 42"/>
                <p:cNvCxnSpPr/>
                <p:nvPr/>
              </p:nvCxnSpPr>
              <p:spPr>
                <a:xfrm flipV="1">
                  <a:off x="2259424" y="1823520"/>
                  <a:ext cx="246743"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4" name="组合 43"/>
          <p:cNvGrpSpPr/>
          <p:nvPr/>
        </p:nvGrpSpPr>
        <p:grpSpPr>
          <a:xfrm>
            <a:off x="6261008" y="1744997"/>
            <a:ext cx="2613345" cy="1300122"/>
            <a:chOff x="6308894" y="1962012"/>
            <a:chExt cx="2613488" cy="1300193"/>
          </a:xfrm>
        </p:grpSpPr>
        <p:sp>
          <p:nvSpPr>
            <p:cNvPr id="45" name="矩形 44"/>
            <p:cNvSpPr/>
            <p:nvPr/>
          </p:nvSpPr>
          <p:spPr>
            <a:xfrm>
              <a:off x="6308894" y="2318264"/>
              <a:ext cx="2613488" cy="6262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46" name="椭圆 45"/>
            <p:cNvSpPr/>
            <p:nvPr/>
          </p:nvSpPr>
          <p:spPr>
            <a:xfrm>
              <a:off x="7025351" y="1962012"/>
              <a:ext cx="1258789" cy="1300193"/>
            </a:xfrm>
            <a:prstGeom prst="ellipse">
              <a:avLst/>
            </a:prstGeom>
            <a:solidFill>
              <a:schemeClr val="bg1"/>
            </a:solid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nvGrpSpPr>
            <p:cNvPr id="47" name="组合 46"/>
            <p:cNvGrpSpPr/>
            <p:nvPr/>
          </p:nvGrpSpPr>
          <p:grpSpPr>
            <a:xfrm rot="19104625">
              <a:off x="7226680" y="2564169"/>
              <a:ext cx="814962" cy="197864"/>
              <a:chOff x="6409173" y="2921545"/>
              <a:chExt cx="1907514" cy="541005"/>
            </a:xfrm>
          </p:grpSpPr>
          <p:sp>
            <p:nvSpPr>
              <p:cNvPr id="48" name="任意多边形 47"/>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cxnSp>
            <p:nvCxnSpPr>
              <p:cNvPr id="49" name="直接连接符 48"/>
              <p:cNvCxnSpPr/>
              <p:nvPr/>
            </p:nvCxnSpPr>
            <p:spPr>
              <a:xfrm>
                <a:off x="7073457" y="3037659"/>
                <a:ext cx="69155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3540318" y="1691837"/>
            <a:ext cx="2613345" cy="1300122"/>
            <a:chOff x="3713639" y="1908850"/>
            <a:chExt cx="2613488" cy="1300193"/>
          </a:xfrm>
        </p:grpSpPr>
        <p:sp>
          <p:nvSpPr>
            <p:cNvPr id="51" name="矩形 50"/>
            <p:cNvSpPr/>
            <p:nvPr/>
          </p:nvSpPr>
          <p:spPr>
            <a:xfrm>
              <a:off x="3713639" y="2311512"/>
              <a:ext cx="2613488" cy="62621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b="1" dirty="0"/>
            </a:p>
          </p:txBody>
        </p:sp>
        <p:sp>
          <p:nvSpPr>
            <p:cNvPr id="52" name="椭圆 51"/>
            <p:cNvSpPr/>
            <p:nvPr/>
          </p:nvSpPr>
          <p:spPr>
            <a:xfrm>
              <a:off x="4430766" y="1908850"/>
              <a:ext cx="1258789" cy="1300193"/>
            </a:xfrm>
            <a:prstGeom prst="ellipse">
              <a:avLst/>
            </a:prstGeom>
            <a:solidFill>
              <a:schemeClr val="bg1"/>
            </a:solidFill>
            <a:ln w="34925">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grpSp>
          <p:nvGrpSpPr>
            <p:cNvPr id="53" name="组合 52"/>
            <p:cNvGrpSpPr/>
            <p:nvPr/>
          </p:nvGrpSpPr>
          <p:grpSpPr>
            <a:xfrm>
              <a:off x="4648131" y="2314629"/>
              <a:ext cx="814094" cy="594960"/>
              <a:chOff x="3932077" y="2411350"/>
              <a:chExt cx="814094" cy="594960"/>
            </a:xfrm>
            <a:noFill/>
          </p:grpSpPr>
          <p:sp>
            <p:nvSpPr>
              <p:cNvPr id="54" name="任意多边形 53"/>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grpFill/>
              <a:ln w="38100">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5" name="椭圆 54"/>
              <p:cNvSpPr/>
              <p:nvPr/>
            </p:nvSpPr>
            <p:spPr>
              <a:xfrm>
                <a:off x="4482734" y="2796340"/>
                <a:ext cx="60800" cy="101600"/>
              </a:xfrm>
              <a:prstGeom prst="ellipse">
                <a:avLst/>
              </a:prstGeom>
              <a:grpFill/>
              <a:ln>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6" name="椭圆 55"/>
              <p:cNvSpPr/>
              <p:nvPr/>
            </p:nvSpPr>
            <p:spPr>
              <a:xfrm flipH="1">
                <a:off x="4621993" y="2796340"/>
                <a:ext cx="45719" cy="101600"/>
              </a:xfrm>
              <a:prstGeom prst="ellipse">
                <a:avLst/>
              </a:prstGeom>
              <a:grpFill/>
              <a:ln>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grpSp>
      <p:grpSp>
        <p:nvGrpSpPr>
          <p:cNvPr id="57" name="组合 56"/>
          <p:cNvGrpSpPr/>
          <p:nvPr/>
        </p:nvGrpSpPr>
        <p:grpSpPr>
          <a:xfrm>
            <a:off x="8967854" y="1771414"/>
            <a:ext cx="2613345" cy="1300122"/>
            <a:chOff x="8818777" y="1981274"/>
            <a:chExt cx="2613488" cy="1300193"/>
          </a:xfrm>
        </p:grpSpPr>
        <p:sp>
          <p:nvSpPr>
            <p:cNvPr id="58" name="矩形 57"/>
            <p:cNvSpPr/>
            <p:nvPr/>
          </p:nvSpPr>
          <p:spPr>
            <a:xfrm>
              <a:off x="8818777" y="2318264"/>
              <a:ext cx="2613488" cy="62621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9" name="椭圆 58"/>
            <p:cNvSpPr/>
            <p:nvPr/>
          </p:nvSpPr>
          <p:spPr>
            <a:xfrm>
              <a:off x="9606054" y="1981274"/>
              <a:ext cx="1258789" cy="1300193"/>
            </a:xfrm>
            <a:prstGeom prst="ellipse">
              <a:avLst/>
            </a:prstGeom>
            <a:solidFill>
              <a:schemeClr val="bg1"/>
            </a:solidFill>
            <a:ln w="34925">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n>
                  <a:solidFill>
                    <a:srgbClr val="FFC000"/>
                  </a:solidFill>
                </a:ln>
              </a:endParaRPr>
            </a:p>
          </p:txBody>
        </p:sp>
        <p:grpSp>
          <p:nvGrpSpPr>
            <p:cNvPr id="60" name="组合 59"/>
            <p:cNvGrpSpPr/>
            <p:nvPr/>
          </p:nvGrpSpPr>
          <p:grpSpPr>
            <a:xfrm>
              <a:off x="9824701" y="2156058"/>
              <a:ext cx="837850" cy="805775"/>
              <a:chOff x="3324090" y="2932500"/>
              <a:chExt cx="837850" cy="805775"/>
            </a:xfrm>
          </p:grpSpPr>
          <p:cxnSp>
            <p:nvCxnSpPr>
              <p:cNvPr id="61" name="直接连接符 60"/>
              <p:cNvCxnSpPr/>
              <p:nvPr/>
            </p:nvCxnSpPr>
            <p:spPr>
              <a:xfrm flipV="1">
                <a:off x="3574518" y="2932500"/>
                <a:ext cx="336995" cy="7360"/>
              </a:xfrm>
              <a:prstGeom prst="line">
                <a:avLst/>
              </a:prstGeom>
              <a:ln w="60325">
                <a:solidFill>
                  <a:srgbClr val="3C536A"/>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324090" y="2936180"/>
                <a:ext cx="837850" cy="802095"/>
                <a:chOff x="3324091" y="2911861"/>
                <a:chExt cx="837850" cy="802095"/>
              </a:xfrm>
            </p:grpSpPr>
            <p:sp>
              <p:nvSpPr>
                <p:cNvPr id="63" name="任意多边形 62"/>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64" name="任意多边形 63"/>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grpSp>
      </p:grpSp>
      <p:sp>
        <p:nvSpPr>
          <p:cNvPr id="65" name="文本框 45"/>
          <p:cNvSpPr txBox="1"/>
          <p:nvPr/>
        </p:nvSpPr>
        <p:spPr>
          <a:xfrm>
            <a:off x="780051" y="3404916"/>
            <a:ext cx="2233324" cy="400087"/>
          </a:xfrm>
          <a:prstGeom prst="rect">
            <a:avLst/>
          </a:prstGeom>
          <a:noFill/>
        </p:spPr>
        <p:txBody>
          <a:bodyPr wrap="square" lIns="91419" tIns="45709" rIns="91419" bIns="45709" rtlCol="0">
            <a:spAutoFit/>
          </a:bodyPr>
          <a:lstStyle/>
          <a:p>
            <a:pPr algn="ctr"/>
            <a:r>
              <a:rPr kumimoji="1" lang="zh-CN" altLang="en-US" sz="200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66" name="文本框 46"/>
          <p:cNvSpPr txBox="1"/>
          <p:nvPr/>
        </p:nvSpPr>
        <p:spPr>
          <a:xfrm>
            <a:off x="829224" y="3915193"/>
            <a:ext cx="2250580" cy="1989433"/>
          </a:xfrm>
          <a:prstGeom prst="rect">
            <a:avLst/>
          </a:prstGeom>
          <a:noFill/>
        </p:spPr>
        <p:txBody>
          <a:bodyPr wrap="square" lIns="91419" tIns="45709" rIns="91419" bIns="45709" rtlCol="0">
            <a:spAutoFit/>
          </a:bodyPr>
          <a:lstStyle/>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685800">
              <a:lnSpc>
                <a:spcPct val="130000"/>
              </a:lnSpc>
            </a:pPr>
            <a:endParaRPr lang="zh-CN" altLang="en-US" sz="1200" dirty="0">
              <a:solidFill>
                <a:srgbClr val="595E64"/>
              </a:solidFill>
              <a:latin typeface="微软雅黑" panose="020B0503020204020204" pitchFamily="34" charset="-122"/>
              <a:ea typeface="微软雅黑" panose="020B0503020204020204" pitchFamily="34" charset="-122"/>
            </a:endParaRPr>
          </a:p>
        </p:txBody>
      </p:sp>
      <p:sp>
        <p:nvSpPr>
          <p:cNvPr id="67" name="文本框 47"/>
          <p:cNvSpPr txBox="1"/>
          <p:nvPr/>
        </p:nvSpPr>
        <p:spPr>
          <a:xfrm>
            <a:off x="3608275" y="3404916"/>
            <a:ext cx="2233324" cy="400087"/>
          </a:xfrm>
          <a:prstGeom prst="rect">
            <a:avLst/>
          </a:prstGeom>
          <a:noFill/>
        </p:spPr>
        <p:txBody>
          <a:bodyPr wrap="square" lIns="91419" tIns="45709" rIns="91419" bIns="45709" rtlCol="0">
            <a:spAutoFit/>
          </a:bodyPr>
          <a:lstStyle/>
          <a:p>
            <a:pPr algn="ctr"/>
            <a:r>
              <a:rPr kumimoji="1" lang="zh-CN" altLang="en-US" sz="200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68" name="文本框 48"/>
          <p:cNvSpPr txBox="1"/>
          <p:nvPr/>
        </p:nvSpPr>
        <p:spPr>
          <a:xfrm>
            <a:off x="3657448" y="3915193"/>
            <a:ext cx="2250580" cy="1989433"/>
          </a:xfrm>
          <a:prstGeom prst="rect">
            <a:avLst/>
          </a:prstGeom>
          <a:noFill/>
        </p:spPr>
        <p:txBody>
          <a:bodyPr wrap="square" lIns="91419" tIns="45709" rIns="91419" bIns="45709" rtlCol="0">
            <a:spAutoFit/>
          </a:bodyPr>
          <a:lstStyle/>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685800">
              <a:lnSpc>
                <a:spcPct val="130000"/>
              </a:lnSpc>
            </a:pPr>
            <a:endParaRPr lang="zh-CN" altLang="en-US" sz="1200" dirty="0">
              <a:solidFill>
                <a:srgbClr val="595E64"/>
              </a:solidFill>
              <a:latin typeface="微软雅黑" panose="020B0503020204020204" pitchFamily="34" charset="-122"/>
              <a:ea typeface="微软雅黑" panose="020B0503020204020204" pitchFamily="34" charset="-122"/>
            </a:endParaRPr>
          </a:p>
        </p:txBody>
      </p:sp>
      <p:sp>
        <p:nvSpPr>
          <p:cNvPr id="69" name="文本框 49"/>
          <p:cNvSpPr txBox="1"/>
          <p:nvPr/>
        </p:nvSpPr>
        <p:spPr>
          <a:xfrm>
            <a:off x="6342626" y="3404916"/>
            <a:ext cx="2233324" cy="400087"/>
          </a:xfrm>
          <a:prstGeom prst="rect">
            <a:avLst/>
          </a:prstGeom>
          <a:noFill/>
        </p:spPr>
        <p:txBody>
          <a:bodyPr wrap="square" lIns="91419" tIns="45709" rIns="91419" bIns="45709" rtlCol="0">
            <a:spAutoFit/>
          </a:bodyPr>
          <a:lstStyle/>
          <a:p>
            <a:pPr algn="ctr"/>
            <a:r>
              <a:rPr kumimoji="1" lang="zh-CN" altLang="en-US" sz="200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70" name="文本框 50"/>
          <p:cNvSpPr txBox="1"/>
          <p:nvPr/>
        </p:nvSpPr>
        <p:spPr>
          <a:xfrm>
            <a:off x="6378814" y="3915193"/>
            <a:ext cx="2250580" cy="1989433"/>
          </a:xfrm>
          <a:prstGeom prst="rect">
            <a:avLst/>
          </a:prstGeom>
          <a:noFill/>
        </p:spPr>
        <p:txBody>
          <a:bodyPr wrap="square" lIns="91419" tIns="45709" rIns="91419" bIns="45709" rtlCol="0">
            <a:spAutoFit/>
          </a:bodyPr>
          <a:lstStyle/>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685800">
              <a:lnSpc>
                <a:spcPct val="130000"/>
              </a:lnSpc>
            </a:pPr>
            <a:endParaRPr lang="zh-CN" altLang="en-US" sz="1200" dirty="0">
              <a:solidFill>
                <a:srgbClr val="595E64"/>
              </a:solidFill>
              <a:latin typeface="微软雅黑" panose="020B0503020204020204" pitchFamily="34" charset="-122"/>
              <a:ea typeface="微软雅黑" panose="020B0503020204020204" pitchFamily="34" charset="-122"/>
            </a:endParaRPr>
          </a:p>
        </p:txBody>
      </p:sp>
      <p:sp>
        <p:nvSpPr>
          <p:cNvPr id="71" name="文本框 51"/>
          <p:cNvSpPr txBox="1"/>
          <p:nvPr/>
        </p:nvSpPr>
        <p:spPr>
          <a:xfrm>
            <a:off x="9157867" y="3404916"/>
            <a:ext cx="2233324" cy="400087"/>
          </a:xfrm>
          <a:prstGeom prst="rect">
            <a:avLst/>
          </a:prstGeom>
          <a:noFill/>
        </p:spPr>
        <p:txBody>
          <a:bodyPr wrap="square" lIns="91419" tIns="45709" rIns="91419" bIns="45709" rtlCol="0">
            <a:spAutoFit/>
          </a:bodyPr>
          <a:lstStyle/>
          <a:p>
            <a:pPr algn="ctr"/>
            <a:r>
              <a:rPr kumimoji="1" lang="zh-CN" altLang="en-US" sz="200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72" name="文本框 52"/>
          <p:cNvSpPr txBox="1"/>
          <p:nvPr/>
        </p:nvSpPr>
        <p:spPr>
          <a:xfrm>
            <a:off x="9207038" y="3915193"/>
            <a:ext cx="2250580" cy="1989433"/>
          </a:xfrm>
          <a:prstGeom prst="rect">
            <a:avLst/>
          </a:prstGeom>
          <a:noFill/>
        </p:spPr>
        <p:txBody>
          <a:bodyPr wrap="square" lIns="91419" tIns="45709" rIns="91419" bIns="45709" rtlCol="0">
            <a:spAutoFit/>
          </a:bodyPr>
          <a:lstStyle/>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endParaRPr lang="en-US" altLang="zh-CN" sz="1200" dirty="0">
              <a:solidFill>
                <a:srgbClr val="595E64"/>
              </a:solidFill>
              <a:latin typeface="微软雅黑" panose="020B0503020204020204" pitchFamily="34" charset="-122"/>
              <a:ea typeface="微软雅黑" panose="020B0503020204020204" pitchFamily="34" charset="-122"/>
            </a:endParaRPr>
          </a:p>
          <a:p>
            <a:pPr algn="just" defTabSz="685800">
              <a:lnSpc>
                <a:spcPct val="130000"/>
              </a:lnSpc>
            </a:pPr>
            <a:r>
              <a:rPr lang="zh-CN" altLang="en-US" sz="1200"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685800">
              <a:lnSpc>
                <a:spcPct val="130000"/>
              </a:lnSpc>
            </a:pPr>
            <a:endParaRPr lang="zh-CN" altLang="en-US" sz="1200" dirty="0">
              <a:solidFill>
                <a:srgbClr val="595E64"/>
              </a:solidFill>
              <a:latin typeface="微软雅黑" panose="020B0503020204020204" pitchFamily="34" charset="-122"/>
              <a:ea typeface="微软雅黑" panose="020B0503020204020204" pitchFamily="34" charset="-122"/>
            </a:endParaRPr>
          </a:p>
        </p:txBody>
      </p:sp>
      <p:sp>
        <p:nvSpPr>
          <p:cNvPr id="83"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cxnSp>
        <p:nvCxnSpPr>
          <p:cNvPr id="84" name="直接连接符 83"/>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900" decel="100000" fill="hold"/>
                                        <p:tgtEl>
                                          <p:spTgt spid="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900" decel="100000" fill="hold"/>
                                        <p:tgtEl>
                                          <p:spTgt spid="4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900" decel="100000" fill="hold"/>
                                        <p:tgtEl>
                                          <p:spTgt spid="5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9" presetClass="entr" presetSubtype="0" decel="10000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 calcmode="lin" valueType="num">
                                      <p:cBhvr>
                                        <p:cTn id="34" dur="500" fill="hold"/>
                                        <p:tgtEl>
                                          <p:spTgt spid="65"/>
                                        </p:tgtEl>
                                        <p:attrNameLst>
                                          <p:attrName>style.rotation</p:attrName>
                                        </p:attrNameLst>
                                      </p:cBhvr>
                                      <p:tavLst>
                                        <p:tav tm="0">
                                          <p:val>
                                            <p:fltVal val="360"/>
                                          </p:val>
                                        </p:tav>
                                        <p:tav tm="100000">
                                          <p:val>
                                            <p:fltVal val="0"/>
                                          </p:val>
                                        </p:tav>
                                      </p:tavLst>
                                    </p:anim>
                                    <p:animEffect transition="in" filter="fade">
                                      <p:cBhvr>
                                        <p:cTn id="35" dur="500"/>
                                        <p:tgtEl>
                                          <p:spTgt spid="6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 calcmode="lin" valueType="num">
                                      <p:cBhvr>
                                        <p:cTn id="40" dur="500" fill="hold"/>
                                        <p:tgtEl>
                                          <p:spTgt spid="67"/>
                                        </p:tgtEl>
                                        <p:attrNameLst>
                                          <p:attrName>style.rotation</p:attrName>
                                        </p:attrNameLst>
                                      </p:cBhvr>
                                      <p:tavLst>
                                        <p:tav tm="0">
                                          <p:val>
                                            <p:fltVal val="360"/>
                                          </p:val>
                                        </p:tav>
                                        <p:tav tm="100000">
                                          <p:val>
                                            <p:fltVal val="0"/>
                                          </p:val>
                                        </p:tav>
                                      </p:tavLst>
                                    </p:anim>
                                    <p:animEffect transition="in" filter="fade">
                                      <p:cBhvr>
                                        <p:cTn id="41" dur="500"/>
                                        <p:tgtEl>
                                          <p:spTgt spid="67"/>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style.rotation</p:attrName>
                                        </p:attrNameLst>
                                      </p:cBhvr>
                                      <p:tavLst>
                                        <p:tav tm="0">
                                          <p:val>
                                            <p:fltVal val="360"/>
                                          </p:val>
                                        </p:tav>
                                        <p:tav tm="100000">
                                          <p:val>
                                            <p:fltVal val="0"/>
                                          </p:val>
                                        </p:tav>
                                      </p:tavLst>
                                    </p:anim>
                                    <p:animEffect transition="in" filter="fade">
                                      <p:cBhvr>
                                        <p:cTn id="47" dur="500"/>
                                        <p:tgtEl>
                                          <p:spTgt spid="69"/>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 calcmode="lin" valueType="num">
                                      <p:cBhvr>
                                        <p:cTn id="52" dur="500" fill="hold"/>
                                        <p:tgtEl>
                                          <p:spTgt spid="71"/>
                                        </p:tgtEl>
                                        <p:attrNameLst>
                                          <p:attrName>style.rotation</p:attrName>
                                        </p:attrNameLst>
                                      </p:cBhvr>
                                      <p:tavLst>
                                        <p:tav tm="0">
                                          <p:val>
                                            <p:fltVal val="360"/>
                                          </p:val>
                                        </p:tav>
                                        <p:tav tm="100000">
                                          <p:val>
                                            <p:fltVal val="0"/>
                                          </p:val>
                                        </p:tav>
                                      </p:tavLst>
                                    </p:anim>
                                    <p:animEffect transition="in" filter="fade">
                                      <p:cBhvr>
                                        <p:cTn id="53" dur="500"/>
                                        <p:tgtEl>
                                          <p:spTgt spid="71"/>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0"/>
                                        <p:tgtEl>
                                          <p:spTgt spid="66"/>
                                        </p:tgtEl>
                                      </p:cBhvr>
                                    </p:animEffect>
                                    <p:anim calcmode="lin" valueType="num">
                                      <p:cBhvr>
                                        <p:cTn id="58" dur="1000" fill="hold"/>
                                        <p:tgtEl>
                                          <p:spTgt spid="66"/>
                                        </p:tgtEl>
                                        <p:attrNameLst>
                                          <p:attrName>ppt_x</p:attrName>
                                        </p:attrNameLst>
                                      </p:cBhvr>
                                      <p:tavLst>
                                        <p:tav tm="0">
                                          <p:val>
                                            <p:strVal val="#ppt_x"/>
                                          </p:val>
                                        </p:tav>
                                        <p:tav tm="100000">
                                          <p:val>
                                            <p:strVal val="#ppt_x"/>
                                          </p:val>
                                        </p:tav>
                                      </p:tavLst>
                                    </p:anim>
                                    <p:anim calcmode="lin" valueType="num">
                                      <p:cBhvr>
                                        <p:cTn id="59" dur="1000" fill="hold"/>
                                        <p:tgtEl>
                                          <p:spTgt spid="6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1000"/>
                                        <p:tgtEl>
                                          <p:spTgt spid="70"/>
                                        </p:tgtEl>
                                      </p:cBhvr>
                                    </p:animEffect>
                                    <p:anim calcmode="lin" valueType="num">
                                      <p:cBhvr>
                                        <p:cTn id="68" dur="1000" fill="hold"/>
                                        <p:tgtEl>
                                          <p:spTgt spid="70"/>
                                        </p:tgtEl>
                                        <p:attrNameLst>
                                          <p:attrName>ppt_x</p:attrName>
                                        </p:attrNameLst>
                                      </p:cBhvr>
                                      <p:tavLst>
                                        <p:tav tm="0">
                                          <p:val>
                                            <p:strVal val="#ppt_x"/>
                                          </p:val>
                                        </p:tav>
                                        <p:tav tm="100000">
                                          <p:val>
                                            <p:strVal val="#ppt_x"/>
                                          </p:val>
                                        </p:tav>
                                      </p:tavLst>
                                    </p:anim>
                                    <p:anim calcmode="lin" valueType="num">
                                      <p:cBhvr>
                                        <p:cTn id="69" dur="1000" fill="hold"/>
                                        <p:tgtEl>
                                          <p:spTgt spid="7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1000"/>
                                        <p:tgtEl>
                                          <p:spTgt spid="72"/>
                                        </p:tgtEl>
                                      </p:cBhvr>
                                    </p:animEffect>
                                    <p:anim calcmode="lin" valueType="num">
                                      <p:cBhvr>
                                        <p:cTn id="73" dur="1000" fill="hold"/>
                                        <p:tgtEl>
                                          <p:spTgt spid="72"/>
                                        </p:tgtEl>
                                        <p:attrNameLst>
                                          <p:attrName>ppt_x</p:attrName>
                                        </p:attrNameLst>
                                      </p:cBhvr>
                                      <p:tavLst>
                                        <p:tav tm="0">
                                          <p:val>
                                            <p:strVal val="#ppt_x"/>
                                          </p:val>
                                        </p:tav>
                                        <p:tav tm="100000">
                                          <p:val>
                                            <p:strVal val="#ppt_x"/>
                                          </p:val>
                                        </p:tav>
                                      </p:tavLst>
                                    </p:anim>
                                    <p:anim calcmode="lin" valueType="num">
                                      <p:cBhvr>
                                        <p:cTn id="7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1"/>
          <p:cNvSpPr>
            <a:spLocks noEditPoints="1"/>
          </p:cNvSpPr>
          <p:nvPr/>
        </p:nvSpPr>
        <p:spPr bwMode="auto">
          <a:xfrm>
            <a:off x="1020415" y="4099193"/>
            <a:ext cx="1666483" cy="1664055"/>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chemeClr val="accent2">
              <a:lumMod val="7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2400">
              <a:solidFill>
                <a:srgbClr val="3F7EE5"/>
              </a:solidFill>
              <a:latin typeface="微软雅黑" panose="020B0503020204020204" pitchFamily="34" charset="-122"/>
              <a:ea typeface="微软雅黑" panose="020B0503020204020204" pitchFamily="34" charset="-122"/>
            </a:endParaRPr>
          </a:p>
        </p:txBody>
      </p:sp>
      <p:sp>
        <p:nvSpPr>
          <p:cNvPr id="33" name="Freeform 12"/>
          <p:cNvSpPr>
            <a:spLocks noEditPoints="1"/>
          </p:cNvSpPr>
          <p:nvPr/>
        </p:nvSpPr>
        <p:spPr bwMode="auto">
          <a:xfrm>
            <a:off x="2459095" y="3297571"/>
            <a:ext cx="2090016" cy="2086428"/>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3C536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a:solidFill>
                <a:srgbClr val="FFFFFF"/>
              </a:solidFill>
            </a:endParaRPr>
          </a:p>
        </p:txBody>
      </p:sp>
      <p:sp>
        <p:nvSpPr>
          <p:cNvPr id="34" name="Freeform 13"/>
          <p:cNvSpPr>
            <a:spLocks noEditPoints="1"/>
          </p:cNvSpPr>
          <p:nvPr/>
        </p:nvSpPr>
        <p:spPr bwMode="auto">
          <a:xfrm>
            <a:off x="4242797" y="2908371"/>
            <a:ext cx="1369016" cy="1392058"/>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chemeClr val="accent2">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1705">
              <a:solidFill>
                <a:srgbClr val="FFFFFF"/>
              </a:solidFill>
            </a:endParaRPr>
          </a:p>
        </p:txBody>
      </p:sp>
      <p:sp>
        <p:nvSpPr>
          <p:cNvPr id="35" name="Freeform 14"/>
          <p:cNvSpPr>
            <a:spLocks noEditPoints="1"/>
          </p:cNvSpPr>
          <p:nvPr/>
        </p:nvSpPr>
        <p:spPr bwMode="auto">
          <a:xfrm>
            <a:off x="4990339" y="1733029"/>
            <a:ext cx="1666483" cy="1666267"/>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3C536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2400">
              <a:solidFill>
                <a:srgbClr val="3F7EE5"/>
              </a:solidFill>
              <a:latin typeface="微软雅黑" panose="020B0503020204020204" pitchFamily="34" charset="-122"/>
              <a:ea typeface="微软雅黑" panose="020B0503020204020204" pitchFamily="34" charset="-122"/>
            </a:endParaRPr>
          </a:p>
        </p:txBody>
      </p:sp>
      <p:sp>
        <p:nvSpPr>
          <p:cNvPr id="36" name="Freeform 20"/>
          <p:cNvSpPr>
            <a:spLocks noEditPoints="1"/>
          </p:cNvSpPr>
          <p:nvPr/>
        </p:nvSpPr>
        <p:spPr bwMode="auto">
          <a:xfrm>
            <a:off x="1287898" y="1516199"/>
            <a:ext cx="1977076" cy="2582994"/>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rgbClr val="3C536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a:endParaRPr lang="zh-CN" altLang="en-US" sz="2400">
              <a:solidFill>
                <a:srgbClr val="3F7EE5"/>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104000" y="3925290"/>
            <a:ext cx="800209" cy="830993"/>
          </a:xfrm>
          <a:prstGeom prst="rect">
            <a:avLst/>
          </a:prstGeom>
          <a:noFill/>
        </p:spPr>
        <p:txBody>
          <a:bodyPr wrap="none" lIns="91435" tIns="45718" rIns="91435" bIns="45718" rtlCol="0" anchor="ctr">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创新</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意识</a:t>
            </a:r>
          </a:p>
        </p:txBody>
      </p:sp>
      <p:sp>
        <p:nvSpPr>
          <p:cNvPr id="38" name="TextBox 37"/>
          <p:cNvSpPr txBox="1"/>
          <p:nvPr/>
        </p:nvSpPr>
        <p:spPr>
          <a:xfrm>
            <a:off x="1541716" y="4622357"/>
            <a:ext cx="623880" cy="617729"/>
          </a:xfrm>
          <a:prstGeom prst="rect">
            <a:avLst/>
          </a:prstGeom>
          <a:noFill/>
        </p:spPr>
        <p:txBody>
          <a:bodyPr wrap="none" lIns="91435" tIns="45718" rIns="91435" bIns="45718" rtlCol="0" anchor="ctr">
            <a:spAutoFit/>
          </a:bodyPr>
          <a:lstStyle/>
          <a:p>
            <a:pPr algn="ctr"/>
            <a:r>
              <a:rPr lang="zh-CN" altLang="en-US" sz="1705" b="1" dirty="0">
                <a:solidFill>
                  <a:schemeClr val="tx1">
                    <a:lumMod val="65000"/>
                    <a:lumOff val="35000"/>
                  </a:schemeClr>
                </a:solidFill>
                <a:latin typeface="微软雅黑" panose="020B0503020204020204" pitchFamily="34" charset="-122"/>
                <a:ea typeface="微软雅黑" panose="020B0503020204020204" pitchFamily="34" charset="-122"/>
              </a:rPr>
              <a:t>全局</a:t>
            </a:r>
            <a:endParaRPr lang="en-US" altLang="zh-CN" sz="1705"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705" b="1" dirty="0">
                <a:solidFill>
                  <a:schemeClr val="tx1">
                    <a:lumMod val="65000"/>
                    <a:lumOff val="35000"/>
                  </a:schemeClr>
                </a:solidFill>
                <a:latin typeface="微软雅黑" panose="020B0503020204020204" pitchFamily="34" charset="-122"/>
                <a:ea typeface="微软雅黑" panose="020B0503020204020204" pitchFamily="34" charset="-122"/>
              </a:rPr>
              <a:t>思想</a:t>
            </a:r>
          </a:p>
        </p:txBody>
      </p:sp>
      <p:sp>
        <p:nvSpPr>
          <p:cNvPr id="39" name="TextBox 38"/>
          <p:cNvSpPr txBox="1"/>
          <p:nvPr/>
        </p:nvSpPr>
        <p:spPr>
          <a:xfrm>
            <a:off x="4629793" y="3312143"/>
            <a:ext cx="595026" cy="584515"/>
          </a:xfrm>
          <a:prstGeom prst="rect">
            <a:avLst/>
          </a:prstGeom>
          <a:noFill/>
        </p:spPr>
        <p:txBody>
          <a:bodyPr wrap="none" lIns="91435" tIns="45718" rIns="91435" bIns="45718" rtlCol="0" anchor="ctr">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突破</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自身</a:t>
            </a:r>
          </a:p>
        </p:txBody>
      </p:sp>
      <p:sp>
        <p:nvSpPr>
          <p:cNvPr id="40" name="TextBox 39"/>
          <p:cNvSpPr txBox="1"/>
          <p:nvPr/>
        </p:nvSpPr>
        <p:spPr>
          <a:xfrm>
            <a:off x="5512054" y="2257299"/>
            <a:ext cx="623880" cy="617729"/>
          </a:xfrm>
          <a:prstGeom prst="rect">
            <a:avLst/>
          </a:prstGeom>
          <a:noFill/>
        </p:spPr>
        <p:txBody>
          <a:bodyPr wrap="none" lIns="91435" tIns="45718" rIns="91435" bIns="45718" rtlCol="0" anchor="ctr">
            <a:spAutoFit/>
          </a:bodyPr>
          <a:lstStyle/>
          <a:p>
            <a:pPr algn="ctr"/>
            <a:r>
              <a:rPr lang="zh-CN" altLang="en-US" sz="1705" b="1" dirty="0">
                <a:solidFill>
                  <a:schemeClr val="tx1">
                    <a:lumMod val="65000"/>
                    <a:lumOff val="35000"/>
                  </a:schemeClr>
                </a:solidFill>
                <a:latin typeface="微软雅黑" panose="020B0503020204020204" pitchFamily="34" charset="-122"/>
                <a:ea typeface="微软雅黑" panose="020B0503020204020204" pitchFamily="34" charset="-122"/>
              </a:rPr>
              <a:t>时间</a:t>
            </a:r>
            <a:endParaRPr lang="en-US" altLang="zh-CN" sz="1705"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705" b="1" dirty="0">
                <a:solidFill>
                  <a:schemeClr val="tx1">
                    <a:lumMod val="65000"/>
                    <a:lumOff val="35000"/>
                  </a:schemeClr>
                </a:solidFill>
                <a:latin typeface="微软雅黑" panose="020B0503020204020204" pitchFamily="34" charset="-122"/>
                <a:ea typeface="微软雅黑" panose="020B0503020204020204" pitchFamily="34" charset="-122"/>
              </a:rPr>
              <a:t>规划</a:t>
            </a:r>
          </a:p>
        </p:txBody>
      </p:sp>
      <p:cxnSp>
        <p:nvCxnSpPr>
          <p:cNvPr id="41" name="肘形连接符 40"/>
          <p:cNvCxnSpPr/>
          <p:nvPr/>
        </p:nvCxnSpPr>
        <p:spPr>
          <a:xfrm flipV="1">
            <a:off x="6672117" y="1875030"/>
            <a:ext cx="1713028" cy="864048"/>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5623061" y="3027094"/>
            <a:ext cx="2762084" cy="769305"/>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3" name="肘形连接符 72"/>
          <p:cNvCxnSpPr/>
          <p:nvPr/>
        </p:nvCxnSpPr>
        <p:spPr>
          <a:xfrm flipV="1">
            <a:off x="4448997" y="4107155"/>
            <a:ext cx="3936147" cy="774432"/>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4" name="肘形连接符 73"/>
          <p:cNvCxnSpPr/>
          <p:nvPr/>
        </p:nvCxnSpPr>
        <p:spPr>
          <a:xfrm flipV="1">
            <a:off x="1830554" y="5254368"/>
            <a:ext cx="6554590" cy="574767"/>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529171" y="1490541"/>
            <a:ext cx="2448456" cy="711922"/>
          </a:xfrm>
          <a:prstGeom prst="rect">
            <a:avLst/>
          </a:prstGeom>
          <a:noFill/>
        </p:spPr>
        <p:txBody>
          <a:bodyPr wrap="square" lIns="91435" tIns="45718" rIns="91435" bIns="45718" rtlCol="0">
            <a:spAutoFit/>
          </a:bodyPr>
          <a:lstStyle/>
          <a:p>
            <a:pPr algn="just">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6" name="TextBox 75"/>
          <p:cNvSpPr txBox="1"/>
          <p:nvPr/>
        </p:nvSpPr>
        <p:spPr>
          <a:xfrm>
            <a:off x="8529171" y="2659274"/>
            <a:ext cx="2448456" cy="711922"/>
          </a:xfrm>
          <a:prstGeom prst="rect">
            <a:avLst/>
          </a:prstGeom>
          <a:noFill/>
        </p:spPr>
        <p:txBody>
          <a:bodyPr wrap="square" lIns="91435" tIns="45718" rIns="91435" bIns="45718" rtlCol="0">
            <a:spAutoFit/>
          </a:bodyPr>
          <a:lstStyle/>
          <a:p>
            <a:pPr algn="just">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7" name="TextBox 76"/>
          <p:cNvSpPr txBox="1"/>
          <p:nvPr/>
        </p:nvSpPr>
        <p:spPr>
          <a:xfrm>
            <a:off x="8529171" y="3730919"/>
            <a:ext cx="2448456" cy="711922"/>
          </a:xfrm>
          <a:prstGeom prst="rect">
            <a:avLst/>
          </a:prstGeom>
          <a:noFill/>
        </p:spPr>
        <p:txBody>
          <a:bodyPr wrap="square" lIns="91435" tIns="45718" rIns="91435" bIns="45718" rtlCol="0">
            <a:spAutoFit/>
          </a:bodyPr>
          <a:lstStyle/>
          <a:p>
            <a:pPr algn="just">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8" name="TextBox 77"/>
          <p:cNvSpPr txBox="1"/>
          <p:nvPr/>
        </p:nvSpPr>
        <p:spPr>
          <a:xfrm>
            <a:off x="8529171" y="4878132"/>
            <a:ext cx="2448456" cy="711922"/>
          </a:xfrm>
          <a:prstGeom prst="rect">
            <a:avLst/>
          </a:prstGeom>
          <a:noFill/>
        </p:spPr>
        <p:txBody>
          <a:bodyPr wrap="square" lIns="91435" tIns="45718" rIns="91435" bIns="45718" rtlCol="0">
            <a:spAutoFit/>
          </a:bodyPr>
          <a:lstStyle/>
          <a:p>
            <a:pPr algn="just">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cxnSp>
        <p:nvCxnSpPr>
          <p:cNvPr id="31" name="直接连接符 30"/>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86400000">
                                      <p:cBhvr>
                                        <p:cTn id="6" dur="7000" fill="hold"/>
                                        <p:tgtEl>
                                          <p:spTgt spid="32"/>
                                        </p:tgtEl>
                                        <p:attrNameLst>
                                          <p:attrName>r</p:attrName>
                                        </p:attrNameLst>
                                      </p:cBhvr>
                                    </p:animRot>
                                  </p:childTnLst>
                                </p:cTn>
                              </p:par>
                              <p:par>
                                <p:cTn id="7" presetID="8" presetClass="emph" presetSubtype="0" repeatCount="indefinite" fill="hold" grpId="0" nodeType="withEffect">
                                  <p:stCondLst>
                                    <p:cond delay="0"/>
                                  </p:stCondLst>
                                  <p:childTnLst>
                                    <p:animRot by="70800000">
                                      <p:cBhvr>
                                        <p:cTn id="8" dur="7000" fill="hold"/>
                                        <p:tgtEl>
                                          <p:spTgt spid="33"/>
                                        </p:tgtEl>
                                        <p:attrNameLst>
                                          <p:attrName>r</p:attrName>
                                        </p:attrNameLst>
                                      </p:cBhvr>
                                    </p:animRot>
                                  </p:childTnLst>
                                </p:cTn>
                              </p:par>
                              <p:par>
                                <p:cTn id="9" presetID="8" presetClass="emph" presetSubtype="0" repeatCount="indefinite" fill="hold" grpId="0" nodeType="withEffect">
                                  <p:stCondLst>
                                    <p:cond delay="0"/>
                                  </p:stCondLst>
                                  <p:childTnLst>
                                    <p:animRot by="-112800000">
                                      <p:cBhvr>
                                        <p:cTn id="10" dur="7000" fill="hold"/>
                                        <p:tgtEl>
                                          <p:spTgt spid="34"/>
                                        </p:tgtEl>
                                        <p:attrNameLst>
                                          <p:attrName>r</p:attrName>
                                        </p:attrNameLst>
                                      </p:cBhvr>
                                    </p:animRot>
                                  </p:childTnLst>
                                </p:cTn>
                              </p:par>
                              <p:par>
                                <p:cTn id="11" presetID="8" presetClass="emph" presetSubtype="0" repeatCount="indefinite" fill="hold" grpId="0" nodeType="withEffect">
                                  <p:stCondLst>
                                    <p:cond delay="0"/>
                                  </p:stCondLst>
                                  <p:childTnLst>
                                    <p:animRot by="83400000">
                                      <p:cBhvr>
                                        <p:cTn id="12" dur="7000" fill="hold"/>
                                        <p:tgtEl>
                                          <p:spTgt spid="35"/>
                                        </p:tgtEl>
                                        <p:attrNameLst>
                                          <p:attrName>r</p:attrName>
                                        </p:attrNameLst>
                                      </p:cBhvr>
                                    </p:animRot>
                                  </p:childTnLst>
                                </p:cTn>
                              </p:par>
                              <p:par>
                                <p:cTn id="13" presetID="2" presetClass="entr" presetSubtype="1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par>
                                <p:cTn id="20" presetID="22" presetClass="entr" presetSubtype="8" fill="hold" nodeType="with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nodeType="withEffect">
                                  <p:stCondLst>
                                    <p:cond delay="10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500"/>
                                        <p:tgtEl>
                                          <p:spTgt spid="73"/>
                                        </p:tgtEl>
                                      </p:cBhvr>
                                    </p:animEffect>
                                  </p:childTnLst>
                                </p:cTn>
                              </p:par>
                              <p:par>
                                <p:cTn id="26" presetID="22" presetClass="entr" presetSubtype="8" fill="hold" nodeType="withEffect">
                                  <p:stCondLst>
                                    <p:cond delay="100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par>
                                <p:cTn id="29" presetID="2" presetClass="entr" presetSubtype="8" accel="100000" fill="hold" grpId="0" nodeType="withEffect">
                                  <p:stCondLst>
                                    <p:cond delay="150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0-#ppt_w/2"/>
                                          </p:val>
                                        </p:tav>
                                        <p:tav tm="100000">
                                          <p:val>
                                            <p:strVal val="#ppt_x"/>
                                          </p:val>
                                        </p:tav>
                                      </p:tavLst>
                                    </p:anim>
                                    <p:anim calcmode="lin" valueType="num">
                                      <p:cBhvr additive="base">
                                        <p:cTn id="32" dur="500" fill="hold"/>
                                        <p:tgtEl>
                                          <p:spTgt spid="75"/>
                                        </p:tgtEl>
                                        <p:attrNameLst>
                                          <p:attrName>ppt_y</p:attrName>
                                        </p:attrNameLst>
                                      </p:cBhvr>
                                      <p:tavLst>
                                        <p:tav tm="0">
                                          <p:val>
                                            <p:strVal val="#ppt_y"/>
                                          </p:val>
                                        </p:tav>
                                        <p:tav tm="100000">
                                          <p:val>
                                            <p:strVal val="#ppt_y"/>
                                          </p:val>
                                        </p:tav>
                                      </p:tavLst>
                                    </p:anim>
                                  </p:childTnLst>
                                </p:cTn>
                              </p:par>
                              <p:par>
                                <p:cTn id="33" presetID="2" presetClass="entr" presetSubtype="8" accel="100000" fill="hold" grpId="0" nodeType="withEffect">
                                  <p:stCondLst>
                                    <p:cond delay="200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8" accel="100000" fill="hold" grpId="0" nodeType="withEffect">
                                  <p:stCondLst>
                                    <p:cond delay="250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0-#ppt_w/2"/>
                                          </p:val>
                                        </p:tav>
                                        <p:tav tm="100000">
                                          <p:val>
                                            <p:strVal val="#ppt_x"/>
                                          </p:val>
                                        </p:tav>
                                      </p:tavLst>
                                    </p:anim>
                                    <p:anim calcmode="lin" valueType="num">
                                      <p:cBhvr additive="base">
                                        <p:cTn id="40" dur="500" fill="hold"/>
                                        <p:tgtEl>
                                          <p:spTgt spid="77"/>
                                        </p:tgtEl>
                                        <p:attrNameLst>
                                          <p:attrName>ppt_y</p:attrName>
                                        </p:attrNameLst>
                                      </p:cBhvr>
                                      <p:tavLst>
                                        <p:tav tm="0">
                                          <p:val>
                                            <p:strVal val="#ppt_y"/>
                                          </p:val>
                                        </p:tav>
                                        <p:tav tm="100000">
                                          <p:val>
                                            <p:strVal val="#ppt_y"/>
                                          </p:val>
                                        </p:tav>
                                      </p:tavLst>
                                    </p:anim>
                                  </p:childTnLst>
                                </p:cTn>
                              </p:par>
                              <p:par>
                                <p:cTn id="41" presetID="2" presetClass="entr" presetSubtype="8" accel="100000" fill="hold" grpId="0" nodeType="withEffect">
                                  <p:stCondLst>
                                    <p:cond delay="300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0-#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75" grpId="0"/>
      <p:bldP spid="76" grpId="0"/>
      <p:bldP spid="77" grpId="0"/>
      <p:bldP spid="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66309" y="4018711"/>
            <a:ext cx="4820504" cy="1519821"/>
            <a:chOff x="6552974" y="4144262"/>
            <a:chExt cx="4820768" cy="1519904"/>
          </a:xfrm>
        </p:grpSpPr>
        <p:sp>
          <p:nvSpPr>
            <p:cNvPr id="12" name="矩形 11"/>
            <p:cNvSpPr/>
            <p:nvPr/>
          </p:nvSpPr>
          <p:spPr>
            <a:xfrm>
              <a:off x="6552974" y="4144262"/>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13" name="矩形 12"/>
            <p:cNvSpPr/>
            <p:nvPr/>
          </p:nvSpPr>
          <p:spPr>
            <a:xfrm>
              <a:off x="8069382" y="4147758"/>
              <a:ext cx="3304360" cy="1516408"/>
            </a:xfrm>
            <a:prstGeom prst="rect">
              <a:avLst/>
            </a:prstGeom>
            <a:solidFill>
              <a:srgbClr val="3C536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8007832" y="4400370"/>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269027" y="1607571"/>
            <a:ext cx="4821949" cy="1516325"/>
            <a:chOff x="6555693" y="1732988"/>
            <a:chExt cx="4822213" cy="1516408"/>
          </a:xfrm>
        </p:grpSpPr>
        <p:sp>
          <p:nvSpPr>
            <p:cNvPr id="16" name="矩形 15"/>
            <p:cNvSpPr/>
            <p:nvPr/>
          </p:nvSpPr>
          <p:spPr>
            <a:xfrm>
              <a:off x="6555693" y="1732988"/>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17" name="矩形 16"/>
            <p:cNvSpPr/>
            <p:nvPr/>
          </p:nvSpPr>
          <p:spPr>
            <a:xfrm>
              <a:off x="8073546" y="1732988"/>
              <a:ext cx="3304360" cy="1516408"/>
            </a:xfrm>
            <a:prstGeom prst="rect">
              <a:avLst/>
            </a:prstGeom>
            <a:solidFill>
              <a:schemeClr val="accent2">
                <a:lumMod val="75000"/>
              </a:schemeClr>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sp>
          <p:nvSpPr>
            <p:cNvPr id="18" name="等腰三角形 17"/>
            <p:cNvSpPr/>
            <p:nvPr/>
          </p:nvSpPr>
          <p:spPr>
            <a:xfrm rot="5400000">
              <a:off x="8003658" y="1956894"/>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92792" y="4023221"/>
            <a:ext cx="4818650" cy="1517898"/>
            <a:chOff x="679079" y="4148770"/>
            <a:chExt cx="4818915" cy="1517981"/>
          </a:xfrm>
        </p:grpSpPr>
        <p:sp>
          <p:nvSpPr>
            <p:cNvPr id="20" name="矩形 19"/>
            <p:cNvSpPr/>
            <p:nvPr/>
          </p:nvSpPr>
          <p:spPr>
            <a:xfrm>
              <a:off x="679079" y="4148770"/>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sp>
          <p:nvSpPr>
            <p:cNvPr id="21" name="矩形 20"/>
            <p:cNvSpPr/>
            <p:nvPr/>
          </p:nvSpPr>
          <p:spPr>
            <a:xfrm>
              <a:off x="2193634" y="4150343"/>
              <a:ext cx="3304360" cy="1516408"/>
            </a:xfrm>
            <a:prstGeom prst="rect">
              <a:avLst/>
            </a:prstGeom>
            <a:solidFill>
              <a:schemeClr val="accent2">
                <a:lumMod val="75000"/>
              </a:schemeClr>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22" name="等腰三角形 21"/>
            <p:cNvSpPr/>
            <p:nvPr/>
          </p:nvSpPr>
          <p:spPr>
            <a:xfrm rot="5400000">
              <a:off x="2129109" y="4400366"/>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192792" y="1612067"/>
            <a:ext cx="4816818" cy="1516325"/>
            <a:chOff x="679079" y="1737484"/>
            <a:chExt cx="4817083" cy="1516408"/>
          </a:xfrm>
        </p:grpSpPr>
        <p:sp>
          <p:nvSpPr>
            <p:cNvPr id="24" name="矩形 23"/>
            <p:cNvSpPr/>
            <p:nvPr/>
          </p:nvSpPr>
          <p:spPr>
            <a:xfrm>
              <a:off x="679079" y="1737484"/>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微软雅黑" panose="020B0503020204020204" pitchFamily="34" charset="-122"/>
                <a:ea typeface="微软雅黑" panose="020B0503020204020204" pitchFamily="34" charset="-122"/>
              </a:endParaRPr>
            </a:p>
          </p:txBody>
        </p:sp>
        <p:sp>
          <p:nvSpPr>
            <p:cNvPr id="25" name="矩形 24"/>
            <p:cNvSpPr/>
            <p:nvPr/>
          </p:nvSpPr>
          <p:spPr>
            <a:xfrm>
              <a:off x="2191802" y="1737484"/>
              <a:ext cx="3304360" cy="1516408"/>
            </a:xfrm>
            <a:prstGeom prst="rect">
              <a:avLst/>
            </a:prstGeom>
            <a:solidFill>
              <a:srgbClr val="3C536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26" name="等腰三角形 25"/>
            <p:cNvSpPr/>
            <p:nvPr/>
          </p:nvSpPr>
          <p:spPr>
            <a:xfrm rot="5400000">
              <a:off x="2130246" y="1987484"/>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532842" y="4320946"/>
            <a:ext cx="812552" cy="1012363"/>
            <a:chOff x="6513513" y="469107"/>
            <a:chExt cx="96838" cy="120651"/>
          </a:xfrm>
          <a:solidFill>
            <a:schemeClr val="accent2">
              <a:lumMod val="75000"/>
            </a:schemeClr>
          </a:solidFill>
        </p:grpSpPr>
        <p:sp>
          <p:nvSpPr>
            <p:cNvPr id="28" name="Freeform 2209"/>
            <p:cNvSpPr>
              <a:spLocks noEditPoints="1"/>
            </p:cNvSpPr>
            <p:nvPr/>
          </p:nvSpPr>
          <p:spPr bwMode="auto">
            <a:xfrm>
              <a:off x="6513513" y="496095"/>
              <a:ext cx="93663" cy="93663"/>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25 h 28"/>
                <a:gd name="T12" fmla="*/ 3 w 28"/>
                <a:gd name="T13" fmla="*/ 14 h 28"/>
                <a:gd name="T14" fmla="*/ 14 w 28"/>
                <a:gd name="T15" fmla="*/ 3 h 28"/>
                <a:gd name="T16" fmla="*/ 25 w 28"/>
                <a:gd name="T17" fmla="*/ 14 h 28"/>
                <a:gd name="T18" fmla="*/ 14 w 28"/>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8"/>
                    <a:pt x="14" y="28"/>
                  </a:cubicBezTo>
                  <a:cubicBezTo>
                    <a:pt x="22" y="28"/>
                    <a:pt x="28" y="22"/>
                    <a:pt x="28" y="14"/>
                  </a:cubicBezTo>
                  <a:cubicBezTo>
                    <a:pt x="28" y="6"/>
                    <a:pt x="22" y="0"/>
                    <a:pt x="14" y="0"/>
                  </a:cubicBezTo>
                  <a:close/>
                  <a:moveTo>
                    <a:pt x="14" y="25"/>
                  </a:moveTo>
                  <a:cubicBezTo>
                    <a:pt x="8" y="25"/>
                    <a:pt x="3" y="20"/>
                    <a:pt x="3" y="14"/>
                  </a:cubicBezTo>
                  <a:cubicBezTo>
                    <a:pt x="3" y="8"/>
                    <a:pt x="8" y="3"/>
                    <a:pt x="14" y="3"/>
                  </a:cubicBezTo>
                  <a:cubicBezTo>
                    <a:pt x="20" y="3"/>
                    <a:pt x="25" y="8"/>
                    <a:pt x="25" y="14"/>
                  </a:cubicBezTo>
                  <a:cubicBezTo>
                    <a:pt x="25" y="20"/>
                    <a:pt x="20" y="25"/>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dirty="0">
                <a:latin typeface="微软雅黑" panose="020B0503020204020204" pitchFamily="34" charset="-122"/>
                <a:ea typeface="微软雅黑" panose="020B0503020204020204" pitchFamily="34" charset="-122"/>
              </a:endParaRPr>
            </a:p>
          </p:txBody>
        </p:sp>
        <p:sp>
          <p:nvSpPr>
            <p:cNvPr id="29" name="Freeform 2210"/>
            <p:cNvSpPr/>
            <p:nvPr/>
          </p:nvSpPr>
          <p:spPr bwMode="auto">
            <a:xfrm>
              <a:off x="6543676" y="469107"/>
              <a:ext cx="33338" cy="20638"/>
            </a:xfrm>
            <a:custGeom>
              <a:avLst/>
              <a:gdLst>
                <a:gd name="T0" fmla="*/ 7 w 10"/>
                <a:gd name="T1" fmla="*/ 6 h 6"/>
                <a:gd name="T2" fmla="*/ 7 w 10"/>
                <a:gd name="T3" fmla="*/ 4 h 6"/>
                <a:gd name="T4" fmla="*/ 9 w 10"/>
                <a:gd name="T5" fmla="*/ 4 h 6"/>
                <a:gd name="T6" fmla="*/ 10 w 10"/>
                <a:gd name="T7" fmla="*/ 2 h 6"/>
                <a:gd name="T8" fmla="*/ 10 w 10"/>
                <a:gd name="T9" fmla="*/ 1 h 6"/>
                <a:gd name="T10" fmla="*/ 9 w 10"/>
                <a:gd name="T11" fmla="*/ 0 h 6"/>
                <a:gd name="T12" fmla="*/ 2 w 10"/>
                <a:gd name="T13" fmla="*/ 0 h 6"/>
                <a:gd name="T14" fmla="*/ 0 w 10"/>
                <a:gd name="T15" fmla="*/ 1 h 6"/>
                <a:gd name="T16" fmla="*/ 0 w 10"/>
                <a:gd name="T17" fmla="*/ 2 h 6"/>
                <a:gd name="T18" fmla="*/ 2 w 10"/>
                <a:gd name="T19" fmla="*/ 4 h 6"/>
                <a:gd name="T20" fmla="*/ 3 w 10"/>
                <a:gd name="T21" fmla="*/ 4 h 6"/>
                <a:gd name="T22" fmla="*/ 3 w 10"/>
                <a:gd name="T23" fmla="*/ 6 h 6"/>
                <a:gd name="T24" fmla="*/ 5 w 10"/>
                <a:gd name="T25" fmla="*/ 6 h 6"/>
                <a:gd name="T26" fmla="*/ 7 w 10"/>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6">
                  <a:moveTo>
                    <a:pt x="7" y="6"/>
                  </a:moveTo>
                  <a:cubicBezTo>
                    <a:pt x="7" y="4"/>
                    <a:pt x="7" y="4"/>
                    <a:pt x="7" y="4"/>
                  </a:cubicBezTo>
                  <a:cubicBezTo>
                    <a:pt x="9" y="4"/>
                    <a:pt x="9" y="4"/>
                    <a:pt x="9" y="4"/>
                  </a:cubicBezTo>
                  <a:cubicBezTo>
                    <a:pt x="10" y="4"/>
                    <a:pt x="10" y="3"/>
                    <a:pt x="10" y="2"/>
                  </a:cubicBezTo>
                  <a:cubicBezTo>
                    <a:pt x="10" y="1"/>
                    <a:pt x="10" y="1"/>
                    <a:pt x="10" y="1"/>
                  </a:cubicBezTo>
                  <a:cubicBezTo>
                    <a:pt x="10" y="0"/>
                    <a:pt x="10" y="0"/>
                    <a:pt x="9" y="0"/>
                  </a:cubicBezTo>
                  <a:cubicBezTo>
                    <a:pt x="2" y="0"/>
                    <a:pt x="2" y="0"/>
                    <a:pt x="2" y="0"/>
                  </a:cubicBezTo>
                  <a:cubicBezTo>
                    <a:pt x="1" y="0"/>
                    <a:pt x="0" y="0"/>
                    <a:pt x="0" y="1"/>
                  </a:cubicBezTo>
                  <a:cubicBezTo>
                    <a:pt x="0" y="2"/>
                    <a:pt x="0" y="2"/>
                    <a:pt x="0" y="2"/>
                  </a:cubicBezTo>
                  <a:cubicBezTo>
                    <a:pt x="0" y="3"/>
                    <a:pt x="1" y="4"/>
                    <a:pt x="2" y="4"/>
                  </a:cubicBezTo>
                  <a:cubicBezTo>
                    <a:pt x="3" y="4"/>
                    <a:pt x="3" y="4"/>
                    <a:pt x="3" y="4"/>
                  </a:cubicBezTo>
                  <a:cubicBezTo>
                    <a:pt x="3" y="6"/>
                    <a:pt x="3" y="6"/>
                    <a:pt x="3" y="6"/>
                  </a:cubicBezTo>
                  <a:cubicBezTo>
                    <a:pt x="4" y="6"/>
                    <a:pt x="5" y="6"/>
                    <a:pt x="5" y="6"/>
                  </a:cubicBezTo>
                  <a:cubicBezTo>
                    <a:pt x="6"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0" name="Freeform 2211"/>
            <p:cNvSpPr/>
            <p:nvPr/>
          </p:nvSpPr>
          <p:spPr bwMode="auto">
            <a:xfrm>
              <a:off x="6591301" y="492920"/>
              <a:ext cx="19050" cy="15875"/>
            </a:xfrm>
            <a:custGeom>
              <a:avLst/>
              <a:gdLst>
                <a:gd name="T0" fmla="*/ 3 w 6"/>
                <a:gd name="T1" fmla="*/ 5 h 5"/>
                <a:gd name="T2" fmla="*/ 5 w 6"/>
                <a:gd name="T3" fmla="*/ 3 h 5"/>
                <a:gd name="T4" fmla="*/ 5 w 6"/>
                <a:gd name="T5" fmla="*/ 1 h 5"/>
                <a:gd name="T6" fmla="*/ 4 w 6"/>
                <a:gd name="T7" fmla="*/ 0 h 5"/>
                <a:gd name="T8" fmla="*/ 2 w 6"/>
                <a:gd name="T9" fmla="*/ 0 h 5"/>
                <a:gd name="T10" fmla="*/ 0 w 6"/>
                <a:gd name="T11" fmla="*/ 2 h 5"/>
                <a:gd name="T12" fmla="*/ 3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5"/>
                  </a:moveTo>
                  <a:cubicBezTo>
                    <a:pt x="5" y="3"/>
                    <a:pt x="5" y="3"/>
                    <a:pt x="5" y="3"/>
                  </a:cubicBezTo>
                  <a:cubicBezTo>
                    <a:pt x="6" y="3"/>
                    <a:pt x="6" y="2"/>
                    <a:pt x="5" y="1"/>
                  </a:cubicBezTo>
                  <a:cubicBezTo>
                    <a:pt x="4" y="0"/>
                    <a:pt x="4" y="0"/>
                    <a:pt x="4" y="0"/>
                  </a:cubicBezTo>
                  <a:cubicBezTo>
                    <a:pt x="4" y="0"/>
                    <a:pt x="3" y="0"/>
                    <a:pt x="2" y="0"/>
                  </a:cubicBezTo>
                  <a:cubicBezTo>
                    <a:pt x="0" y="2"/>
                    <a:pt x="0" y="2"/>
                    <a:pt x="0" y="2"/>
                  </a:cubicBezTo>
                  <a:cubicBezTo>
                    <a:pt x="1"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1" name="Freeform 2212"/>
            <p:cNvSpPr/>
            <p:nvPr/>
          </p:nvSpPr>
          <p:spPr bwMode="auto">
            <a:xfrm>
              <a:off x="6550026" y="532607"/>
              <a:ext cx="20638" cy="20638"/>
            </a:xfrm>
            <a:custGeom>
              <a:avLst/>
              <a:gdLst>
                <a:gd name="T0" fmla="*/ 5 w 6"/>
                <a:gd name="T1" fmla="*/ 1 h 6"/>
                <a:gd name="T2" fmla="*/ 5 w 6"/>
                <a:gd name="T3" fmla="*/ 5 h 6"/>
                <a:gd name="T4" fmla="*/ 1 w 6"/>
                <a:gd name="T5" fmla="*/ 5 h 6"/>
                <a:gd name="T6" fmla="*/ 1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6" y="4"/>
                    <a:pt x="5" y="5"/>
                  </a:cubicBezTo>
                  <a:cubicBezTo>
                    <a:pt x="4" y="6"/>
                    <a:pt x="2" y="6"/>
                    <a:pt x="1" y="5"/>
                  </a:cubicBezTo>
                  <a:cubicBezTo>
                    <a:pt x="0" y="4"/>
                    <a:pt x="0" y="2"/>
                    <a:pt x="1" y="1"/>
                  </a:cubicBezTo>
                  <a:cubicBezTo>
                    <a:pt x="2" y="0"/>
                    <a:pt x="4"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2" name="Freeform 2213"/>
            <p:cNvSpPr/>
            <p:nvPr/>
          </p:nvSpPr>
          <p:spPr bwMode="auto">
            <a:xfrm>
              <a:off x="6540501" y="519907"/>
              <a:ext cx="20638" cy="23813"/>
            </a:xfrm>
            <a:custGeom>
              <a:avLst/>
              <a:gdLst>
                <a:gd name="T0" fmla="*/ 6 w 6"/>
                <a:gd name="T1" fmla="*/ 5 h 7"/>
                <a:gd name="T2" fmla="*/ 6 w 6"/>
                <a:gd name="T3" fmla="*/ 6 h 7"/>
                <a:gd name="T4" fmla="*/ 6 w 6"/>
                <a:gd name="T5" fmla="*/ 6 h 7"/>
                <a:gd name="T6" fmla="*/ 4 w 6"/>
                <a:gd name="T7" fmla="*/ 6 h 7"/>
                <a:gd name="T8" fmla="*/ 0 w 6"/>
                <a:gd name="T9" fmla="*/ 2 h 7"/>
                <a:gd name="T10" fmla="*/ 0 w 6"/>
                <a:gd name="T11" fmla="*/ 1 h 7"/>
                <a:gd name="T12" fmla="*/ 0 w 6"/>
                <a:gd name="T13" fmla="*/ 1 h 7"/>
                <a:gd name="T14" fmla="*/ 2 w 6"/>
                <a:gd name="T15" fmla="*/ 1 h 7"/>
                <a:gd name="T16" fmla="*/ 6 w 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5"/>
                  </a:moveTo>
                  <a:cubicBezTo>
                    <a:pt x="6" y="5"/>
                    <a:pt x="6" y="6"/>
                    <a:pt x="6" y="6"/>
                  </a:cubicBezTo>
                  <a:cubicBezTo>
                    <a:pt x="6" y="6"/>
                    <a:pt x="6" y="6"/>
                    <a:pt x="6" y="6"/>
                  </a:cubicBezTo>
                  <a:cubicBezTo>
                    <a:pt x="5" y="7"/>
                    <a:pt x="4" y="7"/>
                    <a:pt x="4" y="6"/>
                  </a:cubicBezTo>
                  <a:cubicBezTo>
                    <a:pt x="0" y="2"/>
                    <a:pt x="0" y="2"/>
                    <a:pt x="0" y="2"/>
                  </a:cubicBezTo>
                  <a:cubicBezTo>
                    <a:pt x="0" y="2"/>
                    <a:pt x="0" y="1"/>
                    <a:pt x="0" y="1"/>
                  </a:cubicBezTo>
                  <a:cubicBezTo>
                    <a:pt x="0" y="1"/>
                    <a:pt x="0" y="1"/>
                    <a:pt x="0" y="1"/>
                  </a:cubicBezTo>
                  <a:cubicBezTo>
                    <a:pt x="1" y="0"/>
                    <a:pt x="1" y="0"/>
                    <a:pt x="2" y="1"/>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593743" y="1900659"/>
            <a:ext cx="891342" cy="945992"/>
            <a:chOff x="8085138" y="2318680"/>
            <a:chExt cx="114300" cy="121308"/>
          </a:xfrm>
          <a:solidFill>
            <a:schemeClr val="accent2">
              <a:lumMod val="75000"/>
            </a:schemeClr>
          </a:solidFill>
        </p:grpSpPr>
        <p:sp>
          <p:nvSpPr>
            <p:cNvPr id="34" name="Oval 1728"/>
            <p:cNvSpPr>
              <a:spLocks noChangeArrowheads="1"/>
            </p:cNvSpPr>
            <p:nvPr/>
          </p:nvSpPr>
          <p:spPr bwMode="auto">
            <a:xfrm>
              <a:off x="8085138" y="2400301"/>
              <a:ext cx="17463"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5" name="Oval 1729"/>
            <p:cNvSpPr>
              <a:spLocks noChangeArrowheads="1"/>
            </p:cNvSpPr>
            <p:nvPr/>
          </p:nvSpPr>
          <p:spPr bwMode="auto">
            <a:xfrm>
              <a:off x="8124826" y="2370138"/>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6" name="Oval 1730"/>
            <p:cNvSpPr>
              <a:spLocks noChangeArrowheads="1"/>
            </p:cNvSpPr>
            <p:nvPr/>
          </p:nvSpPr>
          <p:spPr bwMode="auto">
            <a:xfrm>
              <a:off x="8130847" y="2318680"/>
              <a:ext cx="19050"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7" name="Freeform 1731"/>
            <p:cNvSpPr/>
            <p:nvPr/>
          </p:nvSpPr>
          <p:spPr bwMode="auto">
            <a:xfrm>
              <a:off x="8112126" y="2328863"/>
              <a:ext cx="57150" cy="111125"/>
            </a:xfrm>
            <a:custGeom>
              <a:avLst/>
              <a:gdLst>
                <a:gd name="T0" fmla="*/ 15 w 17"/>
                <a:gd name="T1" fmla="*/ 3 h 33"/>
                <a:gd name="T2" fmla="*/ 12 w 17"/>
                <a:gd name="T3" fmla="*/ 0 h 33"/>
                <a:gd name="T4" fmla="*/ 11 w 17"/>
                <a:gd name="T5" fmla="*/ 2 h 33"/>
                <a:gd name="T6" fmla="*/ 15 w 17"/>
                <a:gd name="T7" fmla="*/ 16 h 33"/>
                <a:gd name="T8" fmla="*/ 8 w 17"/>
                <a:gd name="T9" fmla="*/ 31 h 33"/>
                <a:gd name="T10" fmla="*/ 2 w 17"/>
                <a:gd name="T11" fmla="*/ 16 h 33"/>
                <a:gd name="T12" fmla="*/ 5 w 17"/>
                <a:gd name="T13" fmla="*/ 2 h 33"/>
                <a:gd name="T14" fmla="*/ 5 w 17"/>
                <a:gd name="T15" fmla="*/ 0 h 33"/>
                <a:gd name="T16" fmla="*/ 2 w 17"/>
                <a:gd name="T17" fmla="*/ 3 h 33"/>
                <a:gd name="T18" fmla="*/ 0 w 17"/>
                <a:gd name="T19" fmla="*/ 16 h 33"/>
                <a:gd name="T20" fmla="*/ 2 w 17"/>
                <a:gd name="T21" fmla="*/ 28 h 33"/>
                <a:gd name="T22" fmla="*/ 8 w 17"/>
                <a:gd name="T23" fmla="*/ 33 h 33"/>
                <a:gd name="T24" fmla="*/ 15 w 17"/>
                <a:gd name="T25" fmla="*/ 28 h 33"/>
                <a:gd name="T26" fmla="*/ 17 w 17"/>
                <a:gd name="T27" fmla="*/ 16 h 33"/>
                <a:gd name="T28" fmla="*/ 15 w 17"/>
                <a:gd name="T2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3">
                  <a:moveTo>
                    <a:pt x="15" y="3"/>
                  </a:moveTo>
                  <a:cubicBezTo>
                    <a:pt x="14" y="2"/>
                    <a:pt x="13" y="1"/>
                    <a:pt x="12" y="0"/>
                  </a:cubicBezTo>
                  <a:cubicBezTo>
                    <a:pt x="12" y="1"/>
                    <a:pt x="12" y="1"/>
                    <a:pt x="11" y="2"/>
                  </a:cubicBezTo>
                  <a:cubicBezTo>
                    <a:pt x="13" y="5"/>
                    <a:pt x="15" y="10"/>
                    <a:pt x="15" y="16"/>
                  </a:cubicBezTo>
                  <a:cubicBezTo>
                    <a:pt x="15" y="25"/>
                    <a:pt x="11" y="31"/>
                    <a:pt x="8" y="31"/>
                  </a:cubicBezTo>
                  <a:cubicBezTo>
                    <a:pt x="5" y="31"/>
                    <a:pt x="2" y="25"/>
                    <a:pt x="2" y="16"/>
                  </a:cubicBezTo>
                  <a:cubicBezTo>
                    <a:pt x="2" y="10"/>
                    <a:pt x="4" y="5"/>
                    <a:pt x="5" y="2"/>
                  </a:cubicBezTo>
                  <a:cubicBezTo>
                    <a:pt x="5" y="1"/>
                    <a:pt x="5" y="1"/>
                    <a:pt x="5" y="0"/>
                  </a:cubicBezTo>
                  <a:cubicBezTo>
                    <a:pt x="4" y="1"/>
                    <a:pt x="3" y="2"/>
                    <a:pt x="2" y="3"/>
                  </a:cubicBezTo>
                  <a:cubicBezTo>
                    <a:pt x="1" y="7"/>
                    <a:pt x="0" y="11"/>
                    <a:pt x="0" y="16"/>
                  </a:cubicBezTo>
                  <a:cubicBezTo>
                    <a:pt x="0" y="20"/>
                    <a:pt x="1" y="24"/>
                    <a:pt x="2" y="28"/>
                  </a:cubicBezTo>
                  <a:cubicBezTo>
                    <a:pt x="4" y="31"/>
                    <a:pt x="6" y="33"/>
                    <a:pt x="8" y="33"/>
                  </a:cubicBezTo>
                  <a:cubicBezTo>
                    <a:pt x="11" y="33"/>
                    <a:pt x="13" y="31"/>
                    <a:pt x="15" y="28"/>
                  </a:cubicBezTo>
                  <a:cubicBezTo>
                    <a:pt x="16" y="24"/>
                    <a:pt x="17" y="20"/>
                    <a:pt x="17" y="16"/>
                  </a:cubicBezTo>
                  <a:cubicBezTo>
                    <a:pt x="17" y="11"/>
                    <a:pt x="16" y="7"/>
                    <a:pt x="1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8" name="Oval 1732"/>
            <p:cNvSpPr>
              <a:spLocks noChangeArrowheads="1"/>
            </p:cNvSpPr>
            <p:nvPr/>
          </p:nvSpPr>
          <p:spPr bwMode="auto">
            <a:xfrm>
              <a:off x="8178800" y="2400301"/>
              <a:ext cx="20638"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9" name="Freeform 1733"/>
            <p:cNvSpPr/>
            <p:nvPr/>
          </p:nvSpPr>
          <p:spPr bwMode="auto">
            <a:xfrm>
              <a:off x="8085138" y="2343151"/>
              <a:ext cx="107950" cy="76200"/>
            </a:xfrm>
            <a:custGeom>
              <a:avLst/>
              <a:gdLst>
                <a:gd name="T0" fmla="*/ 27 w 32"/>
                <a:gd name="T1" fmla="*/ 21 h 23"/>
                <a:gd name="T2" fmla="*/ 25 w 32"/>
                <a:gd name="T3" fmla="*/ 21 h 23"/>
                <a:gd name="T4" fmla="*/ 13 w 32"/>
                <a:gd name="T5" fmla="*/ 17 h 23"/>
                <a:gd name="T6" fmla="*/ 3 w 32"/>
                <a:gd name="T7" fmla="*/ 4 h 23"/>
                <a:gd name="T8" fmla="*/ 7 w 32"/>
                <a:gd name="T9" fmla="*/ 2 h 23"/>
                <a:gd name="T10" fmla="*/ 19 w 32"/>
                <a:gd name="T11" fmla="*/ 6 h 23"/>
                <a:gd name="T12" fmla="*/ 30 w 32"/>
                <a:gd name="T13" fmla="*/ 16 h 23"/>
                <a:gd name="T14" fmla="*/ 30 w 32"/>
                <a:gd name="T15" fmla="*/ 16 h 23"/>
                <a:gd name="T16" fmla="*/ 32 w 32"/>
                <a:gd name="T17" fmla="*/ 16 h 23"/>
                <a:gd name="T18" fmla="*/ 30 w 32"/>
                <a:gd name="T19" fmla="*/ 12 h 23"/>
                <a:gd name="T20" fmla="*/ 21 w 32"/>
                <a:gd name="T21" fmla="*/ 4 h 23"/>
                <a:gd name="T22" fmla="*/ 7 w 32"/>
                <a:gd name="T23" fmla="*/ 0 h 23"/>
                <a:gd name="T24" fmla="*/ 1 w 32"/>
                <a:gd name="T25" fmla="*/ 3 h 23"/>
                <a:gd name="T26" fmla="*/ 3 w 32"/>
                <a:gd name="T27" fmla="*/ 11 h 23"/>
                <a:gd name="T28" fmla="*/ 12 w 32"/>
                <a:gd name="T29" fmla="*/ 19 h 23"/>
                <a:gd name="T30" fmla="*/ 25 w 32"/>
                <a:gd name="T31" fmla="*/ 23 h 23"/>
                <a:gd name="T32" fmla="*/ 28 w 32"/>
                <a:gd name="T33" fmla="*/ 23 h 23"/>
                <a:gd name="T34" fmla="*/ 27 w 32"/>
                <a:gd name="T3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3">
                  <a:moveTo>
                    <a:pt x="27" y="21"/>
                  </a:moveTo>
                  <a:cubicBezTo>
                    <a:pt x="26" y="21"/>
                    <a:pt x="26" y="21"/>
                    <a:pt x="25" y="21"/>
                  </a:cubicBezTo>
                  <a:cubicBezTo>
                    <a:pt x="22" y="21"/>
                    <a:pt x="17" y="19"/>
                    <a:pt x="13" y="17"/>
                  </a:cubicBezTo>
                  <a:cubicBezTo>
                    <a:pt x="5" y="12"/>
                    <a:pt x="2" y="6"/>
                    <a:pt x="3" y="4"/>
                  </a:cubicBezTo>
                  <a:cubicBezTo>
                    <a:pt x="4" y="3"/>
                    <a:pt x="5" y="2"/>
                    <a:pt x="7" y="2"/>
                  </a:cubicBezTo>
                  <a:cubicBezTo>
                    <a:pt x="11" y="2"/>
                    <a:pt x="15" y="4"/>
                    <a:pt x="19" y="6"/>
                  </a:cubicBezTo>
                  <a:cubicBezTo>
                    <a:pt x="25" y="9"/>
                    <a:pt x="28" y="13"/>
                    <a:pt x="30" y="16"/>
                  </a:cubicBezTo>
                  <a:cubicBezTo>
                    <a:pt x="30" y="16"/>
                    <a:pt x="30" y="16"/>
                    <a:pt x="30" y="16"/>
                  </a:cubicBezTo>
                  <a:cubicBezTo>
                    <a:pt x="31" y="16"/>
                    <a:pt x="32" y="16"/>
                    <a:pt x="32" y="16"/>
                  </a:cubicBezTo>
                  <a:cubicBezTo>
                    <a:pt x="32" y="15"/>
                    <a:pt x="31" y="14"/>
                    <a:pt x="30" y="12"/>
                  </a:cubicBezTo>
                  <a:cubicBezTo>
                    <a:pt x="28" y="9"/>
                    <a:pt x="25" y="7"/>
                    <a:pt x="21" y="4"/>
                  </a:cubicBezTo>
                  <a:cubicBezTo>
                    <a:pt x="16" y="2"/>
                    <a:pt x="11" y="0"/>
                    <a:pt x="7" y="0"/>
                  </a:cubicBezTo>
                  <a:cubicBezTo>
                    <a:pt x="4" y="0"/>
                    <a:pt x="2" y="1"/>
                    <a:pt x="1" y="3"/>
                  </a:cubicBezTo>
                  <a:cubicBezTo>
                    <a:pt x="0" y="5"/>
                    <a:pt x="0" y="8"/>
                    <a:pt x="3" y="11"/>
                  </a:cubicBezTo>
                  <a:cubicBezTo>
                    <a:pt x="5" y="14"/>
                    <a:pt x="8" y="17"/>
                    <a:pt x="12" y="19"/>
                  </a:cubicBezTo>
                  <a:cubicBezTo>
                    <a:pt x="17" y="22"/>
                    <a:pt x="22" y="23"/>
                    <a:pt x="25" y="23"/>
                  </a:cubicBezTo>
                  <a:cubicBezTo>
                    <a:pt x="26" y="23"/>
                    <a:pt x="27" y="23"/>
                    <a:pt x="28" y="23"/>
                  </a:cubicBezTo>
                  <a:cubicBezTo>
                    <a:pt x="27" y="22"/>
                    <a:pt x="27" y="22"/>
                    <a:pt x="2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dirty="0">
                <a:latin typeface="微软雅黑" panose="020B0503020204020204" pitchFamily="34" charset="-122"/>
                <a:ea typeface="微软雅黑" panose="020B0503020204020204" pitchFamily="34" charset="-122"/>
              </a:endParaRPr>
            </a:p>
          </p:txBody>
        </p:sp>
        <p:sp>
          <p:nvSpPr>
            <p:cNvPr id="40" name="Freeform 1734"/>
            <p:cNvSpPr/>
            <p:nvPr/>
          </p:nvSpPr>
          <p:spPr bwMode="auto">
            <a:xfrm>
              <a:off x="8088313" y="2343151"/>
              <a:ext cx="107950" cy="76200"/>
            </a:xfrm>
            <a:custGeom>
              <a:avLst/>
              <a:gdLst>
                <a:gd name="T0" fmla="*/ 31 w 32"/>
                <a:gd name="T1" fmla="*/ 3 h 23"/>
                <a:gd name="T2" fmla="*/ 24 w 32"/>
                <a:gd name="T3" fmla="*/ 0 h 23"/>
                <a:gd name="T4" fmla="*/ 11 w 32"/>
                <a:gd name="T5" fmla="*/ 4 h 23"/>
                <a:gd name="T6" fmla="*/ 2 w 32"/>
                <a:gd name="T7" fmla="*/ 12 h 23"/>
                <a:gd name="T8" fmla="*/ 0 w 32"/>
                <a:gd name="T9" fmla="*/ 17 h 23"/>
                <a:gd name="T10" fmla="*/ 1 w 32"/>
                <a:gd name="T11" fmla="*/ 16 h 23"/>
                <a:gd name="T12" fmla="*/ 2 w 32"/>
                <a:gd name="T13" fmla="*/ 16 h 23"/>
                <a:gd name="T14" fmla="*/ 12 w 32"/>
                <a:gd name="T15" fmla="*/ 6 h 23"/>
                <a:gd name="T16" fmla="*/ 24 w 32"/>
                <a:gd name="T17" fmla="*/ 2 h 23"/>
                <a:gd name="T18" fmla="*/ 29 w 32"/>
                <a:gd name="T19" fmla="*/ 4 h 23"/>
                <a:gd name="T20" fmla="*/ 18 w 32"/>
                <a:gd name="T21" fmla="*/ 17 h 23"/>
                <a:gd name="T22" fmla="*/ 6 w 32"/>
                <a:gd name="T23" fmla="*/ 21 h 23"/>
                <a:gd name="T24" fmla="*/ 5 w 32"/>
                <a:gd name="T25" fmla="*/ 21 h 23"/>
                <a:gd name="T26" fmla="*/ 4 w 32"/>
                <a:gd name="T27" fmla="*/ 23 h 23"/>
                <a:gd name="T28" fmla="*/ 6 w 32"/>
                <a:gd name="T29" fmla="*/ 23 h 23"/>
                <a:gd name="T30" fmla="*/ 20 w 32"/>
                <a:gd name="T31" fmla="*/ 19 h 23"/>
                <a:gd name="T32" fmla="*/ 29 w 32"/>
                <a:gd name="T33" fmla="*/ 11 h 23"/>
                <a:gd name="T34" fmla="*/ 31 w 32"/>
                <a:gd name="T3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3">
                  <a:moveTo>
                    <a:pt x="31" y="3"/>
                  </a:moveTo>
                  <a:cubicBezTo>
                    <a:pt x="30" y="1"/>
                    <a:pt x="27" y="0"/>
                    <a:pt x="24" y="0"/>
                  </a:cubicBezTo>
                  <a:cubicBezTo>
                    <a:pt x="21" y="0"/>
                    <a:pt x="16" y="2"/>
                    <a:pt x="11" y="4"/>
                  </a:cubicBezTo>
                  <a:cubicBezTo>
                    <a:pt x="7" y="7"/>
                    <a:pt x="4" y="9"/>
                    <a:pt x="2" y="12"/>
                  </a:cubicBezTo>
                  <a:cubicBezTo>
                    <a:pt x="1" y="14"/>
                    <a:pt x="0" y="15"/>
                    <a:pt x="0" y="17"/>
                  </a:cubicBezTo>
                  <a:cubicBezTo>
                    <a:pt x="0" y="16"/>
                    <a:pt x="1" y="16"/>
                    <a:pt x="1" y="16"/>
                  </a:cubicBezTo>
                  <a:cubicBezTo>
                    <a:pt x="2" y="16"/>
                    <a:pt x="2" y="16"/>
                    <a:pt x="2" y="16"/>
                  </a:cubicBezTo>
                  <a:cubicBezTo>
                    <a:pt x="3" y="13"/>
                    <a:pt x="7" y="9"/>
                    <a:pt x="12" y="6"/>
                  </a:cubicBezTo>
                  <a:cubicBezTo>
                    <a:pt x="16" y="4"/>
                    <a:pt x="21" y="2"/>
                    <a:pt x="24" y="2"/>
                  </a:cubicBezTo>
                  <a:cubicBezTo>
                    <a:pt x="27" y="2"/>
                    <a:pt x="28" y="3"/>
                    <a:pt x="29" y="4"/>
                  </a:cubicBezTo>
                  <a:cubicBezTo>
                    <a:pt x="30" y="6"/>
                    <a:pt x="26" y="12"/>
                    <a:pt x="18" y="17"/>
                  </a:cubicBezTo>
                  <a:cubicBezTo>
                    <a:pt x="14" y="19"/>
                    <a:pt x="10" y="21"/>
                    <a:pt x="6" y="21"/>
                  </a:cubicBezTo>
                  <a:cubicBezTo>
                    <a:pt x="6" y="21"/>
                    <a:pt x="6" y="21"/>
                    <a:pt x="5" y="21"/>
                  </a:cubicBezTo>
                  <a:cubicBezTo>
                    <a:pt x="5" y="22"/>
                    <a:pt x="5" y="22"/>
                    <a:pt x="4" y="23"/>
                  </a:cubicBezTo>
                  <a:cubicBezTo>
                    <a:pt x="5" y="23"/>
                    <a:pt x="5" y="23"/>
                    <a:pt x="6" y="23"/>
                  </a:cubicBezTo>
                  <a:cubicBezTo>
                    <a:pt x="10" y="23"/>
                    <a:pt x="15" y="22"/>
                    <a:pt x="20" y="19"/>
                  </a:cubicBezTo>
                  <a:cubicBezTo>
                    <a:pt x="24" y="17"/>
                    <a:pt x="27" y="14"/>
                    <a:pt x="29" y="11"/>
                  </a:cubicBezTo>
                  <a:cubicBezTo>
                    <a:pt x="31" y="8"/>
                    <a:pt x="32" y="5"/>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489358" y="1914616"/>
            <a:ext cx="923193" cy="923193"/>
            <a:chOff x="7599363" y="4011613"/>
            <a:chExt cx="123825" cy="123825"/>
          </a:xfrm>
          <a:solidFill>
            <a:srgbClr val="3C536A"/>
          </a:solidFill>
        </p:grpSpPr>
        <p:sp>
          <p:nvSpPr>
            <p:cNvPr id="42" name="Freeform 984"/>
            <p:cNvSpPr/>
            <p:nvPr/>
          </p:nvSpPr>
          <p:spPr bwMode="auto">
            <a:xfrm>
              <a:off x="7659688" y="4011613"/>
              <a:ext cx="63500" cy="63500"/>
            </a:xfrm>
            <a:custGeom>
              <a:avLst/>
              <a:gdLst>
                <a:gd name="T0" fmla="*/ 14 w 19"/>
                <a:gd name="T1" fmla="*/ 5 h 19"/>
                <a:gd name="T2" fmla="*/ 14 w 19"/>
                <a:gd name="T3" fmla="*/ 0 h 19"/>
                <a:gd name="T4" fmla="*/ 9 w 19"/>
                <a:gd name="T5" fmla="*/ 5 h 19"/>
                <a:gd name="T6" fmla="*/ 9 w 19"/>
                <a:gd name="T7" fmla="*/ 8 h 19"/>
                <a:gd name="T8" fmla="*/ 0 w 19"/>
                <a:gd name="T9" fmla="*/ 17 h 19"/>
                <a:gd name="T10" fmla="*/ 0 w 19"/>
                <a:gd name="T11" fmla="*/ 19 h 19"/>
                <a:gd name="T12" fmla="*/ 2 w 19"/>
                <a:gd name="T13" fmla="*/ 19 h 19"/>
                <a:gd name="T14" fmla="*/ 10 w 19"/>
                <a:gd name="T15" fmla="*/ 10 h 19"/>
                <a:gd name="T16" fmla="*/ 14 w 19"/>
                <a:gd name="T17" fmla="*/ 10 h 19"/>
                <a:gd name="T18" fmla="*/ 19 w 19"/>
                <a:gd name="T19" fmla="*/ 5 h 19"/>
                <a:gd name="T20" fmla="*/ 14 w 19"/>
                <a:gd name="T2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4" y="5"/>
                  </a:moveTo>
                  <a:cubicBezTo>
                    <a:pt x="14" y="0"/>
                    <a:pt x="14" y="0"/>
                    <a:pt x="14" y="0"/>
                  </a:cubicBezTo>
                  <a:cubicBezTo>
                    <a:pt x="9" y="5"/>
                    <a:pt x="9" y="5"/>
                    <a:pt x="9" y="5"/>
                  </a:cubicBezTo>
                  <a:cubicBezTo>
                    <a:pt x="9" y="8"/>
                    <a:pt x="9" y="8"/>
                    <a:pt x="9" y="8"/>
                  </a:cubicBezTo>
                  <a:cubicBezTo>
                    <a:pt x="0" y="17"/>
                    <a:pt x="0" y="17"/>
                    <a:pt x="0" y="17"/>
                  </a:cubicBezTo>
                  <a:cubicBezTo>
                    <a:pt x="0" y="17"/>
                    <a:pt x="0" y="19"/>
                    <a:pt x="0" y="19"/>
                  </a:cubicBezTo>
                  <a:cubicBezTo>
                    <a:pt x="0" y="19"/>
                    <a:pt x="2" y="19"/>
                    <a:pt x="2" y="19"/>
                  </a:cubicBezTo>
                  <a:cubicBezTo>
                    <a:pt x="10" y="10"/>
                    <a:pt x="10" y="10"/>
                    <a:pt x="10" y="10"/>
                  </a:cubicBezTo>
                  <a:cubicBezTo>
                    <a:pt x="14" y="10"/>
                    <a:pt x="14" y="10"/>
                    <a:pt x="14" y="10"/>
                  </a:cubicBezTo>
                  <a:cubicBezTo>
                    <a:pt x="19" y="5"/>
                    <a:pt x="19" y="5"/>
                    <a:pt x="19" y="5"/>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43" name="Freeform 985"/>
            <p:cNvSpPr/>
            <p:nvPr/>
          </p:nvSpPr>
          <p:spPr bwMode="auto">
            <a:xfrm>
              <a:off x="7599363" y="4011613"/>
              <a:ext cx="123825" cy="123825"/>
            </a:xfrm>
            <a:custGeom>
              <a:avLst/>
              <a:gdLst>
                <a:gd name="T0" fmla="*/ 32 w 37"/>
                <a:gd name="T1" fmla="*/ 12 h 37"/>
                <a:gd name="T2" fmla="*/ 33 w 37"/>
                <a:gd name="T3" fmla="*/ 19 h 37"/>
                <a:gd name="T4" fmla="*/ 18 w 37"/>
                <a:gd name="T5" fmla="*/ 33 h 37"/>
                <a:gd name="T6" fmla="*/ 3 w 37"/>
                <a:gd name="T7" fmla="*/ 19 h 37"/>
                <a:gd name="T8" fmla="*/ 18 w 37"/>
                <a:gd name="T9" fmla="*/ 4 h 37"/>
                <a:gd name="T10" fmla="*/ 25 w 37"/>
                <a:gd name="T11" fmla="*/ 5 h 37"/>
                <a:gd name="T12" fmla="*/ 25 w 37"/>
                <a:gd name="T13" fmla="*/ 4 h 37"/>
                <a:gd name="T14" fmla="*/ 27 w 37"/>
                <a:gd name="T15" fmla="*/ 2 h 37"/>
                <a:gd name="T16" fmla="*/ 18 w 37"/>
                <a:gd name="T17" fmla="*/ 0 h 37"/>
                <a:gd name="T18" fmla="*/ 0 w 37"/>
                <a:gd name="T19" fmla="*/ 19 h 37"/>
                <a:gd name="T20" fmla="*/ 18 w 37"/>
                <a:gd name="T21" fmla="*/ 37 h 37"/>
                <a:gd name="T22" fmla="*/ 37 w 37"/>
                <a:gd name="T23" fmla="*/ 19 h 37"/>
                <a:gd name="T24" fmla="*/ 35 w 37"/>
                <a:gd name="T25" fmla="*/ 10 h 37"/>
                <a:gd name="T26" fmla="*/ 33 w 37"/>
                <a:gd name="T27" fmla="*/ 12 h 37"/>
                <a:gd name="T28" fmla="*/ 32 w 37"/>
                <a:gd name="T2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2" y="12"/>
                  </a:moveTo>
                  <a:cubicBezTo>
                    <a:pt x="33" y="14"/>
                    <a:pt x="33" y="16"/>
                    <a:pt x="33" y="19"/>
                  </a:cubicBezTo>
                  <a:cubicBezTo>
                    <a:pt x="33" y="27"/>
                    <a:pt x="26" y="33"/>
                    <a:pt x="18" y="33"/>
                  </a:cubicBezTo>
                  <a:cubicBezTo>
                    <a:pt x="10" y="33"/>
                    <a:pt x="3" y="27"/>
                    <a:pt x="3" y="19"/>
                  </a:cubicBezTo>
                  <a:cubicBezTo>
                    <a:pt x="3" y="10"/>
                    <a:pt x="10" y="4"/>
                    <a:pt x="18" y="4"/>
                  </a:cubicBezTo>
                  <a:cubicBezTo>
                    <a:pt x="21" y="4"/>
                    <a:pt x="23" y="4"/>
                    <a:pt x="25" y="5"/>
                  </a:cubicBezTo>
                  <a:cubicBezTo>
                    <a:pt x="25" y="5"/>
                    <a:pt x="25" y="4"/>
                    <a:pt x="25" y="4"/>
                  </a:cubicBezTo>
                  <a:cubicBezTo>
                    <a:pt x="27" y="2"/>
                    <a:pt x="27" y="2"/>
                    <a:pt x="27" y="2"/>
                  </a:cubicBezTo>
                  <a:cubicBezTo>
                    <a:pt x="24" y="1"/>
                    <a:pt x="21" y="0"/>
                    <a:pt x="18" y="0"/>
                  </a:cubicBezTo>
                  <a:cubicBezTo>
                    <a:pt x="8" y="0"/>
                    <a:pt x="0" y="8"/>
                    <a:pt x="0" y="19"/>
                  </a:cubicBezTo>
                  <a:cubicBezTo>
                    <a:pt x="0" y="29"/>
                    <a:pt x="8" y="37"/>
                    <a:pt x="18" y="37"/>
                  </a:cubicBezTo>
                  <a:cubicBezTo>
                    <a:pt x="28" y="37"/>
                    <a:pt x="37" y="29"/>
                    <a:pt x="37" y="19"/>
                  </a:cubicBezTo>
                  <a:cubicBezTo>
                    <a:pt x="37" y="16"/>
                    <a:pt x="36" y="13"/>
                    <a:pt x="35" y="10"/>
                  </a:cubicBezTo>
                  <a:cubicBezTo>
                    <a:pt x="33" y="12"/>
                    <a:pt x="33" y="12"/>
                    <a:pt x="33" y="12"/>
                  </a:cubicBezTo>
                  <a:cubicBezTo>
                    <a:pt x="33" y="12"/>
                    <a:pt x="32"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44" name="Freeform 986"/>
            <p:cNvSpPr/>
            <p:nvPr/>
          </p:nvSpPr>
          <p:spPr bwMode="auto">
            <a:xfrm>
              <a:off x="7623176" y="4035426"/>
              <a:ext cx="76200" cy="76200"/>
            </a:xfrm>
            <a:custGeom>
              <a:avLst/>
              <a:gdLst>
                <a:gd name="T0" fmla="*/ 20 w 23"/>
                <a:gd name="T1" fmla="*/ 12 h 23"/>
                <a:gd name="T2" fmla="*/ 11 w 23"/>
                <a:gd name="T3" fmla="*/ 20 h 23"/>
                <a:gd name="T4" fmla="*/ 3 w 23"/>
                <a:gd name="T5" fmla="*/ 12 h 23"/>
                <a:gd name="T6" fmla="*/ 11 w 23"/>
                <a:gd name="T7" fmla="*/ 3 h 23"/>
                <a:gd name="T8" fmla="*/ 14 w 23"/>
                <a:gd name="T9" fmla="*/ 4 h 23"/>
                <a:gd name="T10" fmla="*/ 17 w 23"/>
                <a:gd name="T11" fmla="*/ 1 h 23"/>
                <a:gd name="T12" fmla="*/ 11 w 23"/>
                <a:gd name="T13" fmla="*/ 0 h 23"/>
                <a:gd name="T14" fmla="*/ 0 w 23"/>
                <a:gd name="T15" fmla="*/ 12 h 23"/>
                <a:gd name="T16" fmla="*/ 11 w 23"/>
                <a:gd name="T17" fmla="*/ 23 h 23"/>
                <a:gd name="T18" fmla="*/ 23 w 23"/>
                <a:gd name="T19" fmla="*/ 12 h 23"/>
                <a:gd name="T20" fmla="*/ 21 w 23"/>
                <a:gd name="T21" fmla="*/ 6 h 23"/>
                <a:gd name="T22" fmla="*/ 19 w 23"/>
                <a:gd name="T23" fmla="*/ 9 h 23"/>
                <a:gd name="T24" fmla="*/ 20 w 23"/>
                <a:gd name="T2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3">
                  <a:moveTo>
                    <a:pt x="20" y="12"/>
                  </a:moveTo>
                  <a:cubicBezTo>
                    <a:pt x="20" y="16"/>
                    <a:pt x="16" y="20"/>
                    <a:pt x="11" y="20"/>
                  </a:cubicBezTo>
                  <a:cubicBezTo>
                    <a:pt x="7" y="20"/>
                    <a:pt x="3" y="16"/>
                    <a:pt x="3" y="12"/>
                  </a:cubicBezTo>
                  <a:cubicBezTo>
                    <a:pt x="3" y="7"/>
                    <a:pt x="7" y="3"/>
                    <a:pt x="11" y="3"/>
                  </a:cubicBezTo>
                  <a:cubicBezTo>
                    <a:pt x="12" y="3"/>
                    <a:pt x="13" y="3"/>
                    <a:pt x="14" y="4"/>
                  </a:cubicBezTo>
                  <a:cubicBezTo>
                    <a:pt x="17" y="1"/>
                    <a:pt x="17" y="1"/>
                    <a:pt x="17" y="1"/>
                  </a:cubicBezTo>
                  <a:cubicBezTo>
                    <a:pt x="15" y="1"/>
                    <a:pt x="13" y="0"/>
                    <a:pt x="11" y="0"/>
                  </a:cubicBezTo>
                  <a:cubicBezTo>
                    <a:pt x="5" y="0"/>
                    <a:pt x="0" y="5"/>
                    <a:pt x="0" y="12"/>
                  </a:cubicBezTo>
                  <a:cubicBezTo>
                    <a:pt x="0" y="18"/>
                    <a:pt x="5" y="23"/>
                    <a:pt x="11" y="23"/>
                  </a:cubicBezTo>
                  <a:cubicBezTo>
                    <a:pt x="18" y="23"/>
                    <a:pt x="23" y="18"/>
                    <a:pt x="23" y="12"/>
                  </a:cubicBezTo>
                  <a:cubicBezTo>
                    <a:pt x="23" y="10"/>
                    <a:pt x="22" y="8"/>
                    <a:pt x="21" y="6"/>
                  </a:cubicBezTo>
                  <a:cubicBezTo>
                    <a:pt x="19" y="9"/>
                    <a:pt x="19" y="9"/>
                    <a:pt x="19" y="9"/>
                  </a:cubicBezTo>
                  <a:cubicBezTo>
                    <a:pt x="19" y="10"/>
                    <a:pt x="20" y="11"/>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45" name="Freeform 987"/>
            <p:cNvSpPr/>
            <p:nvPr/>
          </p:nvSpPr>
          <p:spPr bwMode="auto">
            <a:xfrm>
              <a:off x="7642226" y="4054476"/>
              <a:ext cx="34925" cy="38100"/>
            </a:xfrm>
            <a:custGeom>
              <a:avLst/>
              <a:gdLst>
                <a:gd name="T0" fmla="*/ 8 w 10"/>
                <a:gd name="T1" fmla="*/ 7 h 11"/>
                <a:gd name="T2" fmla="*/ 6 w 10"/>
                <a:gd name="T3" fmla="*/ 8 h 11"/>
                <a:gd name="T4" fmla="*/ 3 w 10"/>
                <a:gd name="T5" fmla="*/ 7 h 11"/>
                <a:gd name="T6" fmla="*/ 3 w 10"/>
                <a:gd name="T7" fmla="*/ 5 h 11"/>
                <a:gd name="T8" fmla="*/ 4 w 10"/>
                <a:gd name="T9" fmla="*/ 2 h 11"/>
                <a:gd name="T10" fmla="*/ 4 w 10"/>
                <a:gd name="T11" fmla="*/ 2 h 11"/>
                <a:gd name="T12" fmla="*/ 6 w 10"/>
                <a:gd name="T13" fmla="*/ 0 h 11"/>
                <a:gd name="T14" fmla="*/ 5 w 10"/>
                <a:gd name="T15" fmla="*/ 0 h 11"/>
                <a:gd name="T16" fmla="*/ 0 w 10"/>
                <a:gd name="T17" fmla="*/ 6 h 11"/>
                <a:gd name="T18" fmla="*/ 5 w 10"/>
                <a:gd name="T19" fmla="*/ 11 h 11"/>
                <a:gd name="T20" fmla="*/ 10 w 10"/>
                <a:gd name="T21" fmla="*/ 6 h 11"/>
                <a:gd name="T22" fmla="*/ 10 w 10"/>
                <a:gd name="T23" fmla="*/ 5 h 11"/>
                <a:gd name="T24" fmla="*/ 8 w 10"/>
                <a:gd name="T25" fmla="*/ 7 h 11"/>
                <a:gd name="T26" fmla="*/ 8 w 1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8" y="7"/>
                  </a:moveTo>
                  <a:cubicBezTo>
                    <a:pt x="8" y="8"/>
                    <a:pt x="6" y="8"/>
                    <a:pt x="6" y="8"/>
                  </a:cubicBezTo>
                  <a:cubicBezTo>
                    <a:pt x="4" y="8"/>
                    <a:pt x="4" y="8"/>
                    <a:pt x="3" y="7"/>
                  </a:cubicBezTo>
                  <a:cubicBezTo>
                    <a:pt x="3" y="7"/>
                    <a:pt x="3" y="6"/>
                    <a:pt x="3" y="5"/>
                  </a:cubicBezTo>
                  <a:cubicBezTo>
                    <a:pt x="3" y="4"/>
                    <a:pt x="3" y="3"/>
                    <a:pt x="4" y="2"/>
                  </a:cubicBezTo>
                  <a:cubicBezTo>
                    <a:pt x="4" y="2"/>
                    <a:pt x="4" y="2"/>
                    <a:pt x="4" y="2"/>
                  </a:cubicBezTo>
                  <a:cubicBezTo>
                    <a:pt x="6" y="0"/>
                    <a:pt x="6" y="0"/>
                    <a:pt x="6" y="0"/>
                  </a:cubicBezTo>
                  <a:cubicBezTo>
                    <a:pt x="6" y="0"/>
                    <a:pt x="5" y="0"/>
                    <a:pt x="5" y="0"/>
                  </a:cubicBezTo>
                  <a:cubicBezTo>
                    <a:pt x="2" y="0"/>
                    <a:pt x="0" y="3"/>
                    <a:pt x="0" y="6"/>
                  </a:cubicBezTo>
                  <a:cubicBezTo>
                    <a:pt x="0" y="8"/>
                    <a:pt x="2" y="11"/>
                    <a:pt x="5" y="11"/>
                  </a:cubicBezTo>
                  <a:cubicBezTo>
                    <a:pt x="8" y="11"/>
                    <a:pt x="10" y="8"/>
                    <a:pt x="10" y="6"/>
                  </a:cubicBezTo>
                  <a:cubicBezTo>
                    <a:pt x="10" y="5"/>
                    <a:pt x="10" y="5"/>
                    <a:pt x="10" y="5"/>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588581" y="4349974"/>
            <a:ext cx="923723" cy="923723"/>
            <a:chOff x="7599363" y="5221288"/>
            <a:chExt cx="123825" cy="123825"/>
          </a:xfrm>
          <a:solidFill>
            <a:srgbClr val="3C536A"/>
          </a:solidFill>
        </p:grpSpPr>
        <p:sp>
          <p:nvSpPr>
            <p:cNvPr id="47" name="Freeform 438"/>
            <p:cNvSpPr/>
            <p:nvPr/>
          </p:nvSpPr>
          <p:spPr bwMode="auto">
            <a:xfrm>
              <a:off x="7620001" y="5251451"/>
              <a:ext cx="3175" cy="47625"/>
            </a:xfrm>
            <a:custGeom>
              <a:avLst/>
              <a:gdLst>
                <a:gd name="T0" fmla="*/ 1 w 1"/>
                <a:gd name="T1" fmla="*/ 14 h 14"/>
                <a:gd name="T2" fmla="*/ 0 w 1"/>
                <a:gd name="T3" fmla="*/ 14 h 14"/>
                <a:gd name="T4" fmla="*/ 0 w 1"/>
                <a:gd name="T5" fmla="*/ 14 h 14"/>
                <a:gd name="T6" fmla="*/ 0 w 1"/>
                <a:gd name="T7" fmla="*/ 14 h 14"/>
                <a:gd name="T8" fmla="*/ 0 w 1"/>
                <a:gd name="T9" fmla="*/ 0 h 14"/>
                <a:gd name="T10" fmla="*/ 0 w 1"/>
                <a:gd name="T11" fmla="*/ 0 h 14"/>
                <a:gd name="T12" fmla="*/ 0 w 1"/>
                <a:gd name="T13" fmla="*/ 0 h 14"/>
                <a:gd name="T14" fmla="*/ 1 w 1"/>
                <a:gd name="T15" fmla="*/ 0 h 14"/>
                <a:gd name="T16" fmla="*/ 1 w 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4">
                  <a:moveTo>
                    <a:pt x="1" y="14"/>
                  </a:moveTo>
                  <a:cubicBezTo>
                    <a:pt x="1" y="14"/>
                    <a:pt x="1" y="14"/>
                    <a:pt x="0" y="14"/>
                  </a:cubicBezTo>
                  <a:cubicBezTo>
                    <a:pt x="0" y="14"/>
                    <a:pt x="0" y="14"/>
                    <a:pt x="0" y="14"/>
                  </a:cubicBezTo>
                  <a:cubicBezTo>
                    <a:pt x="0" y="14"/>
                    <a:pt x="0" y="14"/>
                    <a:pt x="0" y="14"/>
                  </a:cubicBezTo>
                  <a:cubicBezTo>
                    <a:pt x="0" y="0"/>
                    <a:pt x="0" y="0"/>
                    <a:pt x="0" y="0"/>
                  </a:cubicBezTo>
                  <a:cubicBezTo>
                    <a:pt x="0" y="0"/>
                    <a:pt x="0" y="0"/>
                    <a:pt x="0" y="0"/>
                  </a:cubicBezTo>
                  <a:cubicBezTo>
                    <a:pt x="0" y="0"/>
                    <a:pt x="0" y="0"/>
                    <a:pt x="0" y="0"/>
                  </a:cubicBezTo>
                  <a:cubicBezTo>
                    <a:pt x="1" y="0"/>
                    <a:pt x="1" y="0"/>
                    <a:pt x="1" y="0"/>
                  </a:cubicBezTo>
                  <a:lnTo>
                    <a:pt x="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48" name="Freeform 439"/>
            <p:cNvSpPr/>
            <p:nvPr/>
          </p:nvSpPr>
          <p:spPr bwMode="auto">
            <a:xfrm>
              <a:off x="7620001" y="5294313"/>
              <a:ext cx="63500" cy="4763"/>
            </a:xfrm>
            <a:custGeom>
              <a:avLst/>
              <a:gdLst>
                <a:gd name="T0" fmla="*/ 19 w 19"/>
                <a:gd name="T1" fmla="*/ 0 h 1"/>
                <a:gd name="T2" fmla="*/ 19 w 19"/>
                <a:gd name="T3" fmla="*/ 1 h 1"/>
                <a:gd name="T4" fmla="*/ 19 w 19"/>
                <a:gd name="T5" fmla="*/ 1 h 1"/>
                <a:gd name="T6" fmla="*/ 19 w 19"/>
                <a:gd name="T7" fmla="*/ 1 h 1"/>
                <a:gd name="T8" fmla="*/ 0 w 19"/>
                <a:gd name="T9" fmla="*/ 1 h 1"/>
                <a:gd name="T10" fmla="*/ 0 w 19"/>
                <a:gd name="T11" fmla="*/ 1 h 1"/>
                <a:gd name="T12" fmla="*/ 0 w 19"/>
                <a:gd name="T13" fmla="*/ 1 h 1"/>
                <a:gd name="T14" fmla="*/ 0 w 19"/>
                <a:gd name="T15" fmla="*/ 0 h 1"/>
                <a:gd name="T16" fmla="*/ 19 w 19"/>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
                  <a:moveTo>
                    <a:pt x="19" y="0"/>
                  </a:moveTo>
                  <a:cubicBezTo>
                    <a:pt x="19" y="0"/>
                    <a:pt x="19" y="0"/>
                    <a:pt x="19" y="1"/>
                  </a:cubicBezTo>
                  <a:cubicBezTo>
                    <a:pt x="19" y="1"/>
                    <a:pt x="19" y="1"/>
                    <a:pt x="19" y="1"/>
                  </a:cubicBezTo>
                  <a:cubicBezTo>
                    <a:pt x="19" y="1"/>
                    <a:pt x="19" y="1"/>
                    <a:pt x="19" y="1"/>
                  </a:cubicBezTo>
                  <a:cubicBezTo>
                    <a:pt x="0" y="1"/>
                    <a:pt x="0" y="1"/>
                    <a:pt x="0" y="1"/>
                  </a:cubicBezTo>
                  <a:cubicBezTo>
                    <a:pt x="0" y="1"/>
                    <a:pt x="0" y="1"/>
                    <a:pt x="0" y="1"/>
                  </a:cubicBezTo>
                  <a:cubicBezTo>
                    <a:pt x="0" y="1"/>
                    <a:pt x="0" y="1"/>
                    <a:pt x="0" y="1"/>
                  </a:cubicBezTo>
                  <a:cubicBezTo>
                    <a:pt x="0" y="0"/>
                    <a:pt x="0" y="0"/>
                    <a:pt x="0" y="0"/>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49" name="Freeform 440"/>
            <p:cNvSpPr/>
            <p:nvPr/>
          </p:nvSpPr>
          <p:spPr bwMode="auto">
            <a:xfrm>
              <a:off x="7656513" y="5278438"/>
              <a:ext cx="6350" cy="20638"/>
            </a:xfrm>
            <a:custGeom>
              <a:avLst/>
              <a:gdLst>
                <a:gd name="T0" fmla="*/ 2 w 2"/>
                <a:gd name="T1" fmla="*/ 0 h 6"/>
                <a:gd name="T2" fmla="*/ 1 w 2"/>
                <a:gd name="T3" fmla="*/ 0 h 6"/>
                <a:gd name="T4" fmla="*/ 0 w 2"/>
                <a:gd name="T5" fmla="*/ 0 h 6"/>
                <a:gd name="T6" fmla="*/ 0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cubicBezTo>
                    <a:pt x="1" y="0"/>
                    <a:pt x="1" y="0"/>
                    <a:pt x="1" y="0"/>
                  </a:cubicBezTo>
                  <a:cubicBezTo>
                    <a:pt x="0" y="0"/>
                    <a:pt x="0" y="0"/>
                    <a:pt x="0" y="0"/>
                  </a:cubicBezTo>
                  <a:cubicBezTo>
                    <a:pt x="0" y="6"/>
                    <a:pt x="0" y="6"/>
                    <a:pt x="0" y="6"/>
                  </a:cubicBezTo>
                  <a:cubicBezTo>
                    <a:pt x="2" y="6"/>
                    <a:pt x="2" y="6"/>
                    <a:pt x="2" y="6"/>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0" name="Freeform 441"/>
            <p:cNvSpPr/>
            <p:nvPr/>
          </p:nvSpPr>
          <p:spPr bwMode="auto">
            <a:xfrm>
              <a:off x="7642226" y="5268913"/>
              <a:ext cx="7938" cy="30163"/>
            </a:xfrm>
            <a:custGeom>
              <a:avLst/>
              <a:gdLst>
                <a:gd name="T0" fmla="*/ 2 w 2"/>
                <a:gd name="T1" fmla="*/ 0 h 9"/>
                <a:gd name="T2" fmla="*/ 0 w 2"/>
                <a:gd name="T3" fmla="*/ 0 h 9"/>
                <a:gd name="T4" fmla="*/ 0 w 2"/>
                <a:gd name="T5" fmla="*/ 1 h 9"/>
                <a:gd name="T6" fmla="*/ 0 w 2"/>
                <a:gd name="T7" fmla="*/ 9 h 9"/>
                <a:gd name="T8" fmla="*/ 2 w 2"/>
                <a:gd name="T9" fmla="*/ 9 h 9"/>
                <a:gd name="T10" fmla="*/ 2 w 2"/>
                <a:gd name="T11" fmla="*/ 1 h 9"/>
                <a:gd name="T12" fmla="*/ 2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0"/>
                  </a:moveTo>
                  <a:cubicBezTo>
                    <a:pt x="0" y="0"/>
                    <a:pt x="0" y="0"/>
                    <a:pt x="0" y="0"/>
                  </a:cubicBezTo>
                  <a:cubicBezTo>
                    <a:pt x="0" y="0"/>
                    <a:pt x="0" y="1"/>
                    <a:pt x="0" y="1"/>
                  </a:cubicBezTo>
                  <a:cubicBezTo>
                    <a:pt x="0" y="9"/>
                    <a:pt x="0" y="9"/>
                    <a:pt x="0" y="9"/>
                  </a:cubicBezTo>
                  <a:cubicBezTo>
                    <a:pt x="2" y="9"/>
                    <a:pt x="2" y="9"/>
                    <a:pt x="2" y="9"/>
                  </a:cubicBezTo>
                  <a:cubicBezTo>
                    <a:pt x="2" y="1"/>
                    <a:pt x="2" y="1"/>
                    <a:pt x="2"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1" name="Freeform 442"/>
            <p:cNvSpPr/>
            <p:nvPr/>
          </p:nvSpPr>
          <p:spPr bwMode="auto">
            <a:xfrm>
              <a:off x="7669213" y="5264151"/>
              <a:ext cx="7938" cy="34925"/>
            </a:xfrm>
            <a:custGeom>
              <a:avLst/>
              <a:gdLst>
                <a:gd name="T0" fmla="*/ 2 w 2"/>
                <a:gd name="T1" fmla="*/ 0 h 10"/>
                <a:gd name="T2" fmla="*/ 1 w 2"/>
                <a:gd name="T3" fmla="*/ 0 h 10"/>
                <a:gd name="T4" fmla="*/ 0 w 2"/>
                <a:gd name="T5" fmla="*/ 1 h 10"/>
                <a:gd name="T6" fmla="*/ 0 w 2"/>
                <a:gd name="T7" fmla="*/ 10 h 10"/>
                <a:gd name="T8" fmla="*/ 2 w 2"/>
                <a:gd name="T9" fmla="*/ 10 h 10"/>
                <a:gd name="T10" fmla="*/ 2 w 2"/>
                <a:gd name="T11" fmla="*/ 1 h 10"/>
                <a:gd name="T12" fmla="*/ 2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2" y="0"/>
                  </a:moveTo>
                  <a:cubicBezTo>
                    <a:pt x="1" y="0"/>
                    <a:pt x="1" y="0"/>
                    <a:pt x="1" y="0"/>
                  </a:cubicBezTo>
                  <a:cubicBezTo>
                    <a:pt x="0" y="0"/>
                    <a:pt x="0" y="0"/>
                    <a:pt x="0" y="1"/>
                  </a:cubicBezTo>
                  <a:cubicBezTo>
                    <a:pt x="0" y="10"/>
                    <a:pt x="0" y="10"/>
                    <a:pt x="0" y="10"/>
                  </a:cubicBezTo>
                  <a:cubicBezTo>
                    <a:pt x="2" y="10"/>
                    <a:pt x="2" y="10"/>
                    <a:pt x="2" y="10"/>
                  </a:cubicBezTo>
                  <a:cubicBezTo>
                    <a:pt x="2" y="1"/>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2" name="Freeform 443"/>
            <p:cNvSpPr/>
            <p:nvPr/>
          </p:nvSpPr>
          <p:spPr bwMode="auto">
            <a:xfrm>
              <a:off x="7629526" y="5284788"/>
              <a:ext cx="6350" cy="14288"/>
            </a:xfrm>
            <a:custGeom>
              <a:avLst/>
              <a:gdLst>
                <a:gd name="T0" fmla="*/ 2 w 2"/>
                <a:gd name="T1" fmla="*/ 0 h 4"/>
                <a:gd name="T2" fmla="*/ 0 w 2"/>
                <a:gd name="T3" fmla="*/ 0 h 4"/>
                <a:gd name="T4" fmla="*/ 0 w 2"/>
                <a:gd name="T5" fmla="*/ 0 h 4"/>
                <a:gd name="T6" fmla="*/ 0 w 2"/>
                <a:gd name="T7" fmla="*/ 4 h 4"/>
                <a:gd name="T8" fmla="*/ 2 w 2"/>
                <a:gd name="T9" fmla="*/ 4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0" y="0"/>
                    <a:pt x="0" y="0"/>
                    <a:pt x="0" y="0"/>
                  </a:cubicBezTo>
                  <a:cubicBezTo>
                    <a:pt x="0" y="0"/>
                    <a:pt x="0" y="0"/>
                    <a:pt x="0" y="0"/>
                  </a:cubicBezTo>
                  <a:cubicBezTo>
                    <a:pt x="0" y="4"/>
                    <a:pt x="0" y="4"/>
                    <a:pt x="0" y="4"/>
                  </a:cubicBezTo>
                  <a:cubicBezTo>
                    <a:pt x="2" y="4"/>
                    <a:pt x="2" y="4"/>
                    <a:pt x="2" y="4"/>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4" name="Freeform 444"/>
            <p:cNvSpPr/>
            <p:nvPr/>
          </p:nvSpPr>
          <p:spPr bwMode="auto">
            <a:xfrm>
              <a:off x="7629526" y="5257801"/>
              <a:ext cx="17463" cy="17463"/>
            </a:xfrm>
            <a:custGeom>
              <a:avLst/>
              <a:gdLst>
                <a:gd name="T0" fmla="*/ 11 w 11"/>
                <a:gd name="T1" fmla="*/ 2 h 11"/>
                <a:gd name="T2" fmla="*/ 2 w 11"/>
                <a:gd name="T3" fmla="*/ 11 h 11"/>
                <a:gd name="T4" fmla="*/ 0 w 11"/>
                <a:gd name="T5" fmla="*/ 11 h 11"/>
                <a:gd name="T6" fmla="*/ 8 w 11"/>
                <a:gd name="T7" fmla="*/ 0 h 11"/>
                <a:gd name="T8" fmla="*/ 11 w 11"/>
                <a:gd name="T9" fmla="*/ 2 h 11"/>
              </a:gdLst>
              <a:ahLst/>
              <a:cxnLst>
                <a:cxn ang="0">
                  <a:pos x="T0" y="T1"/>
                </a:cxn>
                <a:cxn ang="0">
                  <a:pos x="T2" y="T3"/>
                </a:cxn>
                <a:cxn ang="0">
                  <a:pos x="T4" y="T5"/>
                </a:cxn>
                <a:cxn ang="0">
                  <a:pos x="T6" y="T7"/>
                </a:cxn>
                <a:cxn ang="0">
                  <a:pos x="T8" y="T9"/>
                </a:cxn>
              </a:cxnLst>
              <a:rect l="0" t="0" r="r" b="b"/>
              <a:pathLst>
                <a:path w="11" h="11">
                  <a:moveTo>
                    <a:pt x="11" y="2"/>
                  </a:moveTo>
                  <a:lnTo>
                    <a:pt x="2" y="11"/>
                  </a:lnTo>
                  <a:lnTo>
                    <a:pt x="0" y="11"/>
                  </a:lnTo>
                  <a:lnTo>
                    <a:pt x="8" y="0"/>
                  </a:ln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5" name="Freeform 445"/>
            <p:cNvSpPr/>
            <p:nvPr/>
          </p:nvSpPr>
          <p:spPr bwMode="auto">
            <a:xfrm>
              <a:off x="7642226" y="5254626"/>
              <a:ext cx="20638" cy="20638"/>
            </a:xfrm>
            <a:custGeom>
              <a:avLst/>
              <a:gdLst>
                <a:gd name="T0" fmla="*/ 11 w 13"/>
                <a:gd name="T1" fmla="*/ 13 h 13"/>
                <a:gd name="T2" fmla="*/ 0 w 13"/>
                <a:gd name="T3" fmla="*/ 2 h 13"/>
                <a:gd name="T4" fmla="*/ 3 w 13"/>
                <a:gd name="T5" fmla="*/ 0 h 13"/>
                <a:gd name="T6" fmla="*/ 13 w 13"/>
                <a:gd name="T7" fmla="*/ 11 h 13"/>
                <a:gd name="T8" fmla="*/ 11 w 13"/>
                <a:gd name="T9" fmla="*/ 13 h 13"/>
              </a:gdLst>
              <a:ahLst/>
              <a:cxnLst>
                <a:cxn ang="0">
                  <a:pos x="T0" y="T1"/>
                </a:cxn>
                <a:cxn ang="0">
                  <a:pos x="T2" y="T3"/>
                </a:cxn>
                <a:cxn ang="0">
                  <a:pos x="T4" y="T5"/>
                </a:cxn>
                <a:cxn ang="0">
                  <a:pos x="T6" y="T7"/>
                </a:cxn>
                <a:cxn ang="0">
                  <a:pos x="T8" y="T9"/>
                </a:cxn>
              </a:cxnLst>
              <a:rect l="0" t="0" r="r" b="b"/>
              <a:pathLst>
                <a:path w="13" h="13">
                  <a:moveTo>
                    <a:pt x="11" y="13"/>
                  </a:moveTo>
                  <a:lnTo>
                    <a:pt x="0" y="2"/>
                  </a:lnTo>
                  <a:lnTo>
                    <a:pt x="3" y="0"/>
                  </a:lnTo>
                  <a:lnTo>
                    <a:pt x="13" y="11"/>
                  </a:lnTo>
                  <a:lnTo>
                    <a:pt x="1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6" name="Freeform 446"/>
            <p:cNvSpPr/>
            <p:nvPr/>
          </p:nvSpPr>
          <p:spPr bwMode="auto">
            <a:xfrm>
              <a:off x="7656513" y="5254626"/>
              <a:ext cx="20638" cy="20638"/>
            </a:xfrm>
            <a:custGeom>
              <a:avLst/>
              <a:gdLst>
                <a:gd name="T0" fmla="*/ 13 w 13"/>
                <a:gd name="T1" fmla="*/ 0 h 13"/>
                <a:gd name="T2" fmla="*/ 2 w 13"/>
                <a:gd name="T3" fmla="*/ 13 h 13"/>
                <a:gd name="T4" fmla="*/ 0 w 13"/>
                <a:gd name="T5" fmla="*/ 11 h 13"/>
                <a:gd name="T6" fmla="*/ 10 w 13"/>
                <a:gd name="T7" fmla="*/ 0 h 13"/>
                <a:gd name="T8" fmla="*/ 13 w 13"/>
                <a:gd name="T9" fmla="*/ 0 h 13"/>
              </a:gdLst>
              <a:ahLst/>
              <a:cxnLst>
                <a:cxn ang="0">
                  <a:pos x="T0" y="T1"/>
                </a:cxn>
                <a:cxn ang="0">
                  <a:pos x="T2" y="T3"/>
                </a:cxn>
                <a:cxn ang="0">
                  <a:pos x="T4" y="T5"/>
                </a:cxn>
                <a:cxn ang="0">
                  <a:pos x="T6" y="T7"/>
                </a:cxn>
                <a:cxn ang="0">
                  <a:pos x="T8" y="T9"/>
                </a:cxn>
              </a:cxnLst>
              <a:rect l="0" t="0" r="r" b="b"/>
              <a:pathLst>
                <a:path w="13" h="13">
                  <a:moveTo>
                    <a:pt x="13" y="0"/>
                  </a:moveTo>
                  <a:lnTo>
                    <a:pt x="2" y="13"/>
                  </a:lnTo>
                  <a:lnTo>
                    <a:pt x="0" y="11"/>
                  </a:lnTo>
                  <a:lnTo>
                    <a:pt x="10"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7" name="Freeform 447"/>
            <p:cNvSpPr/>
            <p:nvPr/>
          </p:nvSpPr>
          <p:spPr bwMode="auto">
            <a:xfrm>
              <a:off x="7666038" y="5251451"/>
              <a:ext cx="10489" cy="9525"/>
            </a:xfrm>
            <a:custGeom>
              <a:avLst/>
              <a:gdLst>
                <a:gd name="T0" fmla="*/ 3 w 3"/>
                <a:gd name="T1" fmla="*/ 0 h 3"/>
                <a:gd name="T2" fmla="*/ 3 w 3"/>
                <a:gd name="T3" fmla="*/ 0 h 3"/>
                <a:gd name="T4" fmla="*/ 3 w 3"/>
                <a:gd name="T5" fmla="*/ 1 h 3"/>
                <a:gd name="T6" fmla="*/ 3 w 3"/>
                <a:gd name="T7" fmla="*/ 2 h 3"/>
                <a:gd name="T8" fmla="*/ 3 w 3"/>
                <a:gd name="T9" fmla="*/ 3 h 3"/>
                <a:gd name="T10" fmla="*/ 2 w 3"/>
                <a:gd name="T11" fmla="*/ 3 h 3"/>
                <a:gd name="T12" fmla="*/ 2 w 3"/>
                <a:gd name="T13" fmla="*/ 2 h 3"/>
                <a:gd name="T14" fmla="*/ 1 w 3"/>
                <a:gd name="T15" fmla="*/ 2 h 3"/>
                <a:gd name="T16" fmla="*/ 0 w 3"/>
                <a:gd name="T17" fmla="*/ 1 h 3"/>
                <a:gd name="T18" fmla="*/ 1 w 3"/>
                <a:gd name="T19" fmla="*/ 1 h 3"/>
                <a:gd name="T20" fmla="*/ 1 w 3"/>
                <a:gd name="T21" fmla="*/ 0 h 3"/>
                <a:gd name="T22" fmla="*/ 2 w 3"/>
                <a:gd name="T23" fmla="*/ 0 h 3"/>
                <a:gd name="T24" fmla="*/ 3 w 3"/>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3" y="0"/>
                  </a:moveTo>
                  <a:cubicBezTo>
                    <a:pt x="3" y="0"/>
                    <a:pt x="3" y="0"/>
                    <a:pt x="3" y="0"/>
                  </a:cubicBezTo>
                  <a:cubicBezTo>
                    <a:pt x="3" y="1"/>
                    <a:pt x="3" y="1"/>
                    <a:pt x="3" y="1"/>
                  </a:cubicBezTo>
                  <a:cubicBezTo>
                    <a:pt x="3" y="1"/>
                    <a:pt x="3" y="2"/>
                    <a:pt x="3" y="2"/>
                  </a:cubicBezTo>
                  <a:cubicBezTo>
                    <a:pt x="3" y="3"/>
                    <a:pt x="3" y="3"/>
                    <a:pt x="3" y="3"/>
                  </a:cubicBezTo>
                  <a:cubicBezTo>
                    <a:pt x="3" y="3"/>
                    <a:pt x="3" y="3"/>
                    <a:pt x="2" y="3"/>
                  </a:cubicBezTo>
                  <a:cubicBezTo>
                    <a:pt x="2" y="2"/>
                    <a:pt x="2" y="2"/>
                    <a:pt x="2" y="2"/>
                  </a:cubicBezTo>
                  <a:cubicBezTo>
                    <a:pt x="2" y="2"/>
                    <a:pt x="1" y="2"/>
                    <a:pt x="1" y="2"/>
                  </a:cubicBezTo>
                  <a:cubicBezTo>
                    <a:pt x="0" y="1"/>
                    <a:pt x="0" y="1"/>
                    <a:pt x="0" y="1"/>
                  </a:cubicBezTo>
                  <a:cubicBezTo>
                    <a:pt x="0" y="1"/>
                    <a:pt x="0" y="1"/>
                    <a:pt x="1" y="1"/>
                  </a:cubicBezTo>
                  <a:cubicBezTo>
                    <a:pt x="1" y="0"/>
                    <a:pt x="1" y="0"/>
                    <a:pt x="1" y="0"/>
                  </a:cubicBezTo>
                  <a:cubicBezTo>
                    <a:pt x="2" y="0"/>
                    <a:pt x="2" y="0"/>
                    <a:pt x="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58" name="Freeform 448"/>
            <p:cNvSpPr>
              <a:spLocks noEditPoints="1"/>
            </p:cNvSpPr>
            <p:nvPr/>
          </p:nvSpPr>
          <p:spPr bwMode="auto">
            <a:xfrm>
              <a:off x="7599363" y="5221288"/>
              <a:ext cx="123825" cy="123825"/>
            </a:xfrm>
            <a:custGeom>
              <a:avLst/>
              <a:gdLst>
                <a:gd name="T0" fmla="*/ 35 w 37"/>
                <a:gd name="T1" fmla="*/ 35 h 37"/>
                <a:gd name="T2" fmla="*/ 32 w 37"/>
                <a:gd name="T3" fmla="*/ 37 h 37"/>
                <a:gd name="T4" fmla="*/ 28 w 37"/>
                <a:gd name="T5" fmla="*/ 35 h 37"/>
                <a:gd name="T6" fmla="*/ 23 w 37"/>
                <a:gd name="T7" fmla="*/ 30 h 37"/>
                <a:gd name="T8" fmla="*/ 16 w 37"/>
                <a:gd name="T9" fmla="*/ 32 h 37"/>
                <a:gd name="T10" fmla="*/ 0 w 37"/>
                <a:gd name="T11" fmla="*/ 16 h 37"/>
                <a:gd name="T12" fmla="*/ 16 w 37"/>
                <a:gd name="T13" fmla="*/ 0 h 37"/>
                <a:gd name="T14" fmla="*/ 31 w 37"/>
                <a:gd name="T15" fmla="*/ 16 h 37"/>
                <a:gd name="T16" fmla="*/ 29 w 37"/>
                <a:gd name="T17" fmla="*/ 23 h 37"/>
                <a:gd name="T18" fmla="*/ 35 w 37"/>
                <a:gd name="T19" fmla="*/ 29 h 37"/>
                <a:gd name="T20" fmla="*/ 35 w 37"/>
                <a:gd name="T21" fmla="*/ 35 h 37"/>
                <a:gd name="T22" fmla="*/ 16 w 37"/>
                <a:gd name="T23" fmla="*/ 30 h 37"/>
                <a:gd name="T24" fmla="*/ 29 w 37"/>
                <a:gd name="T25" fmla="*/ 16 h 37"/>
                <a:gd name="T26" fmla="*/ 16 w 37"/>
                <a:gd name="T27" fmla="*/ 2 h 37"/>
                <a:gd name="T28" fmla="*/ 2 w 37"/>
                <a:gd name="T29" fmla="*/ 16 h 37"/>
                <a:gd name="T30" fmla="*/ 16 w 37"/>
                <a:gd name="T3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7">
                  <a:moveTo>
                    <a:pt x="35" y="35"/>
                  </a:moveTo>
                  <a:cubicBezTo>
                    <a:pt x="34" y="36"/>
                    <a:pt x="33" y="37"/>
                    <a:pt x="32" y="37"/>
                  </a:cubicBezTo>
                  <a:cubicBezTo>
                    <a:pt x="31" y="37"/>
                    <a:pt x="29" y="36"/>
                    <a:pt x="28" y="35"/>
                  </a:cubicBezTo>
                  <a:cubicBezTo>
                    <a:pt x="23" y="30"/>
                    <a:pt x="23" y="30"/>
                    <a:pt x="23" y="30"/>
                  </a:cubicBezTo>
                  <a:cubicBezTo>
                    <a:pt x="21" y="31"/>
                    <a:pt x="18" y="32"/>
                    <a:pt x="16" y="32"/>
                  </a:cubicBezTo>
                  <a:cubicBezTo>
                    <a:pt x="7" y="32"/>
                    <a:pt x="0" y="25"/>
                    <a:pt x="0" y="16"/>
                  </a:cubicBezTo>
                  <a:cubicBezTo>
                    <a:pt x="0" y="7"/>
                    <a:pt x="7" y="0"/>
                    <a:pt x="16" y="0"/>
                  </a:cubicBezTo>
                  <a:cubicBezTo>
                    <a:pt x="24" y="0"/>
                    <a:pt x="31" y="7"/>
                    <a:pt x="31" y="16"/>
                  </a:cubicBezTo>
                  <a:cubicBezTo>
                    <a:pt x="31" y="19"/>
                    <a:pt x="31" y="21"/>
                    <a:pt x="29" y="23"/>
                  </a:cubicBezTo>
                  <a:cubicBezTo>
                    <a:pt x="35" y="29"/>
                    <a:pt x="35" y="29"/>
                    <a:pt x="35" y="29"/>
                  </a:cubicBezTo>
                  <a:cubicBezTo>
                    <a:pt x="37" y="31"/>
                    <a:pt x="37" y="34"/>
                    <a:pt x="35" y="35"/>
                  </a:cubicBezTo>
                  <a:close/>
                  <a:moveTo>
                    <a:pt x="16" y="30"/>
                  </a:moveTo>
                  <a:cubicBezTo>
                    <a:pt x="23" y="30"/>
                    <a:pt x="29" y="24"/>
                    <a:pt x="29" y="16"/>
                  </a:cubicBezTo>
                  <a:cubicBezTo>
                    <a:pt x="29" y="9"/>
                    <a:pt x="23" y="2"/>
                    <a:pt x="16" y="2"/>
                  </a:cubicBezTo>
                  <a:cubicBezTo>
                    <a:pt x="8" y="2"/>
                    <a:pt x="2" y="9"/>
                    <a:pt x="2" y="16"/>
                  </a:cubicBezTo>
                  <a:cubicBezTo>
                    <a:pt x="2" y="24"/>
                    <a:pt x="8" y="30"/>
                    <a:pt x="1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2962515" y="2091482"/>
            <a:ext cx="2816485" cy="45716"/>
            <a:chOff x="1182170" y="836478"/>
            <a:chExt cx="2816640" cy="45719"/>
          </a:xfrm>
          <a:solidFill>
            <a:srgbClr val="F9F9F9"/>
          </a:solidFill>
        </p:grpSpPr>
        <p:sp>
          <p:nvSpPr>
            <p:cNvPr id="68" name="矩形 67"/>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2962515" y="4504103"/>
            <a:ext cx="2816485" cy="45716"/>
            <a:chOff x="1182170" y="836478"/>
            <a:chExt cx="2816640" cy="45719"/>
          </a:xfrm>
          <a:solidFill>
            <a:srgbClr val="F9F9F9"/>
          </a:solidFill>
        </p:grpSpPr>
        <p:sp>
          <p:nvSpPr>
            <p:cNvPr id="71" name="矩形 70"/>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8035377" y="4504103"/>
            <a:ext cx="2816485" cy="45716"/>
            <a:chOff x="1182170" y="836478"/>
            <a:chExt cx="2816640" cy="45719"/>
          </a:xfrm>
          <a:solidFill>
            <a:srgbClr val="F9F9F9"/>
          </a:solidFill>
        </p:grpSpPr>
        <p:sp>
          <p:nvSpPr>
            <p:cNvPr id="74" name="矩形 73"/>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8046324" y="2091482"/>
            <a:ext cx="2816485" cy="45716"/>
            <a:chOff x="1182170" y="836478"/>
            <a:chExt cx="2816640" cy="45719"/>
          </a:xfrm>
          <a:solidFill>
            <a:srgbClr val="F9F9F9"/>
          </a:solidFill>
        </p:grpSpPr>
        <p:sp>
          <p:nvSpPr>
            <p:cNvPr id="77" name="矩形 76"/>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cxnSp>
          <p:nvCxnSpPr>
            <p:cNvPr id="78" name="直接连接符 77"/>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文本框 62"/>
          <p:cNvSpPr txBox="1"/>
          <p:nvPr/>
        </p:nvSpPr>
        <p:spPr>
          <a:xfrm>
            <a:off x="3427530" y="1767138"/>
            <a:ext cx="2236500" cy="400105"/>
          </a:xfrm>
          <a:prstGeom prst="rect">
            <a:avLst/>
          </a:prstGeom>
          <a:noFill/>
        </p:spPr>
        <p:txBody>
          <a:bodyPr wrap="none" lIns="91435" tIns="45718" rIns="91435" bIns="45718"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0" name="文本框 63"/>
          <p:cNvSpPr txBox="1"/>
          <p:nvPr/>
        </p:nvSpPr>
        <p:spPr>
          <a:xfrm>
            <a:off x="8525843" y="1758832"/>
            <a:ext cx="2236500" cy="400105"/>
          </a:xfrm>
          <a:prstGeom prst="rect">
            <a:avLst/>
          </a:prstGeom>
          <a:noFill/>
        </p:spPr>
        <p:txBody>
          <a:bodyPr wrap="none" lIns="91435" tIns="45718" rIns="91435" bIns="45718"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1" name="文本框 64"/>
          <p:cNvSpPr txBox="1"/>
          <p:nvPr/>
        </p:nvSpPr>
        <p:spPr>
          <a:xfrm>
            <a:off x="3450621" y="4174897"/>
            <a:ext cx="2236500" cy="400105"/>
          </a:xfrm>
          <a:prstGeom prst="rect">
            <a:avLst/>
          </a:prstGeom>
          <a:noFill/>
        </p:spPr>
        <p:txBody>
          <a:bodyPr wrap="none" lIns="91435" tIns="45718" rIns="91435" bIns="45718"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2" name="文本框 65"/>
          <p:cNvSpPr txBox="1"/>
          <p:nvPr/>
        </p:nvSpPr>
        <p:spPr>
          <a:xfrm>
            <a:off x="8508022" y="4174897"/>
            <a:ext cx="2236500" cy="400105"/>
          </a:xfrm>
          <a:prstGeom prst="rect">
            <a:avLst/>
          </a:prstGeom>
          <a:noFill/>
        </p:spPr>
        <p:txBody>
          <a:bodyPr wrap="none" lIns="91435" tIns="45718" rIns="91435" bIns="45718"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3" name="文本框 66"/>
          <p:cNvSpPr txBox="1"/>
          <p:nvPr/>
        </p:nvSpPr>
        <p:spPr>
          <a:xfrm>
            <a:off x="2808154" y="2182408"/>
            <a:ext cx="2909761" cy="749175"/>
          </a:xfrm>
          <a:prstGeom prst="rect">
            <a:avLst/>
          </a:prstGeom>
          <a:noFill/>
        </p:spPr>
        <p:txBody>
          <a:bodyPr wrap="none" lIns="91435" tIns="45718" rIns="91435" bIns="45718"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065" dirty="0">
              <a:latin typeface="微软雅黑" panose="020B0503020204020204" pitchFamily="34" charset="-122"/>
              <a:ea typeface="微软雅黑" panose="020B0503020204020204" pitchFamily="34" charset="-122"/>
            </a:endParaRPr>
          </a:p>
        </p:txBody>
      </p:sp>
      <p:sp>
        <p:nvSpPr>
          <p:cNvPr id="84" name="文本框 67"/>
          <p:cNvSpPr txBox="1"/>
          <p:nvPr/>
        </p:nvSpPr>
        <p:spPr>
          <a:xfrm>
            <a:off x="7995502" y="2207829"/>
            <a:ext cx="2909761" cy="749175"/>
          </a:xfrm>
          <a:prstGeom prst="rect">
            <a:avLst/>
          </a:prstGeom>
          <a:noFill/>
        </p:spPr>
        <p:txBody>
          <a:bodyPr wrap="none" lIns="91435" tIns="45718" rIns="91435" bIns="45718"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065" dirty="0">
              <a:latin typeface="微软雅黑" panose="020B0503020204020204" pitchFamily="34" charset="-122"/>
              <a:ea typeface="微软雅黑" panose="020B0503020204020204" pitchFamily="34" charset="-122"/>
            </a:endParaRPr>
          </a:p>
        </p:txBody>
      </p:sp>
      <p:sp>
        <p:nvSpPr>
          <p:cNvPr id="85" name="文本框 68"/>
          <p:cNvSpPr txBox="1"/>
          <p:nvPr/>
        </p:nvSpPr>
        <p:spPr>
          <a:xfrm>
            <a:off x="2889599" y="4629987"/>
            <a:ext cx="2909761" cy="749175"/>
          </a:xfrm>
          <a:prstGeom prst="rect">
            <a:avLst/>
          </a:prstGeom>
          <a:noFill/>
        </p:spPr>
        <p:txBody>
          <a:bodyPr wrap="none" lIns="91435" tIns="45718" rIns="91435" bIns="45718"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065" dirty="0">
              <a:latin typeface="微软雅黑" panose="020B0503020204020204" pitchFamily="34" charset="-122"/>
              <a:ea typeface="微软雅黑" panose="020B0503020204020204" pitchFamily="34" charset="-122"/>
            </a:endParaRPr>
          </a:p>
        </p:txBody>
      </p:sp>
      <p:sp>
        <p:nvSpPr>
          <p:cNvPr id="86" name="文本框 69"/>
          <p:cNvSpPr txBox="1"/>
          <p:nvPr/>
        </p:nvSpPr>
        <p:spPr>
          <a:xfrm>
            <a:off x="7949685" y="4642235"/>
            <a:ext cx="2909761" cy="749175"/>
          </a:xfrm>
          <a:prstGeom prst="rect">
            <a:avLst/>
          </a:prstGeom>
          <a:noFill/>
        </p:spPr>
        <p:txBody>
          <a:bodyPr wrap="none" lIns="91435" tIns="45718" rIns="91435" bIns="45718"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06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065" dirty="0">
              <a:latin typeface="微软雅黑" panose="020B0503020204020204" pitchFamily="34" charset="-122"/>
              <a:ea typeface="微软雅黑" panose="020B0503020204020204" pitchFamily="34" charset="-122"/>
            </a:endParaRPr>
          </a:p>
        </p:txBody>
      </p:sp>
      <p:sp>
        <p:nvSpPr>
          <p:cNvPr id="97"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cxnSp>
        <p:nvCxnSpPr>
          <p:cNvPr id="98" name="直接连接符 97"/>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714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00" fill="hold"/>
                                        <p:tgtEl>
                                          <p:spTgt spid="23"/>
                                        </p:tgtEl>
                                        <p:attrNameLst>
                                          <p:attrName>ppt_x</p:attrName>
                                        </p:attrNameLst>
                                      </p:cBhvr>
                                      <p:tavLst>
                                        <p:tav tm="0">
                                          <p:val>
                                            <p:strVal val="0-#ppt_w/2"/>
                                          </p:val>
                                        </p:tav>
                                        <p:tav tm="100000">
                                          <p:val>
                                            <p:strVal val="#ppt_x"/>
                                          </p:val>
                                        </p:tav>
                                      </p:tavLst>
                                    </p:anim>
                                    <p:anim calcmode="lin" valueType="num">
                                      <p:cBhvr additive="base">
                                        <p:cTn id="8" dur="7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decel="71400"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00" fill="hold"/>
                                        <p:tgtEl>
                                          <p:spTgt spid="11"/>
                                        </p:tgtEl>
                                        <p:attrNameLst>
                                          <p:attrName>ppt_x</p:attrName>
                                        </p:attrNameLst>
                                      </p:cBhvr>
                                      <p:tavLst>
                                        <p:tav tm="0">
                                          <p:val>
                                            <p:strVal val="1+#ppt_w/2"/>
                                          </p:val>
                                        </p:tav>
                                        <p:tav tm="100000">
                                          <p:val>
                                            <p:strVal val="#ppt_x"/>
                                          </p:val>
                                        </p:tav>
                                      </p:tavLst>
                                    </p:anim>
                                    <p:anim calcmode="lin" valueType="num">
                                      <p:cBhvr additive="base">
                                        <p:cTn id="12" dur="7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71400" fill="hold" nodeType="withEffect">
                                  <p:stCondLst>
                                    <p:cond delay="4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00" fill="hold"/>
                                        <p:tgtEl>
                                          <p:spTgt spid="19"/>
                                        </p:tgtEl>
                                        <p:attrNameLst>
                                          <p:attrName>ppt_x</p:attrName>
                                        </p:attrNameLst>
                                      </p:cBhvr>
                                      <p:tavLst>
                                        <p:tav tm="0">
                                          <p:val>
                                            <p:strVal val="0-#ppt_w/2"/>
                                          </p:val>
                                        </p:tav>
                                        <p:tav tm="100000">
                                          <p:val>
                                            <p:strVal val="#ppt_x"/>
                                          </p:val>
                                        </p:tav>
                                      </p:tavLst>
                                    </p:anim>
                                    <p:anim calcmode="lin" valueType="num">
                                      <p:cBhvr additive="base">
                                        <p:cTn id="16" dur="7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decel="71400" fill="hold"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00" fill="hold"/>
                                        <p:tgtEl>
                                          <p:spTgt spid="15"/>
                                        </p:tgtEl>
                                        <p:attrNameLst>
                                          <p:attrName>ppt_x</p:attrName>
                                        </p:attrNameLst>
                                      </p:cBhvr>
                                      <p:tavLst>
                                        <p:tav tm="0">
                                          <p:val>
                                            <p:strVal val="1+#ppt_w/2"/>
                                          </p:val>
                                        </p:tav>
                                        <p:tav tm="100000">
                                          <p:val>
                                            <p:strVal val="#ppt_x"/>
                                          </p:val>
                                        </p:tav>
                                      </p:tavLst>
                                    </p:anim>
                                    <p:anim calcmode="lin" valueType="num">
                                      <p:cBhvr additive="base">
                                        <p:cTn id="20" dur="7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4187" y="4297150"/>
            <a:ext cx="2391557" cy="159489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79936" y="4297150"/>
            <a:ext cx="2553919" cy="159489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48049" y="4297153"/>
            <a:ext cx="2482578" cy="1594894"/>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5" name="矩形​​ 5"/>
          <p:cNvSpPr>
            <a:spLocks noChangeArrowheads="1"/>
          </p:cNvSpPr>
          <p:nvPr/>
        </p:nvSpPr>
        <p:spPr bwMode="auto">
          <a:xfrm>
            <a:off x="974187" y="1554101"/>
            <a:ext cx="10550789" cy="2367929"/>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rtlCol="0" anchor="ctr"/>
          <a:lstStyle/>
          <a:p>
            <a:pPr algn="ctr"/>
            <a:endParaRPr lang="zh-CN" altLang="zh-CN" sz="1705"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044822" y="4297150"/>
            <a:ext cx="2480154" cy="159489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7" name="TextBox 6"/>
          <p:cNvSpPr txBox="1"/>
          <p:nvPr/>
        </p:nvSpPr>
        <p:spPr>
          <a:xfrm>
            <a:off x="1205099" y="1821918"/>
            <a:ext cx="10053120" cy="1814992"/>
          </a:xfrm>
          <a:prstGeom prst="rect">
            <a:avLst/>
          </a:prstGeom>
          <a:noFill/>
        </p:spPr>
        <p:txBody>
          <a:bodyPr wrap="square" lIns="91447" tIns="45724" rIns="91447" bIns="45724" rtlCol="0">
            <a:spAutoFit/>
          </a:bodyPr>
          <a:lstStyle/>
          <a:p>
            <a:pPr algn="l">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zh-CN" sz="1600"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共同谱写公司发展的新篇章，为集团公司油气主业发展提供强有力的金融服务与支持。</a:t>
            </a:r>
            <a:endParaRPr lang="zh-CN" altLang="en-US" sz="1600" dirty="0">
              <a:solidFill>
                <a:schemeClr val="bg1"/>
              </a:solidFill>
              <a:latin typeface="微软雅黑" panose="020B0503020204020204" pitchFamily="34" charset="-122"/>
              <a:ea typeface="微软雅黑" panose="020B0503020204020204" pitchFamily="34" charset="-122"/>
            </a:endParaRPr>
          </a:p>
          <a:p>
            <a:pPr algn="l"/>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结束语</a:t>
            </a:r>
          </a:p>
        </p:txBody>
      </p:sp>
      <p:cxnSp>
        <p:nvCxnSpPr>
          <p:cNvPr id="21" name="直接连接符 20"/>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300"/>
                                        <p:tgtEl>
                                          <p:spTgt spid="25"/>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0-#ppt_w/2"/>
                                          </p:val>
                                        </p:tav>
                                        <p:tav tm="100000">
                                          <p:val>
                                            <p:strVal val="#ppt_x"/>
                                          </p:val>
                                        </p:tav>
                                      </p:tavLst>
                                    </p:anim>
                                    <p:anim calcmode="lin" valueType="num">
                                      <p:cBhvr additive="base">
                                        <p:cTn id="11" dur="1000" fill="hold"/>
                                        <p:tgtEl>
                                          <p:spTgt spid="25"/>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250"/>
                                        <p:tgtEl>
                                          <p:spTgt spid="22"/>
                                        </p:tgtEl>
                                      </p:cBhvr>
                                    </p:animEffect>
                                  </p:childTnLst>
                                </p:cTn>
                              </p:par>
                              <p:par>
                                <p:cTn id="15" presetID="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300"/>
                                        <p:tgtEl>
                                          <p:spTgt spid="23"/>
                                        </p:tgtEl>
                                      </p:cBhvr>
                                    </p:animEffect>
                                  </p:childTnLst>
                                </p:cTn>
                              </p:par>
                              <p:par>
                                <p:cTn id="24" presetID="2" presetClass="entr" presetSubtype="3"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1+#ppt_w/2"/>
                                          </p:val>
                                        </p:tav>
                                        <p:tav tm="100000">
                                          <p:val>
                                            <p:strVal val="#ppt_x"/>
                                          </p:val>
                                        </p:tav>
                                      </p:tavLst>
                                    </p:anim>
                                    <p:anim calcmode="lin" valueType="num">
                                      <p:cBhvr additive="base">
                                        <p:cTn id="27" dur="1000" fill="hold"/>
                                        <p:tgtEl>
                                          <p:spTgt spid="2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250"/>
                                        <p:tgtEl>
                                          <p:spTgt spid="24"/>
                                        </p:tgtEl>
                                      </p:cBhvr>
                                    </p:animEffect>
                                  </p:childTnLst>
                                </p:cTn>
                              </p:par>
                              <p:par>
                                <p:cTn id="33" presetID="2" presetClass="entr" presetSubtype="9"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250"/>
                                        <p:tgtEl>
                                          <p:spTgt spid="26"/>
                                        </p:tgtEl>
                                      </p:cBhvr>
                                    </p:animEffect>
                                  </p:childTnLst>
                                </p:cTn>
                              </p:par>
                              <p:par>
                                <p:cTn id="42" presetID="2" presetClass="entr" presetSubtype="8"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0-#ppt_w/2"/>
                                          </p:val>
                                        </p:tav>
                                        <p:tav tm="100000">
                                          <p:val>
                                            <p:strVal val="#ppt_x"/>
                                          </p:val>
                                        </p:tav>
                                      </p:tavLst>
                                    </p:anim>
                                    <p:anim calcmode="lin" valueType="num">
                                      <p:cBhvr additive="base">
                                        <p:cTn id="45" dur="1000" fill="hold"/>
                                        <p:tgtEl>
                                          <p:spTgt spid="2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26"/>
                                        </p:tgtEl>
                                        <p:attrNameLst>
                                          <p:attrName>r</p:attrName>
                                        </p:attrNameLst>
                                      </p:cBhvr>
                                    </p:animRot>
                                  </p:childTnLst>
                                </p:cTn>
                              </p:par>
                            </p:childTnLst>
                          </p:cTn>
                        </p:par>
                        <p:par>
                          <p:cTn id="48" fill="hold">
                            <p:stCondLst>
                              <p:cond delay="1500"/>
                            </p:stCondLst>
                            <p:childTnLst>
                              <p:par>
                                <p:cTn id="49" presetID="41" presetClass="entr" presetSubtype="0" fill="hold" grpId="0" nodeType="afterEffect">
                                  <p:stCondLst>
                                    <p:cond delay="0"/>
                                  </p:stCondLst>
                                  <p:iterate type="lt">
                                    <p:tmPct val="1818"/>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7"/>
                                        </p:tgtEl>
                                        <p:attrNameLst>
                                          <p:attrName>ppt_y</p:attrName>
                                        </p:attrNameLst>
                                      </p:cBhvr>
                                      <p:tavLst>
                                        <p:tav tm="0">
                                          <p:val>
                                            <p:strVal val="#ppt_y"/>
                                          </p:val>
                                        </p:tav>
                                        <p:tav tm="100000">
                                          <p:val>
                                            <p:strVal val="#ppt_y"/>
                                          </p:val>
                                        </p:tav>
                                      </p:tavLst>
                                    </p:anim>
                                    <p:anim calcmode="lin" valueType="num">
                                      <p:cBhvr>
                                        <p:cTn id="5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05672" y="305671"/>
            <a:ext cx="11580656" cy="6246658"/>
          </a:xfrm>
          <a:prstGeom prst="rect">
            <a:avLst/>
          </a:prstGeom>
          <a:solidFill>
            <a:srgbClr val="006C9D"/>
          </a:solidFill>
          <a:ln w="476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4"/>
          <p:cNvGrpSpPr/>
          <p:nvPr/>
        </p:nvGrpSpPr>
        <p:grpSpPr bwMode="auto">
          <a:xfrm>
            <a:off x="2492375" y="2139133"/>
            <a:ext cx="6858000" cy="0"/>
            <a:chOff x="0" y="0"/>
            <a:chExt cx="3072" cy="0"/>
          </a:xfrm>
        </p:grpSpPr>
        <p:sp>
          <p:nvSpPr>
            <p:cNvPr id="17" name="Line 5"/>
            <p:cNvSpPr>
              <a:spLocks noChangeShapeType="1"/>
            </p:cNvSpPr>
            <p:nvPr/>
          </p:nvSpPr>
          <p:spPr bwMode="auto">
            <a:xfrm rot="10800000" flipV="1">
              <a:off x="1305" y="0"/>
              <a:ext cx="1767"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bg1"/>
                </a:solidFill>
              </a:endParaRPr>
            </a:p>
          </p:txBody>
        </p:sp>
        <p:sp>
          <p:nvSpPr>
            <p:cNvPr id="18" name="Line 6"/>
            <p:cNvSpPr>
              <a:spLocks noChangeShapeType="1"/>
            </p:cNvSpPr>
            <p:nvPr/>
          </p:nvSpPr>
          <p:spPr bwMode="auto">
            <a:xfrm rot="10800000" flipV="1">
              <a:off x="0" y="0"/>
              <a:ext cx="130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bg1"/>
                </a:solidFill>
              </a:endParaRPr>
            </a:p>
          </p:txBody>
        </p:sp>
      </p:grpSp>
      <p:grpSp>
        <p:nvGrpSpPr>
          <p:cNvPr id="19" name="Group 10"/>
          <p:cNvGrpSpPr/>
          <p:nvPr/>
        </p:nvGrpSpPr>
        <p:grpSpPr bwMode="auto">
          <a:xfrm>
            <a:off x="2492375" y="4226669"/>
            <a:ext cx="6858000" cy="0"/>
            <a:chOff x="0" y="0"/>
            <a:chExt cx="3072" cy="0"/>
          </a:xfrm>
        </p:grpSpPr>
        <p:sp>
          <p:nvSpPr>
            <p:cNvPr id="20" name="Line 11"/>
            <p:cNvSpPr>
              <a:spLocks noChangeShapeType="1"/>
            </p:cNvSpPr>
            <p:nvPr/>
          </p:nvSpPr>
          <p:spPr bwMode="auto">
            <a:xfrm rot="10800000" flipV="1">
              <a:off x="1181" y="0"/>
              <a:ext cx="1891"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bg1"/>
                </a:solidFill>
              </a:endParaRPr>
            </a:p>
          </p:txBody>
        </p:sp>
        <p:sp>
          <p:nvSpPr>
            <p:cNvPr id="21" name="Line 12"/>
            <p:cNvSpPr>
              <a:spLocks noChangeShapeType="1"/>
            </p:cNvSpPr>
            <p:nvPr/>
          </p:nvSpPr>
          <p:spPr bwMode="auto">
            <a:xfrm rot="10800000" flipV="1">
              <a:off x="0" y="0"/>
              <a:ext cx="130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bg1"/>
                </a:solidFill>
              </a:endParaRPr>
            </a:p>
          </p:txBody>
        </p:sp>
      </p:grpSp>
      <p:sp>
        <p:nvSpPr>
          <p:cNvPr id="22" name="矩形 259"/>
          <p:cNvSpPr>
            <a:spLocks noChangeArrowheads="1"/>
          </p:cNvSpPr>
          <p:nvPr/>
        </p:nvSpPr>
        <p:spPr bwMode="auto">
          <a:xfrm>
            <a:off x="2829379" y="2309535"/>
            <a:ext cx="6183992"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cap="all" dirty="0">
                <a:solidFill>
                  <a:schemeClr val="bg1"/>
                </a:solidFill>
                <a:latin typeface="Arial" panose="020B0604020202020204" pitchFamily="34" charset="0"/>
                <a:cs typeface="Arial" panose="020B0604020202020204" pitchFamily="34" charset="0"/>
              </a:rPr>
              <a:t>Thank you</a:t>
            </a:r>
            <a:endParaRPr lang="zh-CN" altLang="en-US" sz="8000" cap="all" dirty="0">
              <a:solidFill>
                <a:schemeClr val="bg1"/>
              </a:solidFill>
              <a:latin typeface="Arial" panose="020B0604020202020204" pitchFamily="34" charset="0"/>
              <a:cs typeface="Arial" panose="020B0604020202020204" pitchFamily="34" charset="0"/>
            </a:endParaRPr>
          </a:p>
        </p:txBody>
      </p:sp>
      <p:sp>
        <p:nvSpPr>
          <p:cNvPr id="23" name="矩形 259"/>
          <p:cNvSpPr>
            <a:spLocks noChangeArrowheads="1"/>
          </p:cNvSpPr>
          <p:nvPr/>
        </p:nvSpPr>
        <p:spPr bwMode="auto">
          <a:xfrm>
            <a:off x="3830866" y="3418138"/>
            <a:ext cx="418102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solidFill>
                  <a:schemeClr val="bg1"/>
                </a:solidFill>
                <a:cs typeface="Arial" panose="020B0604020202020204" pitchFamily="34" charset="0"/>
              </a:rPr>
              <a:t>感谢聆听，批评指导</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2"/>
                                        </p:tgtEl>
                                      </p:cBhvr>
                                    </p:animEffect>
                                    <p:animScale>
                                      <p:cBhvr>
                                        <p:cTn id="15" dur="250" autoRev="1" fill="hold"/>
                                        <p:tgtEl>
                                          <p:spTgt spid="22"/>
                                        </p:tgtEl>
                                      </p:cBhvr>
                                      <p:by x="105000" y="105000"/>
                                    </p:animScale>
                                  </p:childTnLst>
                                </p:cTn>
                              </p:par>
                            </p:childTnLst>
                          </p:cTn>
                        </p:par>
                        <p:par>
                          <p:cTn id="16" fill="hold">
                            <p:stCondLst>
                              <p:cond delay="13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anim calcmode="lin" valueType="num">
                                      <p:cBhvr>
                                        <p:cTn id="2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3"/>
                                        </p:tgtEl>
                                      </p:cBhvr>
                                    </p:animEffect>
                                  </p:childTnLst>
                                </p:cTn>
                              </p:par>
                            </p:childTnLst>
                          </p:cTn>
                        </p:par>
                        <p:par>
                          <p:cTn id="24" fill="hold">
                            <p:stCondLst>
                              <p:cond delay="22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3"/>
                                        </p:tgtEl>
                                      </p:cBhvr>
                                    </p:animEffect>
                                    <p:animScale>
                                      <p:cBhvr>
                                        <p:cTn id="27" dur="250" autoRev="1" fill="hold"/>
                                        <p:tgtEl>
                                          <p:spTgt spid="2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5748399" y="1268978"/>
            <a:ext cx="1118676" cy="1118967"/>
          </a:xfrm>
          <a:prstGeom prst="ellipse">
            <a:avLst/>
          </a:prstGeom>
          <a:solidFill>
            <a:srgbClr val="3C5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solidFill>
                <a:schemeClr val="bg1"/>
              </a:solidFill>
            </a:endParaRPr>
          </a:p>
        </p:txBody>
      </p:sp>
      <p:sp>
        <p:nvSpPr>
          <p:cNvPr id="36" name="TextBox 35"/>
          <p:cNvSpPr txBox="1"/>
          <p:nvPr/>
        </p:nvSpPr>
        <p:spPr>
          <a:xfrm>
            <a:off x="5810510" y="1560885"/>
            <a:ext cx="1005345" cy="584745"/>
          </a:xfrm>
          <a:prstGeom prst="rect">
            <a:avLst/>
          </a:prstGeom>
          <a:noFill/>
        </p:spPr>
        <p:txBody>
          <a:bodyPr wrap="none" lIns="91411" tIns="45705" rIns="91411" bIns="45705"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青春</a:t>
            </a:r>
          </a:p>
        </p:txBody>
      </p:sp>
      <p:sp>
        <p:nvSpPr>
          <p:cNvPr id="37" name="椭圆 36"/>
          <p:cNvSpPr/>
          <p:nvPr/>
        </p:nvSpPr>
        <p:spPr>
          <a:xfrm>
            <a:off x="6995363" y="1281579"/>
            <a:ext cx="1118676" cy="1118967"/>
          </a:xfrm>
          <a:prstGeom prst="ellipse">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dirty="0">
              <a:solidFill>
                <a:schemeClr val="bg1"/>
              </a:solidFill>
            </a:endParaRPr>
          </a:p>
        </p:txBody>
      </p:sp>
      <p:sp>
        <p:nvSpPr>
          <p:cNvPr id="38" name="TextBox 37"/>
          <p:cNvSpPr txBox="1"/>
          <p:nvPr/>
        </p:nvSpPr>
        <p:spPr>
          <a:xfrm>
            <a:off x="7057475" y="1573486"/>
            <a:ext cx="1005345" cy="584745"/>
          </a:xfrm>
          <a:prstGeom prst="rect">
            <a:avLst/>
          </a:prstGeom>
          <a:noFill/>
        </p:spPr>
        <p:txBody>
          <a:bodyPr wrap="none" lIns="91411" tIns="45705" rIns="91411" bIns="45705"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活力</a:t>
            </a:r>
          </a:p>
        </p:txBody>
      </p:sp>
      <p:sp>
        <p:nvSpPr>
          <p:cNvPr id="39" name="椭圆 38"/>
          <p:cNvSpPr/>
          <p:nvPr/>
        </p:nvSpPr>
        <p:spPr>
          <a:xfrm>
            <a:off x="8219113" y="1281579"/>
            <a:ext cx="1118676" cy="1118967"/>
          </a:xfrm>
          <a:prstGeom prst="ellipse">
            <a:avLst/>
          </a:prstGeom>
          <a:solidFill>
            <a:srgbClr val="3C5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solidFill>
                <a:schemeClr val="bg1"/>
              </a:solidFill>
            </a:endParaRPr>
          </a:p>
        </p:txBody>
      </p:sp>
      <p:sp>
        <p:nvSpPr>
          <p:cNvPr id="40" name="TextBox 39"/>
          <p:cNvSpPr txBox="1"/>
          <p:nvPr/>
        </p:nvSpPr>
        <p:spPr>
          <a:xfrm>
            <a:off x="8281224" y="1573486"/>
            <a:ext cx="1005345" cy="584745"/>
          </a:xfrm>
          <a:prstGeom prst="rect">
            <a:avLst/>
          </a:prstGeom>
          <a:noFill/>
        </p:spPr>
        <p:txBody>
          <a:bodyPr wrap="none" lIns="91411" tIns="45705" rIns="91411" bIns="45705"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专业</a:t>
            </a:r>
          </a:p>
        </p:txBody>
      </p:sp>
      <p:sp>
        <p:nvSpPr>
          <p:cNvPr id="41" name="椭圆 40"/>
          <p:cNvSpPr/>
          <p:nvPr/>
        </p:nvSpPr>
        <p:spPr>
          <a:xfrm>
            <a:off x="9442863" y="1281579"/>
            <a:ext cx="1118676" cy="1118967"/>
          </a:xfrm>
          <a:prstGeom prst="ellipse">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solidFill>
                <a:schemeClr val="bg1"/>
              </a:solidFill>
            </a:endParaRPr>
          </a:p>
        </p:txBody>
      </p:sp>
      <p:sp>
        <p:nvSpPr>
          <p:cNvPr id="42" name="TextBox 41"/>
          <p:cNvSpPr txBox="1"/>
          <p:nvPr/>
        </p:nvSpPr>
        <p:spPr>
          <a:xfrm>
            <a:off x="9504974" y="1573486"/>
            <a:ext cx="1005345" cy="584745"/>
          </a:xfrm>
          <a:prstGeom prst="rect">
            <a:avLst/>
          </a:prstGeom>
          <a:noFill/>
        </p:spPr>
        <p:txBody>
          <a:bodyPr wrap="none" lIns="91411" tIns="45705" rIns="91411" bIns="45705"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梦想</a:t>
            </a:r>
          </a:p>
        </p:txBody>
      </p:sp>
      <p:sp>
        <p:nvSpPr>
          <p:cNvPr id="43" name="TextBox 42"/>
          <p:cNvSpPr txBox="1"/>
          <p:nvPr/>
        </p:nvSpPr>
        <p:spPr>
          <a:xfrm>
            <a:off x="5424803" y="2898763"/>
            <a:ext cx="5568648" cy="1076675"/>
          </a:xfrm>
          <a:prstGeom prst="rect">
            <a:avLst/>
          </a:prstGeom>
          <a:noFill/>
        </p:spPr>
        <p:txBody>
          <a:bodyPr wrap="square" lIns="91411" tIns="45705" rIns="91411" bIns="45705"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团队（</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Team</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5P</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，分别为目标、人、定位、权限、计划。</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44" name="TextBox 43"/>
          <p:cNvSpPr txBox="1"/>
          <p:nvPr/>
        </p:nvSpPr>
        <p:spPr>
          <a:xfrm>
            <a:off x="5424803" y="4051492"/>
            <a:ext cx="5496661" cy="830582"/>
          </a:xfrm>
          <a:prstGeom prst="rect">
            <a:avLst/>
          </a:prstGeom>
          <a:noFill/>
        </p:spPr>
        <p:txBody>
          <a:bodyPr wrap="square" lIns="91411" tIns="45705" rIns="91411" bIns="45705"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p>
        </p:txBody>
      </p:sp>
      <p:sp>
        <p:nvSpPr>
          <p:cNvPr id="45" name="TextBox 44"/>
          <p:cNvSpPr txBox="1"/>
          <p:nvPr/>
        </p:nvSpPr>
        <p:spPr>
          <a:xfrm>
            <a:off x="5424803" y="4914382"/>
            <a:ext cx="5496661" cy="1077188"/>
          </a:xfrm>
          <a:prstGeom prst="rect">
            <a:avLst/>
          </a:prstGeom>
          <a:noFill/>
        </p:spPr>
        <p:txBody>
          <a:bodyPr wrap="square" lIns="91411" tIns="45705" rIns="91411" bIns="45705"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a:t>
            </a:r>
            <a:r>
              <a:rPr lang="zh-CN" altLang="en-US" sz="3200" b="1" dirty="0">
                <a:solidFill>
                  <a:srgbClr val="046391"/>
                </a:solidFill>
                <a:latin typeface="微软雅黑" panose="020B0503020204020204" pitchFamily="34" charset="-122"/>
                <a:ea typeface="微软雅黑" panose="020B0503020204020204" pitchFamily="34" charset="-122"/>
              </a:rPr>
              <a:t>一起实现我们的理想奋斗。</a:t>
            </a:r>
          </a:p>
        </p:txBody>
      </p:sp>
      <p:sp>
        <p:nvSpPr>
          <p:cNvPr id="46" name="Freeform 12"/>
          <p:cNvSpPr/>
          <p:nvPr/>
        </p:nvSpPr>
        <p:spPr bwMode="auto">
          <a:xfrm>
            <a:off x="5234626" y="2585831"/>
            <a:ext cx="528471" cy="530196"/>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lumMod val="75000"/>
            </a:schemeClr>
          </a:solidFill>
          <a:ln>
            <a:noFill/>
          </a:ln>
        </p:spPr>
        <p:txBody>
          <a:bodyPr lIns="91411" tIns="45705" rIns="91411" bIns="45705"/>
          <a:lstStyle/>
          <a:p>
            <a:endParaRPr lang="zh-CN" altLang="en-US" sz="1705" dirty="0">
              <a:solidFill>
                <a:schemeClr val="tx1">
                  <a:lumMod val="50000"/>
                  <a:lumOff val="50000"/>
                </a:schemeClr>
              </a:solidFill>
            </a:endParaRPr>
          </a:p>
        </p:txBody>
      </p:sp>
      <p:sp>
        <p:nvSpPr>
          <p:cNvPr id="47" name="Freeform 12"/>
          <p:cNvSpPr/>
          <p:nvPr/>
        </p:nvSpPr>
        <p:spPr bwMode="auto">
          <a:xfrm flipH="1" flipV="1">
            <a:off x="10657229" y="5719664"/>
            <a:ext cx="528471" cy="530196"/>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lumMod val="75000"/>
            </a:schemeClr>
          </a:solidFill>
          <a:ln>
            <a:noFill/>
          </a:ln>
        </p:spPr>
        <p:txBody>
          <a:bodyPr lIns="91411" tIns="45705" rIns="91411" bIns="45705"/>
          <a:lstStyle/>
          <a:p>
            <a:endParaRPr lang="zh-CN" altLang="en-US" sz="1705">
              <a:solidFill>
                <a:schemeClr val="tx1">
                  <a:lumMod val="50000"/>
                  <a:lumOff val="50000"/>
                </a:schemeClr>
              </a:solidFill>
            </a:endParaRPr>
          </a:p>
        </p:txBody>
      </p:sp>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661" y="2978010"/>
            <a:ext cx="2214564" cy="221456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1578" y="1007548"/>
            <a:ext cx="2468151" cy="2468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06814" y="4757759"/>
            <a:ext cx="2214563" cy="22145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1560" y="1250155"/>
            <a:ext cx="2001330" cy="2001330"/>
          </a:xfrm>
          <a:prstGeom prst="rect">
            <a:avLst/>
          </a:prstGeom>
          <a:noFill/>
          <a:extLst>
            <a:ext uri="{909E8E84-426E-40DD-AFC4-6F175D3DCCD1}">
              <a14:hiddenFill xmlns:a14="http://schemas.microsoft.com/office/drawing/2010/main">
                <a:solidFill>
                  <a:srgbClr val="FFFFFF"/>
                </a:solidFill>
              </a14:hiddenFill>
            </a:ext>
          </a:extLst>
        </p:spPr>
      </p:pic>
      <p:sp>
        <p:nvSpPr>
          <p:cNvPr id="52" name="椭圆 51"/>
          <p:cNvSpPr/>
          <p:nvPr/>
        </p:nvSpPr>
        <p:spPr>
          <a:xfrm>
            <a:off x="2145163" y="2859776"/>
            <a:ext cx="2484505" cy="2485153"/>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p>
        </p:txBody>
      </p:sp>
      <p:sp>
        <p:nvSpPr>
          <p:cNvPr id="53" name="TextBox 52"/>
          <p:cNvSpPr txBox="1"/>
          <p:nvPr/>
        </p:nvSpPr>
        <p:spPr>
          <a:xfrm>
            <a:off x="2418068" y="4574800"/>
            <a:ext cx="2001331"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我们的团队</a:t>
            </a:r>
            <a:endParaRPr lang="en-US" altLang="zh-CN" sz="2400" b="1" dirty="0">
              <a:solidFill>
                <a:schemeClr val="bg1"/>
              </a:solidFill>
            </a:endParaRPr>
          </a:p>
        </p:txBody>
      </p:sp>
      <p:sp>
        <p:nvSpPr>
          <p:cNvPr id="54" name="KSO_Shape"/>
          <p:cNvSpPr/>
          <p:nvPr/>
        </p:nvSpPr>
        <p:spPr bwMode="auto">
          <a:xfrm>
            <a:off x="2592687" y="3365996"/>
            <a:ext cx="1647603" cy="115087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7"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7"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lIns="91411" tIns="45705" rIns="91411" bIns="45705" anchor="ctr">
            <a:scene3d>
              <a:camera prst="orthographicFront"/>
              <a:lightRig rig="threePt" dir="t"/>
            </a:scene3d>
            <a:sp3d>
              <a:contourClr>
                <a:srgbClr val="FFFFFF"/>
              </a:contourClr>
            </a:sp3d>
          </a:bodyPr>
          <a:lstStyle/>
          <a:p>
            <a:pPr algn="ctr">
              <a:defRPr/>
            </a:pPr>
            <a:endParaRPr lang="zh-CN" altLang="en-US" sz="1705">
              <a:solidFill>
                <a:srgbClr val="FFFFFF"/>
              </a:solidFill>
              <a:ea typeface="宋体" panose="02010600030101010101" pitchFamily="2" charset="-122"/>
            </a:endParaRPr>
          </a:p>
        </p:txBody>
      </p:sp>
      <p:sp>
        <p:nvSpPr>
          <p:cNvPr id="24"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cxnSp>
        <p:nvCxnSpPr>
          <p:cNvPr id="4" name="直接连接符 3"/>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49" presetClass="entr" presetSubtype="0" decel="100000" fill="hold" grpId="0" nodeType="afterEffect">
                                      <p:stCondLst>
                                        <p:cond delay="0"/>
                                      </p:stCondLst>
                                      <p:iterate type="lt">
                                        <p:tmPct val="1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 calcmode="lin" valueType="num">
                                          <p:cBhvr>
                                            <p:cTn id="24" dur="1000" fill="hold"/>
                                            <p:tgtEl>
                                              <p:spTgt spid="53"/>
                                            </p:tgtEl>
                                            <p:attrNameLst>
                                              <p:attrName>style.rotation</p:attrName>
                                            </p:attrNameLst>
                                          </p:cBhvr>
                                          <p:tavLst>
                                            <p:tav tm="0">
                                              <p:val>
                                                <p:fltVal val="360"/>
                                              </p:val>
                                            </p:tav>
                                            <p:tav tm="100000">
                                              <p:val>
                                                <p:fltVal val="0"/>
                                              </p:val>
                                            </p:tav>
                                          </p:tavLst>
                                        </p:anim>
                                        <p:animEffect transition="in" filter="fade">
                                          <p:cBhvr>
                                            <p:cTn id="25" dur="1000"/>
                                            <p:tgtEl>
                                              <p:spTgt spid="53"/>
                                            </p:tgtEl>
                                          </p:cBhvr>
                                        </p:animEffect>
                                      </p:childTnLst>
                                    </p:cTn>
                                  </p:par>
                                </p:childTnLst>
                              </p:cTn>
                            </p:par>
                            <p:par>
                              <p:cTn id="26" fill="hold">
                                <p:stCondLst>
                                  <p:cond delay="1399"/>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399"/>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3399"/>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4399"/>
                                </p:stCondLst>
                                <p:childTnLst>
                                  <p:par>
                                    <p:cTn id="45" presetID="42"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5399"/>
                                </p:stCondLst>
                                <p:childTnLst>
                                  <p:par>
                                    <p:cTn id="59" presetID="2" presetClass="entr" presetSubtype="2"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1+#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5899"/>
                                </p:stCondLst>
                                <p:childTnLst>
                                  <p:par>
                                    <p:cTn id="68" presetID="2" presetClass="entr" presetSubtype="2"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1+#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6399"/>
                                </p:stCondLst>
                                <p:childTnLst>
                                  <p:par>
                                    <p:cTn id="77" presetID="2" presetClass="entr" presetSubtype="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6899"/>
                                </p:stCondLst>
                                <p:childTnLst>
                                  <p:par>
                                    <p:cTn id="86" presetID="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par>
                                    <p:cTn id="88" presetID="35" presetClass="path" presetSubtype="0" accel="50000" decel="50000" fill="hold" grpId="1" nodeType="withEffect">
                                      <p:stCondLst>
                                        <p:cond delay="0"/>
                                      </p:stCondLst>
                                      <p:childTnLst>
                                        <p:animMotion origin="layout" path="M -3.56836E-6 -3.7037E-7 L 0.36686 0.15278 " pathEditMode="relative" rAng="0" ptsTypes="AA">
                                          <p:cBhvr>
                                            <p:cTn id="89" dur="500" spd="-99900" fill="hold"/>
                                            <p:tgtEl>
                                              <p:spTgt spid="46"/>
                                            </p:tgtEl>
                                            <p:attrNameLst>
                                              <p:attrName>ppt_x</p:attrName>
                                              <p:attrName>ppt_y</p:attrName>
                                            </p:attrNameLst>
                                          </p:cBhvr>
                                          <p:rCtr x="18343" y="7639"/>
                                        </p:animMotion>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35" presetClass="path" presetSubtype="0" accel="50000" decel="50000" fill="hold" grpId="1" nodeType="withEffect">
                                      <p:stCondLst>
                                        <p:cond delay="0"/>
                                      </p:stCondLst>
                                      <p:childTnLst>
                                        <p:animMotion origin="layout" path="M 7.85742E-7 -3.33333E-6 L -0.39495 -0.11018 " pathEditMode="relative" rAng="0" ptsTypes="AA">
                                          <p:cBhvr>
                                            <p:cTn id="93" dur="500" spd="-99900" fill="hold"/>
                                            <p:tgtEl>
                                              <p:spTgt spid="47"/>
                                            </p:tgtEl>
                                            <p:attrNameLst>
                                              <p:attrName>ppt_x</p:attrName>
                                              <p:attrName>ppt_y</p:attrName>
                                            </p:attrNameLst>
                                          </p:cBhvr>
                                          <p:rCtr x="-19748" y="-5509"/>
                                        </p:animMotion>
                                      </p:childTnLst>
                                    </p:cTn>
                                  </p:par>
                                </p:childTnLst>
                              </p:cTn>
                            </p:par>
                            <p:par>
                              <p:cTn id="94" fill="hold">
                                <p:stCondLst>
                                  <p:cond delay="6899"/>
                                </p:stCondLst>
                                <p:childTnLst>
                                  <p:par>
                                    <p:cTn id="95" presetID="18" presetClass="entr" presetSubtype="3"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strips(upRight)">
                                          <p:cBhvr>
                                            <p:cTn id="97" dur="500"/>
                                            <p:tgtEl>
                                              <p:spTgt spid="44"/>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upRight)">
                                          <p:cBhvr>
                                            <p:cTn id="100" dur="500"/>
                                            <p:tgtEl>
                                              <p:spTgt spid="43"/>
                                            </p:tgtEl>
                                          </p:cBhvr>
                                        </p:animEffect>
                                      </p:childTnLst>
                                    </p:cTn>
                                  </p:par>
                                </p:childTnLst>
                              </p:cTn>
                            </p:par>
                            <p:par>
                              <p:cTn id="101" fill="hold">
                                <p:stCondLst>
                                  <p:cond delay="7399"/>
                                </p:stCondLst>
                                <p:childTnLst>
                                  <p:par>
                                    <p:cTn id="102" presetID="2" presetClass="entr" presetSubtype="8" fill="hold" grpId="0" nodeType="afterEffect" p14:presetBounceEnd="44000">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14:bounceEnd="44000">
                                          <p:cBhvr additive="base">
                                            <p:cTn id="104" dur="500" fill="hold"/>
                                            <p:tgtEl>
                                              <p:spTgt spid="45"/>
                                            </p:tgtEl>
                                            <p:attrNameLst>
                                              <p:attrName>ppt_x</p:attrName>
                                            </p:attrNameLst>
                                          </p:cBhvr>
                                          <p:tavLst>
                                            <p:tav tm="0">
                                              <p:val>
                                                <p:strVal val="0-#ppt_w/2"/>
                                              </p:val>
                                            </p:tav>
                                            <p:tav tm="100000">
                                              <p:val>
                                                <p:strVal val="#ppt_x"/>
                                              </p:val>
                                            </p:tav>
                                          </p:tavLst>
                                        </p:anim>
                                        <p:anim calcmode="lin" valueType="num" p14:bounceEnd="44000">
                                          <p:cBhvr additive="base">
                                            <p:cTn id="10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p:bldP spid="44" grpId="0"/>
          <p:bldP spid="45" grpId="0"/>
          <p:bldP spid="46" grpId="0" animBg="1"/>
          <p:bldP spid="46" grpId="1" animBg="1"/>
          <p:bldP spid="47" grpId="0" animBg="1"/>
          <p:bldP spid="47" grpId="1" animBg="1"/>
          <p:bldP spid="52" grpId="0" animBg="1"/>
          <p:bldP spid="53" grpId="0"/>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49" presetClass="entr" presetSubtype="0" decel="100000" fill="hold" grpId="0" nodeType="afterEffect">
                                      <p:stCondLst>
                                        <p:cond delay="0"/>
                                      </p:stCondLst>
                                      <p:iterate type="lt">
                                        <p:tmPct val="1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 calcmode="lin" valueType="num">
                                          <p:cBhvr>
                                            <p:cTn id="24" dur="1000" fill="hold"/>
                                            <p:tgtEl>
                                              <p:spTgt spid="53"/>
                                            </p:tgtEl>
                                            <p:attrNameLst>
                                              <p:attrName>style.rotation</p:attrName>
                                            </p:attrNameLst>
                                          </p:cBhvr>
                                          <p:tavLst>
                                            <p:tav tm="0">
                                              <p:val>
                                                <p:fltVal val="360"/>
                                              </p:val>
                                            </p:tav>
                                            <p:tav tm="100000">
                                              <p:val>
                                                <p:fltVal val="0"/>
                                              </p:val>
                                            </p:tav>
                                          </p:tavLst>
                                        </p:anim>
                                        <p:animEffect transition="in" filter="fade">
                                          <p:cBhvr>
                                            <p:cTn id="25" dur="1000"/>
                                            <p:tgtEl>
                                              <p:spTgt spid="53"/>
                                            </p:tgtEl>
                                          </p:cBhvr>
                                        </p:animEffect>
                                      </p:childTnLst>
                                    </p:cTn>
                                  </p:par>
                                </p:childTnLst>
                              </p:cTn>
                            </p:par>
                            <p:par>
                              <p:cTn id="26" fill="hold">
                                <p:stCondLst>
                                  <p:cond delay="1399"/>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399"/>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3399"/>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4399"/>
                                </p:stCondLst>
                                <p:childTnLst>
                                  <p:par>
                                    <p:cTn id="45" presetID="42"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5399"/>
                                </p:stCondLst>
                                <p:childTnLst>
                                  <p:par>
                                    <p:cTn id="59" presetID="2" presetClass="entr" presetSubtype="2"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1+#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5899"/>
                                </p:stCondLst>
                                <p:childTnLst>
                                  <p:par>
                                    <p:cTn id="68" presetID="2" presetClass="entr" presetSubtype="2"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1+#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6399"/>
                                </p:stCondLst>
                                <p:childTnLst>
                                  <p:par>
                                    <p:cTn id="77" presetID="2" presetClass="entr" presetSubtype="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6899"/>
                                </p:stCondLst>
                                <p:childTnLst>
                                  <p:par>
                                    <p:cTn id="86" presetID="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par>
                                    <p:cTn id="88" presetID="35" presetClass="path" presetSubtype="0" accel="50000" decel="50000" fill="hold" grpId="1" nodeType="withEffect">
                                      <p:stCondLst>
                                        <p:cond delay="0"/>
                                      </p:stCondLst>
                                      <p:childTnLst>
                                        <p:animMotion origin="layout" path="M -3.56836E-6 -3.7037E-7 L 0.36686 0.15278 " pathEditMode="relative" rAng="0" ptsTypes="AA">
                                          <p:cBhvr>
                                            <p:cTn id="89" dur="500" spd="-99900" fill="hold"/>
                                            <p:tgtEl>
                                              <p:spTgt spid="46"/>
                                            </p:tgtEl>
                                            <p:attrNameLst>
                                              <p:attrName>ppt_x</p:attrName>
                                              <p:attrName>ppt_y</p:attrName>
                                            </p:attrNameLst>
                                          </p:cBhvr>
                                          <p:rCtr x="18343" y="7639"/>
                                        </p:animMotion>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35" presetClass="path" presetSubtype="0" accel="50000" decel="50000" fill="hold" grpId="1" nodeType="withEffect">
                                      <p:stCondLst>
                                        <p:cond delay="0"/>
                                      </p:stCondLst>
                                      <p:childTnLst>
                                        <p:animMotion origin="layout" path="M 7.85742E-7 -3.33333E-6 L -0.39495 -0.11018 " pathEditMode="relative" rAng="0" ptsTypes="AA">
                                          <p:cBhvr>
                                            <p:cTn id="93" dur="500" spd="-99900" fill="hold"/>
                                            <p:tgtEl>
                                              <p:spTgt spid="47"/>
                                            </p:tgtEl>
                                            <p:attrNameLst>
                                              <p:attrName>ppt_x</p:attrName>
                                              <p:attrName>ppt_y</p:attrName>
                                            </p:attrNameLst>
                                          </p:cBhvr>
                                          <p:rCtr x="-19748" y="-5509"/>
                                        </p:animMotion>
                                      </p:childTnLst>
                                    </p:cTn>
                                  </p:par>
                                </p:childTnLst>
                              </p:cTn>
                            </p:par>
                            <p:par>
                              <p:cTn id="94" fill="hold">
                                <p:stCondLst>
                                  <p:cond delay="6899"/>
                                </p:stCondLst>
                                <p:childTnLst>
                                  <p:par>
                                    <p:cTn id="95" presetID="18" presetClass="entr" presetSubtype="3"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strips(upRight)">
                                          <p:cBhvr>
                                            <p:cTn id="97" dur="500"/>
                                            <p:tgtEl>
                                              <p:spTgt spid="44"/>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upRight)">
                                          <p:cBhvr>
                                            <p:cTn id="100" dur="500"/>
                                            <p:tgtEl>
                                              <p:spTgt spid="43"/>
                                            </p:tgtEl>
                                          </p:cBhvr>
                                        </p:animEffect>
                                      </p:childTnLst>
                                    </p:cTn>
                                  </p:par>
                                </p:childTnLst>
                              </p:cTn>
                            </p:par>
                            <p:par>
                              <p:cTn id="101" fill="hold">
                                <p:stCondLst>
                                  <p:cond delay="7399"/>
                                </p:stCondLst>
                                <p:childTnLst>
                                  <p:par>
                                    <p:cTn id="102" presetID="2" presetClass="entr" presetSubtype="8"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0-#ppt_w/2"/>
                                              </p:val>
                                            </p:tav>
                                            <p:tav tm="100000">
                                              <p:val>
                                                <p:strVal val="#ppt_x"/>
                                              </p:val>
                                            </p:tav>
                                          </p:tavLst>
                                        </p:anim>
                                        <p:anim calcmode="lin" valueType="num">
                                          <p:cBhvr additive="base">
                                            <p:cTn id="10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p:bldP spid="44" grpId="0"/>
          <p:bldP spid="45" grpId="0"/>
          <p:bldP spid="46" grpId="0" animBg="1"/>
          <p:bldP spid="46" grpId="1" animBg="1"/>
          <p:bldP spid="47" grpId="0" animBg="1"/>
          <p:bldP spid="47" grpId="1" animBg="1"/>
          <p:bldP spid="52" grpId="0" animBg="1"/>
          <p:bldP spid="53" grpId="0"/>
          <p:bldP spid="5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66" y="2063063"/>
            <a:ext cx="1758853" cy="2638279"/>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198" y="2063064"/>
            <a:ext cx="1758839" cy="2638258"/>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8123" y="2063064"/>
            <a:ext cx="1758839" cy="2638259"/>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097" y="2063065"/>
            <a:ext cx="1758839" cy="2638260"/>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47" name="Rectangle 4"/>
          <p:cNvSpPr/>
          <p:nvPr/>
        </p:nvSpPr>
        <p:spPr>
          <a:xfrm flipH="1">
            <a:off x="1175239" y="4171872"/>
            <a:ext cx="2037707" cy="529470"/>
          </a:xfrm>
          <a:prstGeom prst="rect">
            <a:avLst/>
          </a:prstGeom>
          <a:solidFill>
            <a:schemeClr val="accent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1705" dirty="0">
              <a:latin typeface="微软雅黑" panose="020B0503020204020204" pitchFamily="34" charset="-122"/>
              <a:ea typeface="微软雅黑" panose="020B0503020204020204" pitchFamily="34" charset="-122"/>
            </a:endParaRPr>
          </a:p>
        </p:txBody>
      </p:sp>
      <p:sp>
        <p:nvSpPr>
          <p:cNvPr id="48" name="标题 4"/>
          <p:cNvSpPr txBox="1"/>
          <p:nvPr/>
        </p:nvSpPr>
        <p:spPr>
          <a:xfrm>
            <a:off x="1111980" y="4202445"/>
            <a:ext cx="2100966"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35" b="1" dirty="0">
                <a:solidFill>
                  <a:schemeClr val="bg1"/>
                </a:solidFill>
                <a:latin typeface="微软雅黑" panose="020B0503020204020204" pitchFamily="34" charset="-122"/>
                <a:ea typeface="微软雅黑" panose="020B0503020204020204" pitchFamily="34" charset="-122"/>
              </a:rPr>
              <a:t>姓名：</a:t>
            </a:r>
            <a:r>
              <a:rPr lang="en-US" altLang="zh-CN" sz="1335" b="1" dirty="0">
                <a:solidFill>
                  <a:schemeClr val="bg1"/>
                </a:solidFill>
                <a:latin typeface="微软雅黑" panose="020B0503020204020204" pitchFamily="34" charset="-122"/>
                <a:ea typeface="微软雅黑" panose="020B0503020204020204" pitchFamily="34" charset="-122"/>
              </a:rPr>
              <a:t>MEMBERS</a:t>
            </a:r>
          </a:p>
          <a:p>
            <a:r>
              <a:rPr lang="zh-CN" altLang="en-US" sz="1335" b="1" dirty="0">
                <a:solidFill>
                  <a:schemeClr val="bg1"/>
                </a:solidFill>
                <a:latin typeface="微软雅黑" panose="020B0503020204020204" pitchFamily="34" charset="-122"/>
                <a:ea typeface="微软雅黑" panose="020B0503020204020204" pitchFamily="34" charset="-122"/>
              </a:rPr>
              <a:t>职位：人事部经理</a:t>
            </a:r>
            <a:r>
              <a:rPr lang="en-US" altLang="zh-CN" sz="1335" b="1" dirty="0">
                <a:solidFill>
                  <a:schemeClr val="bg1"/>
                </a:solidFill>
                <a:latin typeface="微软雅黑" panose="020B0503020204020204" pitchFamily="34" charset="-122"/>
                <a:ea typeface="微软雅黑" panose="020B0503020204020204" pitchFamily="34" charset="-122"/>
              </a:rPr>
              <a:t> </a:t>
            </a:r>
            <a:endParaRPr lang="zh-CN" altLang="en-US" sz="1335" b="1" dirty="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1111980" y="4850482"/>
            <a:ext cx="2289445"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Rectangle 4"/>
          <p:cNvSpPr/>
          <p:nvPr/>
        </p:nvSpPr>
        <p:spPr>
          <a:xfrm flipH="1">
            <a:off x="3711764" y="4174439"/>
            <a:ext cx="2037707" cy="529470"/>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1705" dirty="0">
              <a:latin typeface="微软雅黑" panose="020B0503020204020204" pitchFamily="34" charset="-122"/>
              <a:ea typeface="微软雅黑" panose="020B0503020204020204" pitchFamily="34" charset="-122"/>
            </a:endParaRPr>
          </a:p>
        </p:txBody>
      </p:sp>
      <p:sp>
        <p:nvSpPr>
          <p:cNvPr id="51" name="标题 4"/>
          <p:cNvSpPr txBox="1"/>
          <p:nvPr/>
        </p:nvSpPr>
        <p:spPr>
          <a:xfrm>
            <a:off x="3703042" y="4205010"/>
            <a:ext cx="2046430"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35" b="1" dirty="0">
                <a:solidFill>
                  <a:schemeClr val="bg1"/>
                </a:solidFill>
                <a:latin typeface="微软雅黑" panose="020B0503020204020204" pitchFamily="34" charset="-122"/>
                <a:ea typeface="微软雅黑" panose="020B0503020204020204" pitchFamily="34" charset="-122"/>
              </a:rPr>
              <a:t>姓名：郝爽</a:t>
            </a:r>
            <a:endParaRPr lang="en-US" altLang="zh-CN" sz="1335" b="1" dirty="0">
              <a:solidFill>
                <a:schemeClr val="bg1"/>
              </a:solidFill>
              <a:latin typeface="微软雅黑" panose="020B0503020204020204" pitchFamily="34" charset="-122"/>
              <a:ea typeface="微软雅黑" panose="020B0503020204020204" pitchFamily="34" charset="-122"/>
            </a:endParaRPr>
          </a:p>
          <a:p>
            <a:r>
              <a:rPr lang="zh-CN" altLang="en-US" sz="1335" b="1" dirty="0">
                <a:solidFill>
                  <a:schemeClr val="bg1"/>
                </a:solidFill>
                <a:latin typeface="微软雅黑" panose="020B0503020204020204" pitchFamily="34" charset="-122"/>
                <a:ea typeface="微软雅黑" panose="020B0503020204020204" pitchFamily="34" charset="-122"/>
              </a:rPr>
              <a:t>职位：TUKUPPT总监</a:t>
            </a:r>
            <a:r>
              <a:rPr lang="en-US" altLang="zh-CN" sz="1335" b="1" dirty="0">
                <a:solidFill>
                  <a:schemeClr val="bg1"/>
                </a:solidFill>
                <a:latin typeface="微软雅黑" panose="020B0503020204020204" pitchFamily="34" charset="-122"/>
                <a:ea typeface="微软雅黑" panose="020B0503020204020204" pitchFamily="34" charset="-122"/>
              </a:rPr>
              <a:t> </a:t>
            </a:r>
            <a:endParaRPr lang="zh-CN" altLang="en-US" sz="1335" b="1" dirty="0">
              <a:solidFill>
                <a:schemeClr val="bg1"/>
              </a:solidFill>
              <a:latin typeface="微软雅黑" panose="020B0503020204020204" pitchFamily="34" charset="-122"/>
              <a:ea typeface="微软雅黑" panose="020B0503020204020204" pitchFamily="34" charset="-122"/>
            </a:endParaRPr>
          </a:p>
        </p:txBody>
      </p:sp>
      <p:sp>
        <p:nvSpPr>
          <p:cNvPr id="52" name="标题 4"/>
          <p:cNvSpPr txBox="1"/>
          <p:nvPr/>
        </p:nvSpPr>
        <p:spPr>
          <a:xfrm>
            <a:off x="3653868" y="4853046"/>
            <a:ext cx="2289445"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Rectangle 4"/>
          <p:cNvSpPr/>
          <p:nvPr/>
        </p:nvSpPr>
        <p:spPr>
          <a:xfrm flipH="1">
            <a:off x="6248689" y="4171874"/>
            <a:ext cx="2037707" cy="529470"/>
          </a:xfrm>
          <a:prstGeom prst="rect">
            <a:avLst/>
          </a:prstGeom>
          <a:solidFill>
            <a:schemeClr val="accent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1705" dirty="0">
              <a:latin typeface="微软雅黑" panose="020B0503020204020204" pitchFamily="34" charset="-122"/>
              <a:ea typeface="微软雅黑" panose="020B0503020204020204" pitchFamily="34" charset="-122"/>
            </a:endParaRPr>
          </a:p>
        </p:txBody>
      </p:sp>
      <p:sp>
        <p:nvSpPr>
          <p:cNvPr id="54" name="标题 4"/>
          <p:cNvSpPr txBox="1"/>
          <p:nvPr/>
        </p:nvSpPr>
        <p:spPr>
          <a:xfrm>
            <a:off x="6239968" y="4202445"/>
            <a:ext cx="2046428"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35" b="1" dirty="0">
                <a:solidFill>
                  <a:schemeClr val="bg1"/>
                </a:solidFill>
                <a:latin typeface="微软雅黑" panose="020B0503020204020204" pitchFamily="34" charset="-122"/>
                <a:ea typeface="微软雅黑" panose="020B0503020204020204" pitchFamily="34" charset="-122"/>
              </a:rPr>
              <a:t>姓名：XXX</a:t>
            </a:r>
            <a:endParaRPr lang="en-US" altLang="zh-CN" sz="1335" b="1" dirty="0">
              <a:solidFill>
                <a:schemeClr val="bg1"/>
              </a:solidFill>
              <a:latin typeface="微软雅黑" panose="020B0503020204020204" pitchFamily="34" charset="-122"/>
              <a:ea typeface="微软雅黑" panose="020B0503020204020204" pitchFamily="34" charset="-122"/>
            </a:endParaRPr>
          </a:p>
          <a:p>
            <a:r>
              <a:rPr lang="zh-CN" altLang="en-US" sz="1335" b="1" dirty="0">
                <a:solidFill>
                  <a:schemeClr val="bg1"/>
                </a:solidFill>
                <a:latin typeface="微软雅黑" panose="020B0503020204020204" pitchFamily="34" charset="-122"/>
                <a:ea typeface="微软雅黑" panose="020B0503020204020204" pitchFamily="34" charset="-122"/>
              </a:rPr>
              <a:t>职位：市场部经理</a:t>
            </a:r>
            <a:r>
              <a:rPr lang="en-US" altLang="zh-CN" sz="1335" b="1" dirty="0">
                <a:solidFill>
                  <a:schemeClr val="bg1"/>
                </a:solidFill>
                <a:latin typeface="微软雅黑" panose="020B0503020204020204" pitchFamily="34" charset="-122"/>
                <a:ea typeface="微软雅黑" panose="020B0503020204020204" pitchFamily="34" charset="-122"/>
              </a:rPr>
              <a:t> </a:t>
            </a:r>
            <a:endParaRPr lang="zh-CN" altLang="en-US" sz="1335" b="1" dirty="0">
              <a:solidFill>
                <a:schemeClr val="bg1"/>
              </a:solidFill>
              <a:latin typeface="微软雅黑" panose="020B0503020204020204" pitchFamily="34" charset="-122"/>
              <a:ea typeface="微软雅黑" panose="020B0503020204020204" pitchFamily="34" charset="-122"/>
            </a:endParaRPr>
          </a:p>
        </p:txBody>
      </p:sp>
      <p:sp>
        <p:nvSpPr>
          <p:cNvPr id="55" name="标题 4"/>
          <p:cNvSpPr txBox="1"/>
          <p:nvPr/>
        </p:nvSpPr>
        <p:spPr>
          <a:xfrm>
            <a:off x="6164274" y="4850482"/>
            <a:ext cx="2321327"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Rectangle 4"/>
          <p:cNvSpPr/>
          <p:nvPr/>
        </p:nvSpPr>
        <p:spPr>
          <a:xfrm flipH="1">
            <a:off x="8705663" y="4171874"/>
            <a:ext cx="2037707" cy="529470"/>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1705" dirty="0">
              <a:latin typeface="微软雅黑" panose="020B0503020204020204" pitchFamily="34" charset="-122"/>
              <a:ea typeface="微软雅黑" panose="020B0503020204020204" pitchFamily="34" charset="-122"/>
            </a:endParaRPr>
          </a:p>
        </p:txBody>
      </p:sp>
      <p:sp>
        <p:nvSpPr>
          <p:cNvPr id="57" name="标题 4"/>
          <p:cNvSpPr txBox="1"/>
          <p:nvPr/>
        </p:nvSpPr>
        <p:spPr>
          <a:xfrm>
            <a:off x="8696941" y="4202445"/>
            <a:ext cx="2046429"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35" b="1" dirty="0">
                <a:solidFill>
                  <a:schemeClr val="bg1"/>
                </a:solidFill>
                <a:latin typeface="微软雅黑" panose="020B0503020204020204" pitchFamily="34" charset="-122"/>
                <a:ea typeface="微软雅黑" panose="020B0503020204020204" pitchFamily="34" charset="-122"/>
              </a:rPr>
              <a:t>姓名：</a:t>
            </a:r>
            <a:r>
              <a:rPr lang="en-US" altLang="zh-CN" sz="1335" b="1" dirty="0">
                <a:solidFill>
                  <a:schemeClr val="bg1"/>
                </a:solidFill>
                <a:latin typeface="微软雅黑" panose="020B0503020204020204" pitchFamily="34" charset="-122"/>
                <a:ea typeface="微软雅黑" panose="020B0503020204020204" pitchFamily="34" charset="-122"/>
              </a:rPr>
              <a:t>JMEMB</a:t>
            </a:r>
          </a:p>
          <a:p>
            <a:r>
              <a:rPr lang="zh-CN" altLang="en-US" sz="1335" b="1" dirty="0">
                <a:solidFill>
                  <a:schemeClr val="bg1"/>
                </a:solidFill>
                <a:latin typeface="微软雅黑" panose="020B0503020204020204" pitchFamily="34" charset="-122"/>
                <a:ea typeface="微软雅黑" panose="020B0503020204020204" pitchFamily="34" charset="-122"/>
              </a:rPr>
              <a:t>职位：销售部经理</a:t>
            </a:r>
            <a:r>
              <a:rPr lang="en-US" altLang="zh-CN" sz="1335" b="1" dirty="0">
                <a:solidFill>
                  <a:schemeClr val="bg1"/>
                </a:solidFill>
                <a:latin typeface="微软雅黑" panose="020B0503020204020204" pitchFamily="34" charset="-122"/>
                <a:ea typeface="微软雅黑" panose="020B0503020204020204" pitchFamily="34" charset="-122"/>
              </a:rPr>
              <a:t> </a:t>
            </a:r>
            <a:endParaRPr lang="zh-CN" altLang="en-US" sz="1335" b="1" dirty="0">
              <a:solidFill>
                <a:schemeClr val="bg1"/>
              </a:solidFill>
              <a:latin typeface="微软雅黑" panose="020B0503020204020204" pitchFamily="34" charset="-122"/>
              <a:ea typeface="微软雅黑" panose="020B0503020204020204" pitchFamily="34" charset="-122"/>
            </a:endParaRPr>
          </a:p>
        </p:txBody>
      </p:sp>
      <p:sp>
        <p:nvSpPr>
          <p:cNvPr id="58" name="标题 4"/>
          <p:cNvSpPr txBox="1"/>
          <p:nvPr/>
        </p:nvSpPr>
        <p:spPr>
          <a:xfrm>
            <a:off x="8626611" y="4850482"/>
            <a:ext cx="2221172"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1175238" y="2063064"/>
            <a:ext cx="342486" cy="342575"/>
          </a:xfrm>
          <a:prstGeom prst="rect">
            <a:avLst/>
          </a:prstGeom>
          <a:solidFill>
            <a:schemeClr val="accent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79" name="标题 4"/>
          <p:cNvSpPr txBox="1"/>
          <p:nvPr/>
        </p:nvSpPr>
        <p:spPr>
          <a:xfrm>
            <a:off x="1198605" y="2011754"/>
            <a:ext cx="391105"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35" b="1" dirty="0">
                <a:solidFill>
                  <a:schemeClr val="bg1"/>
                </a:solidFill>
                <a:latin typeface="微软雅黑" panose="020B0503020204020204" pitchFamily="34" charset="-122"/>
                <a:ea typeface="微软雅黑" panose="020B0503020204020204" pitchFamily="34" charset="-122"/>
              </a:rPr>
              <a:t>1</a:t>
            </a:r>
            <a:endParaRPr lang="zh-CN" altLang="en-US" sz="935" b="1" dirty="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3703041" y="2063064"/>
            <a:ext cx="342486" cy="342575"/>
          </a:xfrm>
          <a:prstGeom prst="rect">
            <a:avLst/>
          </a:prstGeom>
          <a:solidFill>
            <a:srgbClr val="3C536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82" name="标题 4"/>
          <p:cNvSpPr txBox="1"/>
          <p:nvPr/>
        </p:nvSpPr>
        <p:spPr>
          <a:xfrm>
            <a:off x="3726408" y="2011754"/>
            <a:ext cx="391105"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35" b="1" dirty="0">
                <a:solidFill>
                  <a:schemeClr val="bg1"/>
                </a:solidFill>
                <a:latin typeface="微软雅黑" panose="020B0503020204020204" pitchFamily="34" charset="-122"/>
                <a:ea typeface="微软雅黑" panose="020B0503020204020204" pitchFamily="34" charset="-122"/>
              </a:rPr>
              <a:t>2</a:t>
            </a:r>
            <a:endParaRPr lang="zh-CN" altLang="en-US" sz="935" b="1"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6248689" y="2063064"/>
            <a:ext cx="342486" cy="342575"/>
          </a:xfrm>
          <a:prstGeom prst="rect">
            <a:avLst/>
          </a:prstGeom>
          <a:solidFill>
            <a:schemeClr val="accent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84" name="标题 4"/>
          <p:cNvSpPr txBox="1"/>
          <p:nvPr/>
        </p:nvSpPr>
        <p:spPr>
          <a:xfrm>
            <a:off x="6272055" y="2011754"/>
            <a:ext cx="391105"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35" b="1" dirty="0">
                <a:solidFill>
                  <a:schemeClr val="bg1"/>
                </a:solidFill>
                <a:latin typeface="微软雅黑" panose="020B0503020204020204" pitchFamily="34" charset="-122"/>
                <a:ea typeface="微软雅黑" panose="020B0503020204020204" pitchFamily="34" charset="-122"/>
              </a:rPr>
              <a:t>3</a:t>
            </a:r>
            <a:endParaRPr lang="zh-CN" altLang="en-US" sz="935" b="1" dirty="0">
              <a:solidFill>
                <a:schemeClr val="bg1"/>
              </a:solidFill>
              <a:latin typeface="微软雅黑" panose="020B0503020204020204" pitchFamily="34" charset="-122"/>
              <a:ea typeface="微软雅黑" panose="020B0503020204020204" pitchFamily="34" charset="-122"/>
            </a:endParaRPr>
          </a:p>
        </p:txBody>
      </p:sp>
      <p:sp>
        <p:nvSpPr>
          <p:cNvPr id="85" name="矩形 84"/>
          <p:cNvSpPr/>
          <p:nvPr/>
        </p:nvSpPr>
        <p:spPr>
          <a:xfrm>
            <a:off x="8705663" y="2063064"/>
            <a:ext cx="342486" cy="342575"/>
          </a:xfrm>
          <a:prstGeom prst="rect">
            <a:avLst/>
          </a:prstGeom>
          <a:solidFill>
            <a:srgbClr val="3C536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86" name="标题 4"/>
          <p:cNvSpPr txBox="1"/>
          <p:nvPr/>
        </p:nvSpPr>
        <p:spPr>
          <a:xfrm>
            <a:off x="8656292" y="2011754"/>
            <a:ext cx="391105" cy="473458"/>
          </a:xfrm>
          <a:prstGeom prst="rect">
            <a:avLst/>
          </a:prstGeom>
        </p:spPr>
        <p:txBody>
          <a:bodyPr vert="horz" lIns="91411" tIns="45705" rIns="91411" bIns="457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35" b="1" dirty="0">
                <a:solidFill>
                  <a:schemeClr val="bg1"/>
                </a:solidFill>
                <a:latin typeface="微软雅黑" panose="020B0503020204020204" pitchFamily="34" charset="-122"/>
                <a:ea typeface="微软雅黑" panose="020B0503020204020204" pitchFamily="34" charset="-122"/>
              </a:rPr>
              <a:t>4</a:t>
            </a:r>
            <a:endParaRPr lang="zh-CN" altLang="en-US" sz="935" b="1" dirty="0">
              <a:solidFill>
                <a:schemeClr val="bg1"/>
              </a:solidFill>
              <a:latin typeface="微软雅黑" panose="020B0503020204020204" pitchFamily="34" charset="-122"/>
              <a:ea typeface="微软雅黑" panose="020B0503020204020204" pitchFamily="34" charset="-122"/>
            </a:endParaRPr>
          </a:p>
        </p:txBody>
      </p:sp>
      <p:sp>
        <p:nvSpPr>
          <p:cNvPr id="33"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cxnSp>
        <p:nvCxnSpPr>
          <p:cNvPr id="34" name="直接连接符 33"/>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ppt_x"/>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500" fill="hold"/>
                                        <p:tgtEl>
                                          <p:spTgt spid="82"/>
                                        </p:tgtEl>
                                        <p:attrNameLst>
                                          <p:attrName>ppt_x</p:attrName>
                                        </p:attrNameLst>
                                      </p:cBhvr>
                                      <p:tavLst>
                                        <p:tav tm="0">
                                          <p:val>
                                            <p:strVal val="#ppt_x"/>
                                          </p:val>
                                        </p:tav>
                                        <p:tav tm="100000">
                                          <p:val>
                                            <p:strVal val="#ppt_x"/>
                                          </p:val>
                                        </p:tav>
                                      </p:tavLst>
                                    </p:anim>
                                    <p:anim calcmode="lin" valueType="num">
                                      <p:cBhvr additive="base">
                                        <p:cTn id="52" dur="500" fill="hold"/>
                                        <p:tgtEl>
                                          <p:spTgt spid="82"/>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1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50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ppt_x"/>
                                          </p:val>
                                        </p:tav>
                                        <p:tav tm="100000">
                                          <p:val>
                                            <p:strVal val="#ppt_x"/>
                                          </p:val>
                                        </p:tav>
                                      </p:tavLst>
                                    </p:anim>
                                    <p:anim calcmode="lin" valueType="num">
                                      <p:cBhvr additive="base">
                                        <p:cTn id="72" dur="500" fill="hold"/>
                                        <p:tgtEl>
                                          <p:spTgt spid="8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84"/>
                                        </p:tgtEl>
                                        <p:attrNameLst>
                                          <p:attrName>style.visibility</p:attrName>
                                        </p:attrNameLst>
                                      </p:cBhvr>
                                      <p:to>
                                        <p:strVal val="visible"/>
                                      </p:to>
                                    </p:set>
                                    <p:anim calcmode="lin" valueType="num">
                                      <p:cBhvr additive="base">
                                        <p:cTn id="75" dur="500" fill="hold"/>
                                        <p:tgtEl>
                                          <p:spTgt spid="84"/>
                                        </p:tgtEl>
                                        <p:attrNameLst>
                                          <p:attrName>ppt_x</p:attrName>
                                        </p:attrNameLst>
                                      </p:cBhvr>
                                      <p:tavLst>
                                        <p:tav tm="0">
                                          <p:val>
                                            <p:strVal val="#ppt_x"/>
                                          </p:val>
                                        </p:tav>
                                        <p:tav tm="100000">
                                          <p:val>
                                            <p:strVal val="#ppt_x"/>
                                          </p:val>
                                        </p:tav>
                                      </p:tavLst>
                                    </p:anim>
                                    <p:anim calcmode="lin" valueType="num">
                                      <p:cBhvr additive="base">
                                        <p:cTn id="76" dur="500" fill="hold"/>
                                        <p:tgtEl>
                                          <p:spTgt spid="84"/>
                                        </p:tgtEl>
                                        <p:attrNameLst>
                                          <p:attrName>ppt_y</p:attrName>
                                        </p:attrNameLst>
                                      </p:cBhvr>
                                      <p:tavLst>
                                        <p:tav tm="0">
                                          <p:val>
                                            <p:strVal val="1+#ppt_h/2"/>
                                          </p:val>
                                        </p:tav>
                                        <p:tav tm="100000">
                                          <p:val>
                                            <p:strVal val="#ppt_y"/>
                                          </p:val>
                                        </p:tav>
                                      </p:tavLst>
                                    </p:anim>
                                  </p:childTnLst>
                                </p:cTn>
                              </p:par>
                              <p:par>
                                <p:cTn id="77" presetID="2" presetClass="entr" presetSubtype="1" fill="hold" nodeType="withEffect">
                                  <p:stCondLst>
                                    <p:cond delay="20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200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200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200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500" fill="hold"/>
                                        <p:tgtEl>
                                          <p:spTgt spid="85"/>
                                        </p:tgtEl>
                                        <p:attrNameLst>
                                          <p:attrName>ppt_x</p:attrName>
                                        </p:attrNameLst>
                                      </p:cBhvr>
                                      <p:tavLst>
                                        <p:tav tm="0">
                                          <p:val>
                                            <p:strVal val="#ppt_x"/>
                                          </p:val>
                                        </p:tav>
                                        <p:tav tm="100000">
                                          <p:val>
                                            <p:strVal val="#ppt_x"/>
                                          </p:val>
                                        </p:tav>
                                      </p:tavLst>
                                    </p:anim>
                                    <p:anim calcmode="lin" valueType="num">
                                      <p:cBhvr additive="base">
                                        <p:cTn id="96" dur="5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86"/>
                                        </p:tgtEl>
                                        <p:attrNameLst>
                                          <p:attrName>style.visibility</p:attrName>
                                        </p:attrNameLst>
                                      </p:cBhvr>
                                      <p:to>
                                        <p:strVal val="visible"/>
                                      </p:to>
                                    </p:set>
                                    <p:anim calcmode="lin" valueType="num">
                                      <p:cBhvr additive="base">
                                        <p:cTn id="99" dur="500" fill="hold"/>
                                        <p:tgtEl>
                                          <p:spTgt spid="86"/>
                                        </p:tgtEl>
                                        <p:attrNameLst>
                                          <p:attrName>ppt_x</p:attrName>
                                        </p:attrNameLst>
                                      </p:cBhvr>
                                      <p:tavLst>
                                        <p:tav tm="0">
                                          <p:val>
                                            <p:strVal val="#ppt_x"/>
                                          </p:val>
                                        </p:tav>
                                        <p:tav tm="100000">
                                          <p:val>
                                            <p:strVal val="#ppt_x"/>
                                          </p:val>
                                        </p:tav>
                                      </p:tavLst>
                                    </p:anim>
                                    <p:anim calcmode="lin" valueType="num">
                                      <p:cBhvr additive="base">
                                        <p:cTn id="100"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P spid="53" grpId="0" animBg="1"/>
      <p:bldP spid="54" grpId="0"/>
      <p:bldP spid="55" grpId="0"/>
      <p:bldP spid="56" grpId="0" animBg="1"/>
      <p:bldP spid="57" grpId="0"/>
      <p:bldP spid="58" grpId="0"/>
      <p:bldP spid="59" grpId="0" animBg="1"/>
      <p:bldP spid="79" grpId="0"/>
      <p:bldP spid="80" grpId="0" animBg="1"/>
      <p:bldP spid="82" grpId="0"/>
      <p:bldP spid="83" grpId="0" animBg="1"/>
      <p:bldP spid="84" grpId="0"/>
      <p:bldP spid="85" grpId="0" animBg="1"/>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六边形 19"/>
          <p:cNvSpPr/>
          <p:nvPr/>
        </p:nvSpPr>
        <p:spPr>
          <a:xfrm>
            <a:off x="8620731" y="2716843"/>
            <a:ext cx="1670712" cy="1440081"/>
          </a:xfrm>
          <a:prstGeom prst="hexagon">
            <a:avLst/>
          </a:prstGeom>
          <a:solidFill>
            <a:schemeClr val="accent2">
              <a:lumMod val="75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lvl="0" algn="ctr"/>
            <a:r>
              <a:rPr lang="zh-CN" altLang="en-US" sz="2000" dirty="0">
                <a:solidFill>
                  <a:schemeClr val="bg1"/>
                </a:solidFill>
                <a:latin typeface="微软雅黑" panose="020B0503020204020204" pitchFamily="34" charset="-122"/>
                <a:ea typeface="微软雅黑" panose="020B0503020204020204" pitchFamily="34" charset="-122"/>
              </a:rPr>
              <a:t>重点</a:t>
            </a:r>
            <a:endParaRPr lang="en-US" altLang="zh-CN" sz="2000" dirty="0">
              <a:solidFill>
                <a:schemeClr val="bg1"/>
              </a:solidFill>
              <a:latin typeface="微软雅黑" panose="020B0503020204020204" pitchFamily="34" charset="-122"/>
              <a:ea typeface="微软雅黑" panose="020B0503020204020204" pitchFamily="34" charset="-122"/>
            </a:endParaRPr>
          </a:p>
          <a:p>
            <a:pPr lvl="0" algn="ctr"/>
            <a:r>
              <a:rPr lang="en-US" altLang="zh-CN" sz="4800" dirty="0">
                <a:solidFill>
                  <a:schemeClr val="bg1"/>
                </a:solidFill>
                <a:latin typeface="微软雅黑" panose="020B0503020204020204" pitchFamily="34" charset="-122"/>
                <a:ea typeface="微软雅黑" panose="020B0503020204020204" pitchFamily="34" charset="-122"/>
              </a:rPr>
              <a:t>6</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1" name="六边形 20"/>
          <p:cNvSpPr/>
          <p:nvPr/>
        </p:nvSpPr>
        <p:spPr>
          <a:xfrm>
            <a:off x="7301114" y="3436884"/>
            <a:ext cx="1670712" cy="1440081"/>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lvl="0" algn="ctr"/>
            <a:r>
              <a:rPr lang="zh-CN" altLang="en-US" sz="2000" dirty="0">
                <a:solidFill>
                  <a:schemeClr val="bg1"/>
                </a:solidFill>
                <a:latin typeface="微软雅黑" panose="020B0503020204020204" pitchFamily="34" charset="-122"/>
                <a:ea typeface="微软雅黑" panose="020B0503020204020204" pitchFamily="34" charset="-122"/>
              </a:rPr>
              <a:t>重点</a:t>
            </a:r>
            <a:endParaRPr lang="en-US" altLang="zh-CN" sz="2000" dirty="0">
              <a:solidFill>
                <a:schemeClr val="bg1"/>
              </a:solidFill>
              <a:latin typeface="微软雅黑" panose="020B0503020204020204" pitchFamily="34" charset="-122"/>
              <a:ea typeface="微软雅黑" panose="020B0503020204020204" pitchFamily="34" charset="-122"/>
            </a:endParaRPr>
          </a:p>
          <a:p>
            <a:pPr lvl="0" algn="ctr"/>
            <a:r>
              <a:rPr lang="en-US" altLang="zh-CN" sz="4800" dirty="0">
                <a:solidFill>
                  <a:schemeClr val="bg1"/>
                </a:solidFill>
                <a:latin typeface="微软雅黑" panose="020B0503020204020204" pitchFamily="34" charset="-122"/>
                <a:ea typeface="微软雅黑" panose="020B0503020204020204" pitchFamily="34" charset="-122"/>
              </a:rPr>
              <a:t>5</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2" name="六边形 21"/>
          <p:cNvSpPr/>
          <p:nvPr/>
        </p:nvSpPr>
        <p:spPr>
          <a:xfrm>
            <a:off x="5971138" y="2716843"/>
            <a:ext cx="1670712" cy="1440081"/>
          </a:xfrm>
          <a:prstGeom prst="hexagon">
            <a:avLst/>
          </a:prstGeom>
          <a:solidFill>
            <a:schemeClr val="accent2">
              <a:lumMod val="75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lvl="0" algn="ctr"/>
            <a:r>
              <a:rPr lang="zh-CN" altLang="en-US" sz="2000" dirty="0">
                <a:solidFill>
                  <a:schemeClr val="bg1"/>
                </a:solidFill>
                <a:latin typeface="微软雅黑" panose="020B0503020204020204" pitchFamily="34" charset="-122"/>
                <a:ea typeface="微软雅黑" panose="020B0503020204020204" pitchFamily="34" charset="-122"/>
              </a:rPr>
              <a:t>重点</a:t>
            </a:r>
            <a:endParaRPr lang="en-US" altLang="zh-CN" sz="2000" dirty="0">
              <a:solidFill>
                <a:schemeClr val="bg1"/>
              </a:solidFill>
              <a:latin typeface="微软雅黑" panose="020B0503020204020204" pitchFamily="34" charset="-122"/>
              <a:ea typeface="微软雅黑" panose="020B0503020204020204" pitchFamily="34" charset="-122"/>
            </a:endParaRPr>
          </a:p>
          <a:p>
            <a:pPr lvl="0" algn="ctr"/>
            <a:r>
              <a:rPr lang="en-US" altLang="zh-CN" sz="4800" dirty="0">
                <a:solidFill>
                  <a:schemeClr val="bg1"/>
                </a:solidFill>
                <a:latin typeface="微软雅黑" panose="020B0503020204020204" pitchFamily="34" charset="-122"/>
                <a:ea typeface="微软雅黑" panose="020B0503020204020204" pitchFamily="34" charset="-122"/>
              </a:rPr>
              <a:t>4</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3" name="六边形 22"/>
          <p:cNvSpPr/>
          <p:nvPr/>
        </p:nvSpPr>
        <p:spPr>
          <a:xfrm>
            <a:off x="4651483" y="3436884"/>
            <a:ext cx="1670712" cy="1440081"/>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lvl="0" algn="ctr"/>
            <a:r>
              <a:rPr lang="zh-CN" altLang="en-US" sz="2000" dirty="0">
                <a:solidFill>
                  <a:schemeClr val="bg1"/>
                </a:solidFill>
                <a:latin typeface="微软雅黑" panose="020B0503020204020204" pitchFamily="34" charset="-122"/>
                <a:ea typeface="微软雅黑" panose="020B0503020204020204" pitchFamily="34" charset="-122"/>
              </a:rPr>
              <a:t>重点</a:t>
            </a:r>
            <a:endParaRPr lang="en-US" altLang="zh-CN" sz="2000" dirty="0">
              <a:solidFill>
                <a:schemeClr val="bg1"/>
              </a:solidFill>
              <a:latin typeface="微软雅黑" panose="020B0503020204020204" pitchFamily="34" charset="-122"/>
              <a:ea typeface="微软雅黑" panose="020B0503020204020204" pitchFamily="34" charset="-122"/>
            </a:endParaRPr>
          </a:p>
          <a:p>
            <a:pPr lvl="0" algn="ctr"/>
            <a:r>
              <a:rPr lang="en-US" altLang="zh-CN" sz="4800" dirty="0">
                <a:solidFill>
                  <a:schemeClr val="bg1"/>
                </a:solidFill>
                <a:latin typeface="微软雅黑" panose="020B0503020204020204" pitchFamily="34" charset="-122"/>
                <a:ea typeface="微软雅黑" panose="020B0503020204020204" pitchFamily="34" charset="-122"/>
              </a:rPr>
              <a:t>3</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4" name="六边形 23"/>
          <p:cNvSpPr/>
          <p:nvPr/>
        </p:nvSpPr>
        <p:spPr>
          <a:xfrm>
            <a:off x="3329840" y="2716843"/>
            <a:ext cx="1670712" cy="1440081"/>
          </a:xfrm>
          <a:prstGeom prst="hexagon">
            <a:avLst/>
          </a:prstGeom>
          <a:solidFill>
            <a:schemeClr val="accent2">
              <a:lumMod val="75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lvl="0" algn="ctr"/>
            <a:r>
              <a:rPr lang="zh-CN" altLang="en-US" sz="2000" dirty="0">
                <a:solidFill>
                  <a:schemeClr val="bg1"/>
                </a:solidFill>
                <a:latin typeface="微软雅黑" panose="020B0503020204020204" pitchFamily="34" charset="-122"/>
                <a:ea typeface="微软雅黑" panose="020B0503020204020204" pitchFamily="34" charset="-122"/>
              </a:rPr>
              <a:t>重点</a:t>
            </a:r>
            <a:endParaRPr lang="en-US" altLang="zh-CN" sz="2000" dirty="0">
              <a:solidFill>
                <a:schemeClr val="bg1"/>
              </a:solidFill>
              <a:latin typeface="微软雅黑" panose="020B0503020204020204" pitchFamily="34" charset="-122"/>
              <a:ea typeface="微软雅黑" panose="020B0503020204020204" pitchFamily="34" charset="-122"/>
            </a:endParaRPr>
          </a:p>
          <a:p>
            <a:pPr lvl="0" algn="ctr"/>
            <a:r>
              <a:rPr lang="en-US" altLang="zh-CN" sz="4800" dirty="0">
                <a:solidFill>
                  <a:schemeClr val="bg1"/>
                </a:solidFill>
                <a:latin typeface="微软雅黑" panose="020B0503020204020204" pitchFamily="34" charset="-122"/>
                <a:ea typeface="微软雅黑" panose="020B0503020204020204" pitchFamily="34" charset="-122"/>
              </a:rPr>
              <a:t>2</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5" name="六边形 24"/>
          <p:cNvSpPr/>
          <p:nvPr/>
        </p:nvSpPr>
        <p:spPr>
          <a:xfrm>
            <a:off x="2010222" y="3436884"/>
            <a:ext cx="1670712" cy="1440081"/>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lvl="0" algn="ctr"/>
            <a:r>
              <a:rPr lang="zh-CN" altLang="en-US" sz="2000" dirty="0">
                <a:solidFill>
                  <a:schemeClr val="bg1"/>
                </a:solidFill>
                <a:latin typeface="微软雅黑" panose="020B0503020204020204" pitchFamily="34" charset="-122"/>
                <a:ea typeface="微软雅黑" panose="020B0503020204020204" pitchFamily="34" charset="-122"/>
              </a:rPr>
              <a:t>重点</a:t>
            </a:r>
            <a:endParaRPr lang="en-US" altLang="zh-CN" sz="2000" dirty="0">
              <a:solidFill>
                <a:schemeClr val="bg1"/>
              </a:solidFill>
              <a:latin typeface="微软雅黑" panose="020B0503020204020204" pitchFamily="34" charset="-122"/>
              <a:ea typeface="微软雅黑" panose="020B0503020204020204" pitchFamily="34" charset="-122"/>
            </a:endParaRPr>
          </a:p>
          <a:p>
            <a:pPr lvl="0" algn="ctr"/>
            <a:r>
              <a:rPr lang="en-US" altLang="zh-CN" sz="4800" dirty="0">
                <a:solidFill>
                  <a:schemeClr val="bg1"/>
                </a:solidFill>
                <a:latin typeface="微软雅黑" panose="020B0503020204020204" pitchFamily="34" charset="-122"/>
                <a:ea typeface="微软雅黑" panose="020B0503020204020204" pitchFamily="34" charset="-122"/>
              </a:rPr>
              <a:t>1</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6" name="Freeform 6"/>
          <p:cNvSpPr/>
          <p:nvPr/>
        </p:nvSpPr>
        <p:spPr bwMode="auto">
          <a:xfrm>
            <a:off x="2366095" y="4865815"/>
            <a:ext cx="1651664" cy="350277"/>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27" name="Freeform 7"/>
          <p:cNvSpPr/>
          <p:nvPr/>
        </p:nvSpPr>
        <p:spPr bwMode="auto">
          <a:xfrm flipH="1">
            <a:off x="2010224" y="2369978"/>
            <a:ext cx="1687602" cy="33388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28" name="Freeform 8"/>
          <p:cNvSpPr/>
          <p:nvPr/>
        </p:nvSpPr>
        <p:spPr bwMode="auto">
          <a:xfrm>
            <a:off x="4999092" y="4865815"/>
            <a:ext cx="1651664" cy="350277"/>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29" name="Freeform 9"/>
          <p:cNvSpPr/>
          <p:nvPr/>
        </p:nvSpPr>
        <p:spPr bwMode="auto">
          <a:xfrm flipH="1">
            <a:off x="4636268" y="2369978"/>
            <a:ext cx="1687602" cy="33388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0" name="Freeform 10"/>
          <p:cNvSpPr/>
          <p:nvPr/>
        </p:nvSpPr>
        <p:spPr bwMode="auto">
          <a:xfrm>
            <a:off x="7659781" y="4865815"/>
            <a:ext cx="1651664" cy="350277"/>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1" name="Freeform 11"/>
          <p:cNvSpPr/>
          <p:nvPr/>
        </p:nvSpPr>
        <p:spPr bwMode="auto">
          <a:xfrm flipH="1">
            <a:off x="7290306" y="2369978"/>
            <a:ext cx="1687602" cy="33388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lstStyle/>
          <a:p>
            <a:endParaRPr lang="zh-CN" altLang="en-US" sz="1705">
              <a:latin typeface="微软雅黑" panose="020B0503020204020204" pitchFamily="34" charset="-122"/>
              <a:ea typeface="微软雅黑" panose="020B0503020204020204" pitchFamily="34" charset="-122"/>
            </a:endParaRPr>
          </a:p>
        </p:txBody>
      </p:sp>
      <p:sp>
        <p:nvSpPr>
          <p:cNvPr id="32" name="TextBox 31"/>
          <p:cNvSpPr txBox="1"/>
          <p:nvPr/>
        </p:nvSpPr>
        <p:spPr>
          <a:xfrm>
            <a:off x="2262995" y="5216090"/>
            <a:ext cx="1706207" cy="325667"/>
          </a:xfrm>
          <a:prstGeom prst="rect">
            <a:avLst/>
          </a:prstGeom>
          <a:noFill/>
        </p:spPr>
        <p:txBody>
          <a:bodyPr wrap="square" lIns="91435" tIns="0" rIns="91435" bIns="0" rtlCol="0" anchor="t">
            <a:spAutoFit/>
          </a:bodyPr>
          <a:lstStyle/>
          <a:p>
            <a:pPr>
              <a:lnSpc>
                <a:spcPct val="150000"/>
              </a:lnSpc>
            </a:pPr>
            <a:r>
              <a:rPr lang="zh-CN" altLang="en-US" sz="1600"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33" name="TextBox 32"/>
          <p:cNvSpPr txBox="1"/>
          <p:nvPr/>
        </p:nvSpPr>
        <p:spPr>
          <a:xfrm>
            <a:off x="2262995" y="5542216"/>
            <a:ext cx="2167421" cy="711922"/>
          </a:xfrm>
          <a:prstGeom prst="rect">
            <a:avLst/>
          </a:prstGeom>
          <a:noFill/>
        </p:spPr>
        <p:txBody>
          <a:bodyPr wrap="square" lIns="91435" tIns="45718" rIns="91435" bIns="45718" rtlCol="0">
            <a:spAutoFit/>
          </a:bodyPr>
          <a:lstStyle/>
          <a:p>
            <a:pPr>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4" name="TextBox 33"/>
          <p:cNvSpPr txBox="1"/>
          <p:nvPr/>
        </p:nvSpPr>
        <p:spPr>
          <a:xfrm>
            <a:off x="1933428" y="1233576"/>
            <a:ext cx="1706207" cy="325667"/>
          </a:xfrm>
          <a:prstGeom prst="rect">
            <a:avLst/>
          </a:prstGeom>
          <a:noFill/>
        </p:spPr>
        <p:txBody>
          <a:bodyPr wrap="square" lIns="91435" tIns="0" rIns="91435" bIns="0" rtlCol="0" anchor="t">
            <a:spAutoFit/>
          </a:bodyPr>
          <a:lstStyle/>
          <a:p>
            <a:pPr>
              <a:lnSpc>
                <a:spcPct val="150000"/>
              </a:lnSpc>
            </a:pPr>
            <a:r>
              <a:rPr lang="zh-CN" altLang="en-US" sz="1600" dirty="0">
                <a:solidFill>
                  <a:srgbClr val="046391"/>
                </a:solidFill>
                <a:latin typeface="微软雅黑" panose="020B0503020204020204" pitchFamily="34" charset="-122"/>
                <a:ea typeface="微软雅黑" panose="020B0503020204020204" pitchFamily="34" charset="-122"/>
                <a:cs typeface="华文黑体" pitchFamily="2" charset="-122"/>
              </a:rPr>
              <a:t>添加文字</a:t>
            </a:r>
            <a:endParaRPr lang="zh-CN" altLang="en-US" sz="1600" b="1" dirty="0">
              <a:solidFill>
                <a:srgbClr val="046391"/>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34"/>
          <p:cNvSpPr txBox="1"/>
          <p:nvPr/>
        </p:nvSpPr>
        <p:spPr>
          <a:xfrm>
            <a:off x="1933428" y="1559701"/>
            <a:ext cx="2167421" cy="711922"/>
          </a:xfrm>
          <a:prstGeom prst="rect">
            <a:avLst/>
          </a:prstGeom>
          <a:noFill/>
        </p:spPr>
        <p:txBody>
          <a:bodyPr wrap="square" lIns="91435" tIns="45718" rIns="91435" bIns="45718" rtlCol="0">
            <a:spAutoFit/>
          </a:bodyPr>
          <a:lstStyle/>
          <a:p>
            <a:pPr>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Box 52"/>
          <p:cNvSpPr txBox="1"/>
          <p:nvPr/>
        </p:nvSpPr>
        <p:spPr>
          <a:xfrm>
            <a:off x="4919959" y="5216090"/>
            <a:ext cx="1706207" cy="325667"/>
          </a:xfrm>
          <a:prstGeom prst="rect">
            <a:avLst/>
          </a:prstGeom>
          <a:noFill/>
        </p:spPr>
        <p:txBody>
          <a:bodyPr wrap="square" lIns="91435" tIns="0" rIns="91435" bIns="0" rtlCol="0" anchor="t">
            <a:spAutoFit/>
          </a:bodyPr>
          <a:lstStyle/>
          <a:p>
            <a:pPr>
              <a:lnSpc>
                <a:spcPct val="150000"/>
              </a:lnSpc>
            </a:pPr>
            <a:r>
              <a:rPr lang="zh-CN" altLang="en-US" sz="1600"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4" name="TextBox 53"/>
          <p:cNvSpPr txBox="1"/>
          <p:nvPr/>
        </p:nvSpPr>
        <p:spPr>
          <a:xfrm>
            <a:off x="4919959" y="5542216"/>
            <a:ext cx="2167421" cy="711922"/>
          </a:xfrm>
          <a:prstGeom prst="rect">
            <a:avLst/>
          </a:prstGeom>
          <a:noFill/>
        </p:spPr>
        <p:txBody>
          <a:bodyPr wrap="square" lIns="91435" tIns="45718" rIns="91435" bIns="45718" rtlCol="0">
            <a:spAutoFit/>
          </a:bodyPr>
          <a:lstStyle/>
          <a:p>
            <a:pPr>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4570070" y="1233576"/>
            <a:ext cx="1706207" cy="325667"/>
          </a:xfrm>
          <a:prstGeom prst="rect">
            <a:avLst/>
          </a:prstGeom>
          <a:noFill/>
        </p:spPr>
        <p:txBody>
          <a:bodyPr wrap="square" lIns="91435" tIns="0" rIns="91435" bIns="0" rtlCol="0" anchor="t">
            <a:spAutoFit/>
          </a:bodyPr>
          <a:lstStyle/>
          <a:p>
            <a:pPr>
              <a:lnSpc>
                <a:spcPct val="150000"/>
              </a:lnSpc>
            </a:pPr>
            <a:r>
              <a:rPr lang="zh-CN" altLang="en-US" sz="1600" dirty="0">
                <a:solidFill>
                  <a:srgbClr val="046391"/>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6" name="TextBox 55"/>
          <p:cNvSpPr txBox="1"/>
          <p:nvPr/>
        </p:nvSpPr>
        <p:spPr>
          <a:xfrm>
            <a:off x="4570069" y="1559701"/>
            <a:ext cx="2167421" cy="711922"/>
          </a:xfrm>
          <a:prstGeom prst="rect">
            <a:avLst/>
          </a:prstGeom>
          <a:noFill/>
        </p:spPr>
        <p:txBody>
          <a:bodyPr wrap="square" lIns="91435" tIns="45718" rIns="91435" bIns="45718" rtlCol="0">
            <a:spAutoFit/>
          </a:bodyPr>
          <a:lstStyle/>
          <a:p>
            <a:pPr>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7565536" y="5216090"/>
            <a:ext cx="1706207" cy="325667"/>
          </a:xfrm>
          <a:prstGeom prst="rect">
            <a:avLst/>
          </a:prstGeom>
          <a:noFill/>
        </p:spPr>
        <p:txBody>
          <a:bodyPr wrap="square" lIns="91435" tIns="0" rIns="91435" bIns="0" rtlCol="0" anchor="t">
            <a:spAutoFit/>
          </a:bodyPr>
          <a:lstStyle/>
          <a:p>
            <a:pPr>
              <a:lnSpc>
                <a:spcPct val="150000"/>
              </a:lnSpc>
            </a:pPr>
            <a:r>
              <a:rPr lang="zh-CN" altLang="en-US" sz="1600"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8" name="TextBox 57"/>
          <p:cNvSpPr txBox="1"/>
          <p:nvPr/>
        </p:nvSpPr>
        <p:spPr>
          <a:xfrm>
            <a:off x="7565536" y="5542216"/>
            <a:ext cx="2167421" cy="711922"/>
          </a:xfrm>
          <a:prstGeom prst="rect">
            <a:avLst/>
          </a:prstGeom>
          <a:noFill/>
        </p:spPr>
        <p:txBody>
          <a:bodyPr wrap="square" lIns="91435" tIns="45718" rIns="91435" bIns="45718" rtlCol="0">
            <a:spAutoFit/>
          </a:bodyPr>
          <a:lstStyle/>
          <a:p>
            <a:pPr>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9" name="TextBox 58"/>
          <p:cNvSpPr txBox="1"/>
          <p:nvPr/>
        </p:nvSpPr>
        <p:spPr>
          <a:xfrm>
            <a:off x="7215649" y="1233576"/>
            <a:ext cx="1706207" cy="325667"/>
          </a:xfrm>
          <a:prstGeom prst="rect">
            <a:avLst/>
          </a:prstGeom>
          <a:noFill/>
        </p:spPr>
        <p:txBody>
          <a:bodyPr wrap="square" lIns="91435" tIns="0" rIns="91435" bIns="0" rtlCol="0" anchor="t">
            <a:spAutoFit/>
          </a:bodyPr>
          <a:lstStyle/>
          <a:p>
            <a:pPr>
              <a:lnSpc>
                <a:spcPct val="150000"/>
              </a:lnSpc>
            </a:pPr>
            <a:r>
              <a:rPr lang="zh-CN" altLang="en-US" sz="1600" dirty="0">
                <a:solidFill>
                  <a:srgbClr val="046391"/>
                </a:solidFill>
                <a:latin typeface="微软雅黑" panose="020B0503020204020204" pitchFamily="34" charset="-122"/>
                <a:ea typeface="微软雅黑" panose="020B0503020204020204" pitchFamily="34" charset="-122"/>
                <a:cs typeface="华文黑体" pitchFamily="2" charset="-122"/>
              </a:rPr>
              <a:t>添加文字</a:t>
            </a:r>
          </a:p>
        </p:txBody>
      </p:sp>
      <p:sp>
        <p:nvSpPr>
          <p:cNvPr id="60" name="TextBox 59"/>
          <p:cNvSpPr txBox="1"/>
          <p:nvPr/>
        </p:nvSpPr>
        <p:spPr>
          <a:xfrm>
            <a:off x="7215648" y="1559701"/>
            <a:ext cx="2167421" cy="711922"/>
          </a:xfrm>
          <a:prstGeom prst="rect">
            <a:avLst/>
          </a:prstGeom>
          <a:noFill/>
        </p:spPr>
        <p:txBody>
          <a:bodyPr wrap="square" lIns="91435" tIns="45718" rIns="91435" bIns="45718" rtlCol="0">
            <a:spAutoFit/>
          </a:bodyPr>
          <a:lstStyle/>
          <a:p>
            <a:pPr>
              <a:lnSpc>
                <a:spcPct val="13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2"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cxnSp>
        <p:nvCxnSpPr>
          <p:cNvPr id="43" name="直接连接符 42"/>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360"/>
                                          </p:val>
                                        </p:tav>
                                        <p:tav tm="100000">
                                          <p:val>
                                            <p:fltVal val="0"/>
                                          </p:val>
                                        </p:tav>
                                      </p:tavLst>
                                    </p:anim>
                                    <p:animEffect transition="in" filter="fade">
                                      <p:cBhvr>
                                        <p:cTn id="22" dur="500"/>
                                        <p:tgtEl>
                                          <p:spTgt spid="23"/>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 calcmode="lin" valueType="num">
                                      <p:cBhvr>
                                        <p:cTn id="27" dur="500" fill="hold"/>
                                        <p:tgtEl>
                                          <p:spTgt spid="22"/>
                                        </p:tgtEl>
                                        <p:attrNameLst>
                                          <p:attrName>style.rotation</p:attrName>
                                        </p:attrNameLst>
                                      </p:cBhvr>
                                      <p:tavLst>
                                        <p:tav tm="0">
                                          <p:val>
                                            <p:fltVal val="360"/>
                                          </p:val>
                                        </p:tav>
                                        <p:tav tm="100000">
                                          <p:val>
                                            <p:fltVal val="0"/>
                                          </p:val>
                                        </p:tav>
                                      </p:tavLst>
                                    </p:anim>
                                    <p:animEffect transition="in" filter="fade">
                                      <p:cBhvr>
                                        <p:cTn id="28" dur="500"/>
                                        <p:tgtEl>
                                          <p:spTgt spid="22"/>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style.rotation</p:attrName>
                                        </p:attrNameLst>
                                      </p:cBhvr>
                                      <p:tavLst>
                                        <p:tav tm="0">
                                          <p:val>
                                            <p:fltVal val="360"/>
                                          </p:val>
                                        </p:tav>
                                        <p:tav tm="100000">
                                          <p:val>
                                            <p:fltVal val="0"/>
                                          </p:val>
                                        </p:tav>
                                      </p:tavLst>
                                    </p:anim>
                                    <p:animEffect transition="in" filter="fade">
                                      <p:cBhvr>
                                        <p:cTn id="40" dur="500"/>
                                        <p:tgtEl>
                                          <p:spTgt spid="2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1000"/>
                            </p:stCondLst>
                            <p:childTnLst>
                              <p:par>
                                <p:cTn id="61" presetID="2" presetClass="entr" presetSubtype="8" accel="10000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0-#ppt_w/2"/>
                                          </p:val>
                                        </p:tav>
                                        <p:tav tm="100000">
                                          <p:val>
                                            <p:strVal val="#ppt_x"/>
                                          </p:val>
                                        </p:tav>
                                      </p:tavLst>
                                    </p:anim>
                                    <p:anim calcmode="lin" valueType="num">
                                      <p:cBhvr additive="base">
                                        <p:cTn id="64" dur="500" fill="hold"/>
                                        <p:tgtEl>
                                          <p:spTgt spid="32"/>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par>
                                <p:cTn id="69" presetID="2" presetClass="entr" presetSubtype="2" accel="10000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1+#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1+#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8" accel="10000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0-#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par>
                                <p:cTn id="81" presetID="2" presetClass="entr" presetSubtype="8" accel="10000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0-#ppt_w/2"/>
                                          </p:val>
                                        </p:tav>
                                        <p:tav tm="100000">
                                          <p:val>
                                            <p:strVal val="#ppt_x"/>
                                          </p:val>
                                        </p:tav>
                                      </p:tavLst>
                                    </p:anim>
                                    <p:anim calcmode="lin" valueType="num">
                                      <p:cBhvr additive="base">
                                        <p:cTn id="84" dur="500" fill="hold"/>
                                        <p:tgtEl>
                                          <p:spTgt spid="54"/>
                                        </p:tgtEl>
                                        <p:attrNameLst>
                                          <p:attrName>ppt_y</p:attrName>
                                        </p:attrNameLst>
                                      </p:cBhvr>
                                      <p:tavLst>
                                        <p:tav tm="0">
                                          <p:val>
                                            <p:strVal val="#ppt_y"/>
                                          </p:val>
                                        </p:tav>
                                        <p:tav tm="100000">
                                          <p:val>
                                            <p:strVal val="#ppt_y"/>
                                          </p:val>
                                        </p:tav>
                                      </p:tavLst>
                                    </p:anim>
                                  </p:childTnLst>
                                </p:cTn>
                              </p:par>
                              <p:par>
                                <p:cTn id="85" presetID="2" presetClass="entr" presetSubtype="2" accel="10000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1+#ppt_w/2"/>
                                          </p:val>
                                        </p:tav>
                                        <p:tav tm="100000">
                                          <p:val>
                                            <p:strVal val="#ppt_x"/>
                                          </p:val>
                                        </p:tav>
                                      </p:tavLst>
                                    </p:anim>
                                    <p:anim calcmode="lin" valueType="num">
                                      <p:cBhvr additive="base">
                                        <p:cTn id="88" dur="500" fill="hold"/>
                                        <p:tgtEl>
                                          <p:spTgt spid="55"/>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1+#ppt_w/2"/>
                                          </p:val>
                                        </p:tav>
                                        <p:tav tm="100000">
                                          <p:val>
                                            <p:strVal val="#ppt_x"/>
                                          </p:val>
                                        </p:tav>
                                      </p:tavLst>
                                    </p:anim>
                                    <p:anim calcmode="lin" valueType="num">
                                      <p:cBhvr additive="base">
                                        <p:cTn id="92" dur="500" fill="hold"/>
                                        <p:tgtEl>
                                          <p:spTgt spid="56"/>
                                        </p:tgtEl>
                                        <p:attrNameLst>
                                          <p:attrName>ppt_y</p:attrName>
                                        </p:attrNameLst>
                                      </p:cBhvr>
                                      <p:tavLst>
                                        <p:tav tm="0">
                                          <p:val>
                                            <p:strVal val="#ppt_y"/>
                                          </p:val>
                                        </p:tav>
                                        <p:tav tm="100000">
                                          <p:val>
                                            <p:strVal val="#ppt_y"/>
                                          </p:val>
                                        </p:tav>
                                      </p:tavLst>
                                    </p:anim>
                                  </p:childTnLst>
                                </p:cTn>
                              </p:par>
                              <p:par>
                                <p:cTn id="93" presetID="2" presetClass="entr" presetSubtype="8" accel="10000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0-#ppt_w/2"/>
                                          </p:val>
                                        </p:tav>
                                        <p:tav tm="100000">
                                          <p:val>
                                            <p:strVal val="#ppt_x"/>
                                          </p:val>
                                        </p:tav>
                                      </p:tavLst>
                                    </p:anim>
                                    <p:anim calcmode="lin" valueType="num">
                                      <p:cBhvr additive="base">
                                        <p:cTn id="96" dur="500" fill="hold"/>
                                        <p:tgtEl>
                                          <p:spTgt spid="57"/>
                                        </p:tgtEl>
                                        <p:attrNameLst>
                                          <p:attrName>ppt_y</p:attrName>
                                        </p:attrNameLst>
                                      </p:cBhvr>
                                      <p:tavLst>
                                        <p:tav tm="0">
                                          <p:val>
                                            <p:strVal val="#ppt_y"/>
                                          </p:val>
                                        </p:tav>
                                        <p:tav tm="100000">
                                          <p:val>
                                            <p:strVal val="#ppt_y"/>
                                          </p:val>
                                        </p:tav>
                                      </p:tavLst>
                                    </p:anim>
                                  </p:childTnLst>
                                </p:cTn>
                              </p:par>
                              <p:par>
                                <p:cTn id="97" presetID="2" presetClass="entr" presetSubtype="8" accel="10000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fill="hold"/>
                                        <p:tgtEl>
                                          <p:spTgt spid="58"/>
                                        </p:tgtEl>
                                        <p:attrNameLst>
                                          <p:attrName>ppt_x</p:attrName>
                                        </p:attrNameLst>
                                      </p:cBhvr>
                                      <p:tavLst>
                                        <p:tav tm="0">
                                          <p:val>
                                            <p:strVal val="0-#ppt_w/2"/>
                                          </p:val>
                                        </p:tav>
                                        <p:tav tm="100000">
                                          <p:val>
                                            <p:strVal val="#ppt_x"/>
                                          </p:val>
                                        </p:tav>
                                      </p:tavLst>
                                    </p:anim>
                                    <p:anim calcmode="lin" valueType="num">
                                      <p:cBhvr additive="base">
                                        <p:cTn id="100" dur="500" fill="hold"/>
                                        <p:tgtEl>
                                          <p:spTgt spid="58"/>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1+#ppt_w/2"/>
                                          </p:val>
                                        </p:tav>
                                        <p:tav tm="100000">
                                          <p:val>
                                            <p:strVal val="#ppt_x"/>
                                          </p:val>
                                        </p:tav>
                                      </p:tavLst>
                                    </p:anim>
                                    <p:anim calcmode="lin" valueType="num">
                                      <p:cBhvr additive="base">
                                        <p:cTn id="104" dur="500" fill="hold"/>
                                        <p:tgtEl>
                                          <p:spTgt spid="59"/>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500" fill="hold"/>
                                        <p:tgtEl>
                                          <p:spTgt spid="60"/>
                                        </p:tgtEl>
                                        <p:attrNameLst>
                                          <p:attrName>ppt_x</p:attrName>
                                        </p:attrNameLst>
                                      </p:cBhvr>
                                      <p:tavLst>
                                        <p:tav tm="0">
                                          <p:val>
                                            <p:strVal val="1+#ppt_w/2"/>
                                          </p:val>
                                        </p:tav>
                                        <p:tav tm="100000">
                                          <p:val>
                                            <p:strVal val="#ppt_x"/>
                                          </p:val>
                                        </p:tav>
                                      </p:tavLst>
                                    </p:anim>
                                    <p:anim calcmode="lin" valueType="num">
                                      <p:cBhvr additive="base">
                                        <p:cTn id="108"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53" grpId="0"/>
      <p:bldP spid="54" grpId="0"/>
      <p:bldP spid="55" grpId="0"/>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MH_Other_1"/>
          <p:cNvSpPr/>
          <p:nvPr>
            <p:custDataLst>
              <p:tags r:id="rId1"/>
            </p:custDataLst>
          </p:nvPr>
        </p:nvSpPr>
        <p:spPr>
          <a:xfrm>
            <a:off x="1549583" y="3333856"/>
            <a:ext cx="9346687" cy="663539"/>
          </a:xfrm>
          <a:prstGeom prst="rightArrow">
            <a:avLst>
              <a:gd name="adj1" fmla="val 53492"/>
              <a:gd name="adj2" fmla="val 82531"/>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5">
              <a:latin typeface="微软雅黑" panose="020B0503020204020204" pitchFamily="34" charset="-122"/>
              <a:ea typeface="微软雅黑" panose="020B0503020204020204" pitchFamily="34" charset="-122"/>
              <a:cs typeface="+mn-ea"/>
              <a:sym typeface="+mn-lt"/>
            </a:endParaRPr>
          </a:p>
        </p:txBody>
      </p:sp>
      <p:sp>
        <p:nvSpPr>
          <p:cNvPr id="57" name="MH_Other_2"/>
          <p:cNvSpPr/>
          <p:nvPr>
            <p:custDataLst>
              <p:tags r:id="rId2"/>
            </p:custDataLst>
          </p:nvPr>
        </p:nvSpPr>
        <p:spPr>
          <a:xfrm rot="5400000">
            <a:off x="2345407" y="3201572"/>
            <a:ext cx="1073091" cy="2664736"/>
          </a:xfrm>
          <a:prstGeom prst="bentArrow">
            <a:avLst>
              <a:gd name="adj1" fmla="val 9441"/>
              <a:gd name="adj2" fmla="val 12901"/>
              <a:gd name="adj3" fmla="val 16613"/>
              <a:gd name="adj4" fmla="val 40158"/>
            </a:avLst>
          </a:prstGeom>
          <a:solidFill>
            <a:schemeClr val="accent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latin typeface="微软雅黑" panose="020B0503020204020204" pitchFamily="34" charset="-122"/>
              <a:ea typeface="微软雅黑" panose="020B0503020204020204" pitchFamily="34" charset="-122"/>
              <a:cs typeface="+mn-ea"/>
              <a:sym typeface="+mn-lt"/>
            </a:endParaRPr>
          </a:p>
        </p:txBody>
      </p:sp>
      <p:sp>
        <p:nvSpPr>
          <p:cNvPr id="58" name="MH_Other_3"/>
          <p:cNvSpPr/>
          <p:nvPr>
            <p:custDataLst>
              <p:tags r:id="rId3"/>
            </p:custDataLst>
          </p:nvPr>
        </p:nvSpPr>
        <p:spPr>
          <a:xfrm rot="5400000">
            <a:off x="5318102" y="3062938"/>
            <a:ext cx="1073091" cy="2942005"/>
          </a:xfrm>
          <a:prstGeom prst="bentArrow">
            <a:avLst>
              <a:gd name="adj1" fmla="val 9441"/>
              <a:gd name="adj2" fmla="val 12901"/>
              <a:gd name="adj3" fmla="val 16613"/>
              <a:gd name="adj4" fmla="val 40158"/>
            </a:avLst>
          </a:prstGeom>
          <a:solidFill>
            <a:schemeClr val="accent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latin typeface="微软雅黑" panose="020B0503020204020204" pitchFamily="34" charset="-122"/>
              <a:ea typeface="微软雅黑" panose="020B0503020204020204" pitchFamily="34" charset="-122"/>
              <a:cs typeface="+mn-ea"/>
              <a:sym typeface="+mn-lt"/>
            </a:endParaRPr>
          </a:p>
        </p:txBody>
      </p:sp>
      <p:sp>
        <p:nvSpPr>
          <p:cNvPr id="59" name="MH_Other_4"/>
          <p:cNvSpPr/>
          <p:nvPr>
            <p:custDataLst>
              <p:tags r:id="rId4"/>
            </p:custDataLst>
          </p:nvPr>
        </p:nvSpPr>
        <p:spPr>
          <a:xfrm rot="5400000">
            <a:off x="8345829" y="2977219"/>
            <a:ext cx="1073091" cy="3113446"/>
          </a:xfrm>
          <a:prstGeom prst="bentArrow">
            <a:avLst>
              <a:gd name="adj1" fmla="val 9441"/>
              <a:gd name="adj2" fmla="val 12901"/>
              <a:gd name="adj3" fmla="val 16613"/>
              <a:gd name="adj4" fmla="val 40158"/>
            </a:avLst>
          </a:prstGeom>
          <a:solidFill>
            <a:schemeClr val="accent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latin typeface="微软雅黑" panose="020B0503020204020204" pitchFamily="34" charset="-122"/>
              <a:ea typeface="微软雅黑" panose="020B0503020204020204" pitchFamily="34" charset="-122"/>
              <a:cs typeface="+mn-ea"/>
              <a:sym typeface="+mn-lt"/>
            </a:endParaRPr>
          </a:p>
        </p:txBody>
      </p:sp>
      <p:sp>
        <p:nvSpPr>
          <p:cNvPr id="60" name="MH_Other_5"/>
          <p:cNvSpPr/>
          <p:nvPr>
            <p:custDataLst>
              <p:tags r:id="rId5"/>
            </p:custDataLst>
          </p:nvPr>
        </p:nvSpPr>
        <p:spPr>
          <a:xfrm rot="16200000" flipV="1">
            <a:off x="2346201" y="1464148"/>
            <a:ext cx="1071502" cy="2664736"/>
          </a:xfrm>
          <a:prstGeom prst="bentArrow">
            <a:avLst>
              <a:gd name="adj1" fmla="val 9441"/>
              <a:gd name="adj2" fmla="val 12901"/>
              <a:gd name="adj3" fmla="val 16613"/>
              <a:gd name="adj4" fmla="val 4015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5">
              <a:latin typeface="微软雅黑" panose="020B0503020204020204" pitchFamily="34" charset="-122"/>
              <a:ea typeface="微软雅黑" panose="020B0503020204020204" pitchFamily="34" charset="-122"/>
              <a:cs typeface="+mn-ea"/>
              <a:sym typeface="+mn-lt"/>
            </a:endParaRPr>
          </a:p>
        </p:txBody>
      </p:sp>
      <p:sp>
        <p:nvSpPr>
          <p:cNvPr id="61" name="MH_Other_6"/>
          <p:cNvSpPr/>
          <p:nvPr>
            <p:custDataLst>
              <p:tags r:id="rId6"/>
            </p:custDataLst>
          </p:nvPr>
        </p:nvSpPr>
        <p:spPr>
          <a:xfrm rot="16200000" flipV="1">
            <a:off x="5320484" y="1323927"/>
            <a:ext cx="1068330" cy="2942005"/>
          </a:xfrm>
          <a:prstGeom prst="bentArrow">
            <a:avLst>
              <a:gd name="adj1" fmla="val 9441"/>
              <a:gd name="adj2" fmla="val 12901"/>
              <a:gd name="adj3" fmla="val 16613"/>
              <a:gd name="adj4" fmla="val 40158"/>
            </a:avLst>
          </a:prstGeom>
          <a:solidFill>
            <a:schemeClr val="accent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latin typeface="微软雅黑" panose="020B0503020204020204" pitchFamily="34" charset="-122"/>
              <a:ea typeface="微软雅黑" panose="020B0503020204020204" pitchFamily="34" charset="-122"/>
              <a:cs typeface="+mn-ea"/>
              <a:sym typeface="+mn-lt"/>
            </a:endParaRPr>
          </a:p>
        </p:txBody>
      </p:sp>
      <p:sp>
        <p:nvSpPr>
          <p:cNvPr id="62" name="MH_Other_7"/>
          <p:cNvSpPr/>
          <p:nvPr>
            <p:custDataLst>
              <p:tags r:id="rId7"/>
            </p:custDataLst>
          </p:nvPr>
        </p:nvSpPr>
        <p:spPr>
          <a:xfrm rot="16200000" flipV="1">
            <a:off x="8348210" y="1238207"/>
            <a:ext cx="1068330" cy="3113446"/>
          </a:xfrm>
          <a:prstGeom prst="bentArrow">
            <a:avLst>
              <a:gd name="adj1" fmla="val 9441"/>
              <a:gd name="adj2" fmla="val 12901"/>
              <a:gd name="adj3" fmla="val 16613"/>
              <a:gd name="adj4" fmla="val 40158"/>
            </a:avLst>
          </a:prstGeom>
          <a:solidFill>
            <a:schemeClr val="accent2">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latin typeface="微软雅黑" panose="020B0503020204020204" pitchFamily="34" charset="-122"/>
              <a:ea typeface="微软雅黑" panose="020B0503020204020204" pitchFamily="34" charset="-122"/>
              <a:cs typeface="+mn-ea"/>
              <a:sym typeface="+mn-lt"/>
            </a:endParaRPr>
          </a:p>
        </p:txBody>
      </p:sp>
      <p:sp>
        <p:nvSpPr>
          <p:cNvPr id="63" name="MH_Other_8"/>
          <p:cNvSpPr/>
          <p:nvPr>
            <p:custDataLst>
              <p:tags r:id="rId8"/>
            </p:custDataLst>
          </p:nvPr>
        </p:nvSpPr>
        <p:spPr bwMode="auto">
          <a:xfrm>
            <a:off x="3871438" y="1820019"/>
            <a:ext cx="306900" cy="282006"/>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4" name="MH_Other_9"/>
          <p:cNvSpPr>
            <a:spLocks noChangeAspect="1"/>
          </p:cNvSpPr>
          <p:nvPr>
            <p:custDataLst>
              <p:tags r:id="rId9"/>
            </p:custDataLst>
          </p:nvPr>
        </p:nvSpPr>
        <p:spPr bwMode="auto">
          <a:xfrm>
            <a:off x="7006054" y="1820019"/>
            <a:ext cx="275152" cy="282006"/>
          </a:xfrm>
          <a:custGeom>
            <a:avLst/>
            <a:gdLst>
              <a:gd name="T0" fmla="*/ 1709661 w 2424113"/>
              <a:gd name="T1" fmla="*/ 1178878 h 2703513"/>
              <a:gd name="T2" fmla="*/ 1794476 w 2424113"/>
              <a:gd name="T3" fmla="*/ 1247141 h 2703513"/>
              <a:gd name="T4" fmla="*/ 1864996 w 2424113"/>
              <a:gd name="T5" fmla="*/ 1438593 h 2703513"/>
              <a:gd name="T6" fmla="*/ 1803052 w 2424113"/>
              <a:gd name="T7" fmla="*/ 1682751 h 2703513"/>
              <a:gd name="T8" fmla="*/ 1566715 w 2424113"/>
              <a:gd name="T9" fmla="*/ 1968501 h 2703513"/>
              <a:gd name="T10" fmla="*/ 1225550 w 2424113"/>
              <a:gd name="T11" fmla="*/ 2254251 h 2703513"/>
              <a:gd name="T12" fmla="*/ 1275740 w 2424113"/>
              <a:gd name="T13" fmla="*/ 2068514 h 2703513"/>
              <a:gd name="T14" fmla="*/ 1422816 w 2424113"/>
              <a:gd name="T15" fmla="*/ 1857376 h 2703513"/>
              <a:gd name="T16" fmla="*/ 1644541 w 2424113"/>
              <a:gd name="T17" fmla="*/ 1598931 h 2703513"/>
              <a:gd name="T18" fmla="*/ 1681707 w 2424113"/>
              <a:gd name="T19" fmla="*/ 1485583 h 2703513"/>
              <a:gd name="T20" fmla="*/ 1663918 w 2424113"/>
              <a:gd name="T21" fmla="*/ 1382078 h 2703513"/>
              <a:gd name="T22" fmla="*/ 1598481 w 2424113"/>
              <a:gd name="T23" fmla="*/ 1328421 h 2703513"/>
              <a:gd name="T24" fmla="*/ 1507630 w 2424113"/>
              <a:gd name="T25" fmla="*/ 1333183 h 2703513"/>
              <a:gd name="T26" fmla="*/ 1446640 w 2424113"/>
              <a:gd name="T27" fmla="*/ 1400176 h 2703513"/>
              <a:gd name="T28" fmla="*/ 1255410 w 2424113"/>
              <a:gd name="T29" fmla="*/ 1412241 h 2703513"/>
              <a:gd name="T30" fmla="*/ 1314812 w 2424113"/>
              <a:gd name="T31" fmla="*/ 1261746 h 2703513"/>
              <a:gd name="T32" fmla="*/ 1432028 w 2424113"/>
              <a:gd name="T33" fmla="*/ 1171893 h 2703513"/>
              <a:gd name="T34" fmla="*/ 794166 w 2424113"/>
              <a:gd name="T35" fmla="*/ 1458278 h 2703513"/>
              <a:gd name="T36" fmla="*/ 592061 w 2424113"/>
              <a:gd name="T37" fmla="*/ 1604328 h 2703513"/>
              <a:gd name="T38" fmla="*/ 662703 w 2424113"/>
              <a:gd name="T39" fmla="*/ 1366521 h 2703513"/>
              <a:gd name="T40" fmla="*/ 791315 w 2424113"/>
              <a:gd name="T41" fmla="*/ 1231266 h 2703513"/>
              <a:gd name="T42" fmla="*/ 113045 w 2424113"/>
              <a:gd name="T43" fmla="*/ 555625 h 2703513"/>
              <a:gd name="T44" fmla="*/ 382320 w 2424113"/>
              <a:gd name="T45" fmla="*/ 782186 h 2703513"/>
              <a:gd name="T46" fmla="*/ 442653 w 2424113"/>
              <a:gd name="T47" fmla="*/ 836446 h 2703513"/>
              <a:gd name="T48" fmla="*/ 773531 w 2424113"/>
              <a:gd name="T49" fmla="*/ 834225 h 2703513"/>
              <a:gd name="T50" fmla="*/ 831324 w 2424113"/>
              <a:gd name="T51" fmla="*/ 776474 h 2703513"/>
              <a:gd name="T52" fmla="*/ 1591837 w 2424113"/>
              <a:gd name="T53" fmla="*/ 719993 h 2703513"/>
              <a:gd name="T54" fmla="*/ 1617557 w 2424113"/>
              <a:gd name="T55" fmla="*/ 806936 h 2703513"/>
              <a:gd name="T56" fmla="*/ 1682336 w 2424113"/>
              <a:gd name="T57" fmla="*/ 853899 h 2703513"/>
              <a:gd name="T58" fmla="*/ 2012262 w 2424113"/>
              <a:gd name="T59" fmla="*/ 843427 h 2703513"/>
              <a:gd name="T60" fmla="*/ 2065291 w 2424113"/>
              <a:gd name="T61" fmla="*/ 779013 h 2703513"/>
              <a:gd name="T62" fmla="*/ 2328216 w 2424113"/>
              <a:gd name="T63" fmla="*/ 557212 h 2703513"/>
              <a:gd name="T64" fmla="*/ 2394582 w 2424113"/>
              <a:gd name="T65" fmla="*/ 600366 h 2703513"/>
              <a:gd name="T66" fmla="*/ 2424113 w 2424113"/>
              <a:gd name="T67" fmla="*/ 685406 h 2703513"/>
              <a:gd name="T68" fmla="*/ 2405061 w 2424113"/>
              <a:gd name="T69" fmla="*/ 2643224 h 2703513"/>
              <a:gd name="T70" fmla="*/ 2344728 w 2424113"/>
              <a:gd name="T71" fmla="*/ 2697167 h 2703513"/>
              <a:gd name="T72" fmla="*/ 73987 w 2424113"/>
              <a:gd name="T73" fmla="*/ 2695263 h 2703513"/>
              <a:gd name="T74" fmla="*/ 16512 w 2424113"/>
              <a:gd name="T75" fmla="*/ 2637512 h 2703513"/>
              <a:gd name="T76" fmla="*/ 635 w 2424113"/>
              <a:gd name="T77" fmla="*/ 678425 h 2703513"/>
              <a:gd name="T78" fmla="*/ 33024 w 2424113"/>
              <a:gd name="T79" fmla="*/ 595607 h 2703513"/>
              <a:gd name="T80" fmla="*/ 101296 w 2424113"/>
              <a:gd name="T81" fmla="*/ 556260 h 2703513"/>
              <a:gd name="T82" fmla="*/ 745446 w 2424113"/>
              <a:gd name="T83" fmla="*/ 24766 h 2703513"/>
              <a:gd name="T84" fmla="*/ 793109 w 2424113"/>
              <a:gd name="T85" fmla="*/ 94933 h 2703513"/>
              <a:gd name="T86" fmla="*/ 795016 w 2424113"/>
              <a:gd name="T87" fmla="*/ 702311 h 2703513"/>
              <a:gd name="T88" fmla="*/ 750212 w 2424113"/>
              <a:gd name="T89" fmla="*/ 775018 h 2703513"/>
              <a:gd name="T90" fmla="*/ 513484 w 2424113"/>
              <a:gd name="T91" fmla="*/ 798513 h 2703513"/>
              <a:gd name="T92" fmla="*/ 443259 w 2424113"/>
              <a:gd name="T93" fmla="*/ 762953 h 2703513"/>
              <a:gd name="T94" fmla="*/ 407671 w 2424113"/>
              <a:gd name="T95" fmla="*/ 682308 h 2703513"/>
              <a:gd name="T96" fmla="*/ 420063 w 2424113"/>
              <a:gd name="T97" fmla="*/ 76518 h 2703513"/>
              <a:gd name="T98" fmla="*/ 475353 w 2424113"/>
              <a:gd name="T99" fmla="*/ 15876 h 2703513"/>
              <a:gd name="T100" fmla="*/ 1939853 w 2424113"/>
              <a:gd name="T101" fmla="*/ 2859 h 2703513"/>
              <a:gd name="T102" fmla="*/ 2004357 w 2424113"/>
              <a:gd name="T103" fmla="*/ 49867 h 2703513"/>
              <a:gd name="T104" fmla="*/ 2030413 w 2424113"/>
              <a:gd name="T105" fmla="*/ 136897 h 2703513"/>
              <a:gd name="T106" fmla="*/ 2007853 w 2424113"/>
              <a:gd name="T107" fmla="*/ 738801 h 2703513"/>
              <a:gd name="T108" fmla="*/ 1945255 w 2424113"/>
              <a:gd name="T109" fmla="*/ 789621 h 2703513"/>
              <a:gd name="T110" fmla="*/ 1705666 w 2424113"/>
              <a:gd name="T111" fmla="*/ 783268 h 2703513"/>
              <a:gd name="T112" fmla="*/ 1650059 w 2424113"/>
              <a:gd name="T113" fmla="*/ 722284 h 2703513"/>
              <a:gd name="T114" fmla="*/ 1637984 w 2424113"/>
              <a:gd name="T115" fmla="*/ 116252 h 2703513"/>
              <a:gd name="T116" fmla="*/ 1673891 w 2424113"/>
              <a:gd name="T117" fmla="*/ 35574 h 2703513"/>
              <a:gd name="T118" fmla="*/ 1744115 w 2424113"/>
              <a:gd name="T119" fmla="*/ 318 h 270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4113" h="2703513">
                <a:moveTo>
                  <a:pt x="1563221" y="1147763"/>
                </a:moveTo>
                <a:lnTo>
                  <a:pt x="1580692" y="1148081"/>
                </a:lnTo>
                <a:lnTo>
                  <a:pt x="1597528" y="1149351"/>
                </a:lnTo>
                <a:lnTo>
                  <a:pt x="1614046" y="1150938"/>
                </a:lnTo>
                <a:lnTo>
                  <a:pt x="1630246" y="1153478"/>
                </a:lnTo>
                <a:lnTo>
                  <a:pt x="1645494" y="1156336"/>
                </a:lnTo>
                <a:lnTo>
                  <a:pt x="1660424" y="1160146"/>
                </a:lnTo>
                <a:lnTo>
                  <a:pt x="1668048" y="1162368"/>
                </a:lnTo>
                <a:lnTo>
                  <a:pt x="1675354" y="1164591"/>
                </a:lnTo>
                <a:lnTo>
                  <a:pt x="1682342" y="1167448"/>
                </a:lnTo>
                <a:lnTo>
                  <a:pt x="1689013" y="1169988"/>
                </a:lnTo>
                <a:lnTo>
                  <a:pt x="1696002" y="1172528"/>
                </a:lnTo>
                <a:lnTo>
                  <a:pt x="1702990" y="1175703"/>
                </a:lnTo>
                <a:lnTo>
                  <a:pt x="1709661" y="1178878"/>
                </a:lnTo>
                <a:lnTo>
                  <a:pt x="1715696" y="1182053"/>
                </a:lnTo>
                <a:lnTo>
                  <a:pt x="1722367" y="1185863"/>
                </a:lnTo>
                <a:lnTo>
                  <a:pt x="1728720" y="1189356"/>
                </a:lnTo>
                <a:lnTo>
                  <a:pt x="1735073" y="1193483"/>
                </a:lnTo>
                <a:lnTo>
                  <a:pt x="1740791" y="1197293"/>
                </a:lnTo>
                <a:lnTo>
                  <a:pt x="1746827" y="1201738"/>
                </a:lnTo>
                <a:lnTo>
                  <a:pt x="1752862" y="1205866"/>
                </a:lnTo>
                <a:lnTo>
                  <a:pt x="1758263" y="1210628"/>
                </a:lnTo>
                <a:lnTo>
                  <a:pt x="1763980" y="1215073"/>
                </a:lnTo>
                <a:lnTo>
                  <a:pt x="1769063" y="1220173"/>
                </a:lnTo>
                <a:lnTo>
                  <a:pt x="1774463" y="1225233"/>
                </a:lnTo>
                <a:lnTo>
                  <a:pt x="1779863" y="1230313"/>
                </a:lnTo>
                <a:lnTo>
                  <a:pt x="1784946" y="1235711"/>
                </a:lnTo>
                <a:lnTo>
                  <a:pt x="1794476" y="1247141"/>
                </a:lnTo>
                <a:lnTo>
                  <a:pt x="1803688" y="1258571"/>
                </a:lnTo>
                <a:lnTo>
                  <a:pt x="1812264" y="1270318"/>
                </a:lnTo>
                <a:lnTo>
                  <a:pt x="1820206" y="1282383"/>
                </a:lnTo>
                <a:lnTo>
                  <a:pt x="1827512" y="1294766"/>
                </a:lnTo>
                <a:lnTo>
                  <a:pt x="1834183" y="1307783"/>
                </a:lnTo>
                <a:lnTo>
                  <a:pt x="1840218" y="1320801"/>
                </a:lnTo>
                <a:lnTo>
                  <a:pt x="1845301" y="1334453"/>
                </a:lnTo>
                <a:lnTo>
                  <a:pt x="1850066" y="1348106"/>
                </a:lnTo>
                <a:lnTo>
                  <a:pt x="1854195" y="1362393"/>
                </a:lnTo>
                <a:lnTo>
                  <a:pt x="1857372" y="1377316"/>
                </a:lnTo>
                <a:lnTo>
                  <a:pt x="1860548" y="1391921"/>
                </a:lnTo>
                <a:lnTo>
                  <a:pt x="1862772" y="1407161"/>
                </a:lnTo>
                <a:lnTo>
                  <a:pt x="1864043" y="1422718"/>
                </a:lnTo>
                <a:lnTo>
                  <a:pt x="1864996" y="1438593"/>
                </a:lnTo>
                <a:lnTo>
                  <a:pt x="1865313" y="1454468"/>
                </a:lnTo>
                <a:lnTo>
                  <a:pt x="1864996" y="1472883"/>
                </a:lnTo>
                <a:lnTo>
                  <a:pt x="1864043" y="1491616"/>
                </a:lnTo>
                <a:lnTo>
                  <a:pt x="1862137" y="1509396"/>
                </a:lnTo>
                <a:lnTo>
                  <a:pt x="1859913" y="1527493"/>
                </a:lnTo>
                <a:lnTo>
                  <a:pt x="1856419" y="1544956"/>
                </a:lnTo>
                <a:lnTo>
                  <a:pt x="1852607" y="1562418"/>
                </a:lnTo>
                <a:lnTo>
                  <a:pt x="1847842" y="1579563"/>
                </a:lnTo>
                <a:lnTo>
                  <a:pt x="1842442" y="1596073"/>
                </a:lnTo>
                <a:lnTo>
                  <a:pt x="1836089" y="1613218"/>
                </a:lnTo>
                <a:lnTo>
                  <a:pt x="1829100" y="1630046"/>
                </a:lnTo>
                <a:lnTo>
                  <a:pt x="1821159" y="1647508"/>
                </a:lnTo>
                <a:lnTo>
                  <a:pt x="1812582" y="1664971"/>
                </a:lnTo>
                <a:lnTo>
                  <a:pt x="1803052" y="1682751"/>
                </a:lnTo>
                <a:lnTo>
                  <a:pt x="1792570" y="1700531"/>
                </a:lnTo>
                <a:lnTo>
                  <a:pt x="1781452" y="1718628"/>
                </a:lnTo>
                <a:lnTo>
                  <a:pt x="1769063" y="1737361"/>
                </a:lnTo>
                <a:lnTo>
                  <a:pt x="1760168" y="1750061"/>
                </a:lnTo>
                <a:lnTo>
                  <a:pt x="1749368" y="1764348"/>
                </a:lnTo>
                <a:lnTo>
                  <a:pt x="1736979" y="1779906"/>
                </a:lnTo>
                <a:lnTo>
                  <a:pt x="1722685" y="1796733"/>
                </a:lnTo>
                <a:lnTo>
                  <a:pt x="1706802" y="1814831"/>
                </a:lnTo>
                <a:lnTo>
                  <a:pt x="1689648" y="1834833"/>
                </a:lnTo>
                <a:lnTo>
                  <a:pt x="1670589" y="1855471"/>
                </a:lnTo>
                <a:lnTo>
                  <a:pt x="1649624" y="1878013"/>
                </a:lnTo>
                <a:lnTo>
                  <a:pt x="1610234" y="1919606"/>
                </a:lnTo>
                <a:lnTo>
                  <a:pt x="1579103" y="1953896"/>
                </a:lnTo>
                <a:lnTo>
                  <a:pt x="1566715" y="1968501"/>
                </a:lnTo>
                <a:lnTo>
                  <a:pt x="1555597" y="1980566"/>
                </a:lnTo>
                <a:lnTo>
                  <a:pt x="1547020" y="1991044"/>
                </a:lnTo>
                <a:lnTo>
                  <a:pt x="1540349" y="1999616"/>
                </a:lnTo>
                <a:lnTo>
                  <a:pt x="1534631" y="2006919"/>
                </a:lnTo>
                <a:lnTo>
                  <a:pt x="1529231" y="2014539"/>
                </a:lnTo>
                <a:lnTo>
                  <a:pt x="1524466" y="2021841"/>
                </a:lnTo>
                <a:lnTo>
                  <a:pt x="1519384" y="2029461"/>
                </a:lnTo>
                <a:lnTo>
                  <a:pt x="1514937" y="2036764"/>
                </a:lnTo>
                <a:lnTo>
                  <a:pt x="1510489" y="2043749"/>
                </a:lnTo>
                <a:lnTo>
                  <a:pt x="1506677" y="2051051"/>
                </a:lnTo>
                <a:lnTo>
                  <a:pt x="1502866" y="2058036"/>
                </a:lnTo>
                <a:lnTo>
                  <a:pt x="1865313" y="2058036"/>
                </a:lnTo>
                <a:lnTo>
                  <a:pt x="1865313" y="2254251"/>
                </a:lnTo>
                <a:lnTo>
                  <a:pt x="1225550" y="2254251"/>
                </a:lnTo>
                <a:lnTo>
                  <a:pt x="1226821" y="2240599"/>
                </a:lnTo>
                <a:lnTo>
                  <a:pt x="1228727" y="2226629"/>
                </a:lnTo>
                <a:lnTo>
                  <a:pt x="1230633" y="2213294"/>
                </a:lnTo>
                <a:lnTo>
                  <a:pt x="1233492" y="2199641"/>
                </a:lnTo>
                <a:lnTo>
                  <a:pt x="1236033" y="2186306"/>
                </a:lnTo>
                <a:lnTo>
                  <a:pt x="1238892" y="2172654"/>
                </a:lnTo>
                <a:lnTo>
                  <a:pt x="1242704" y="2159319"/>
                </a:lnTo>
                <a:lnTo>
                  <a:pt x="1246198" y="2145984"/>
                </a:lnTo>
                <a:lnTo>
                  <a:pt x="1250328" y="2132966"/>
                </a:lnTo>
                <a:lnTo>
                  <a:pt x="1254775" y="2119949"/>
                </a:lnTo>
                <a:lnTo>
                  <a:pt x="1259540" y="2106931"/>
                </a:lnTo>
                <a:lnTo>
                  <a:pt x="1264305" y="2093914"/>
                </a:lnTo>
                <a:lnTo>
                  <a:pt x="1270022" y="2081531"/>
                </a:lnTo>
                <a:lnTo>
                  <a:pt x="1275740" y="2068514"/>
                </a:lnTo>
                <a:lnTo>
                  <a:pt x="1281458" y="2056131"/>
                </a:lnTo>
                <a:lnTo>
                  <a:pt x="1287811" y="2043431"/>
                </a:lnTo>
                <a:lnTo>
                  <a:pt x="1294800" y="2030731"/>
                </a:lnTo>
                <a:lnTo>
                  <a:pt x="1302741" y="2017396"/>
                </a:lnTo>
                <a:lnTo>
                  <a:pt x="1311000" y="2004061"/>
                </a:lnTo>
                <a:lnTo>
                  <a:pt x="1320212" y="1989456"/>
                </a:lnTo>
                <a:lnTo>
                  <a:pt x="1330377" y="1975169"/>
                </a:lnTo>
                <a:lnTo>
                  <a:pt x="1341178" y="1959611"/>
                </a:lnTo>
                <a:lnTo>
                  <a:pt x="1352613" y="1944054"/>
                </a:lnTo>
                <a:lnTo>
                  <a:pt x="1365320" y="1927544"/>
                </a:lnTo>
                <a:lnTo>
                  <a:pt x="1378344" y="1910716"/>
                </a:lnTo>
                <a:lnTo>
                  <a:pt x="1392638" y="1893571"/>
                </a:lnTo>
                <a:lnTo>
                  <a:pt x="1407251" y="1875791"/>
                </a:lnTo>
                <a:lnTo>
                  <a:pt x="1422816" y="1857376"/>
                </a:lnTo>
                <a:lnTo>
                  <a:pt x="1439334" y="1838643"/>
                </a:lnTo>
                <a:lnTo>
                  <a:pt x="1456488" y="1819593"/>
                </a:lnTo>
                <a:lnTo>
                  <a:pt x="1474276" y="1799908"/>
                </a:lnTo>
                <a:lnTo>
                  <a:pt x="1493018" y="1779271"/>
                </a:lnTo>
                <a:lnTo>
                  <a:pt x="1522560" y="1747521"/>
                </a:lnTo>
                <a:lnTo>
                  <a:pt x="1548926" y="1717993"/>
                </a:lnTo>
                <a:lnTo>
                  <a:pt x="1572433" y="1691641"/>
                </a:lnTo>
                <a:lnTo>
                  <a:pt x="1592445" y="1667828"/>
                </a:lnTo>
                <a:lnTo>
                  <a:pt x="1609916" y="1646556"/>
                </a:lnTo>
                <a:lnTo>
                  <a:pt x="1624529" y="1627823"/>
                </a:lnTo>
                <a:lnTo>
                  <a:pt x="1630882" y="1619568"/>
                </a:lnTo>
                <a:lnTo>
                  <a:pt x="1635964" y="1611948"/>
                </a:lnTo>
                <a:lnTo>
                  <a:pt x="1640729" y="1604963"/>
                </a:lnTo>
                <a:lnTo>
                  <a:pt x="1644541" y="1598931"/>
                </a:lnTo>
                <a:lnTo>
                  <a:pt x="1649306" y="1590676"/>
                </a:lnTo>
                <a:lnTo>
                  <a:pt x="1653435" y="1582738"/>
                </a:lnTo>
                <a:lnTo>
                  <a:pt x="1657565" y="1574483"/>
                </a:lnTo>
                <a:lnTo>
                  <a:pt x="1661059" y="1566228"/>
                </a:lnTo>
                <a:lnTo>
                  <a:pt x="1664553" y="1557973"/>
                </a:lnTo>
                <a:lnTo>
                  <a:pt x="1667412" y="1550036"/>
                </a:lnTo>
                <a:lnTo>
                  <a:pt x="1670271" y="1541781"/>
                </a:lnTo>
                <a:lnTo>
                  <a:pt x="1673130" y="1533843"/>
                </a:lnTo>
                <a:lnTo>
                  <a:pt x="1675036" y="1525588"/>
                </a:lnTo>
                <a:lnTo>
                  <a:pt x="1676942" y="1517968"/>
                </a:lnTo>
                <a:lnTo>
                  <a:pt x="1678530" y="1509713"/>
                </a:lnTo>
                <a:lnTo>
                  <a:pt x="1679801" y="1501776"/>
                </a:lnTo>
                <a:lnTo>
                  <a:pt x="1680754" y="1493838"/>
                </a:lnTo>
                <a:lnTo>
                  <a:pt x="1681707" y="1485583"/>
                </a:lnTo>
                <a:lnTo>
                  <a:pt x="1682342" y="1477646"/>
                </a:lnTo>
                <a:lnTo>
                  <a:pt x="1682342" y="1469708"/>
                </a:lnTo>
                <a:lnTo>
                  <a:pt x="1682342" y="1460818"/>
                </a:lnTo>
                <a:lnTo>
                  <a:pt x="1682025" y="1452563"/>
                </a:lnTo>
                <a:lnTo>
                  <a:pt x="1681389" y="1444308"/>
                </a:lnTo>
                <a:lnTo>
                  <a:pt x="1680119" y="1436371"/>
                </a:lnTo>
                <a:lnTo>
                  <a:pt x="1678848" y="1428433"/>
                </a:lnTo>
                <a:lnTo>
                  <a:pt x="1677577" y="1421448"/>
                </a:lnTo>
                <a:lnTo>
                  <a:pt x="1675989" y="1414146"/>
                </a:lnTo>
                <a:lnTo>
                  <a:pt x="1674083" y="1407161"/>
                </a:lnTo>
                <a:lnTo>
                  <a:pt x="1671860" y="1400493"/>
                </a:lnTo>
                <a:lnTo>
                  <a:pt x="1669318" y="1393826"/>
                </a:lnTo>
                <a:lnTo>
                  <a:pt x="1666777" y="1388111"/>
                </a:lnTo>
                <a:lnTo>
                  <a:pt x="1663918" y="1382078"/>
                </a:lnTo>
                <a:lnTo>
                  <a:pt x="1660424" y="1376363"/>
                </a:lnTo>
                <a:lnTo>
                  <a:pt x="1657247" y="1370966"/>
                </a:lnTo>
                <a:lnTo>
                  <a:pt x="1653435" y="1365886"/>
                </a:lnTo>
                <a:lnTo>
                  <a:pt x="1649624" y="1361123"/>
                </a:lnTo>
                <a:lnTo>
                  <a:pt x="1645176" y="1356361"/>
                </a:lnTo>
                <a:lnTo>
                  <a:pt x="1640729" y="1352233"/>
                </a:lnTo>
                <a:lnTo>
                  <a:pt x="1635964" y="1348106"/>
                </a:lnTo>
                <a:lnTo>
                  <a:pt x="1631517" y="1344296"/>
                </a:lnTo>
                <a:lnTo>
                  <a:pt x="1626434" y="1340803"/>
                </a:lnTo>
                <a:lnTo>
                  <a:pt x="1621352" y="1337946"/>
                </a:lnTo>
                <a:lnTo>
                  <a:pt x="1615952" y="1335088"/>
                </a:lnTo>
                <a:lnTo>
                  <a:pt x="1610234" y="1332231"/>
                </a:lnTo>
                <a:lnTo>
                  <a:pt x="1604516" y="1330326"/>
                </a:lnTo>
                <a:lnTo>
                  <a:pt x="1598481" y="1328421"/>
                </a:lnTo>
                <a:lnTo>
                  <a:pt x="1592445" y="1326833"/>
                </a:lnTo>
                <a:lnTo>
                  <a:pt x="1586092" y="1325563"/>
                </a:lnTo>
                <a:lnTo>
                  <a:pt x="1579739" y="1324611"/>
                </a:lnTo>
                <a:lnTo>
                  <a:pt x="1572750" y="1323341"/>
                </a:lnTo>
                <a:lnTo>
                  <a:pt x="1565762" y="1323023"/>
                </a:lnTo>
                <a:lnTo>
                  <a:pt x="1558773" y="1323023"/>
                </a:lnTo>
                <a:lnTo>
                  <a:pt x="1551785" y="1323023"/>
                </a:lnTo>
                <a:lnTo>
                  <a:pt x="1544796" y="1323658"/>
                </a:lnTo>
                <a:lnTo>
                  <a:pt x="1538126" y="1324611"/>
                </a:lnTo>
                <a:lnTo>
                  <a:pt x="1531772" y="1325563"/>
                </a:lnTo>
                <a:lnTo>
                  <a:pt x="1525419" y="1326833"/>
                </a:lnTo>
                <a:lnTo>
                  <a:pt x="1519066" y="1328738"/>
                </a:lnTo>
                <a:lnTo>
                  <a:pt x="1513031" y="1330643"/>
                </a:lnTo>
                <a:lnTo>
                  <a:pt x="1507630" y="1333183"/>
                </a:lnTo>
                <a:lnTo>
                  <a:pt x="1501913" y="1335723"/>
                </a:lnTo>
                <a:lnTo>
                  <a:pt x="1496512" y="1338581"/>
                </a:lnTo>
                <a:lnTo>
                  <a:pt x="1491112" y="1342073"/>
                </a:lnTo>
                <a:lnTo>
                  <a:pt x="1486030" y="1345566"/>
                </a:lnTo>
                <a:lnTo>
                  <a:pt x="1481265" y="1349058"/>
                </a:lnTo>
                <a:lnTo>
                  <a:pt x="1476500" y="1353503"/>
                </a:lnTo>
                <a:lnTo>
                  <a:pt x="1472370" y="1357948"/>
                </a:lnTo>
                <a:lnTo>
                  <a:pt x="1467606" y="1363028"/>
                </a:lnTo>
                <a:lnTo>
                  <a:pt x="1463794" y="1367791"/>
                </a:lnTo>
                <a:lnTo>
                  <a:pt x="1459664" y="1373506"/>
                </a:lnTo>
                <a:lnTo>
                  <a:pt x="1456170" y="1379538"/>
                </a:lnTo>
                <a:lnTo>
                  <a:pt x="1452993" y="1386206"/>
                </a:lnTo>
                <a:lnTo>
                  <a:pt x="1449499" y="1392873"/>
                </a:lnTo>
                <a:lnTo>
                  <a:pt x="1446640" y="1400176"/>
                </a:lnTo>
                <a:lnTo>
                  <a:pt x="1443781" y="1407796"/>
                </a:lnTo>
                <a:lnTo>
                  <a:pt x="1441240" y="1415733"/>
                </a:lnTo>
                <a:lnTo>
                  <a:pt x="1439016" y="1424306"/>
                </a:lnTo>
                <a:lnTo>
                  <a:pt x="1436793" y="1433196"/>
                </a:lnTo>
                <a:lnTo>
                  <a:pt x="1435204" y="1442403"/>
                </a:lnTo>
                <a:lnTo>
                  <a:pt x="1432981" y="1452246"/>
                </a:lnTo>
                <a:lnTo>
                  <a:pt x="1431710" y="1462406"/>
                </a:lnTo>
                <a:lnTo>
                  <a:pt x="1430440" y="1472883"/>
                </a:lnTo>
                <a:lnTo>
                  <a:pt x="1429487" y="1483996"/>
                </a:lnTo>
                <a:lnTo>
                  <a:pt x="1428851" y="1495108"/>
                </a:lnTo>
                <a:lnTo>
                  <a:pt x="1246833" y="1474153"/>
                </a:lnTo>
                <a:lnTo>
                  <a:pt x="1249375" y="1452563"/>
                </a:lnTo>
                <a:lnTo>
                  <a:pt x="1252234" y="1432243"/>
                </a:lnTo>
                <a:lnTo>
                  <a:pt x="1255410" y="1412241"/>
                </a:lnTo>
                <a:lnTo>
                  <a:pt x="1259540" y="1392873"/>
                </a:lnTo>
                <a:lnTo>
                  <a:pt x="1263669" y="1374776"/>
                </a:lnTo>
                <a:lnTo>
                  <a:pt x="1269069" y="1356996"/>
                </a:lnTo>
                <a:lnTo>
                  <a:pt x="1274470" y="1340168"/>
                </a:lnTo>
                <a:lnTo>
                  <a:pt x="1280505" y="1324611"/>
                </a:lnTo>
                <a:lnTo>
                  <a:pt x="1283682" y="1316673"/>
                </a:lnTo>
                <a:lnTo>
                  <a:pt x="1287176" y="1309053"/>
                </a:lnTo>
                <a:lnTo>
                  <a:pt x="1290670" y="1301751"/>
                </a:lnTo>
                <a:lnTo>
                  <a:pt x="1294482" y="1294448"/>
                </a:lnTo>
                <a:lnTo>
                  <a:pt x="1298294" y="1287463"/>
                </a:lnTo>
                <a:lnTo>
                  <a:pt x="1302423" y="1281113"/>
                </a:lnTo>
                <a:lnTo>
                  <a:pt x="1306235" y="1274446"/>
                </a:lnTo>
                <a:lnTo>
                  <a:pt x="1310683" y="1267778"/>
                </a:lnTo>
                <a:lnTo>
                  <a:pt x="1314812" y="1261746"/>
                </a:lnTo>
                <a:lnTo>
                  <a:pt x="1318942" y="1255713"/>
                </a:lnTo>
                <a:lnTo>
                  <a:pt x="1323707" y="1249998"/>
                </a:lnTo>
                <a:lnTo>
                  <a:pt x="1328789" y="1244283"/>
                </a:lnTo>
                <a:lnTo>
                  <a:pt x="1333554" y="1238886"/>
                </a:lnTo>
                <a:lnTo>
                  <a:pt x="1338636" y="1233806"/>
                </a:lnTo>
                <a:lnTo>
                  <a:pt x="1343719" y="1228726"/>
                </a:lnTo>
                <a:lnTo>
                  <a:pt x="1349119" y="1223963"/>
                </a:lnTo>
                <a:lnTo>
                  <a:pt x="1359920" y="1214756"/>
                </a:lnTo>
                <a:lnTo>
                  <a:pt x="1371038" y="1206183"/>
                </a:lnTo>
                <a:lnTo>
                  <a:pt x="1382791" y="1197928"/>
                </a:lnTo>
                <a:lnTo>
                  <a:pt x="1394544" y="1190626"/>
                </a:lnTo>
                <a:lnTo>
                  <a:pt x="1406615" y="1183958"/>
                </a:lnTo>
                <a:lnTo>
                  <a:pt x="1419322" y="1177608"/>
                </a:lnTo>
                <a:lnTo>
                  <a:pt x="1432028" y="1171893"/>
                </a:lnTo>
                <a:lnTo>
                  <a:pt x="1445370" y="1167131"/>
                </a:lnTo>
                <a:lnTo>
                  <a:pt x="1459029" y="1162368"/>
                </a:lnTo>
                <a:lnTo>
                  <a:pt x="1473006" y="1158558"/>
                </a:lnTo>
                <a:lnTo>
                  <a:pt x="1487300" y="1155066"/>
                </a:lnTo>
                <a:lnTo>
                  <a:pt x="1501595" y="1152526"/>
                </a:lnTo>
                <a:lnTo>
                  <a:pt x="1516525" y="1150621"/>
                </a:lnTo>
                <a:lnTo>
                  <a:pt x="1532090" y="1149351"/>
                </a:lnTo>
                <a:lnTo>
                  <a:pt x="1547338" y="1148081"/>
                </a:lnTo>
                <a:lnTo>
                  <a:pt x="1563221" y="1147763"/>
                </a:lnTo>
                <a:close/>
                <a:moveTo>
                  <a:pt x="828378" y="1147763"/>
                </a:moveTo>
                <a:lnTo>
                  <a:pt x="976313" y="1147763"/>
                </a:lnTo>
                <a:lnTo>
                  <a:pt x="976313" y="2254251"/>
                </a:lnTo>
                <a:lnTo>
                  <a:pt x="794166" y="2254251"/>
                </a:lnTo>
                <a:lnTo>
                  <a:pt x="794166" y="1458278"/>
                </a:lnTo>
                <a:lnTo>
                  <a:pt x="781178" y="1471613"/>
                </a:lnTo>
                <a:lnTo>
                  <a:pt x="768507" y="1484631"/>
                </a:lnTo>
                <a:lnTo>
                  <a:pt x="755519" y="1497013"/>
                </a:lnTo>
                <a:lnTo>
                  <a:pt x="741897" y="1509078"/>
                </a:lnTo>
                <a:lnTo>
                  <a:pt x="727959" y="1520508"/>
                </a:lnTo>
                <a:lnTo>
                  <a:pt x="714338" y="1531621"/>
                </a:lnTo>
                <a:lnTo>
                  <a:pt x="699766" y="1542098"/>
                </a:lnTo>
                <a:lnTo>
                  <a:pt x="685511" y="1552258"/>
                </a:lnTo>
                <a:lnTo>
                  <a:pt x="670622" y="1562418"/>
                </a:lnTo>
                <a:lnTo>
                  <a:pt x="655417" y="1571626"/>
                </a:lnTo>
                <a:lnTo>
                  <a:pt x="639895" y="1580516"/>
                </a:lnTo>
                <a:lnTo>
                  <a:pt x="624373" y="1589088"/>
                </a:lnTo>
                <a:lnTo>
                  <a:pt x="608534" y="1597026"/>
                </a:lnTo>
                <a:lnTo>
                  <a:pt x="592061" y="1604328"/>
                </a:lnTo>
                <a:lnTo>
                  <a:pt x="575589" y="1611631"/>
                </a:lnTo>
                <a:lnTo>
                  <a:pt x="558800" y="1618298"/>
                </a:lnTo>
                <a:lnTo>
                  <a:pt x="558800" y="1426846"/>
                </a:lnTo>
                <a:lnTo>
                  <a:pt x="567670" y="1423353"/>
                </a:lnTo>
                <a:lnTo>
                  <a:pt x="576856" y="1419226"/>
                </a:lnTo>
                <a:lnTo>
                  <a:pt x="586043" y="1415098"/>
                </a:lnTo>
                <a:lnTo>
                  <a:pt x="595229" y="1410018"/>
                </a:lnTo>
                <a:lnTo>
                  <a:pt x="604416" y="1405256"/>
                </a:lnTo>
                <a:lnTo>
                  <a:pt x="613919" y="1399541"/>
                </a:lnTo>
                <a:lnTo>
                  <a:pt x="623739" y="1393508"/>
                </a:lnTo>
                <a:lnTo>
                  <a:pt x="633243" y="1387793"/>
                </a:lnTo>
                <a:lnTo>
                  <a:pt x="643063" y="1381126"/>
                </a:lnTo>
                <a:lnTo>
                  <a:pt x="652883" y="1373823"/>
                </a:lnTo>
                <a:lnTo>
                  <a:pt x="662703" y="1366521"/>
                </a:lnTo>
                <a:lnTo>
                  <a:pt x="672523" y="1358583"/>
                </a:lnTo>
                <a:lnTo>
                  <a:pt x="682660" y="1350963"/>
                </a:lnTo>
                <a:lnTo>
                  <a:pt x="692797" y="1342391"/>
                </a:lnTo>
                <a:lnTo>
                  <a:pt x="703567" y="1333501"/>
                </a:lnTo>
                <a:lnTo>
                  <a:pt x="713704" y="1323976"/>
                </a:lnTo>
                <a:lnTo>
                  <a:pt x="723841" y="1314451"/>
                </a:lnTo>
                <a:lnTo>
                  <a:pt x="733661" y="1304608"/>
                </a:lnTo>
                <a:lnTo>
                  <a:pt x="743164" y="1294766"/>
                </a:lnTo>
                <a:lnTo>
                  <a:pt x="752034" y="1284923"/>
                </a:lnTo>
                <a:lnTo>
                  <a:pt x="760904" y="1274446"/>
                </a:lnTo>
                <a:lnTo>
                  <a:pt x="769140" y="1263968"/>
                </a:lnTo>
                <a:lnTo>
                  <a:pt x="776743" y="1253173"/>
                </a:lnTo>
                <a:lnTo>
                  <a:pt x="784345" y="1242378"/>
                </a:lnTo>
                <a:lnTo>
                  <a:pt x="791315" y="1231266"/>
                </a:lnTo>
                <a:lnTo>
                  <a:pt x="797650" y="1219836"/>
                </a:lnTo>
                <a:lnTo>
                  <a:pt x="803669" y="1208406"/>
                </a:lnTo>
                <a:lnTo>
                  <a:pt x="809688" y="1196658"/>
                </a:lnTo>
                <a:lnTo>
                  <a:pt x="814756" y="1184911"/>
                </a:lnTo>
                <a:lnTo>
                  <a:pt x="819825" y="1172528"/>
                </a:lnTo>
                <a:lnTo>
                  <a:pt x="824259" y="1160463"/>
                </a:lnTo>
                <a:lnTo>
                  <a:pt x="828378" y="1147763"/>
                </a:lnTo>
                <a:close/>
                <a:moveTo>
                  <a:pt x="181634" y="1037623"/>
                </a:moveTo>
                <a:lnTo>
                  <a:pt x="181634" y="2421740"/>
                </a:lnTo>
                <a:lnTo>
                  <a:pt x="2242479" y="2421740"/>
                </a:lnTo>
                <a:lnTo>
                  <a:pt x="2242479" y="1037623"/>
                </a:lnTo>
                <a:lnTo>
                  <a:pt x="181634" y="1037623"/>
                </a:lnTo>
                <a:close/>
                <a:moveTo>
                  <a:pt x="107329" y="555625"/>
                </a:moveTo>
                <a:lnTo>
                  <a:pt x="113045" y="555625"/>
                </a:lnTo>
                <a:lnTo>
                  <a:pt x="362950" y="555625"/>
                </a:lnTo>
                <a:lnTo>
                  <a:pt x="362950" y="705714"/>
                </a:lnTo>
                <a:lnTo>
                  <a:pt x="363267" y="712695"/>
                </a:lnTo>
                <a:lnTo>
                  <a:pt x="363585" y="719676"/>
                </a:lnTo>
                <a:lnTo>
                  <a:pt x="364220" y="726339"/>
                </a:lnTo>
                <a:lnTo>
                  <a:pt x="365173" y="733003"/>
                </a:lnTo>
                <a:lnTo>
                  <a:pt x="366443" y="739666"/>
                </a:lnTo>
                <a:lnTo>
                  <a:pt x="368348" y="746330"/>
                </a:lnTo>
                <a:lnTo>
                  <a:pt x="369936" y="752676"/>
                </a:lnTo>
                <a:lnTo>
                  <a:pt x="371841" y="758705"/>
                </a:lnTo>
                <a:lnTo>
                  <a:pt x="374064" y="765051"/>
                </a:lnTo>
                <a:lnTo>
                  <a:pt x="376922" y="771080"/>
                </a:lnTo>
                <a:lnTo>
                  <a:pt x="379462" y="776474"/>
                </a:lnTo>
                <a:lnTo>
                  <a:pt x="382320" y="782186"/>
                </a:lnTo>
                <a:lnTo>
                  <a:pt x="385495" y="787263"/>
                </a:lnTo>
                <a:lnTo>
                  <a:pt x="388988" y="792657"/>
                </a:lnTo>
                <a:lnTo>
                  <a:pt x="392164" y="797734"/>
                </a:lnTo>
                <a:lnTo>
                  <a:pt x="396292" y="802494"/>
                </a:lnTo>
                <a:lnTo>
                  <a:pt x="400102" y="806936"/>
                </a:lnTo>
                <a:lnTo>
                  <a:pt x="404230" y="811061"/>
                </a:lnTo>
                <a:lnTo>
                  <a:pt x="408358" y="815504"/>
                </a:lnTo>
                <a:lnTo>
                  <a:pt x="413121" y="818994"/>
                </a:lnTo>
                <a:lnTo>
                  <a:pt x="417567" y="822485"/>
                </a:lnTo>
                <a:lnTo>
                  <a:pt x="422330" y="825975"/>
                </a:lnTo>
                <a:lnTo>
                  <a:pt x="427093" y="828831"/>
                </a:lnTo>
                <a:lnTo>
                  <a:pt x="432174" y="831687"/>
                </a:lnTo>
                <a:lnTo>
                  <a:pt x="437572" y="834225"/>
                </a:lnTo>
                <a:lnTo>
                  <a:pt x="442653" y="836446"/>
                </a:lnTo>
                <a:lnTo>
                  <a:pt x="448051" y="838033"/>
                </a:lnTo>
                <a:lnTo>
                  <a:pt x="453449" y="839620"/>
                </a:lnTo>
                <a:lnTo>
                  <a:pt x="458847" y="841206"/>
                </a:lnTo>
                <a:lnTo>
                  <a:pt x="464881" y="841841"/>
                </a:lnTo>
                <a:lnTo>
                  <a:pt x="470279" y="842475"/>
                </a:lnTo>
                <a:lnTo>
                  <a:pt x="476312" y="842475"/>
                </a:lnTo>
                <a:lnTo>
                  <a:pt x="734474" y="842475"/>
                </a:lnTo>
                <a:lnTo>
                  <a:pt x="740189" y="842475"/>
                </a:lnTo>
                <a:lnTo>
                  <a:pt x="745905" y="841841"/>
                </a:lnTo>
                <a:lnTo>
                  <a:pt x="751621" y="841206"/>
                </a:lnTo>
                <a:lnTo>
                  <a:pt x="757337" y="839620"/>
                </a:lnTo>
                <a:lnTo>
                  <a:pt x="762735" y="838033"/>
                </a:lnTo>
                <a:lnTo>
                  <a:pt x="768133" y="836446"/>
                </a:lnTo>
                <a:lnTo>
                  <a:pt x="773531" y="834225"/>
                </a:lnTo>
                <a:lnTo>
                  <a:pt x="778612" y="831687"/>
                </a:lnTo>
                <a:lnTo>
                  <a:pt x="783693" y="828831"/>
                </a:lnTo>
                <a:lnTo>
                  <a:pt x="788456" y="825975"/>
                </a:lnTo>
                <a:lnTo>
                  <a:pt x="793219" y="822485"/>
                </a:lnTo>
                <a:lnTo>
                  <a:pt x="797664" y="818994"/>
                </a:lnTo>
                <a:lnTo>
                  <a:pt x="802110" y="815504"/>
                </a:lnTo>
                <a:lnTo>
                  <a:pt x="806238" y="811061"/>
                </a:lnTo>
                <a:lnTo>
                  <a:pt x="810684" y="806936"/>
                </a:lnTo>
                <a:lnTo>
                  <a:pt x="814494" y="802494"/>
                </a:lnTo>
                <a:lnTo>
                  <a:pt x="818305" y="797734"/>
                </a:lnTo>
                <a:lnTo>
                  <a:pt x="821798" y="792657"/>
                </a:lnTo>
                <a:lnTo>
                  <a:pt x="824973" y="787263"/>
                </a:lnTo>
                <a:lnTo>
                  <a:pt x="828466" y="782186"/>
                </a:lnTo>
                <a:lnTo>
                  <a:pt x="831324" y="776474"/>
                </a:lnTo>
                <a:lnTo>
                  <a:pt x="833864" y="771080"/>
                </a:lnTo>
                <a:lnTo>
                  <a:pt x="836405" y="765051"/>
                </a:lnTo>
                <a:lnTo>
                  <a:pt x="838627" y="758705"/>
                </a:lnTo>
                <a:lnTo>
                  <a:pt x="840533" y="752676"/>
                </a:lnTo>
                <a:lnTo>
                  <a:pt x="842438" y="746330"/>
                </a:lnTo>
                <a:lnTo>
                  <a:pt x="844343" y="739666"/>
                </a:lnTo>
                <a:lnTo>
                  <a:pt x="845296" y="733003"/>
                </a:lnTo>
                <a:lnTo>
                  <a:pt x="846248" y="726339"/>
                </a:lnTo>
                <a:lnTo>
                  <a:pt x="847201" y="719676"/>
                </a:lnTo>
                <a:lnTo>
                  <a:pt x="847518" y="712695"/>
                </a:lnTo>
                <a:lnTo>
                  <a:pt x="847518" y="705714"/>
                </a:lnTo>
                <a:lnTo>
                  <a:pt x="847518" y="555625"/>
                </a:lnTo>
                <a:lnTo>
                  <a:pt x="1591837" y="555625"/>
                </a:lnTo>
                <a:lnTo>
                  <a:pt x="1591837" y="719993"/>
                </a:lnTo>
                <a:lnTo>
                  <a:pt x="1591837" y="727291"/>
                </a:lnTo>
                <a:lnTo>
                  <a:pt x="1592472" y="733955"/>
                </a:lnTo>
                <a:lnTo>
                  <a:pt x="1593424" y="740618"/>
                </a:lnTo>
                <a:lnTo>
                  <a:pt x="1594377" y="747599"/>
                </a:lnTo>
                <a:lnTo>
                  <a:pt x="1595647" y="754263"/>
                </a:lnTo>
                <a:lnTo>
                  <a:pt x="1596917" y="760609"/>
                </a:lnTo>
                <a:lnTo>
                  <a:pt x="1598822" y="766955"/>
                </a:lnTo>
                <a:lnTo>
                  <a:pt x="1600728" y="773301"/>
                </a:lnTo>
                <a:lnTo>
                  <a:pt x="1603268" y="779013"/>
                </a:lnTo>
                <a:lnTo>
                  <a:pt x="1605491" y="785042"/>
                </a:lnTo>
                <a:lnTo>
                  <a:pt x="1608349" y="791071"/>
                </a:lnTo>
                <a:lnTo>
                  <a:pt x="1611207" y="796148"/>
                </a:lnTo>
                <a:lnTo>
                  <a:pt x="1614382" y="801859"/>
                </a:lnTo>
                <a:lnTo>
                  <a:pt x="1617557" y="806936"/>
                </a:lnTo>
                <a:lnTo>
                  <a:pt x="1621368" y="811696"/>
                </a:lnTo>
                <a:lnTo>
                  <a:pt x="1624861" y="816773"/>
                </a:lnTo>
                <a:lnTo>
                  <a:pt x="1628989" y="821215"/>
                </a:lnTo>
                <a:lnTo>
                  <a:pt x="1633117" y="825658"/>
                </a:lnTo>
                <a:lnTo>
                  <a:pt x="1637563" y="829466"/>
                </a:lnTo>
                <a:lnTo>
                  <a:pt x="1641691" y="833591"/>
                </a:lnTo>
                <a:lnTo>
                  <a:pt x="1646454" y="836764"/>
                </a:lnTo>
                <a:lnTo>
                  <a:pt x="1651217" y="839937"/>
                </a:lnTo>
                <a:lnTo>
                  <a:pt x="1655980" y="843427"/>
                </a:lnTo>
                <a:lnTo>
                  <a:pt x="1661061" y="845966"/>
                </a:lnTo>
                <a:lnTo>
                  <a:pt x="1666141" y="848187"/>
                </a:lnTo>
                <a:lnTo>
                  <a:pt x="1671222" y="850726"/>
                </a:lnTo>
                <a:lnTo>
                  <a:pt x="1676620" y="852629"/>
                </a:lnTo>
                <a:lnTo>
                  <a:pt x="1682336" y="853899"/>
                </a:lnTo>
                <a:lnTo>
                  <a:pt x="1687734" y="855168"/>
                </a:lnTo>
                <a:lnTo>
                  <a:pt x="1693450" y="855803"/>
                </a:lnTo>
                <a:lnTo>
                  <a:pt x="1699483" y="856437"/>
                </a:lnTo>
                <a:lnTo>
                  <a:pt x="1704881" y="856754"/>
                </a:lnTo>
                <a:lnTo>
                  <a:pt x="1963043" y="856754"/>
                </a:lnTo>
                <a:lnTo>
                  <a:pt x="1969076" y="856437"/>
                </a:lnTo>
                <a:lnTo>
                  <a:pt x="1974792" y="855803"/>
                </a:lnTo>
                <a:lnTo>
                  <a:pt x="1980507" y="855168"/>
                </a:lnTo>
                <a:lnTo>
                  <a:pt x="1985906" y="853899"/>
                </a:lnTo>
                <a:lnTo>
                  <a:pt x="1991621" y="852629"/>
                </a:lnTo>
                <a:lnTo>
                  <a:pt x="1996702" y="850726"/>
                </a:lnTo>
                <a:lnTo>
                  <a:pt x="2002100" y="848187"/>
                </a:lnTo>
                <a:lnTo>
                  <a:pt x="2007181" y="845966"/>
                </a:lnTo>
                <a:lnTo>
                  <a:pt x="2012262" y="843427"/>
                </a:lnTo>
                <a:lnTo>
                  <a:pt x="2017342" y="839937"/>
                </a:lnTo>
                <a:lnTo>
                  <a:pt x="2021788" y="836764"/>
                </a:lnTo>
                <a:lnTo>
                  <a:pt x="2026551" y="833591"/>
                </a:lnTo>
                <a:lnTo>
                  <a:pt x="2030997" y="829466"/>
                </a:lnTo>
                <a:lnTo>
                  <a:pt x="2035442" y="825658"/>
                </a:lnTo>
                <a:lnTo>
                  <a:pt x="2039253" y="821215"/>
                </a:lnTo>
                <a:lnTo>
                  <a:pt x="2043381" y="816773"/>
                </a:lnTo>
                <a:lnTo>
                  <a:pt x="2047191" y="811696"/>
                </a:lnTo>
                <a:lnTo>
                  <a:pt x="2050367" y="806936"/>
                </a:lnTo>
                <a:lnTo>
                  <a:pt x="2054177" y="801859"/>
                </a:lnTo>
                <a:lnTo>
                  <a:pt x="2057035" y="796148"/>
                </a:lnTo>
                <a:lnTo>
                  <a:pt x="2059893" y="791071"/>
                </a:lnTo>
                <a:lnTo>
                  <a:pt x="2062751" y="785042"/>
                </a:lnTo>
                <a:lnTo>
                  <a:pt x="2065291" y="779013"/>
                </a:lnTo>
                <a:lnTo>
                  <a:pt x="2067514" y="773301"/>
                </a:lnTo>
                <a:lnTo>
                  <a:pt x="2069419" y="766955"/>
                </a:lnTo>
                <a:lnTo>
                  <a:pt x="2071324" y="760609"/>
                </a:lnTo>
                <a:lnTo>
                  <a:pt x="2072912" y="754263"/>
                </a:lnTo>
                <a:lnTo>
                  <a:pt x="2074182" y="747599"/>
                </a:lnTo>
                <a:lnTo>
                  <a:pt x="2075135" y="740618"/>
                </a:lnTo>
                <a:lnTo>
                  <a:pt x="2075770" y="733955"/>
                </a:lnTo>
                <a:lnTo>
                  <a:pt x="2076088" y="727291"/>
                </a:lnTo>
                <a:lnTo>
                  <a:pt x="2076405" y="719993"/>
                </a:lnTo>
                <a:lnTo>
                  <a:pt x="2076405" y="555625"/>
                </a:lnTo>
                <a:lnTo>
                  <a:pt x="2311068" y="555625"/>
                </a:lnTo>
                <a:lnTo>
                  <a:pt x="2316467" y="555625"/>
                </a:lnTo>
                <a:lnTo>
                  <a:pt x="2322500" y="556260"/>
                </a:lnTo>
                <a:lnTo>
                  <a:pt x="2328216" y="557212"/>
                </a:lnTo>
                <a:lnTo>
                  <a:pt x="2333614" y="558164"/>
                </a:lnTo>
                <a:lnTo>
                  <a:pt x="2339330" y="559750"/>
                </a:lnTo>
                <a:lnTo>
                  <a:pt x="2344728" y="561654"/>
                </a:lnTo>
                <a:lnTo>
                  <a:pt x="2349808" y="563875"/>
                </a:lnTo>
                <a:lnTo>
                  <a:pt x="2354889" y="566096"/>
                </a:lnTo>
                <a:lnTo>
                  <a:pt x="2359970" y="569270"/>
                </a:lnTo>
                <a:lnTo>
                  <a:pt x="2365050" y="572125"/>
                </a:lnTo>
                <a:lnTo>
                  <a:pt x="2369813" y="575299"/>
                </a:lnTo>
                <a:lnTo>
                  <a:pt x="2374259" y="579106"/>
                </a:lnTo>
                <a:lnTo>
                  <a:pt x="2378705" y="582597"/>
                </a:lnTo>
                <a:lnTo>
                  <a:pt x="2382833" y="587039"/>
                </a:lnTo>
                <a:lnTo>
                  <a:pt x="2386961" y="591164"/>
                </a:lnTo>
                <a:lnTo>
                  <a:pt x="2391089" y="595607"/>
                </a:lnTo>
                <a:lnTo>
                  <a:pt x="2394582" y="600366"/>
                </a:lnTo>
                <a:lnTo>
                  <a:pt x="2398392" y="605443"/>
                </a:lnTo>
                <a:lnTo>
                  <a:pt x="2401567" y="610520"/>
                </a:lnTo>
                <a:lnTo>
                  <a:pt x="2405061" y="615915"/>
                </a:lnTo>
                <a:lnTo>
                  <a:pt x="2407919" y="621309"/>
                </a:lnTo>
                <a:lnTo>
                  <a:pt x="2410459" y="627020"/>
                </a:lnTo>
                <a:lnTo>
                  <a:pt x="2412681" y="633049"/>
                </a:lnTo>
                <a:lnTo>
                  <a:pt x="2415222" y="638761"/>
                </a:lnTo>
                <a:lnTo>
                  <a:pt x="2417127" y="645107"/>
                </a:lnTo>
                <a:lnTo>
                  <a:pt x="2419032" y="651771"/>
                </a:lnTo>
                <a:lnTo>
                  <a:pt x="2420620" y="658117"/>
                </a:lnTo>
                <a:lnTo>
                  <a:pt x="2421573" y="664463"/>
                </a:lnTo>
                <a:lnTo>
                  <a:pt x="2422843" y="671444"/>
                </a:lnTo>
                <a:lnTo>
                  <a:pt x="2423795" y="678425"/>
                </a:lnTo>
                <a:lnTo>
                  <a:pt x="2424113" y="685406"/>
                </a:lnTo>
                <a:lnTo>
                  <a:pt x="2424113" y="692387"/>
                </a:lnTo>
                <a:lnTo>
                  <a:pt x="2424113" y="2566434"/>
                </a:lnTo>
                <a:lnTo>
                  <a:pt x="2424113" y="2573732"/>
                </a:lnTo>
                <a:lnTo>
                  <a:pt x="2423795" y="2580713"/>
                </a:lnTo>
                <a:lnTo>
                  <a:pt x="2422843" y="2587694"/>
                </a:lnTo>
                <a:lnTo>
                  <a:pt x="2421573" y="2594040"/>
                </a:lnTo>
                <a:lnTo>
                  <a:pt x="2420620" y="2600704"/>
                </a:lnTo>
                <a:lnTo>
                  <a:pt x="2419032" y="2607368"/>
                </a:lnTo>
                <a:lnTo>
                  <a:pt x="2417127" y="2613396"/>
                </a:lnTo>
                <a:lnTo>
                  <a:pt x="2415222" y="2619743"/>
                </a:lnTo>
                <a:lnTo>
                  <a:pt x="2412681" y="2625772"/>
                </a:lnTo>
                <a:lnTo>
                  <a:pt x="2410459" y="2631801"/>
                </a:lnTo>
                <a:lnTo>
                  <a:pt x="2407919" y="2637512"/>
                </a:lnTo>
                <a:lnTo>
                  <a:pt x="2405061" y="2643224"/>
                </a:lnTo>
                <a:lnTo>
                  <a:pt x="2401567" y="2648301"/>
                </a:lnTo>
                <a:lnTo>
                  <a:pt x="2398392" y="2653695"/>
                </a:lnTo>
                <a:lnTo>
                  <a:pt x="2394582" y="2658772"/>
                </a:lnTo>
                <a:lnTo>
                  <a:pt x="2391089" y="2663214"/>
                </a:lnTo>
                <a:lnTo>
                  <a:pt x="2386961" y="2667974"/>
                </a:lnTo>
                <a:lnTo>
                  <a:pt x="2382833" y="2672099"/>
                </a:lnTo>
                <a:lnTo>
                  <a:pt x="2378705" y="2676224"/>
                </a:lnTo>
                <a:lnTo>
                  <a:pt x="2374259" y="2680032"/>
                </a:lnTo>
                <a:lnTo>
                  <a:pt x="2369813" y="2683522"/>
                </a:lnTo>
                <a:lnTo>
                  <a:pt x="2365050" y="2687013"/>
                </a:lnTo>
                <a:lnTo>
                  <a:pt x="2359970" y="2689869"/>
                </a:lnTo>
                <a:lnTo>
                  <a:pt x="2354889" y="2692407"/>
                </a:lnTo>
                <a:lnTo>
                  <a:pt x="2349808" y="2695263"/>
                </a:lnTo>
                <a:lnTo>
                  <a:pt x="2344728" y="2697167"/>
                </a:lnTo>
                <a:lnTo>
                  <a:pt x="2339330" y="2699071"/>
                </a:lnTo>
                <a:lnTo>
                  <a:pt x="2333614" y="2700340"/>
                </a:lnTo>
                <a:lnTo>
                  <a:pt x="2328216" y="2701927"/>
                </a:lnTo>
                <a:lnTo>
                  <a:pt x="2322500" y="2702879"/>
                </a:lnTo>
                <a:lnTo>
                  <a:pt x="2316467" y="2703196"/>
                </a:lnTo>
                <a:lnTo>
                  <a:pt x="2311068" y="2703513"/>
                </a:lnTo>
                <a:lnTo>
                  <a:pt x="113045" y="2703513"/>
                </a:lnTo>
                <a:lnTo>
                  <a:pt x="107329" y="2703196"/>
                </a:lnTo>
                <a:lnTo>
                  <a:pt x="101296" y="2702879"/>
                </a:lnTo>
                <a:lnTo>
                  <a:pt x="95897" y="2701927"/>
                </a:lnTo>
                <a:lnTo>
                  <a:pt x="90182" y="2700340"/>
                </a:lnTo>
                <a:lnTo>
                  <a:pt x="84783" y="2699071"/>
                </a:lnTo>
                <a:lnTo>
                  <a:pt x="79385" y="2697167"/>
                </a:lnTo>
                <a:lnTo>
                  <a:pt x="73987" y="2695263"/>
                </a:lnTo>
                <a:lnTo>
                  <a:pt x="69224" y="2692407"/>
                </a:lnTo>
                <a:lnTo>
                  <a:pt x="63826" y="2689869"/>
                </a:lnTo>
                <a:lnTo>
                  <a:pt x="59380" y="2687013"/>
                </a:lnTo>
                <a:lnTo>
                  <a:pt x="54299" y="2683522"/>
                </a:lnTo>
                <a:lnTo>
                  <a:pt x="49854" y="2680032"/>
                </a:lnTo>
                <a:lnTo>
                  <a:pt x="45408" y="2676224"/>
                </a:lnTo>
                <a:lnTo>
                  <a:pt x="41280" y="2672099"/>
                </a:lnTo>
                <a:lnTo>
                  <a:pt x="36835" y="2667974"/>
                </a:lnTo>
                <a:lnTo>
                  <a:pt x="33024" y="2663214"/>
                </a:lnTo>
                <a:lnTo>
                  <a:pt x="29214" y="2658772"/>
                </a:lnTo>
                <a:lnTo>
                  <a:pt x="25721" y="2653695"/>
                </a:lnTo>
                <a:lnTo>
                  <a:pt x="22228" y="2648301"/>
                </a:lnTo>
                <a:lnTo>
                  <a:pt x="19052" y="2643224"/>
                </a:lnTo>
                <a:lnTo>
                  <a:pt x="16512" y="2637512"/>
                </a:lnTo>
                <a:lnTo>
                  <a:pt x="13337" y="2631801"/>
                </a:lnTo>
                <a:lnTo>
                  <a:pt x="11114" y="2625772"/>
                </a:lnTo>
                <a:lnTo>
                  <a:pt x="8891" y="2619743"/>
                </a:lnTo>
                <a:lnTo>
                  <a:pt x="6986" y="2613396"/>
                </a:lnTo>
                <a:lnTo>
                  <a:pt x="4763" y="2607368"/>
                </a:lnTo>
                <a:lnTo>
                  <a:pt x="3493" y="2600704"/>
                </a:lnTo>
                <a:lnTo>
                  <a:pt x="2223" y="2594040"/>
                </a:lnTo>
                <a:lnTo>
                  <a:pt x="1270" y="2587694"/>
                </a:lnTo>
                <a:lnTo>
                  <a:pt x="635" y="2580713"/>
                </a:lnTo>
                <a:lnTo>
                  <a:pt x="0" y="2573732"/>
                </a:lnTo>
                <a:lnTo>
                  <a:pt x="0" y="2566434"/>
                </a:lnTo>
                <a:lnTo>
                  <a:pt x="0" y="692387"/>
                </a:lnTo>
                <a:lnTo>
                  <a:pt x="0" y="685406"/>
                </a:lnTo>
                <a:lnTo>
                  <a:pt x="635" y="678425"/>
                </a:lnTo>
                <a:lnTo>
                  <a:pt x="1270" y="671444"/>
                </a:lnTo>
                <a:lnTo>
                  <a:pt x="2223" y="664463"/>
                </a:lnTo>
                <a:lnTo>
                  <a:pt x="3493" y="658117"/>
                </a:lnTo>
                <a:lnTo>
                  <a:pt x="4763" y="651771"/>
                </a:lnTo>
                <a:lnTo>
                  <a:pt x="6986" y="645107"/>
                </a:lnTo>
                <a:lnTo>
                  <a:pt x="8891" y="638761"/>
                </a:lnTo>
                <a:lnTo>
                  <a:pt x="11114" y="633049"/>
                </a:lnTo>
                <a:lnTo>
                  <a:pt x="13337" y="627020"/>
                </a:lnTo>
                <a:lnTo>
                  <a:pt x="16512" y="621309"/>
                </a:lnTo>
                <a:lnTo>
                  <a:pt x="19052" y="615915"/>
                </a:lnTo>
                <a:lnTo>
                  <a:pt x="22228" y="610520"/>
                </a:lnTo>
                <a:lnTo>
                  <a:pt x="25721" y="605443"/>
                </a:lnTo>
                <a:lnTo>
                  <a:pt x="29214" y="600366"/>
                </a:lnTo>
                <a:lnTo>
                  <a:pt x="33024" y="595607"/>
                </a:lnTo>
                <a:lnTo>
                  <a:pt x="36835" y="591164"/>
                </a:lnTo>
                <a:lnTo>
                  <a:pt x="41280" y="587039"/>
                </a:lnTo>
                <a:lnTo>
                  <a:pt x="45408" y="582597"/>
                </a:lnTo>
                <a:lnTo>
                  <a:pt x="49854" y="579106"/>
                </a:lnTo>
                <a:lnTo>
                  <a:pt x="54299" y="575299"/>
                </a:lnTo>
                <a:lnTo>
                  <a:pt x="59380" y="572125"/>
                </a:lnTo>
                <a:lnTo>
                  <a:pt x="63826" y="569270"/>
                </a:lnTo>
                <a:lnTo>
                  <a:pt x="69224" y="566096"/>
                </a:lnTo>
                <a:lnTo>
                  <a:pt x="73987" y="563875"/>
                </a:lnTo>
                <a:lnTo>
                  <a:pt x="79385" y="561654"/>
                </a:lnTo>
                <a:lnTo>
                  <a:pt x="84783" y="559750"/>
                </a:lnTo>
                <a:lnTo>
                  <a:pt x="90182" y="558164"/>
                </a:lnTo>
                <a:lnTo>
                  <a:pt x="95897" y="557212"/>
                </a:lnTo>
                <a:lnTo>
                  <a:pt x="101296" y="556260"/>
                </a:lnTo>
                <a:lnTo>
                  <a:pt x="107329" y="555625"/>
                </a:lnTo>
                <a:close/>
                <a:moveTo>
                  <a:pt x="519521" y="4763"/>
                </a:moveTo>
                <a:lnTo>
                  <a:pt x="686979" y="4763"/>
                </a:lnTo>
                <a:lnTo>
                  <a:pt x="692380" y="5081"/>
                </a:lnTo>
                <a:lnTo>
                  <a:pt x="698418" y="5398"/>
                </a:lnTo>
                <a:lnTo>
                  <a:pt x="704137" y="6351"/>
                </a:lnTo>
                <a:lnTo>
                  <a:pt x="709539" y="7938"/>
                </a:lnTo>
                <a:lnTo>
                  <a:pt x="715259" y="9208"/>
                </a:lnTo>
                <a:lnTo>
                  <a:pt x="720661" y="11113"/>
                </a:lnTo>
                <a:lnTo>
                  <a:pt x="725745" y="13018"/>
                </a:lnTo>
                <a:lnTo>
                  <a:pt x="730829" y="15876"/>
                </a:lnTo>
                <a:lnTo>
                  <a:pt x="735913" y="18416"/>
                </a:lnTo>
                <a:lnTo>
                  <a:pt x="740679" y="21273"/>
                </a:lnTo>
                <a:lnTo>
                  <a:pt x="745446" y="24766"/>
                </a:lnTo>
                <a:lnTo>
                  <a:pt x="750212" y="28258"/>
                </a:lnTo>
                <a:lnTo>
                  <a:pt x="754661" y="32068"/>
                </a:lnTo>
                <a:lnTo>
                  <a:pt x="758791" y="36196"/>
                </a:lnTo>
                <a:lnTo>
                  <a:pt x="762922" y="40323"/>
                </a:lnTo>
                <a:lnTo>
                  <a:pt x="767053" y="45086"/>
                </a:lnTo>
                <a:lnTo>
                  <a:pt x="770548" y="49531"/>
                </a:lnTo>
                <a:lnTo>
                  <a:pt x="774362" y="54611"/>
                </a:lnTo>
                <a:lnTo>
                  <a:pt x="777539" y="60008"/>
                </a:lnTo>
                <a:lnTo>
                  <a:pt x="780717" y="65088"/>
                </a:lnTo>
                <a:lnTo>
                  <a:pt x="783894" y="70803"/>
                </a:lnTo>
                <a:lnTo>
                  <a:pt x="786436" y="76518"/>
                </a:lnTo>
                <a:lnTo>
                  <a:pt x="788661" y="82551"/>
                </a:lnTo>
                <a:lnTo>
                  <a:pt x="791203" y="88583"/>
                </a:lnTo>
                <a:lnTo>
                  <a:pt x="793109" y="94933"/>
                </a:lnTo>
                <a:lnTo>
                  <a:pt x="795016" y="100966"/>
                </a:lnTo>
                <a:lnTo>
                  <a:pt x="796287" y="107633"/>
                </a:lnTo>
                <a:lnTo>
                  <a:pt x="797558" y="114301"/>
                </a:lnTo>
                <a:lnTo>
                  <a:pt x="798829" y="121286"/>
                </a:lnTo>
                <a:lnTo>
                  <a:pt x="799464" y="127636"/>
                </a:lnTo>
                <a:lnTo>
                  <a:pt x="800100" y="134938"/>
                </a:lnTo>
                <a:lnTo>
                  <a:pt x="800100" y="141923"/>
                </a:lnTo>
                <a:lnTo>
                  <a:pt x="800100" y="661671"/>
                </a:lnTo>
                <a:lnTo>
                  <a:pt x="800100" y="668656"/>
                </a:lnTo>
                <a:lnTo>
                  <a:pt x="799464" y="675641"/>
                </a:lnTo>
                <a:lnTo>
                  <a:pt x="798829" y="682308"/>
                </a:lnTo>
                <a:lnTo>
                  <a:pt x="797558" y="689293"/>
                </a:lnTo>
                <a:lnTo>
                  <a:pt x="796287" y="695961"/>
                </a:lnTo>
                <a:lnTo>
                  <a:pt x="795016" y="702311"/>
                </a:lnTo>
                <a:lnTo>
                  <a:pt x="793109" y="708661"/>
                </a:lnTo>
                <a:lnTo>
                  <a:pt x="791203" y="715011"/>
                </a:lnTo>
                <a:lnTo>
                  <a:pt x="788661" y="721043"/>
                </a:lnTo>
                <a:lnTo>
                  <a:pt x="786436" y="727076"/>
                </a:lnTo>
                <a:lnTo>
                  <a:pt x="783894" y="732473"/>
                </a:lnTo>
                <a:lnTo>
                  <a:pt x="780717" y="738188"/>
                </a:lnTo>
                <a:lnTo>
                  <a:pt x="777539" y="743268"/>
                </a:lnTo>
                <a:lnTo>
                  <a:pt x="774362" y="748666"/>
                </a:lnTo>
                <a:lnTo>
                  <a:pt x="770548" y="753746"/>
                </a:lnTo>
                <a:lnTo>
                  <a:pt x="767053" y="758508"/>
                </a:lnTo>
                <a:lnTo>
                  <a:pt x="762922" y="762953"/>
                </a:lnTo>
                <a:lnTo>
                  <a:pt x="758791" y="767080"/>
                </a:lnTo>
                <a:lnTo>
                  <a:pt x="754661" y="771525"/>
                </a:lnTo>
                <a:lnTo>
                  <a:pt x="750212" y="775018"/>
                </a:lnTo>
                <a:lnTo>
                  <a:pt x="745446" y="778510"/>
                </a:lnTo>
                <a:lnTo>
                  <a:pt x="740679" y="782003"/>
                </a:lnTo>
                <a:lnTo>
                  <a:pt x="735913" y="784860"/>
                </a:lnTo>
                <a:lnTo>
                  <a:pt x="730829" y="787718"/>
                </a:lnTo>
                <a:lnTo>
                  <a:pt x="725745" y="790258"/>
                </a:lnTo>
                <a:lnTo>
                  <a:pt x="720661" y="792480"/>
                </a:lnTo>
                <a:lnTo>
                  <a:pt x="715259" y="794068"/>
                </a:lnTo>
                <a:lnTo>
                  <a:pt x="709539" y="795655"/>
                </a:lnTo>
                <a:lnTo>
                  <a:pt x="704137" y="797243"/>
                </a:lnTo>
                <a:lnTo>
                  <a:pt x="698418" y="797878"/>
                </a:lnTo>
                <a:lnTo>
                  <a:pt x="692380" y="798513"/>
                </a:lnTo>
                <a:lnTo>
                  <a:pt x="686979" y="798513"/>
                </a:lnTo>
                <a:lnTo>
                  <a:pt x="519521" y="798513"/>
                </a:lnTo>
                <a:lnTo>
                  <a:pt x="513484" y="798513"/>
                </a:lnTo>
                <a:lnTo>
                  <a:pt x="508082" y="797878"/>
                </a:lnTo>
                <a:lnTo>
                  <a:pt x="502362" y="797243"/>
                </a:lnTo>
                <a:lnTo>
                  <a:pt x="496643" y="795655"/>
                </a:lnTo>
                <a:lnTo>
                  <a:pt x="491241" y="794068"/>
                </a:lnTo>
                <a:lnTo>
                  <a:pt x="485839" y="792480"/>
                </a:lnTo>
                <a:lnTo>
                  <a:pt x="480437" y="790258"/>
                </a:lnTo>
                <a:lnTo>
                  <a:pt x="475353" y="787718"/>
                </a:lnTo>
                <a:lnTo>
                  <a:pt x="470269" y="784860"/>
                </a:lnTo>
                <a:lnTo>
                  <a:pt x="465502" y="782003"/>
                </a:lnTo>
                <a:lnTo>
                  <a:pt x="460736" y="778510"/>
                </a:lnTo>
                <a:lnTo>
                  <a:pt x="456287" y="775018"/>
                </a:lnTo>
                <a:lnTo>
                  <a:pt x="451839" y="771525"/>
                </a:lnTo>
                <a:lnTo>
                  <a:pt x="447708" y="767080"/>
                </a:lnTo>
                <a:lnTo>
                  <a:pt x="443259" y="762953"/>
                </a:lnTo>
                <a:lnTo>
                  <a:pt x="439446" y="758508"/>
                </a:lnTo>
                <a:lnTo>
                  <a:pt x="435633" y="753746"/>
                </a:lnTo>
                <a:lnTo>
                  <a:pt x="432138" y="748666"/>
                </a:lnTo>
                <a:lnTo>
                  <a:pt x="428960" y="743268"/>
                </a:lnTo>
                <a:lnTo>
                  <a:pt x="425465" y="738188"/>
                </a:lnTo>
                <a:lnTo>
                  <a:pt x="422605" y="732473"/>
                </a:lnTo>
                <a:lnTo>
                  <a:pt x="420063" y="727076"/>
                </a:lnTo>
                <a:lnTo>
                  <a:pt x="417521" y="721043"/>
                </a:lnTo>
                <a:lnTo>
                  <a:pt x="415297" y="715011"/>
                </a:lnTo>
                <a:lnTo>
                  <a:pt x="413390" y="708661"/>
                </a:lnTo>
                <a:lnTo>
                  <a:pt x="411484" y="702311"/>
                </a:lnTo>
                <a:lnTo>
                  <a:pt x="409895" y="695961"/>
                </a:lnTo>
                <a:lnTo>
                  <a:pt x="408624" y="689293"/>
                </a:lnTo>
                <a:lnTo>
                  <a:pt x="407671" y="682308"/>
                </a:lnTo>
                <a:lnTo>
                  <a:pt x="407035" y="675641"/>
                </a:lnTo>
                <a:lnTo>
                  <a:pt x="406400" y="668656"/>
                </a:lnTo>
                <a:lnTo>
                  <a:pt x="406400" y="661671"/>
                </a:lnTo>
                <a:lnTo>
                  <a:pt x="406400" y="141923"/>
                </a:lnTo>
                <a:lnTo>
                  <a:pt x="406400" y="134938"/>
                </a:lnTo>
                <a:lnTo>
                  <a:pt x="407035" y="127636"/>
                </a:lnTo>
                <a:lnTo>
                  <a:pt x="407671" y="121286"/>
                </a:lnTo>
                <a:lnTo>
                  <a:pt x="408624" y="114301"/>
                </a:lnTo>
                <a:lnTo>
                  <a:pt x="409895" y="107633"/>
                </a:lnTo>
                <a:lnTo>
                  <a:pt x="411484" y="100966"/>
                </a:lnTo>
                <a:lnTo>
                  <a:pt x="413390" y="94933"/>
                </a:lnTo>
                <a:lnTo>
                  <a:pt x="415297" y="88583"/>
                </a:lnTo>
                <a:lnTo>
                  <a:pt x="417521" y="82551"/>
                </a:lnTo>
                <a:lnTo>
                  <a:pt x="420063" y="76518"/>
                </a:lnTo>
                <a:lnTo>
                  <a:pt x="422605" y="70803"/>
                </a:lnTo>
                <a:lnTo>
                  <a:pt x="425465" y="65088"/>
                </a:lnTo>
                <a:lnTo>
                  <a:pt x="428960" y="60008"/>
                </a:lnTo>
                <a:lnTo>
                  <a:pt x="432138" y="54611"/>
                </a:lnTo>
                <a:lnTo>
                  <a:pt x="435633" y="49531"/>
                </a:lnTo>
                <a:lnTo>
                  <a:pt x="439446" y="45086"/>
                </a:lnTo>
                <a:lnTo>
                  <a:pt x="443259" y="40323"/>
                </a:lnTo>
                <a:lnTo>
                  <a:pt x="447708" y="36196"/>
                </a:lnTo>
                <a:lnTo>
                  <a:pt x="451839" y="32068"/>
                </a:lnTo>
                <a:lnTo>
                  <a:pt x="456287" y="28258"/>
                </a:lnTo>
                <a:lnTo>
                  <a:pt x="460736" y="24766"/>
                </a:lnTo>
                <a:lnTo>
                  <a:pt x="465502" y="21273"/>
                </a:lnTo>
                <a:lnTo>
                  <a:pt x="470269" y="18416"/>
                </a:lnTo>
                <a:lnTo>
                  <a:pt x="475353" y="15876"/>
                </a:lnTo>
                <a:lnTo>
                  <a:pt x="480437" y="13018"/>
                </a:lnTo>
                <a:lnTo>
                  <a:pt x="485839" y="11113"/>
                </a:lnTo>
                <a:lnTo>
                  <a:pt x="491241" y="9208"/>
                </a:lnTo>
                <a:lnTo>
                  <a:pt x="496643" y="7938"/>
                </a:lnTo>
                <a:lnTo>
                  <a:pt x="502362" y="6351"/>
                </a:lnTo>
                <a:lnTo>
                  <a:pt x="508082" y="5398"/>
                </a:lnTo>
                <a:lnTo>
                  <a:pt x="513484" y="5081"/>
                </a:lnTo>
                <a:lnTo>
                  <a:pt x="519521" y="4763"/>
                </a:lnTo>
                <a:close/>
                <a:moveTo>
                  <a:pt x="1749834" y="0"/>
                </a:moveTo>
                <a:lnTo>
                  <a:pt x="1916974" y="0"/>
                </a:lnTo>
                <a:lnTo>
                  <a:pt x="1923012" y="318"/>
                </a:lnTo>
                <a:lnTo>
                  <a:pt x="1928731" y="953"/>
                </a:lnTo>
                <a:lnTo>
                  <a:pt x="1934133" y="1588"/>
                </a:lnTo>
                <a:lnTo>
                  <a:pt x="1939853" y="2859"/>
                </a:lnTo>
                <a:lnTo>
                  <a:pt x="1945255" y="4129"/>
                </a:lnTo>
                <a:lnTo>
                  <a:pt x="1950656" y="6035"/>
                </a:lnTo>
                <a:lnTo>
                  <a:pt x="1956058" y="8576"/>
                </a:lnTo>
                <a:lnTo>
                  <a:pt x="1961142" y="10799"/>
                </a:lnTo>
                <a:lnTo>
                  <a:pt x="1966226" y="13340"/>
                </a:lnTo>
                <a:lnTo>
                  <a:pt x="1970993" y="16834"/>
                </a:lnTo>
                <a:lnTo>
                  <a:pt x="1975759" y="20010"/>
                </a:lnTo>
                <a:lnTo>
                  <a:pt x="1980208" y="23187"/>
                </a:lnTo>
                <a:lnTo>
                  <a:pt x="1984974" y="27316"/>
                </a:lnTo>
                <a:lnTo>
                  <a:pt x="1988787" y="31127"/>
                </a:lnTo>
                <a:lnTo>
                  <a:pt x="1993236" y="35574"/>
                </a:lnTo>
                <a:lnTo>
                  <a:pt x="1997049" y="40021"/>
                </a:lnTo>
                <a:lnTo>
                  <a:pt x="2000862" y="45103"/>
                </a:lnTo>
                <a:lnTo>
                  <a:pt x="2004357" y="49867"/>
                </a:lnTo>
                <a:lnTo>
                  <a:pt x="2007853" y="54949"/>
                </a:lnTo>
                <a:lnTo>
                  <a:pt x="2011030" y="60667"/>
                </a:lnTo>
                <a:lnTo>
                  <a:pt x="2013890" y="65749"/>
                </a:lnTo>
                <a:lnTo>
                  <a:pt x="2017750" y="71784"/>
                </a:lnTo>
                <a:lnTo>
                  <a:pt x="2019292" y="77819"/>
                </a:lnTo>
                <a:lnTo>
                  <a:pt x="2021516" y="83536"/>
                </a:lnTo>
                <a:lnTo>
                  <a:pt x="2023423" y="89888"/>
                </a:lnTo>
                <a:lnTo>
                  <a:pt x="2025329" y="96241"/>
                </a:lnTo>
                <a:lnTo>
                  <a:pt x="2026918" y="102594"/>
                </a:lnTo>
                <a:lnTo>
                  <a:pt x="2028189" y="109264"/>
                </a:lnTo>
                <a:lnTo>
                  <a:pt x="2029142" y="116252"/>
                </a:lnTo>
                <a:lnTo>
                  <a:pt x="2029778" y="122922"/>
                </a:lnTo>
                <a:lnTo>
                  <a:pt x="2030095" y="130227"/>
                </a:lnTo>
                <a:lnTo>
                  <a:pt x="2030413" y="136897"/>
                </a:lnTo>
                <a:lnTo>
                  <a:pt x="2030413" y="657170"/>
                </a:lnTo>
                <a:lnTo>
                  <a:pt x="2030095" y="663841"/>
                </a:lnTo>
                <a:lnTo>
                  <a:pt x="2029778" y="670828"/>
                </a:lnTo>
                <a:lnTo>
                  <a:pt x="2029142" y="677816"/>
                </a:lnTo>
                <a:lnTo>
                  <a:pt x="2028189" y="684486"/>
                </a:lnTo>
                <a:lnTo>
                  <a:pt x="2026918" y="691157"/>
                </a:lnTo>
                <a:lnTo>
                  <a:pt x="2025329" y="697509"/>
                </a:lnTo>
                <a:lnTo>
                  <a:pt x="2023423" y="704179"/>
                </a:lnTo>
                <a:lnTo>
                  <a:pt x="2021516" y="710214"/>
                </a:lnTo>
                <a:lnTo>
                  <a:pt x="2019292" y="716249"/>
                </a:lnTo>
                <a:lnTo>
                  <a:pt x="2017750" y="722284"/>
                </a:lnTo>
                <a:lnTo>
                  <a:pt x="2013890" y="728001"/>
                </a:lnTo>
                <a:lnTo>
                  <a:pt x="2011030" y="733401"/>
                </a:lnTo>
                <a:lnTo>
                  <a:pt x="2007853" y="738801"/>
                </a:lnTo>
                <a:lnTo>
                  <a:pt x="2004357" y="743883"/>
                </a:lnTo>
                <a:lnTo>
                  <a:pt x="2000862" y="748965"/>
                </a:lnTo>
                <a:lnTo>
                  <a:pt x="1997049" y="754047"/>
                </a:lnTo>
                <a:lnTo>
                  <a:pt x="1993236" y="758176"/>
                </a:lnTo>
                <a:lnTo>
                  <a:pt x="1988787" y="762622"/>
                </a:lnTo>
                <a:lnTo>
                  <a:pt x="1984974" y="766752"/>
                </a:lnTo>
                <a:lnTo>
                  <a:pt x="1980208" y="770246"/>
                </a:lnTo>
                <a:lnTo>
                  <a:pt x="1975759" y="774057"/>
                </a:lnTo>
                <a:lnTo>
                  <a:pt x="1970993" y="777233"/>
                </a:lnTo>
                <a:lnTo>
                  <a:pt x="1966226" y="780410"/>
                </a:lnTo>
                <a:lnTo>
                  <a:pt x="1961142" y="783268"/>
                </a:lnTo>
                <a:lnTo>
                  <a:pt x="1956058" y="785492"/>
                </a:lnTo>
                <a:lnTo>
                  <a:pt x="1950656" y="787715"/>
                </a:lnTo>
                <a:lnTo>
                  <a:pt x="1945255" y="789621"/>
                </a:lnTo>
                <a:lnTo>
                  <a:pt x="1939853" y="791209"/>
                </a:lnTo>
                <a:lnTo>
                  <a:pt x="1934133" y="792162"/>
                </a:lnTo>
                <a:lnTo>
                  <a:pt x="1928731" y="793115"/>
                </a:lnTo>
                <a:lnTo>
                  <a:pt x="1923012" y="793750"/>
                </a:lnTo>
                <a:lnTo>
                  <a:pt x="1916974" y="793750"/>
                </a:lnTo>
                <a:lnTo>
                  <a:pt x="1749834" y="793750"/>
                </a:lnTo>
                <a:lnTo>
                  <a:pt x="1744115" y="793750"/>
                </a:lnTo>
                <a:lnTo>
                  <a:pt x="1738077" y="793115"/>
                </a:lnTo>
                <a:lnTo>
                  <a:pt x="1732358" y="792162"/>
                </a:lnTo>
                <a:lnTo>
                  <a:pt x="1726956" y="791209"/>
                </a:lnTo>
                <a:lnTo>
                  <a:pt x="1721554" y="789621"/>
                </a:lnTo>
                <a:lnTo>
                  <a:pt x="1716152" y="787715"/>
                </a:lnTo>
                <a:lnTo>
                  <a:pt x="1710750" y="785492"/>
                </a:lnTo>
                <a:lnTo>
                  <a:pt x="1705666" y="783268"/>
                </a:lnTo>
                <a:lnTo>
                  <a:pt x="1700900" y="780410"/>
                </a:lnTo>
                <a:lnTo>
                  <a:pt x="1695816" y="777233"/>
                </a:lnTo>
                <a:lnTo>
                  <a:pt x="1691050" y="774057"/>
                </a:lnTo>
                <a:lnTo>
                  <a:pt x="1686283" y="770246"/>
                </a:lnTo>
                <a:lnTo>
                  <a:pt x="1682152" y="766752"/>
                </a:lnTo>
                <a:lnTo>
                  <a:pt x="1677704" y="762622"/>
                </a:lnTo>
                <a:lnTo>
                  <a:pt x="1673891" y="758176"/>
                </a:lnTo>
                <a:lnTo>
                  <a:pt x="1669760" y="754047"/>
                </a:lnTo>
                <a:lnTo>
                  <a:pt x="1665947" y="748965"/>
                </a:lnTo>
                <a:lnTo>
                  <a:pt x="1662134" y="743883"/>
                </a:lnTo>
                <a:lnTo>
                  <a:pt x="1658956" y="738801"/>
                </a:lnTo>
                <a:lnTo>
                  <a:pt x="1656096" y="733401"/>
                </a:lnTo>
                <a:lnTo>
                  <a:pt x="1652919" y="728001"/>
                </a:lnTo>
                <a:lnTo>
                  <a:pt x="1650059" y="722284"/>
                </a:lnTo>
                <a:lnTo>
                  <a:pt x="1647835" y="716249"/>
                </a:lnTo>
                <a:lnTo>
                  <a:pt x="1645610" y="710214"/>
                </a:lnTo>
                <a:lnTo>
                  <a:pt x="1643386" y="704179"/>
                </a:lnTo>
                <a:lnTo>
                  <a:pt x="1641480" y="697509"/>
                </a:lnTo>
                <a:lnTo>
                  <a:pt x="1640209" y="691157"/>
                </a:lnTo>
                <a:lnTo>
                  <a:pt x="1638938" y="684486"/>
                </a:lnTo>
                <a:lnTo>
                  <a:pt x="1637984" y="677816"/>
                </a:lnTo>
                <a:lnTo>
                  <a:pt x="1637349" y="670828"/>
                </a:lnTo>
                <a:lnTo>
                  <a:pt x="1636713" y="663841"/>
                </a:lnTo>
                <a:lnTo>
                  <a:pt x="1636713" y="657170"/>
                </a:lnTo>
                <a:lnTo>
                  <a:pt x="1636713" y="136897"/>
                </a:lnTo>
                <a:lnTo>
                  <a:pt x="1636713" y="130227"/>
                </a:lnTo>
                <a:lnTo>
                  <a:pt x="1637349" y="122922"/>
                </a:lnTo>
                <a:lnTo>
                  <a:pt x="1637984" y="116252"/>
                </a:lnTo>
                <a:lnTo>
                  <a:pt x="1638938" y="109264"/>
                </a:lnTo>
                <a:lnTo>
                  <a:pt x="1640209" y="102594"/>
                </a:lnTo>
                <a:lnTo>
                  <a:pt x="1641480" y="96241"/>
                </a:lnTo>
                <a:lnTo>
                  <a:pt x="1643386" y="89888"/>
                </a:lnTo>
                <a:lnTo>
                  <a:pt x="1645610" y="83536"/>
                </a:lnTo>
                <a:lnTo>
                  <a:pt x="1647835" y="77819"/>
                </a:lnTo>
                <a:lnTo>
                  <a:pt x="1650059" y="71784"/>
                </a:lnTo>
                <a:lnTo>
                  <a:pt x="1652919" y="65749"/>
                </a:lnTo>
                <a:lnTo>
                  <a:pt x="1656096" y="60667"/>
                </a:lnTo>
                <a:lnTo>
                  <a:pt x="1658956" y="54949"/>
                </a:lnTo>
                <a:lnTo>
                  <a:pt x="1662134" y="49867"/>
                </a:lnTo>
                <a:lnTo>
                  <a:pt x="1665947" y="45103"/>
                </a:lnTo>
                <a:lnTo>
                  <a:pt x="1669760" y="40021"/>
                </a:lnTo>
                <a:lnTo>
                  <a:pt x="1673891" y="35574"/>
                </a:lnTo>
                <a:lnTo>
                  <a:pt x="1677704" y="31127"/>
                </a:lnTo>
                <a:lnTo>
                  <a:pt x="1682152" y="27316"/>
                </a:lnTo>
                <a:lnTo>
                  <a:pt x="1686283" y="23187"/>
                </a:lnTo>
                <a:lnTo>
                  <a:pt x="1691050" y="20010"/>
                </a:lnTo>
                <a:lnTo>
                  <a:pt x="1695816" y="16834"/>
                </a:lnTo>
                <a:lnTo>
                  <a:pt x="1700900" y="13340"/>
                </a:lnTo>
                <a:lnTo>
                  <a:pt x="1705666" y="10799"/>
                </a:lnTo>
                <a:lnTo>
                  <a:pt x="1710750" y="8576"/>
                </a:lnTo>
                <a:lnTo>
                  <a:pt x="1716152" y="6035"/>
                </a:lnTo>
                <a:lnTo>
                  <a:pt x="1721554" y="4129"/>
                </a:lnTo>
                <a:lnTo>
                  <a:pt x="1726956" y="2859"/>
                </a:lnTo>
                <a:lnTo>
                  <a:pt x="1732358" y="1588"/>
                </a:lnTo>
                <a:lnTo>
                  <a:pt x="1738077" y="953"/>
                </a:lnTo>
                <a:lnTo>
                  <a:pt x="1744115" y="318"/>
                </a:lnTo>
                <a:lnTo>
                  <a:pt x="1749834"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5" name="MH_Other_10"/>
          <p:cNvSpPr>
            <a:spLocks noChangeAspect="1"/>
          </p:cNvSpPr>
          <p:nvPr>
            <p:custDataLst>
              <p:tags r:id="rId10"/>
            </p:custDataLst>
          </p:nvPr>
        </p:nvSpPr>
        <p:spPr bwMode="auto">
          <a:xfrm>
            <a:off x="10106799" y="1822321"/>
            <a:ext cx="309017" cy="278116"/>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7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7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6" name="MH_Other_11"/>
          <p:cNvSpPr>
            <a:spLocks noChangeAspect="1"/>
          </p:cNvSpPr>
          <p:nvPr>
            <p:custDataLst>
              <p:tags r:id="rId11"/>
            </p:custDataLst>
          </p:nvPr>
        </p:nvSpPr>
        <p:spPr bwMode="auto">
          <a:xfrm>
            <a:off x="10144897" y="5153030"/>
            <a:ext cx="309017" cy="28668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7" name="MH_Other_12"/>
          <p:cNvSpPr>
            <a:spLocks noChangeAspect="1" noChangeArrowheads="1"/>
          </p:cNvSpPr>
          <p:nvPr>
            <p:custDataLst>
              <p:tags r:id="rId12"/>
            </p:custDataLst>
          </p:nvPr>
        </p:nvSpPr>
        <p:spPr bwMode="auto">
          <a:xfrm>
            <a:off x="7014520" y="5159382"/>
            <a:ext cx="306899" cy="272752"/>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8" name="MH_Other_13"/>
          <p:cNvSpPr>
            <a:spLocks noChangeAspect="1"/>
          </p:cNvSpPr>
          <p:nvPr>
            <p:custDataLst>
              <p:tags r:id="rId13"/>
            </p:custDataLst>
          </p:nvPr>
        </p:nvSpPr>
        <p:spPr bwMode="auto">
          <a:xfrm>
            <a:off x="3920119" y="5153031"/>
            <a:ext cx="260335" cy="288680"/>
          </a:xfrm>
          <a:custGeom>
            <a:avLst/>
            <a:gdLst>
              <a:gd name="T0" fmla="*/ 2147483646 w 4388"/>
              <a:gd name="T1" fmla="*/ 0 h 5157"/>
              <a:gd name="T2" fmla="*/ 2147483646 w 4388"/>
              <a:gd name="T3" fmla="*/ 2147483646 h 5157"/>
              <a:gd name="T4" fmla="*/ 0 w 4388"/>
              <a:gd name="T5" fmla="*/ 2147483646 h 5157"/>
              <a:gd name="T6" fmla="*/ 2147483646 w 4388"/>
              <a:gd name="T7" fmla="*/ 2147483646 h 5157"/>
              <a:gd name="T8" fmla="*/ 2147483646 w 4388"/>
              <a:gd name="T9" fmla="*/ 2147483646 h 5157"/>
              <a:gd name="T10" fmla="*/ 2147483646 w 4388"/>
              <a:gd name="T11" fmla="*/ 2147483646 h 5157"/>
              <a:gd name="T12" fmla="*/ 2147483646 w 4388"/>
              <a:gd name="T13" fmla="*/ 2147483646 h 5157"/>
              <a:gd name="T14" fmla="*/ 2147483646 w 4388"/>
              <a:gd name="T15" fmla="*/ 2147483646 h 5157"/>
              <a:gd name="T16" fmla="*/ 2147483646 w 4388"/>
              <a:gd name="T17" fmla="*/ 2147483646 h 5157"/>
              <a:gd name="T18" fmla="*/ 2147483646 w 4388"/>
              <a:gd name="T19" fmla="*/ 2147483646 h 5157"/>
              <a:gd name="T20" fmla="*/ 2147483646 w 4388"/>
              <a:gd name="T21" fmla="*/ 2147483646 h 5157"/>
              <a:gd name="T22" fmla="*/ 2147483646 w 4388"/>
              <a:gd name="T23" fmla="*/ 2147483646 h 5157"/>
              <a:gd name="T24" fmla="*/ 2147483646 w 4388"/>
              <a:gd name="T25" fmla="*/ 2147483646 h 5157"/>
              <a:gd name="T26" fmla="*/ 2147483646 w 4388"/>
              <a:gd name="T27" fmla="*/ 2147483646 h 5157"/>
              <a:gd name="T28" fmla="*/ 2147483646 w 4388"/>
              <a:gd name="T29" fmla="*/ 2147483646 h 5157"/>
              <a:gd name="T30" fmla="*/ 2147483646 w 4388"/>
              <a:gd name="T31" fmla="*/ 2147483646 h 5157"/>
              <a:gd name="T32" fmla="*/ 2147483646 w 4388"/>
              <a:gd name="T33" fmla="*/ 2147483646 h 5157"/>
              <a:gd name="T34" fmla="*/ 2147483646 w 4388"/>
              <a:gd name="T35" fmla="*/ 2147483646 h 5157"/>
              <a:gd name="T36" fmla="*/ 2147483646 w 4388"/>
              <a:gd name="T37" fmla="*/ 2147483646 h 5157"/>
              <a:gd name="T38" fmla="*/ 2147483646 w 4388"/>
              <a:gd name="T39" fmla="*/ 2147483646 h 5157"/>
              <a:gd name="T40" fmla="*/ 2147483646 w 4388"/>
              <a:gd name="T41" fmla="*/ 2147483646 h 5157"/>
              <a:gd name="T42" fmla="*/ 2147483646 w 4388"/>
              <a:gd name="T43" fmla="*/ 2147483646 h 5157"/>
              <a:gd name="T44" fmla="*/ 2147483646 w 4388"/>
              <a:gd name="T45" fmla="*/ 2147483646 h 5157"/>
              <a:gd name="T46" fmla="*/ 2147483646 w 4388"/>
              <a:gd name="T47" fmla="*/ 2147483646 h 5157"/>
              <a:gd name="T48" fmla="*/ 2147483646 w 4388"/>
              <a:gd name="T49" fmla="*/ 2147483646 h 5157"/>
              <a:gd name="T50" fmla="*/ 2147483646 w 4388"/>
              <a:gd name="T51" fmla="*/ 2147483646 h 5157"/>
              <a:gd name="T52" fmla="*/ 2147483646 w 4388"/>
              <a:gd name="T53" fmla="*/ 2147483646 h 5157"/>
              <a:gd name="T54" fmla="*/ 2147483646 w 4388"/>
              <a:gd name="T55" fmla="*/ 2147483646 h 5157"/>
              <a:gd name="T56" fmla="*/ 2147483646 w 4388"/>
              <a:gd name="T57" fmla="*/ 2147483646 h 5157"/>
              <a:gd name="T58" fmla="*/ 2147483646 w 4388"/>
              <a:gd name="T59" fmla="*/ 2147483646 h 5157"/>
              <a:gd name="T60" fmla="*/ 2147483646 w 4388"/>
              <a:gd name="T61" fmla="*/ 2147483646 h 5157"/>
              <a:gd name="T62" fmla="*/ 2147483646 w 4388"/>
              <a:gd name="T63" fmla="*/ 2147483646 h 5157"/>
              <a:gd name="T64" fmla="*/ 2147483646 w 4388"/>
              <a:gd name="T65" fmla="*/ 2147483646 h 5157"/>
              <a:gd name="T66" fmla="*/ 2147483646 w 4388"/>
              <a:gd name="T67" fmla="*/ 2147483646 h 5157"/>
              <a:gd name="T68" fmla="*/ 2147483646 w 4388"/>
              <a:gd name="T69" fmla="*/ 2147483646 h 5157"/>
              <a:gd name="T70" fmla="*/ 2147483646 w 4388"/>
              <a:gd name="T71" fmla="*/ 2147483646 h 5157"/>
              <a:gd name="T72" fmla="*/ 2147483646 w 4388"/>
              <a:gd name="T73" fmla="*/ 2147483646 h 5157"/>
              <a:gd name="T74" fmla="*/ 2147483646 w 4388"/>
              <a:gd name="T75" fmla="*/ 2147483646 h 5157"/>
              <a:gd name="T76" fmla="*/ 2147483646 w 4388"/>
              <a:gd name="T77" fmla="*/ 2147483646 h 5157"/>
              <a:gd name="T78" fmla="*/ 2147483646 w 4388"/>
              <a:gd name="T79" fmla="*/ 2147483646 h 5157"/>
              <a:gd name="T80" fmla="*/ 2147483646 w 4388"/>
              <a:gd name="T81" fmla="*/ 2147483646 h 5157"/>
              <a:gd name="T82" fmla="*/ 2147483646 w 4388"/>
              <a:gd name="T83" fmla="*/ 2147483646 h 5157"/>
              <a:gd name="T84" fmla="*/ 2147483646 w 4388"/>
              <a:gd name="T85" fmla="*/ 2147483646 h 5157"/>
              <a:gd name="T86" fmla="*/ 2147483646 w 4388"/>
              <a:gd name="T87" fmla="*/ 2147483646 h 5157"/>
              <a:gd name="T88" fmla="*/ 2147483646 w 4388"/>
              <a:gd name="T89" fmla="*/ 2147483646 h 5157"/>
              <a:gd name="T90" fmla="*/ 2147483646 w 4388"/>
              <a:gd name="T91" fmla="*/ 2147483646 h 5157"/>
              <a:gd name="T92" fmla="*/ 2147483646 w 4388"/>
              <a:gd name="T93" fmla="*/ 2147483646 h 5157"/>
              <a:gd name="T94" fmla="*/ 2147483646 w 4388"/>
              <a:gd name="T95" fmla="*/ 2147483646 h 5157"/>
              <a:gd name="T96" fmla="*/ 2147483646 w 4388"/>
              <a:gd name="T97" fmla="*/ 2147483646 h 5157"/>
              <a:gd name="T98" fmla="*/ 2147483646 w 4388"/>
              <a:gd name="T99" fmla="*/ 2147483646 h 5157"/>
              <a:gd name="T100" fmla="*/ 2147483646 w 4388"/>
              <a:gd name="T101" fmla="*/ 2147483646 h 5157"/>
              <a:gd name="T102" fmla="*/ 2147483646 w 4388"/>
              <a:gd name="T103" fmla="*/ 2147483646 h 5157"/>
              <a:gd name="T104" fmla="*/ 2147483646 w 4388"/>
              <a:gd name="T105" fmla="*/ 2147483646 h 5157"/>
              <a:gd name="T106" fmla="*/ 2147483646 w 4388"/>
              <a:gd name="T107" fmla="*/ 2147483646 h 5157"/>
              <a:gd name="T108" fmla="*/ 2147483646 w 4388"/>
              <a:gd name="T109" fmla="*/ 2147483646 h 5157"/>
              <a:gd name="T110" fmla="*/ 2147483646 w 4388"/>
              <a:gd name="T111" fmla="*/ 2147483646 h 5157"/>
              <a:gd name="T112" fmla="*/ 2147483646 w 4388"/>
              <a:gd name="T113" fmla="*/ 2147483646 h 5157"/>
              <a:gd name="T114" fmla="*/ 2147483646 w 4388"/>
              <a:gd name="T115" fmla="*/ 2147483646 h 5157"/>
              <a:gd name="T116" fmla="*/ 2147483646 w 4388"/>
              <a:gd name="T117" fmla="*/ 2147483646 h 5157"/>
              <a:gd name="T118" fmla="*/ 2147483646 w 4388"/>
              <a:gd name="T119" fmla="*/ 2147483646 h 5157"/>
              <a:gd name="T120" fmla="*/ 2147483646 w 4388"/>
              <a:gd name="T121" fmla="*/ 2147483646 h 5157"/>
              <a:gd name="T122" fmla="*/ 2147483646 w 4388"/>
              <a:gd name="T123" fmla="*/ 2147483646 h 5157"/>
              <a:gd name="T124" fmla="*/ 2147483646 w 4388"/>
              <a:gd name="T125" fmla="*/ 2147483646 h 5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88" h="5157">
                <a:moveTo>
                  <a:pt x="2467" y="1672"/>
                </a:moveTo>
                <a:lnTo>
                  <a:pt x="3665" y="170"/>
                </a:lnTo>
                <a:lnTo>
                  <a:pt x="3451" y="0"/>
                </a:lnTo>
                <a:lnTo>
                  <a:pt x="2117" y="1672"/>
                </a:lnTo>
                <a:lnTo>
                  <a:pt x="2094" y="1672"/>
                </a:lnTo>
                <a:lnTo>
                  <a:pt x="1147" y="915"/>
                </a:lnTo>
                <a:lnTo>
                  <a:pt x="998" y="1102"/>
                </a:lnTo>
                <a:lnTo>
                  <a:pt x="1711" y="1672"/>
                </a:lnTo>
                <a:lnTo>
                  <a:pt x="0" y="1672"/>
                </a:lnTo>
                <a:lnTo>
                  <a:pt x="0" y="5157"/>
                </a:lnTo>
                <a:lnTo>
                  <a:pt x="4388" y="5157"/>
                </a:lnTo>
                <a:lnTo>
                  <a:pt x="4388" y="1672"/>
                </a:lnTo>
                <a:lnTo>
                  <a:pt x="2467" y="1672"/>
                </a:lnTo>
                <a:close/>
                <a:moveTo>
                  <a:pt x="2921" y="4831"/>
                </a:moveTo>
                <a:lnTo>
                  <a:pt x="2921" y="4831"/>
                </a:lnTo>
                <a:lnTo>
                  <a:pt x="2907" y="4830"/>
                </a:lnTo>
                <a:lnTo>
                  <a:pt x="2894" y="4829"/>
                </a:lnTo>
                <a:lnTo>
                  <a:pt x="2881" y="4828"/>
                </a:lnTo>
                <a:lnTo>
                  <a:pt x="2869" y="4825"/>
                </a:lnTo>
                <a:lnTo>
                  <a:pt x="2844" y="4819"/>
                </a:lnTo>
                <a:lnTo>
                  <a:pt x="2821" y="4810"/>
                </a:lnTo>
                <a:lnTo>
                  <a:pt x="2798" y="4799"/>
                </a:lnTo>
                <a:lnTo>
                  <a:pt x="2778" y="4787"/>
                </a:lnTo>
                <a:lnTo>
                  <a:pt x="2757" y="4771"/>
                </a:lnTo>
                <a:lnTo>
                  <a:pt x="2739" y="4755"/>
                </a:lnTo>
                <a:lnTo>
                  <a:pt x="2722" y="4737"/>
                </a:lnTo>
                <a:lnTo>
                  <a:pt x="2707" y="4717"/>
                </a:lnTo>
                <a:lnTo>
                  <a:pt x="2694" y="4696"/>
                </a:lnTo>
                <a:lnTo>
                  <a:pt x="2685" y="4674"/>
                </a:lnTo>
                <a:lnTo>
                  <a:pt x="2676" y="4651"/>
                </a:lnTo>
                <a:lnTo>
                  <a:pt x="2670" y="4626"/>
                </a:lnTo>
                <a:lnTo>
                  <a:pt x="2667" y="4614"/>
                </a:lnTo>
                <a:lnTo>
                  <a:pt x="2665" y="4601"/>
                </a:lnTo>
                <a:lnTo>
                  <a:pt x="2664" y="4588"/>
                </a:lnTo>
                <a:lnTo>
                  <a:pt x="2664" y="4574"/>
                </a:lnTo>
                <a:lnTo>
                  <a:pt x="2664" y="4561"/>
                </a:lnTo>
                <a:lnTo>
                  <a:pt x="2665" y="4548"/>
                </a:lnTo>
                <a:lnTo>
                  <a:pt x="2667" y="4535"/>
                </a:lnTo>
                <a:lnTo>
                  <a:pt x="2670" y="4523"/>
                </a:lnTo>
                <a:lnTo>
                  <a:pt x="2676" y="4498"/>
                </a:lnTo>
                <a:lnTo>
                  <a:pt x="2685" y="4475"/>
                </a:lnTo>
                <a:lnTo>
                  <a:pt x="2694" y="4452"/>
                </a:lnTo>
                <a:lnTo>
                  <a:pt x="2707" y="4431"/>
                </a:lnTo>
                <a:lnTo>
                  <a:pt x="2722" y="4411"/>
                </a:lnTo>
                <a:lnTo>
                  <a:pt x="2739" y="4393"/>
                </a:lnTo>
                <a:lnTo>
                  <a:pt x="2757" y="4376"/>
                </a:lnTo>
                <a:lnTo>
                  <a:pt x="2778" y="4361"/>
                </a:lnTo>
                <a:lnTo>
                  <a:pt x="2798" y="4349"/>
                </a:lnTo>
                <a:lnTo>
                  <a:pt x="2821" y="4339"/>
                </a:lnTo>
                <a:lnTo>
                  <a:pt x="2844" y="4330"/>
                </a:lnTo>
                <a:lnTo>
                  <a:pt x="2869" y="4324"/>
                </a:lnTo>
                <a:lnTo>
                  <a:pt x="2881" y="4321"/>
                </a:lnTo>
                <a:lnTo>
                  <a:pt x="2894" y="4319"/>
                </a:lnTo>
                <a:lnTo>
                  <a:pt x="2907" y="4318"/>
                </a:lnTo>
                <a:lnTo>
                  <a:pt x="2921" y="4318"/>
                </a:lnTo>
                <a:lnTo>
                  <a:pt x="2934" y="4318"/>
                </a:lnTo>
                <a:lnTo>
                  <a:pt x="2947" y="4319"/>
                </a:lnTo>
                <a:lnTo>
                  <a:pt x="2960" y="4321"/>
                </a:lnTo>
                <a:lnTo>
                  <a:pt x="2972" y="4324"/>
                </a:lnTo>
                <a:lnTo>
                  <a:pt x="2997" y="4330"/>
                </a:lnTo>
                <a:lnTo>
                  <a:pt x="3020" y="4339"/>
                </a:lnTo>
                <a:lnTo>
                  <a:pt x="3043" y="4349"/>
                </a:lnTo>
                <a:lnTo>
                  <a:pt x="3064" y="4361"/>
                </a:lnTo>
                <a:lnTo>
                  <a:pt x="3083" y="4376"/>
                </a:lnTo>
                <a:lnTo>
                  <a:pt x="3101" y="4393"/>
                </a:lnTo>
                <a:lnTo>
                  <a:pt x="3119" y="4411"/>
                </a:lnTo>
                <a:lnTo>
                  <a:pt x="3133" y="4431"/>
                </a:lnTo>
                <a:lnTo>
                  <a:pt x="3146" y="4452"/>
                </a:lnTo>
                <a:lnTo>
                  <a:pt x="3156" y="4475"/>
                </a:lnTo>
                <a:lnTo>
                  <a:pt x="3165" y="4498"/>
                </a:lnTo>
                <a:lnTo>
                  <a:pt x="3171" y="4523"/>
                </a:lnTo>
                <a:lnTo>
                  <a:pt x="3174" y="4535"/>
                </a:lnTo>
                <a:lnTo>
                  <a:pt x="3175" y="4548"/>
                </a:lnTo>
                <a:lnTo>
                  <a:pt x="3176" y="4561"/>
                </a:lnTo>
                <a:lnTo>
                  <a:pt x="3177" y="4574"/>
                </a:lnTo>
                <a:lnTo>
                  <a:pt x="3176" y="4588"/>
                </a:lnTo>
                <a:lnTo>
                  <a:pt x="3175" y="4601"/>
                </a:lnTo>
                <a:lnTo>
                  <a:pt x="3174" y="4614"/>
                </a:lnTo>
                <a:lnTo>
                  <a:pt x="3171" y="4626"/>
                </a:lnTo>
                <a:lnTo>
                  <a:pt x="3165" y="4651"/>
                </a:lnTo>
                <a:lnTo>
                  <a:pt x="3156" y="4674"/>
                </a:lnTo>
                <a:lnTo>
                  <a:pt x="3146" y="4696"/>
                </a:lnTo>
                <a:lnTo>
                  <a:pt x="3133" y="4717"/>
                </a:lnTo>
                <a:lnTo>
                  <a:pt x="3119" y="4737"/>
                </a:lnTo>
                <a:lnTo>
                  <a:pt x="3101" y="4755"/>
                </a:lnTo>
                <a:lnTo>
                  <a:pt x="3083" y="4771"/>
                </a:lnTo>
                <a:lnTo>
                  <a:pt x="3064" y="4787"/>
                </a:lnTo>
                <a:lnTo>
                  <a:pt x="3043" y="4799"/>
                </a:lnTo>
                <a:lnTo>
                  <a:pt x="3020" y="4810"/>
                </a:lnTo>
                <a:lnTo>
                  <a:pt x="2997" y="4819"/>
                </a:lnTo>
                <a:lnTo>
                  <a:pt x="2972" y="4825"/>
                </a:lnTo>
                <a:lnTo>
                  <a:pt x="2960" y="4828"/>
                </a:lnTo>
                <a:lnTo>
                  <a:pt x="2947" y="4829"/>
                </a:lnTo>
                <a:lnTo>
                  <a:pt x="2934" y="4830"/>
                </a:lnTo>
                <a:lnTo>
                  <a:pt x="2921" y="4831"/>
                </a:lnTo>
                <a:close/>
                <a:moveTo>
                  <a:pt x="3570" y="4831"/>
                </a:moveTo>
                <a:lnTo>
                  <a:pt x="3570" y="4831"/>
                </a:lnTo>
                <a:lnTo>
                  <a:pt x="3557" y="4830"/>
                </a:lnTo>
                <a:lnTo>
                  <a:pt x="3544" y="4829"/>
                </a:lnTo>
                <a:lnTo>
                  <a:pt x="3531" y="4828"/>
                </a:lnTo>
                <a:lnTo>
                  <a:pt x="3519" y="4825"/>
                </a:lnTo>
                <a:lnTo>
                  <a:pt x="3494" y="4819"/>
                </a:lnTo>
                <a:lnTo>
                  <a:pt x="3470" y="4810"/>
                </a:lnTo>
                <a:lnTo>
                  <a:pt x="3448" y="4799"/>
                </a:lnTo>
                <a:lnTo>
                  <a:pt x="3427" y="4787"/>
                </a:lnTo>
                <a:lnTo>
                  <a:pt x="3407" y="4771"/>
                </a:lnTo>
                <a:lnTo>
                  <a:pt x="3388" y="4755"/>
                </a:lnTo>
                <a:lnTo>
                  <a:pt x="3372" y="4737"/>
                </a:lnTo>
                <a:lnTo>
                  <a:pt x="3357" y="4717"/>
                </a:lnTo>
                <a:lnTo>
                  <a:pt x="3344" y="4696"/>
                </a:lnTo>
                <a:lnTo>
                  <a:pt x="3333" y="4674"/>
                </a:lnTo>
                <a:lnTo>
                  <a:pt x="3325" y="4651"/>
                </a:lnTo>
                <a:lnTo>
                  <a:pt x="3319" y="4626"/>
                </a:lnTo>
                <a:lnTo>
                  <a:pt x="3317" y="4614"/>
                </a:lnTo>
                <a:lnTo>
                  <a:pt x="3315" y="4601"/>
                </a:lnTo>
                <a:lnTo>
                  <a:pt x="3314" y="4588"/>
                </a:lnTo>
                <a:lnTo>
                  <a:pt x="3314" y="4574"/>
                </a:lnTo>
                <a:lnTo>
                  <a:pt x="3314" y="4561"/>
                </a:lnTo>
                <a:lnTo>
                  <a:pt x="3315" y="4548"/>
                </a:lnTo>
                <a:lnTo>
                  <a:pt x="3317" y="4535"/>
                </a:lnTo>
                <a:lnTo>
                  <a:pt x="3319" y="4523"/>
                </a:lnTo>
                <a:lnTo>
                  <a:pt x="3325" y="4498"/>
                </a:lnTo>
                <a:lnTo>
                  <a:pt x="3333" y="4475"/>
                </a:lnTo>
                <a:lnTo>
                  <a:pt x="3344" y="4452"/>
                </a:lnTo>
                <a:lnTo>
                  <a:pt x="3357" y="4431"/>
                </a:lnTo>
                <a:lnTo>
                  <a:pt x="3372" y="4411"/>
                </a:lnTo>
                <a:lnTo>
                  <a:pt x="3388" y="4393"/>
                </a:lnTo>
                <a:lnTo>
                  <a:pt x="3407" y="4376"/>
                </a:lnTo>
                <a:lnTo>
                  <a:pt x="3427" y="4361"/>
                </a:lnTo>
                <a:lnTo>
                  <a:pt x="3448" y="4349"/>
                </a:lnTo>
                <a:lnTo>
                  <a:pt x="3470" y="4339"/>
                </a:lnTo>
                <a:lnTo>
                  <a:pt x="3494" y="4330"/>
                </a:lnTo>
                <a:lnTo>
                  <a:pt x="3519" y="4324"/>
                </a:lnTo>
                <a:lnTo>
                  <a:pt x="3531" y="4321"/>
                </a:lnTo>
                <a:lnTo>
                  <a:pt x="3544" y="4319"/>
                </a:lnTo>
                <a:lnTo>
                  <a:pt x="3557" y="4318"/>
                </a:lnTo>
                <a:lnTo>
                  <a:pt x="3570" y="4318"/>
                </a:lnTo>
                <a:lnTo>
                  <a:pt x="3584" y="4318"/>
                </a:lnTo>
                <a:lnTo>
                  <a:pt x="3597" y="4319"/>
                </a:lnTo>
                <a:lnTo>
                  <a:pt x="3610" y="4321"/>
                </a:lnTo>
                <a:lnTo>
                  <a:pt x="3622" y="4324"/>
                </a:lnTo>
                <a:lnTo>
                  <a:pt x="3646" y="4330"/>
                </a:lnTo>
                <a:lnTo>
                  <a:pt x="3670" y="4339"/>
                </a:lnTo>
                <a:lnTo>
                  <a:pt x="3693" y="4349"/>
                </a:lnTo>
                <a:lnTo>
                  <a:pt x="3713" y="4361"/>
                </a:lnTo>
                <a:lnTo>
                  <a:pt x="3733" y="4376"/>
                </a:lnTo>
                <a:lnTo>
                  <a:pt x="3751" y="4393"/>
                </a:lnTo>
                <a:lnTo>
                  <a:pt x="3768" y="4411"/>
                </a:lnTo>
                <a:lnTo>
                  <a:pt x="3782" y="4431"/>
                </a:lnTo>
                <a:lnTo>
                  <a:pt x="3795" y="4452"/>
                </a:lnTo>
                <a:lnTo>
                  <a:pt x="3806" y="4475"/>
                </a:lnTo>
                <a:lnTo>
                  <a:pt x="3815" y="4498"/>
                </a:lnTo>
                <a:lnTo>
                  <a:pt x="3821" y="4523"/>
                </a:lnTo>
                <a:lnTo>
                  <a:pt x="3823" y="4535"/>
                </a:lnTo>
                <a:lnTo>
                  <a:pt x="3824" y="4548"/>
                </a:lnTo>
                <a:lnTo>
                  <a:pt x="3825" y="4561"/>
                </a:lnTo>
                <a:lnTo>
                  <a:pt x="3827" y="4574"/>
                </a:lnTo>
                <a:lnTo>
                  <a:pt x="3825" y="4588"/>
                </a:lnTo>
                <a:lnTo>
                  <a:pt x="3824" y="4601"/>
                </a:lnTo>
                <a:lnTo>
                  <a:pt x="3823" y="4614"/>
                </a:lnTo>
                <a:lnTo>
                  <a:pt x="3821" y="4626"/>
                </a:lnTo>
                <a:lnTo>
                  <a:pt x="3815" y="4651"/>
                </a:lnTo>
                <a:lnTo>
                  <a:pt x="3806" y="4674"/>
                </a:lnTo>
                <a:lnTo>
                  <a:pt x="3795" y="4696"/>
                </a:lnTo>
                <a:lnTo>
                  <a:pt x="3782" y="4717"/>
                </a:lnTo>
                <a:lnTo>
                  <a:pt x="3768" y="4737"/>
                </a:lnTo>
                <a:lnTo>
                  <a:pt x="3751" y="4755"/>
                </a:lnTo>
                <a:lnTo>
                  <a:pt x="3733" y="4771"/>
                </a:lnTo>
                <a:lnTo>
                  <a:pt x="3713" y="4787"/>
                </a:lnTo>
                <a:lnTo>
                  <a:pt x="3693" y="4799"/>
                </a:lnTo>
                <a:lnTo>
                  <a:pt x="3670" y="4810"/>
                </a:lnTo>
                <a:lnTo>
                  <a:pt x="3646" y="4819"/>
                </a:lnTo>
                <a:lnTo>
                  <a:pt x="3622" y="4825"/>
                </a:lnTo>
                <a:lnTo>
                  <a:pt x="3610" y="4828"/>
                </a:lnTo>
                <a:lnTo>
                  <a:pt x="3597" y="4829"/>
                </a:lnTo>
                <a:lnTo>
                  <a:pt x="3584" y="4830"/>
                </a:lnTo>
                <a:lnTo>
                  <a:pt x="3570" y="4831"/>
                </a:lnTo>
                <a:close/>
                <a:moveTo>
                  <a:pt x="3978" y="4050"/>
                </a:moveTo>
                <a:lnTo>
                  <a:pt x="411" y="4050"/>
                </a:lnTo>
                <a:lnTo>
                  <a:pt x="411" y="2041"/>
                </a:lnTo>
                <a:lnTo>
                  <a:pt x="3978" y="2041"/>
                </a:lnTo>
                <a:lnTo>
                  <a:pt x="3978" y="405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a:defRPr/>
            </a:pPr>
            <a:endParaRPr lang="zh-CN" altLang="en-US" sz="170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9" name="MH_SubTitle_2"/>
          <p:cNvSpPr>
            <a:spLocks noChangeArrowheads="1"/>
          </p:cNvSpPr>
          <p:nvPr>
            <p:custDataLst>
              <p:tags r:id="rId14"/>
            </p:custDataLst>
          </p:nvPr>
        </p:nvSpPr>
        <p:spPr bwMode="auto">
          <a:xfrm>
            <a:off x="1508896" y="2524550"/>
            <a:ext cx="2273055" cy="6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06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70" name="TextBox 53"/>
          <p:cNvSpPr txBox="1">
            <a:spLocks noChangeArrowheads="1"/>
          </p:cNvSpPr>
          <p:nvPr/>
        </p:nvSpPr>
        <p:spPr bwMode="auto">
          <a:xfrm>
            <a:off x="1377364" y="2133612"/>
            <a:ext cx="2386926" cy="4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8" tIns="62194" rIns="124388" bIns="62194" numCol="1" anchor="t" anchorCtr="0" compatLnSpc="1">
            <a:spAutoFit/>
          </a:bodyPr>
          <a:lstStyle/>
          <a:p>
            <a:pPr defTabSz="1243965"/>
            <a:r>
              <a:rPr lang="zh-CN" altLang="en-US" sz="2000" dirty="0">
                <a:solidFill>
                  <a:srgbClr val="046391"/>
                </a:solidFill>
                <a:latin typeface="微软雅黑" panose="020B0503020204020204" pitchFamily="34" charset="-122"/>
                <a:ea typeface="微软雅黑" panose="020B0503020204020204" pitchFamily="34" charset="-122"/>
                <a:cs typeface="+mn-ea"/>
                <a:sym typeface="+mn-lt"/>
              </a:rPr>
              <a:t>重点工作一</a:t>
            </a:r>
          </a:p>
        </p:txBody>
      </p:sp>
      <p:sp>
        <p:nvSpPr>
          <p:cNvPr id="71" name="MH_SubTitle_2"/>
          <p:cNvSpPr>
            <a:spLocks noChangeArrowheads="1"/>
          </p:cNvSpPr>
          <p:nvPr>
            <p:custDataLst>
              <p:tags r:id="rId15"/>
            </p:custDataLst>
          </p:nvPr>
        </p:nvSpPr>
        <p:spPr bwMode="auto">
          <a:xfrm>
            <a:off x="4646205" y="2511793"/>
            <a:ext cx="2273055" cy="6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06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79" name="TextBox 53"/>
          <p:cNvSpPr txBox="1">
            <a:spLocks noChangeArrowheads="1"/>
          </p:cNvSpPr>
          <p:nvPr/>
        </p:nvSpPr>
        <p:spPr bwMode="auto">
          <a:xfrm>
            <a:off x="4532334" y="2133612"/>
            <a:ext cx="2386926" cy="4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8" tIns="62194" rIns="124388" bIns="62194"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000" dirty="0">
                <a:solidFill>
                  <a:srgbClr val="046391"/>
                </a:solidFill>
                <a:cs typeface="+mn-ea"/>
                <a:sym typeface="+mn-lt"/>
              </a:rPr>
              <a:t>重点工作二</a:t>
            </a:r>
          </a:p>
        </p:txBody>
      </p:sp>
      <p:sp>
        <p:nvSpPr>
          <p:cNvPr id="80" name="MH_SubTitle_2"/>
          <p:cNvSpPr>
            <a:spLocks noChangeArrowheads="1"/>
          </p:cNvSpPr>
          <p:nvPr>
            <p:custDataLst>
              <p:tags r:id="rId16"/>
            </p:custDataLst>
          </p:nvPr>
        </p:nvSpPr>
        <p:spPr bwMode="auto">
          <a:xfrm>
            <a:off x="7731587" y="2511793"/>
            <a:ext cx="2273055" cy="6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06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1" name="TextBox 53"/>
          <p:cNvSpPr txBox="1">
            <a:spLocks noChangeArrowheads="1"/>
          </p:cNvSpPr>
          <p:nvPr/>
        </p:nvSpPr>
        <p:spPr bwMode="auto">
          <a:xfrm>
            <a:off x="7617715" y="2133612"/>
            <a:ext cx="2386926" cy="4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8" tIns="62194" rIns="124388" bIns="62194"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000" dirty="0">
                <a:solidFill>
                  <a:srgbClr val="046391"/>
                </a:solidFill>
                <a:cs typeface="+mn-ea"/>
                <a:sym typeface="+mn-lt"/>
              </a:rPr>
              <a:t>重点工作三</a:t>
            </a:r>
          </a:p>
        </p:txBody>
      </p:sp>
      <p:sp>
        <p:nvSpPr>
          <p:cNvPr id="82" name="MH_SubTitle_2"/>
          <p:cNvSpPr>
            <a:spLocks noChangeArrowheads="1"/>
          </p:cNvSpPr>
          <p:nvPr>
            <p:custDataLst>
              <p:tags r:id="rId17"/>
            </p:custDataLst>
          </p:nvPr>
        </p:nvSpPr>
        <p:spPr bwMode="auto">
          <a:xfrm>
            <a:off x="1491236" y="4616660"/>
            <a:ext cx="2273055" cy="6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06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3" name="TextBox 53"/>
          <p:cNvSpPr txBox="1">
            <a:spLocks noChangeArrowheads="1"/>
          </p:cNvSpPr>
          <p:nvPr/>
        </p:nvSpPr>
        <p:spPr bwMode="auto">
          <a:xfrm>
            <a:off x="1377364" y="4238479"/>
            <a:ext cx="2386926" cy="4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8" tIns="62194" rIns="124388" bIns="62194"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000" dirty="0">
                <a:solidFill>
                  <a:srgbClr val="046391"/>
                </a:solidFill>
                <a:cs typeface="+mn-ea"/>
                <a:sym typeface="+mn-lt"/>
              </a:rPr>
              <a:t>重点工作四</a:t>
            </a:r>
          </a:p>
        </p:txBody>
      </p:sp>
      <p:sp>
        <p:nvSpPr>
          <p:cNvPr id="84" name="MH_SubTitle_2"/>
          <p:cNvSpPr>
            <a:spLocks noChangeArrowheads="1"/>
          </p:cNvSpPr>
          <p:nvPr>
            <p:custDataLst>
              <p:tags r:id="rId18"/>
            </p:custDataLst>
          </p:nvPr>
        </p:nvSpPr>
        <p:spPr bwMode="auto">
          <a:xfrm>
            <a:off x="4659413" y="4616660"/>
            <a:ext cx="2273055" cy="6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06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5" name="TextBox 53"/>
          <p:cNvSpPr txBox="1">
            <a:spLocks noChangeArrowheads="1"/>
          </p:cNvSpPr>
          <p:nvPr/>
        </p:nvSpPr>
        <p:spPr bwMode="auto">
          <a:xfrm>
            <a:off x="4545542" y="4238479"/>
            <a:ext cx="2386926" cy="4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8" tIns="62194" rIns="124388" bIns="62194"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000" dirty="0">
                <a:solidFill>
                  <a:srgbClr val="046391"/>
                </a:solidFill>
                <a:cs typeface="+mn-ea"/>
                <a:sym typeface="+mn-lt"/>
              </a:rPr>
              <a:t>重点工作五</a:t>
            </a:r>
          </a:p>
        </p:txBody>
      </p:sp>
      <p:sp>
        <p:nvSpPr>
          <p:cNvPr id="86" name="MH_SubTitle_2"/>
          <p:cNvSpPr>
            <a:spLocks noChangeArrowheads="1"/>
          </p:cNvSpPr>
          <p:nvPr>
            <p:custDataLst>
              <p:tags r:id="rId19"/>
            </p:custDataLst>
          </p:nvPr>
        </p:nvSpPr>
        <p:spPr bwMode="auto">
          <a:xfrm>
            <a:off x="7741746" y="4616660"/>
            <a:ext cx="2273055" cy="6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06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7" name="TextBox 53"/>
          <p:cNvSpPr txBox="1">
            <a:spLocks noChangeArrowheads="1"/>
          </p:cNvSpPr>
          <p:nvPr/>
        </p:nvSpPr>
        <p:spPr bwMode="auto">
          <a:xfrm>
            <a:off x="7627873" y="4238479"/>
            <a:ext cx="2386926" cy="4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8" tIns="62194" rIns="124388" bIns="62194"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000" dirty="0">
                <a:solidFill>
                  <a:srgbClr val="046391"/>
                </a:solidFill>
                <a:cs typeface="+mn-ea"/>
                <a:sym typeface="+mn-lt"/>
              </a:rPr>
              <a:t>重点工作六</a:t>
            </a:r>
          </a:p>
        </p:txBody>
      </p:sp>
      <p:sp>
        <p:nvSpPr>
          <p:cNvPr id="35"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cxnSp>
        <p:nvCxnSpPr>
          <p:cNvPr id="36" name="直接连接符 35"/>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down)">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barn(inVertical)">
                                      <p:cBhvr>
                                        <p:cTn id="24" dur="500"/>
                                        <p:tgtEl>
                                          <p:spTgt spid="6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fill="hold"/>
                                        <p:tgtEl>
                                          <p:spTgt spid="79"/>
                                        </p:tgtEl>
                                        <p:attrNameLst>
                                          <p:attrName>ppt_x</p:attrName>
                                        </p:attrNameLst>
                                      </p:cBhvr>
                                      <p:tavLst>
                                        <p:tav tm="0">
                                          <p:val>
                                            <p:strVal val="#ppt_x"/>
                                          </p:val>
                                        </p:tav>
                                        <p:tav tm="100000">
                                          <p:val>
                                            <p:strVal val="#ppt_x"/>
                                          </p:val>
                                        </p:tav>
                                      </p:tavLst>
                                    </p:anim>
                                    <p:anim calcmode="lin" valueType="num">
                                      <p:cBhvr additive="base">
                                        <p:cTn id="37" dur="500" fill="hold"/>
                                        <p:tgtEl>
                                          <p:spTgt spid="79"/>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barn(inVertical)">
                                      <p:cBhvr>
                                        <p:cTn id="41" dur="500"/>
                                        <p:tgtEl>
                                          <p:spTgt spid="71"/>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additive="base">
                                        <p:cTn id="53" dur="500" fill="hold"/>
                                        <p:tgtEl>
                                          <p:spTgt spid="81"/>
                                        </p:tgtEl>
                                        <p:attrNameLst>
                                          <p:attrName>ppt_x</p:attrName>
                                        </p:attrNameLst>
                                      </p:cBhvr>
                                      <p:tavLst>
                                        <p:tav tm="0">
                                          <p:val>
                                            <p:strVal val="#ppt_x"/>
                                          </p:val>
                                        </p:tav>
                                        <p:tav tm="100000">
                                          <p:val>
                                            <p:strVal val="#ppt_x"/>
                                          </p:val>
                                        </p:tav>
                                      </p:tavLst>
                                    </p:anim>
                                    <p:anim calcmode="lin" valueType="num">
                                      <p:cBhvr additive="base">
                                        <p:cTn id="54" dur="500" fill="hold"/>
                                        <p:tgtEl>
                                          <p:spTgt spid="8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16" presetClass="entr" presetSubtype="21"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up)">
                                      <p:cBhvr>
                                        <p:cTn id="62" dur="500"/>
                                        <p:tgtEl>
                                          <p:spTgt spid="5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ppt_x"/>
                                          </p:val>
                                        </p:tav>
                                        <p:tav tm="100000">
                                          <p:val>
                                            <p:strVal val="#ppt_x"/>
                                          </p:val>
                                        </p:tav>
                                      </p:tavLst>
                                    </p:anim>
                                    <p:anim calcmode="lin" valueType="num">
                                      <p:cBhvr additive="base">
                                        <p:cTn id="71" dur="500" fill="hold"/>
                                        <p:tgtEl>
                                          <p:spTgt spid="83"/>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barn(inVertical)">
                                      <p:cBhvr>
                                        <p:cTn id="75" dur="500"/>
                                        <p:tgtEl>
                                          <p:spTgt spid="82"/>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up)">
                                      <p:cBhvr>
                                        <p:cTn id="79" dur="500"/>
                                        <p:tgtEl>
                                          <p:spTgt spid="5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par>
                          <p:cTn id="84" fill="hold">
                            <p:stCondLst>
                              <p:cond delay="9500"/>
                            </p:stCondLst>
                            <p:childTnLst>
                              <p:par>
                                <p:cTn id="85" presetID="2" presetClass="entr" presetSubtype="4"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ppt_x"/>
                                          </p:val>
                                        </p:tav>
                                        <p:tav tm="100000">
                                          <p:val>
                                            <p:strVal val="#ppt_x"/>
                                          </p:val>
                                        </p:tav>
                                      </p:tavLst>
                                    </p:anim>
                                    <p:anim calcmode="lin" valueType="num">
                                      <p:cBhvr additive="base">
                                        <p:cTn id="88" dur="500" fill="hold"/>
                                        <p:tgtEl>
                                          <p:spTgt spid="85"/>
                                        </p:tgtEl>
                                        <p:attrNameLst>
                                          <p:attrName>ppt_y</p:attrName>
                                        </p:attrNameLst>
                                      </p:cBhvr>
                                      <p:tavLst>
                                        <p:tav tm="0">
                                          <p:val>
                                            <p:strVal val="1+#ppt_h/2"/>
                                          </p:val>
                                        </p:tav>
                                        <p:tav tm="100000">
                                          <p:val>
                                            <p:strVal val="#ppt_y"/>
                                          </p:val>
                                        </p:tav>
                                      </p:tavLst>
                                    </p:anim>
                                  </p:childTnLst>
                                </p:cTn>
                              </p:par>
                            </p:childTnLst>
                          </p:cTn>
                        </p:par>
                        <p:par>
                          <p:cTn id="89" fill="hold">
                            <p:stCondLst>
                              <p:cond delay="10000"/>
                            </p:stCondLst>
                            <p:childTnLst>
                              <p:par>
                                <p:cTn id="90" presetID="16" presetClass="entr" presetSubtype="21"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barn(inVertical)">
                                      <p:cBhvr>
                                        <p:cTn id="92" dur="500"/>
                                        <p:tgtEl>
                                          <p:spTgt spid="84"/>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up)">
                                      <p:cBhvr>
                                        <p:cTn id="96" dur="500"/>
                                        <p:tgtEl>
                                          <p:spTgt spid="59"/>
                                        </p:tgtEl>
                                      </p:cBhvr>
                                    </p:animEffect>
                                  </p:childTnLst>
                                </p:cTn>
                              </p:par>
                            </p:childTnLst>
                          </p:cTn>
                        </p:par>
                        <p:par>
                          <p:cTn id="97" fill="hold">
                            <p:stCondLst>
                              <p:cond delay="11000"/>
                            </p:stCondLst>
                            <p:childTnLst>
                              <p:par>
                                <p:cTn id="98" presetID="10" presetClass="entr" presetSubtype="0" fill="hold" grpId="0"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childTnLst>
                          </p:cTn>
                        </p:par>
                        <p:par>
                          <p:cTn id="101" fill="hold">
                            <p:stCondLst>
                              <p:cond delay="11500"/>
                            </p:stCondLst>
                            <p:childTnLst>
                              <p:par>
                                <p:cTn id="102" presetID="2" presetClass="entr" presetSubtype="4" fill="hold" grpId="0" nodeType="after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additive="base">
                                        <p:cTn id="104" dur="500" fill="hold"/>
                                        <p:tgtEl>
                                          <p:spTgt spid="87"/>
                                        </p:tgtEl>
                                        <p:attrNameLst>
                                          <p:attrName>ppt_x</p:attrName>
                                        </p:attrNameLst>
                                      </p:cBhvr>
                                      <p:tavLst>
                                        <p:tav tm="0">
                                          <p:val>
                                            <p:strVal val="#ppt_x"/>
                                          </p:val>
                                        </p:tav>
                                        <p:tav tm="100000">
                                          <p:val>
                                            <p:strVal val="#ppt_x"/>
                                          </p:val>
                                        </p:tav>
                                      </p:tavLst>
                                    </p:anim>
                                    <p:anim calcmode="lin" valueType="num">
                                      <p:cBhvr additive="base">
                                        <p:cTn id="105" dur="500" fill="hold"/>
                                        <p:tgtEl>
                                          <p:spTgt spid="87"/>
                                        </p:tgtEl>
                                        <p:attrNameLst>
                                          <p:attrName>ppt_y</p:attrName>
                                        </p:attrNameLst>
                                      </p:cBhvr>
                                      <p:tavLst>
                                        <p:tav tm="0">
                                          <p:val>
                                            <p:strVal val="1+#ppt_h/2"/>
                                          </p:val>
                                        </p:tav>
                                        <p:tav tm="100000">
                                          <p:val>
                                            <p:strVal val="#ppt_y"/>
                                          </p:val>
                                        </p:tav>
                                      </p:tavLst>
                                    </p:anim>
                                  </p:childTnLst>
                                </p:cTn>
                              </p:par>
                            </p:childTnLst>
                          </p:cTn>
                        </p:par>
                        <p:par>
                          <p:cTn id="106" fill="hold">
                            <p:stCondLst>
                              <p:cond delay="12000"/>
                            </p:stCondLst>
                            <p:childTnLst>
                              <p:par>
                                <p:cTn id="107" presetID="16" presetClass="entr" presetSubtype="21" fill="hold" grpId="0" nodeType="after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barn(inVertical)">
                                      <p:cBhvr>
                                        <p:cTn id="10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0" grpId="0"/>
      <p:bldP spid="71" grpId="0"/>
      <p:bldP spid="79" grpId="0"/>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286811" y="2285673"/>
            <a:ext cx="1796133" cy="1976470"/>
            <a:chOff x="5987173" y="3044094"/>
            <a:chExt cx="1796700" cy="1976578"/>
          </a:xfrm>
        </p:grpSpPr>
        <p:sp>
          <p:nvSpPr>
            <p:cNvPr id="20" name="任意多边形 19"/>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9" name="文本框 62"/>
            <p:cNvSpPr txBox="1"/>
            <p:nvPr/>
          </p:nvSpPr>
          <p:spPr>
            <a:xfrm>
              <a:off x="6329724" y="3989043"/>
              <a:ext cx="1237550" cy="400132"/>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40" name="直接连接符 39"/>
          <p:cNvCxnSpPr/>
          <p:nvPr/>
        </p:nvCxnSpPr>
        <p:spPr>
          <a:xfrm>
            <a:off x="1779830" y="4392452"/>
            <a:ext cx="8837415" cy="0"/>
          </a:xfrm>
          <a:prstGeom prst="line">
            <a:avLst/>
          </a:prstGeom>
          <a:ln>
            <a:solidFill>
              <a:srgbClr val="2C3637"/>
            </a:solidFill>
            <a:prstDash val="dash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1679753" y="4319256"/>
            <a:ext cx="146353" cy="146392"/>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2" name="椭圆 41"/>
          <p:cNvSpPr/>
          <p:nvPr/>
        </p:nvSpPr>
        <p:spPr>
          <a:xfrm>
            <a:off x="10544069" y="4319256"/>
            <a:ext cx="146353" cy="146392"/>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3" name="椭圆 42"/>
          <p:cNvSpPr/>
          <p:nvPr/>
        </p:nvSpPr>
        <p:spPr>
          <a:xfrm>
            <a:off x="3097930" y="4319256"/>
            <a:ext cx="146353" cy="1463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4" name="椭圆 43"/>
          <p:cNvSpPr/>
          <p:nvPr/>
        </p:nvSpPr>
        <p:spPr>
          <a:xfrm>
            <a:off x="5094612" y="4319256"/>
            <a:ext cx="146353" cy="146392"/>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5" name="椭圆 44"/>
          <p:cNvSpPr/>
          <p:nvPr/>
        </p:nvSpPr>
        <p:spPr>
          <a:xfrm>
            <a:off x="7126595" y="4319256"/>
            <a:ext cx="146353" cy="1463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6" name="椭圆 45"/>
          <p:cNvSpPr/>
          <p:nvPr/>
        </p:nvSpPr>
        <p:spPr>
          <a:xfrm>
            <a:off x="8905509" y="4319256"/>
            <a:ext cx="146353" cy="146392"/>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399605" y="2513853"/>
            <a:ext cx="1575243" cy="1759755"/>
            <a:chOff x="2940476" y="3272285"/>
            <a:chExt cx="1575740" cy="1759852"/>
          </a:xfrm>
        </p:grpSpPr>
        <p:sp>
          <p:nvSpPr>
            <p:cNvPr id="48" name="任意多边形 47"/>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0" name="文本框 59"/>
            <p:cNvSpPr txBox="1"/>
            <p:nvPr/>
          </p:nvSpPr>
          <p:spPr>
            <a:xfrm>
              <a:off x="3102007" y="4128108"/>
              <a:ext cx="1357226" cy="400132"/>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3940458" y="1720265"/>
            <a:ext cx="2368612" cy="2553342"/>
            <a:chOff x="4078604" y="2478655"/>
            <a:chExt cx="2369358" cy="2553482"/>
          </a:xfrm>
        </p:grpSpPr>
        <p:sp>
          <p:nvSpPr>
            <p:cNvPr id="52" name="任意多边形 51"/>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614176" y="3268683"/>
              <a:ext cx="1562853" cy="1004228"/>
              <a:chOff x="4716874" y="2621791"/>
              <a:chExt cx="1562853" cy="1004228"/>
            </a:xfrm>
          </p:grpSpPr>
          <p:sp>
            <p:nvSpPr>
              <p:cNvPr id="54"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5" name="文本框 60"/>
              <p:cNvSpPr txBox="1"/>
              <p:nvPr/>
            </p:nvSpPr>
            <p:spPr>
              <a:xfrm>
                <a:off x="4716874" y="3225887"/>
                <a:ext cx="1562853" cy="400132"/>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56" name="组合 55"/>
          <p:cNvGrpSpPr/>
          <p:nvPr/>
        </p:nvGrpSpPr>
        <p:grpSpPr>
          <a:xfrm>
            <a:off x="8051728" y="2269089"/>
            <a:ext cx="1834347" cy="1997568"/>
            <a:chOff x="7567273" y="3027509"/>
            <a:chExt cx="1834926" cy="1997677"/>
          </a:xfrm>
        </p:grpSpPr>
        <p:sp>
          <p:nvSpPr>
            <p:cNvPr id="57" name="任意多边形 56"/>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9" name="文本框 63"/>
            <p:cNvSpPr txBox="1"/>
            <p:nvPr/>
          </p:nvSpPr>
          <p:spPr>
            <a:xfrm>
              <a:off x="7925165" y="3989044"/>
              <a:ext cx="1477034" cy="400132"/>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sp>
        <p:nvSpPr>
          <p:cNvPr id="60" name="矩形 59"/>
          <p:cNvSpPr/>
          <p:nvPr/>
        </p:nvSpPr>
        <p:spPr>
          <a:xfrm>
            <a:off x="2152192" y="4555839"/>
            <a:ext cx="2037826" cy="753061"/>
          </a:xfrm>
          <a:prstGeom prst="rect">
            <a:avLst/>
          </a:prstGeom>
        </p:spPr>
        <p:txBody>
          <a:bodyPr wrap="square" lIns="91411" tIns="45705" rIns="91411" bIns="45705">
            <a:spAutoFit/>
          </a:bodyPr>
          <a:lstStyle/>
          <a:p>
            <a:pPr>
              <a:lnSpc>
                <a:spcPct val="130000"/>
              </a:lnSpc>
              <a:spcBef>
                <a:spcPct val="0"/>
              </a:spcBef>
              <a:buNone/>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1" name="矩形 60"/>
          <p:cNvSpPr/>
          <p:nvPr/>
        </p:nvSpPr>
        <p:spPr>
          <a:xfrm>
            <a:off x="4186010" y="4555839"/>
            <a:ext cx="2143911" cy="753061"/>
          </a:xfrm>
          <a:prstGeom prst="rect">
            <a:avLst/>
          </a:prstGeom>
        </p:spPr>
        <p:txBody>
          <a:bodyPr wrap="square" lIns="91411" tIns="45705" rIns="91411" bIns="45705">
            <a:spAutoFit/>
          </a:bodyPr>
          <a:lstStyle/>
          <a:p>
            <a:pPr>
              <a:lnSpc>
                <a:spcPct val="130000"/>
              </a:lnSpc>
              <a:spcBef>
                <a:spcPct val="0"/>
              </a:spcBef>
              <a:buNone/>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2" name="矩形 61"/>
          <p:cNvSpPr/>
          <p:nvPr/>
        </p:nvSpPr>
        <p:spPr>
          <a:xfrm>
            <a:off x="6325914" y="4555839"/>
            <a:ext cx="2037825" cy="753061"/>
          </a:xfrm>
          <a:prstGeom prst="rect">
            <a:avLst/>
          </a:prstGeom>
        </p:spPr>
        <p:txBody>
          <a:bodyPr wrap="square" lIns="91411" tIns="45705" rIns="91411" bIns="45705">
            <a:spAutoFit/>
          </a:bodyPr>
          <a:lstStyle/>
          <a:p>
            <a:pPr>
              <a:lnSpc>
                <a:spcPct val="130000"/>
              </a:lnSpc>
              <a:spcBef>
                <a:spcPct val="0"/>
              </a:spcBef>
              <a:buNone/>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3" name="矩形 62"/>
          <p:cNvSpPr/>
          <p:nvPr/>
        </p:nvSpPr>
        <p:spPr>
          <a:xfrm>
            <a:off x="8359732" y="4555839"/>
            <a:ext cx="2037825" cy="753061"/>
          </a:xfrm>
          <a:prstGeom prst="rect">
            <a:avLst/>
          </a:prstGeom>
        </p:spPr>
        <p:txBody>
          <a:bodyPr wrap="square" lIns="91411" tIns="45705" rIns="91411" bIns="45705">
            <a:spAutoFit/>
          </a:bodyPr>
          <a:lstStyle/>
          <a:p>
            <a:pPr>
              <a:lnSpc>
                <a:spcPct val="130000"/>
              </a:lnSpc>
              <a:spcBef>
                <a:spcPct val="0"/>
              </a:spcBef>
              <a:buNone/>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7"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cxnSp>
        <p:nvCxnSpPr>
          <p:cNvPr id="64" name="直接连接符 63"/>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3000"/>
                                        <p:tgtEl>
                                          <p:spTgt spid="40"/>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 calcmode="lin" valueType="num">
                                      <p:cBhvr>
                                        <p:cTn id="19" dur="500" fill="hold"/>
                                        <p:tgtEl>
                                          <p:spTgt spid="43"/>
                                        </p:tgtEl>
                                        <p:attrNameLst>
                                          <p:attrName>style.rotation</p:attrName>
                                        </p:attrNameLst>
                                      </p:cBhvr>
                                      <p:tavLst>
                                        <p:tav tm="0">
                                          <p:val>
                                            <p:fltVal val="360"/>
                                          </p:val>
                                        </p:tav>
                                        <p:tav tm="100000">
                                          <p:val>
                                            <p:fltVal val="0"/>
                                          </p:val>
                                        </p:tav>
                                      </p:tavLst>
                                    </p:anim>
                                    <p:animEffect transition="in" filter="fade">
                                      <p:cBhvr>
                                        <p:cTn id="20" dur="500"/>
                                        <p:tgtEl>
                                          <p:spTgt spid="43"/>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360"/>
                                          </p:val>
                                        </p:tav>
                                        <p:tav tm="100000">
                                          <p:val>
                                            <p:fltVal val="0"/>
                                          </p:val>
                                        </p:tav>
                                      </p:tavLst>
                                    </p:anim>
                                    <p:animEffect transition="in" filter="fade">
                                      <p:cBhvr>
                                        <p:cTn id="32" dur="500"/>
                                        <p:tgtEl>
                                          <p:spTgt spid="45"/>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 calcmode="lin" valueType="num">
                                      <p:cBhvr>
                                        <p:cTn id="37" dur="500" fill="hold"/>
                                        <p:tgtEl>
                                          <p:spTgt spid="46"/>
                                        </p:tgtEl>
                                        <p:attrNameLst>
                                          <p:attrName>style.rotation</p:attrName>
                                        </p:attrNameLst>
                                      </p:cBhvr>
                                      <p:tavLst>
                                        <p:tav tm="0">
                                          <p:val>
                                            <p:fltVal val="360"/>
                                          </p:val>
                                        </p:tav>
                                        <p:tav tm="100000">
                                          <p:val>
                                            <p:fltVal val="0"/>
                                          </p:val>
                                        </p:tav>
                                      </p:tavLst>
                                    </p:anim>
                                    <p:animEffect transition="in" filter="fade">
                                      <p:cBhvr>
                                        <p:cTn id="38" dur="500"/>
                                        <p:tgtEl>
                                          <p:spTgt spid="46"/>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anim calcmode="lin" valueType="num">
                                      <p:cBhvr>
                                        <p:cTn id="55" dur="1000" fill="hold"/>
                                        <p:tgtEl>
                                          <p:spTgt spid="51"/>
                                        </p:tgtEl>
                                        <p:attrNameLst>
                                          <p:attrName>ppt_x</p:attrName>
                                        </p:attrNameLst>
                                      </p:cBhvr>
                                      <p:tavLst>
                                        <p:tav tm="0">
                                          <p:val>
                                            <p:strVal val="#ppt_x"/>
                                          </p:val>
                                        </p:tav>
                                        <p:tav tm="100000">
                                          <p:val>
                                            <p:strVal val="#ppt_x"/>
                                          </p:val>
                                        </p:tav>
                                      </p:tavLst>
                                    </p:anim>
                                    <p:anim calcmode="lin" valueType="num">
                                      <p:cBhvr>
                                        <p:cTn id="56" dur="10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60"/>
                                        </p:tgtEl>
                                        <p:attrNameLst>
                                          <p:attrName>style.visibility</p:attrName>
                                        </p:attrNameLst>
                                      </p:cBhvr>
                                      <p:to>
                                        <p:strVal val="visible"/>
                                      </p:to>
                                    </p:set>
                                    <p:anim calcmode="lin" valueType="num">
                                      <p:cBhvr>
                                        <p:cTn id="71" dur="500" fill="hold"/>
                                        <p:tgtEl>
                                          <p:spTgt spid="60"/>
                                        </p:tgtEl>
                                        <p:attrNameLst>
                                          <p:attrName>ppt_w</p:attrName>
                                        </p:attrNameLst>
                                      </p:cBhvr>
                                      <p:tavLst>
                                        <p:tav tm="0">
                                          <p:val>
                                            <p:fltVal val="0"/>
                                          </p:val>
                                        </p:tav>
                                        <p:tav tm="100000">
                                          <p:val>
                                            <p:strVal val="#ppt_w"/>
                                          </p:val>
                                        </p:tav>
                                      </p:tavLst>
                                    </p:anim>
                                    <p:anim calcmode="lin" valueType="num">
                                      <p:cBhvr>
                                        <p:cTn id="72" dur="500" fill="hold"/>
                                        <p:tgtEl>
                                          <p:spTgt spid="60"/>
                                        </p:tgtEl>
                                        <p:attrNameLst>
                                          <p:attrName>ppt_h</p:attrName>
                                        </p:attrNameLst>
                                      </p:cBhvr>
                                      <p:tavLst>
                                        <p:tav tm="0">
                                          <p:val>
                                            <p:fltVal val="0"/>
                                          </p:val>
                                        </p:tav>
                                        <p:tav tm="100000">
                                          <p:val>
                                            <p:strVal val="#ppt_h"/>
                                          </p:val>
                                        </p:tav>
                                      </p:tavLst>
                                    </p:anim>
                                    <p:animEffect transition="in" filter="fade">
                                      <p:cBhvr>
                                        <p:cTn id="73" dur="500"/>
                                        <p:tgtEl>
                                          <p:spTgt spid="60"/>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60" grpId="0"/>
      <p:bldP spid="61"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p:nvPr/>
        </p:nvSpPr>
        <p:spPr>
          <a:xfrm>
            <a:off x="1532052" y="1508892"/>
            <a:ext cx="5255536" cy="2736154"/>
          </a:xfrm>
          <a:prstGeom prst="rect">
            <a:avLst/>
          </a:prstGeom>
          <a:blipFill>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a:defRPr/>
            </a:pPr>
            <a:endParaRPr lang="en-US" sz="1705">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Rectangle 3"/>
          <p:cNvSpPr/>
          <p:nvPr/>
        </p:nvSpPr>
        <p:spPr>
          <a:xfrm>
            <a:off x="5582967" y="1724904"/>
            <a:ext cx="1995851" cy="4320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320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5582969" y="1716443"/>
            <a:ext cx="1995851" cy="354932"/>
          </a:xfrm>
          <a:prstGeom prst="rect">
            <a:avLst/>
          </a:prstGeom>
        </p:spPr>
        <p:txBody>
          <a:bodyPr wrap="square" lIns="91401" tIns="45702" rIns="91401" bIns="45702">
            <a:spAutoFit/>
          </a:bodyPr>
          <a:lstStyle/>
          <a:p>
            <a:pPr algn="ctr"/>
            <a:r>
              <a:rPr lang="zh-CN" altLang="en-US" sz="1705" b="1" dirty="0">
                <a:solidFill>
                  <a:schemeClr val="bg1"/>
                </a:solidFill>
                <a:latin typeface="微软雅黑" panose="020B0503020204020204" pitchFamily="34" charset="-122"/>
                <a:ea typeface="微软雅黑" panose="020B0503020204020204" pitchFamily="34" charset="-122"/>
              </a:rPr>
              <a:t>添加文字</a:t>
            </a:r>
            <a:endParaRPr lang="en-US" altLang="zh-CN" sz="1705"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939433" y="1680231"/>
            <a:ext cx="1551278" cy="400073"/>
          </a:xfrm>
          <a:prstGeom prst="rect">
            <a:avLst/>
          </a:prstGeom>
        </p:spPr>
        <p:txBody>
          <a:bodyPr wrap="square" lIns="91401" tIns="45702" rIns="91401" bIns="45702">
            <a:spAutoFit/>
          </a:bodyPr>
          <a:lstStyle/>
          <a:p>
            <a:r>
              <a:rPr lang="zh-CN" altLang="en-US" sz="2000" b="1" dirty="0">
                <a:solidFill>
                  <a:srgbClr val="3C536A"/>
                </a:solidFill>
                <a:latin typeface="微软雅黑" panose="020B0503020204020204" pitchFamily="34" charset="-122"/>
                <a:ea typeface="微软雅黑" panose="020B0503020204020204" pitchFamily="34" charset="-122"/>
              </a:rPr>
              <a:t>添加标题</a:t>
            </a:r>
            <a:endParaRPr lang="en-US" altLang="zh-CN" sz="2000" b="1" dirty="0">
              <a:solidFill>
                <a:srgbClr val="3C536A"/>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7938745" y="2025528"/>
            <a:ext cx="2807427" cy="56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2" rIns="91401"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3" name="Rectangle 3"/>
          <p:cNvSpPr/>
          <p:nvPr/>
        </p:nvSpPr>
        <p:spPr>
          <a:xfrm>
            <a:off x="5582967" y="2660957"/>
            <a:ext cx="1995851" cy="4320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320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582969" y="2652496"/>
            <a:ext cx="1995851" cy="354932"/>
          </a:xfrm>
          <a:prstGeom prst="rect">
            <a:avLst/>
          </a:prstGeom>
        </p:spPr>
        <p:txBody>
          <a:bodyPr wrap="square" lIns="91401" tIns="45702" rIns="91401" bIns="45702">
            <a:spAutoFit/>
          </a:bodyPr>
          <a:lstStyle/>
          <a:p>
            <a:pPr algn="ctr"/>
            <a:r>
              <a:rPr lang="zh-CN" altLang="en-US" sz="1705" b="1" dirty="0">
                <a:solidFill>
                  <a:schemeClr val="bg1"/>
                </a:solidFill>
                <a:latin typeface="微软雅黑" panose="020B0503020204020204" pitchFamily="34" charset="-122"/>
                <a:ea typeface="微软雅黑" panose="020B0503020204020204" pitchFamily="34" charset="-122"/>
              </a:rPr>
              <a:t>添加文字</a:t>
            </a:r>
            <a:endParaRPr lang="en-US" altLang="zh-CN" sz="1705"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7939433" y="2616283"/>
            <a:ext cx="1551278" cy="400073"/>
          </a:xfrm>
          <a:prstGeom prst="rect">
            <a:avLst/>
          </a:prstGeom>
        </p:spPr>
        <p:txBody>
          <a:bodyPr wrap="square" lIns="91401" tIns="45702" rIns="91401" bIns="45702">
            <a:spAutoFit/>
          </a:bodyPr>
          <a:lstStyle/>
          <a:p>
            <a:r>
              <a:rPr lang="zh-CN" altLang="en-US" sz="2000" b="1" dirty="0">
                <a:solidFill>
                  <a:srgbClr val="3C536A"/>
                </a:solidFill>
                <a:latin typeface="微软雅黑" panose="020B0503020204020204" pitchFamily="34" charset="-122"/>
                <a:ea typeface="微软雅黑" panose="020B0503020204020204" pitchFamily="34" charset="-122"/>
              </a:rPr>
              <a:t>添加标题</a:t>
            </a:r>
            <a:endParaRPr lang="en-US" altLang="zh-CN" sz="2000" b="1" dirty="0">
              <a:solidFill>
                <a:srgbClr val="3C536A"/>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7938745" y="2961581"/>
            <a:ext cx="2807427" cy="56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2" rIns="91401"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7" name="Rectangle 3"/>
          <p:cNvSpPr/>
          <p:nvPr/>
        </p:nvSpPr>
        <p:spPr>
          <a:xfrm>
            <a:off x="5635215" y="3597009"/>
            <a:ext cx="1995851" cy="4320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endParaRPr lang="en-US" sz="320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635217" y="3588549"/>
            <a:ext cx="1995851" cy="354932"/>
          </a:xfrm>
          <a:prstGeom prst="rect">
            <a:avLst/>
          </a:prstGeom>
        </p:spPr>
        <p:txBody>
          <a:bodyPr wrap="square" lIns="91401" tIns="45702" rIns="91401" bIns="45702">
            <a:spAutoFit/>
          </a:bodyPr>
          <a:lstStyle/>
          <a:p>
            <a:pPr algn="ctr"/>
            <a:r>
              <a:rPr lang="zh-CN" altLang="en-US" sz="1705" b="1" dirty="0">
                <a:solidFill>
                  <a:schemeClr val="bg1"/>
                </a:solidFill>
                <a:latin typeface="微软雅黑" panose="020B0503020204020204" pitchFamily="34" charset="-122"/>
                <a:ea typeface="微软雅黑" panose="020B0503020204020204" pitchFamily="34" charset="-122"/>
              </a:rPr>
              <a:t>添加文字</a:t>
            </a:r>
            <a:endParaRPr lang="en-US" altLang="zh-CN" sz="1705"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7991680" y="3552336"/>
            <a:ext cx="1551278" cy="400073"/>
          </a:xfrm>
          <a:prstGeom prst="rect">
            <a:avLst/>
          </a:prstGeom>
        </p:spPr>
        <p:txBody>
          <a:bodyPr wrap="square" lIns="91401" tIns="45702" rIns="91401" bIns="45702">
            <a:spAutoFit/>
          </a:bodyPr>
          <a:lstStyle/>
          <a:p>
            <a:r>
              <a:rPr lang="zh-CN" altLang="en-US" sz="2000" b="1" dirty="0">
                <a:solidFill>
                  <a:srgbClr val="3C536A"/>
                </a:solidFill>
                <a:latin typeface="微软雅黑" panose="020B0503020204020204" pitchFamily="34" charset="-122"/>
                <a:ea typeface="微软雅黑" panose="020B0503020204020204" pitchFamily="34" charset="-122"/>
              </a:rPr>
              <a:t>添加标题</a:t>
            </a:r>
            <a:endParaRPr lang="en-US" altLang="zh-CN" sz="2000" b="1" dirty="0">
              <a:solidFill>
                <a:srgbClr val="3C536A"/>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7990993" y="3897633"/>
            <a:ext cx="2807427" cy="56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2" rIns="91401"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6" name="Freeform 12"/>
          <p:cNvSpPr/>
          <p:nvPr/>
        </p:nvSpPr>
        <p:spPr bwMode="auto">
          <a:xfrm>
            <a:off x="1487741" y="4552733"/>
            <a:ext cx="528471" cy="530196"/>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lumMod val="75000"/>
            </a:schemeClr>
          </a:solidFill>
          <a:ln>
            <a:noFill/>
          </a:ln>
        </p:spPr>
        <p:txBody>
          <a:bodyPr lIns="91411" tIns="45705" rIns="91411" bIns="45705"/>
          <a:lstStyle/>
          <a:p>
            <a:endParaRPr lang="zh-CN" altLang="en-US" sz="170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Freeform 12"/>
          <p:cNvSpPr/>
          <p:nvPr/>
        </p:nvSpPr>
        <p:spPr bwMode="auto">
          <a:xfrm flipH="1" flipV="1">
            <a:off x="10125979" y="5586957"/>
            <a:ext cx="528471" cy="530196"/>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lumMod val="75000"/>
            </a:schemeClr>
          </a:solidFill>
          <a:ln>
            <a:noFill/>
          </a:ln>
        </p:spPr>
        <p:txBody>
          <a:bodyPr lIns="91411" tIns="45705" rIns="91411" bIns="45705"/>
          <a:lstStyle/>
          <a:p>
            <a:endParaRPr lang="zh-CN" altLang="en-US" sz="170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847668" y="4866915"/>
            <a:ext cx="8542546" cy="1020827"/>
          </a:xfrm>
          <a:prstGeom prst="rect">
            <a:avLst/>
          </a:prstGeom>
          <a:noFill/>
        </p:spPr>
        <p:txBody>
          <a:bodyPr wrap="square" lIns="91411" tIns="45705" rIns="91411" bIns="45705"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5" name="TextBox 8"/>
          <p:cNvSpPr txBox="1"/>
          <p:nvPr/>
        </p:nvSpPr>
        <p:spPr>
          <a:xfrm>
            <a:off x="812801" y="280052"/>
            <a:ext cx="3744384" cy="350096"/>
          </a:xfrm>
          <a:prstGeom prst="rect">
            <a:avLst/>
          </a:prstGeom>
          <a:noFill/>
        </p:spPr>
        <p:txBody>
          <a:bodyPr wrap="square" lIns="0" tIns="0" rIns="0" bIns="0" rtlCol="0" anchor="ctr">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cxnSp>
        <p:nvCxnSpPr>
          <p:cNvPr id="26" name="直接连接符 25"/>
          <p:cNvCxnSpPr/>
          <p:nvPr/>
        </p:nvCxnSpPr>
        <p:spPr>
          <a:xfrm>
            <a:off x="457200" y="0"/>
            <a:ext cx="0" cy="90170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9600" y="0"/>
            <a:ext cx="0" cy="113030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84150" y="679450"/>
            <a:ext cx="266742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95250" y="793750"/>
            <a:ext cx="1784350" cy="0"/>
          </a:xfrm>
          <a:prstGeom prst="line">
            <a:avLst/>
          </a:prstGeom>
          <a:ln w="635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400"/>
                                        <p:tgtEl>
                                          <p:spTgt spid="30"/>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400"/>
                                        <p:tgtEl>
                                          <p:spTgt spid="31"/>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400"/>
                                        <p:tgtEl>
                                          <p:spTgt spid="32"/>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400"/>
                                        <p:tgtEl>
                                          <p:spTgt spid="34"/>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400"/>
                                        <p:tgtEl>
                                          <p:spTgt spid="35"/>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400"/>
                                        <p:tgtEl>
                                          <p:spTgt spid="36"/>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right)">
                                      <p:cBhvr>
                                        <p:cTn id="38" dur="500"/>
                                        <p:tgtEl>
                                          <p:spTgt spid="37"/>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38"/>
                                        </p:tgtEl>
                                        <p:attrNameLst>
                                          <p:attrName>style.visibility</p:attrName>
                                        </p:attrNameLst>
                                      </p:cBhvr>
                                      <p:to>
                                        <p:strVal val="visible"/>
                                      </p:to>
                                    </p:set>
                                    <p:animEffect transition="in" filter="randombar(horizontal)">
                                      <p:cBhvr>
                                        <p:cTn id="41" dur="400"/>
                                        <p:tgtEl>
                                          <p:spTgt spid="38"/>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400"/>
                                        <p:tgtEl>
                                          <p:spTgt spid="39"/>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400"/>
                                        <p:tgtEl>
                                          <p:spTgt spid="40"/>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56836E-6 -3.7037E-7 L 0.36686 0.15278 " pathEditMode="relative" rAng="0" ptsTypes="AA">
                                      <p:cBhvr>
                                        <p:cTn id="52" dur="500" spd="-99900" fill="hold"/>
                                        <p:tgtEl>
                                          <p:spTgt spid="66"/>
                                        </p:tgtEl>
                                        <p:attrNameLst>
                                          <p:attrName>ppt_x</p:attrName>
                                          <p:attrName>ppt_y</p:attrName>
                                        </p:attrNameLst>
                                      </p:cBhvr>
                                      <p:rCtr x="18343" y="7639"/>
                                    </p:animMotion>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7.85742E-7 -3.33333E-6 L -0.39495 -0.11018 " pathEditMode="relative" rAng="0" ptsTypes="AA">
                                      <p:cBhvr>
                                        <p:cTn id="56" dur="500" spd="-99900" fill="hold"/>
                                        <p:tgtEl>
                                          <p:spTgt spid="67"/>
                                        </p:tgtEl>
                                        <p:attrNameLst>
                                          <p:attrName>ppt_x</p:attrName>
                                          <p:attrName>ppt_y</p:attrName>
                                        </p:attrNameLst>
                                      </p:cBhvr>
                                      <p:rCtr x="-19748" y="-5509"/>
                                    </p:animMotion>
                                  </p:childTnLst>
                                </p:cTn>
                              </p:par>
                            </p:childTnLst>
                          </p:cTn>
                        </p:par>
                        <p:par>
                          <p:cTn id="57" fill="hold">
                            <p:stCondLst>
                              <p:cond delay="2000"/>
                            </p:stCondLst>
                            <p:childTnLst>
                              <p:par>
                                <p:cTn id="58" presetID="18" presetClass="entr" presetSubtype="3"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trips(upRight)">
                                      <p:cBhvr>
                                        <p:cTn id="6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P spid="32" grpId="0"/>
      <p:bldP spid="33" grpId="0" animBg="1"/>
      <p:bldP spid="34" grpId="0"/>
      <p:bldP spid="35" grpId="0"/>
      <p:bldP spid="36" grpId="0"/>
      <p:bldP spid="37" grpId="0" animBg="1"/>
      <p:bldP spid="38" grpId="0"/>
      <p:bldP spid="39" grpId="0"/>
      <p:bldP spid="40" grpId="0"/>
      <p:bldP spid="66" grpId="0" animBg="1"/>
      <p:bldP spid="66" grpId="1" animBg="1"/>
      <p:bldP spid="67" grpId="0" animBg="1"/>
      <p:bldP spid="67" grpId="1" animBg="1"/>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4fae215d-2ddb-44b5-a6f7-f90feaac8428"/>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7.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8"/>
</p:tagLst>
</file>

<file path=ppt/tags/tag25.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9"/>
</p:tagLst>
</file>

<file path=ppt/tags/tag26.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0"/>
</p:tagLst>
</file>

<file path=ppt/tags/tag27.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1"/>
</p:tagLst>
</file>

<file path=ppt/tags/tag2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2"/>
</p:tagLst>
</file>

<file path=ppt/tags/tag2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3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Other"/>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SubTitle"/>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7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7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002060"/>
      </a:accent1>
      <a:accent2>
        <a:srgbClr val="00B0F0"/>
      </a:accent2>
      <a:accent3>
        <a:srgbClr val="0684C2"/>
      </a:accent3>
      <a:accent4>
        <a:srgbClr val="505050"/>
      </a:accent4>
      <a:accent5>
        <a:srgbClr val="8D8D89"/>
      </a:accent5>
      <a:accent6>
        <a:srgbClr val="B5B5B7"/>
      </a:accent6>
      <a:hlink>
        <a:srgbClr val="026CA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002060"/>
    </a:accent1>
    <a:accent2>
      <a:srgbClr val="00B0F0"/>
    </a:accent2>
    <a:accent3>
      <a:srgbClr val="0684C2"/>
    </a:accent3>
    <a:accent4>
      <a:srgbClr val="505050"/>
    </a:accent4>
    <a:accent5>
      <a:srgbClr val="8D8D89"/>
    </a:accent5>
    <a:accent6>
      <a:srgbClr val="B5B5B7"/>
    </a:accent6>
    <a:hlink>
      <a:srgbClr val="026CA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2</TotalTime>
  <Words>3712</Words>
  <Application>Microsoft Office PowerPoint</Application>
  <PresentationFormat>宽屏</PresentationFormat>
  <Paragraphs>429</Paragraphs>
  <Slides>36</Slides>
  <Notes>28</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36</vt:i4>
      </vt:variant>
    </vt:vector>
  </HeadingPairs>
  <TitlesOfParts>
    <vt:vector size="41" baseType="lpstr">
      <vt:lpstr>等线</vt:lpstr>
      <vt:lpstr>微软雅黑</vt:lpstr>
      <vt:lpstr>Arial</vt:lpstr>
      <vt:lpstr>Calibri</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天 下</cp:lastModifiedBy>
  <cp:revision>14</cp:revision>
  <cp:lastPrinted>2019-05-23T16:00:00Z</cp:lastPrinted>
  <dcterms:created xsi:type="dcterms:W3CDTF">2019-05-23T16:00:00Z</dcterms:created>
  <dcterms:modified xsi:type="dcterms:W3CDTF">2021-01-06T01:14:11Z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2052-11.1.0.9740</vt:lpwstr>
  </property>
</Properties>
</file>