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72" r:id="rId2"/>
    <p:sldId id="606" r:id="rId3"/>
    <p:sldId id="607" r:id="rId4"/>
    <p:sldId id="575" r:id="rId5"/>
    <p:sldId id="621" r:id="rId6"/>
    <p:sldId id="608" r:id="rId7"/>
    <p:sldId id="609" r:id="rId8"/>
    <p:sldId id="622" r:id="rId9"/>
    <p:sldId id="610" r:id="rId10"/>
    <p:sldId id="611" r:id="rId11"/>
    <p:sldId id="613" r:id="rId12"/>
    <p:sldId id="612" r:id="rId13"/>
    <p:sldId id="623" r:id="rId14"/>
    <p:sldId id="624" r:id="rId15"/>
    <p:sldId id="614" r:id="rId16"/>
    <p:sldId id="615" r:id="rId17"/>
    <p:sldId id="616" r:id="rId18"/>
    <p:sldId id="625" r:id="rId19"/>
    <p:sldId id="617" r:id="rId20"/>
    <p:sldId id="619" r:id="rId21"/>
    <p:sldId id="618" r:id="rId22"/>
    <p:sldId id="626" r:id="rId23"/>
    <p:sldId id="627" r:id="rId24"/>
    <p:sldId id="62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19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1CF"/>
    <a:srgbClr val="7787A0"/>
    <a:srgbClr val="A0B0BF"/>
    <a:srgbClr val="C9D2E1"/>
    <a:srgbClr val="CACEC8"/>
    <a:srgbClr val="E7E9E6"/>
    <a:srgbClr val="E8CDC8"/>
    <a:srgbClr val="F7E9E0"/>
    <a:srgbClr val="FFFFFF"/>
    <a:srgbClr val="EF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3992" autoAdjust="0"/>
  </p:normalViewPr>
  <p:slideViewPr>
    <p:cSldViewPr snapToGrid="0" showGuides="1">
      <p:cViewPr varScale="1">
        <p:scale>
          <a:sx n="141" d="100"/>
          <a:sy n="141" d="100"/>
        </p:scale>
        <p:origin x="624" y="126"/>
      </p:cViewPr>
      <p:guideLst>
        <p:guide orient="horz" pos="3185"/>
        <p:guide pos="19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0-480A-BC3C-219227716B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0-480A-BC3C-219227716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8162336"/>
        <c:axId val="878162896"/>
      </c:barChart>
      <c:catAx>
        <c:axId val="87816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78162896"/>
        <c:crosses val="autoZero"/>
        <c:auto val="1"/>
        <c:lblAlgn val="ctr"/>
        <c:lblOffset val="100"/>
        <c:noMultiLvlLbl val="0"/>
      </c:catAx>
      <c:valAx>
        <c:axId val="87816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7816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3684386465399"/>
          <c:y val="2.4398912615390501E-2"/>
          <c:w val="0.59509644677592399"/>
          <c:h val="0.892644784492282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1E-4062-B704-358D0356A9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1E-4062-B704-358D0356A95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1E-4062-B704-358D0356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3684386465399"/>
          <c:y val="2.4398912615390501E-2"/>
          <c:w val="0.59509644677592399"/>
          <c:h val="0.892644784492282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F-4E47-AED3-936E2600FDDF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F-4E47-AED3-936E2600FDD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2F-4E47-AED3-936E2600F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FCB8-7EF4-48C1-8984-7222E239D7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3BA41-6BA2-47AC-9C1D-5ECEA0A6E2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8304710" y="-357181"/>
            <a:ext cx="1678580" cy="1678580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7912656" y="4169092"/>
            <a:ext cx="1493964" cy="1493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7447494" y="4482353"/>
            <a:ext cx="271986" cy="2719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8304710" y="-357181"/>
            <a:ext cx="1678580" cy="1678580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7912656" y="4169092"/>
            <a:ext cx="1493964" cy="1493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7465500" y="4500359"/>
            <a:ext cx="253980" cy="2539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09863" y="1344453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831630" y="3106775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56657" y="1344453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475165" y="3106774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1009863" y="3107235"/>
            <a:ext cx="1678581" cy="16850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2833260" y="1341448"/>
            <a:ext cx="1678581" cy="1685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4653397" y="3107235"/>
            <a:ext cx="1678581" cy="1685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480055" y="1337983"/>
            <a:ext cx="1678581" cy="1685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033456" y="47746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矩形 7"/>
          <p:cNvSpPr/>
          <p:nvPr>
            <p:custDataLst>
              <p:tags r:id="rId1"/>
            </p:custDataLst>
          </p:nvPr>
        </p:nvSpPr>
        <p:spPr>
          <a:xfrm>
            <a:off x="985104" y="1900254"/>
            <a:ext cx="6001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800" kern="0" dirty="0">
                <a:solidFill>
                  <a:schemeClr val="accent3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+mn-ea"/>
                <a:sym typeface="+mn-lt"/>
              </a:rPr>
              <a:t>淡雅蓝粉圆点</a:t>
            </a:r>
            <a:r>
              <a:rPr lang="en-US" altLang="zh-CN" sz="4800" kern="0" dirty="0">
                <a:solidFill>
                  <a:schemeClr val="accent3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+mn-ea"/>
                <a:sym typeface="+mn-lt"/>
              </a:rPr>
              <a:t>PPT</a:t>
            </a:r>
            <a:r>
              <a:rPr lang="zh-CN" altLang="en-US" sz="4800" kern="0" dirty="0">
                <a:solidFill>
                  <a:schemeClr val="accent3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32" name="矩形 31"/>
          <p:cNvSpPr/>
          <p:nvPr/>
        </p:nvSpPr>
        <p:spPr>
          <a:xfrm>
            <a:off x="985104" y="2635081"/>
            <a:ext cx="485923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xiazaii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4" name="PA_矩形 8"/>
          <p:cNvSpPr/>
          <p:nvPr>
            <p:custDataLst>
              <p:tags r:id="rId2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 dirty="0">
                <a:solidFill>
                  <a:schemeClr val="accent3"/>
                </a:solidFill>
                <a:cs typeface="+mn-ea"/>
                <a:sym typeface="+mn-lt"/>
              </a:rPr>
              <a:t>Summary report of fresh and simple work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2454222" y="3357304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202X.12.12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1"/>
            </p:custDataLst>
          </p:nvPr>
        </p:nvSpPr>
        <p:spPr>
          <a:xfrm>
            <a:off x="985104" y="1900254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第二单元</a:t>
            </a:r>
          </a:p>
        </p:txBody>
      </p:sp>
      <p:sp>
        <p:nvSpPr>
          <p:cNvPr id="29" name="PA_矩形 8"/>
          <p:cNvSpPr/>
          <p:nvPr>
            <p:custDataLst>
              <p:tags r:id="rId2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Market Data Analysis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图表 23"/>
          <p:cNvGraphicFramePr/>
          <p:nvPr/>
        </p:nvGraphicFramePr>
        <p:xfrm>
          <a:off x="394854" y="1197815"/>
          <a:ext cx="5146964" cy="34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文本框 25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5887549" y="1465780"/>
            <a:ext cx="277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2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5887549" y="1865890"/>
            <a:ext cx="2776756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5887549" y="3060385"/>
            <a:ext cx="277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3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5887549" y="3460495"/>
            <a:ext cx="2776756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898246E26A37A7D7E7C9DC44FE43D1F30388553B00347CD837D51A8797480C6AF68527F3A808E66C70F7F7545EF53EA9DBB2923F8DF110717A250568B4EE1FE8"/>
          <p:cNvSpPr/>
          <p:nvPr/>
        </p:nvSpPr>
        <p:spPr>
          <a:xfrm>
            <a:off x="395288" y="1155405"/>
            <a:ext cx="2424223" cy="364324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898246E26A37A7D7E7C9DC44FE43D1F30388553B00347CD837D51A8797480C6AF68527F3A808E66C70F7F7545EF53EA9DBB2923F8DF110717A250568B4EE1FE8"/>
          <p:cNvSpPr/>
          <p:nvPr/>
        </p:nvSpPr>
        <p:spPr>
          <a:xfrm>
            <a:off x="2938054" y="1155405"/>
            <a:ext cx="2424223" cy="3643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32" name="图表 31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GraphicFramePr/>
          <p:nvPr/>
        </p:nvGraphicFramePr>
        <p:xfrm>
          <a:off x="430283" y="1564356"/>
          <a:ext cx="2354232" cy="156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图表 32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GraphicFramePr/>
          <p:nvPr/>
        </p:nvGraphicFramePr>
        <p:xfrm>
          <a:off x="2973049" y="1568031"/>
          <a:ext cx="2354232" cy="156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文本框 33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1246878" y="1999601"/>
            <a:ext cx="848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70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altLang="zh-CN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3811191" y="1999602"/>
            <a:ext cx="848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altLang="zh-CN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C884C45A5F465464F4471A44E2E9B6024498CDCB4F20168DAB66C7FAB51F4DF2191988BC51E8947C5543912A7B2AB33F8B6FFDD33C59E19B"/>
          <p:cNvSpPr/>
          <p:nvPr/>
        </p:nvSpPr>
        <p:spPr>
          <a:xfrm>
            <a:off x="886910" y="3344552"/>
            <a:ext cx="1440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768367" y="3652329"/>
            <a:ext cx="1678064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C884C45A5F465464F4471A44E2E9B6024498CDCB4F20168DAB66C7FAB51F4DF2191988BC51E8947C5543912A7B2AB33F8B6FFDD33C59E19B"/>
          <p:cNvSpPr/>
          <p:nvPr/>
        </p:nvSpPr>
        <p:spPr>
          <a:xfrm>
            <a:off x="3501756" y="3351289"/>
            <a:ext cx="1440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383213" y="3659066"/>
            <a:ext cx="1678064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5700517" y="1719171"/>
            <a:ext cx="1015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7787A0"/>
                </a:solidFill>
                <a:cs typeface="+mn-ea"/>
                <a:sym typeface="+mn-lt"/>
              </a:rPr>
              <a:t>80</a:t>
            </a:r>
            <a:r>
              <a:rPr lang="en-US" altLang="zh-CN" sz="1600">
                <a:solidFill>
                  <a:srgbClr val="7787A0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54" name="文本框 53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5700517" y="24886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b="1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5713240" y="2857944"/>
            <a:ext cx="2782083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îŝḷîḓé-Rectangle 2"/>
          <p:cNvSpPr/>
          <p:nvPr/>
        </p:nvSpPr>
        <p:spPr>
          <a:xfrm>
            <a:off x="2175969" y="1655207"/>
            <a:ext cx="1485490" cy="1589748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杨任东竹石体-Heavy" panose="02000000000000000000" pitchFamily="2" charset="-122"/>
              <a:cs typeface="+mn-cs"/>
            </a:endParaRPr>
          </a:p>
        </p:txBody>
      </p:sp>
      <p:sp>
        <p:nvSpPr>
          <p:cNvPr id="16" name="îŝḷîḓé-Rectangle 8"/>
          <p:cNvSpPr/>
          <p:nvPr/>
        </p:nvSpPr>
        <p:spPr>
          <a:xfrm>
            <a:off x="4175090" y="3073329"/>
            <a:ext cx="378005" cy="404534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îŝḷîḓé-Rectangle 9"/>
          <p:cNvSpPr/>
          <p:nvPr/>
        </p:nvSpPr>
        <p:spPr>
          <a:xfrm>
            <a:off x="4175090" y="3925274"/>
            <a:ext cx="378005" cy="40453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8" name="îŝḷîḓé-Rectangle 14"/>
          <p:cNvSpPr/>
          <p:nvPr/>
        </p:nvSpPr>
        <p:spPr>
          <a:xfrm>
            <a:off x="6373799" y="3073329"/>
            <a:ext cx="378005" cy="40453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9" name="îŝḷîḓé-Rectangle 15"/>
          <p:cNvSpPr/>
          <p:nvPr/>
        </p:nvSpPr>
        <p:spPr>
          <a:xfrm>
            <a:off x="6373799" y="3925274"/>
            <a:ext cx="378005" cy="404534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60238" y="2979741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  <a:defRPr/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758949" y="2969034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560238" y="3826044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758949" y="3826044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087621" y="1713828"/>
            <a:ext cx="4167702" cy="1171695"/>
            <a:chOff x="7583812" y="3362125"/>
            <a:chExt cx="5555971" cy="1459551"/>
          </a:xfrm>
        </p:grpSpPr>
        <p:sp>
          <p:nvSpPr>
            <p:cNvPr id="25" name="矩形 24"/>
            <p:cNvSpPr/>
            <p:nvPr/>
          </p:nvSpPr>
          <p:spPr>
            <a:xfrm>
              <a:off x="7583812" y="3813708"/>
              <a:ext cx="5555971" cy="10079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702945">
                <a:lnSpc>
                  <a:spcPts val="1460"/>
                </a:lnSpc>
                <a:defRPr/>
              </a:pPr>
              <a:r>
                <a:rPr lang="zh-CN" altLang="en-US" sz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pPr defTabSz="702945">
                <a:defRPr/>
              </a:pPr>
              <a:endPara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583812" y="3362125"/>
              <a:ext cx="205055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702945">
                <a:lnSpc>
                  <a:spcPct val="120000"/>
                </a:lnSpc>
                <a:defRPr/>
              </a:pPr>
              <a:r>
                <a:rPr lang="zh-CN" altLang="en-US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输入标题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13" y="1716743"/>
            <a:ext cx="1983911" cy="2832532"/>
          </a:xfrm>
          <a:prstGeom prst="rect">
            <a:avLst/>
          </a:prstGeom>
        </p:spPr>
      </p:pic>
      <p:sp>
        <p:nvSpPr>
          <p:cNvPr id="28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9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9"/>
          <p:cNvSpPr txBox="1"/>
          <p:nvPr/>
        </p:nvSpPr>
        <p:spPr>
          <a:xfrm>
            <a:off x="1123153" y="1741677"/>
            <a:ext cx="3273583" cy="531002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ts val="1925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123153" y="1379021"/>
            <a:ext cx="2805219" cy="431103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13" name="文本框 11"/>
          <p:cNvSpPr txBox="1"/>
          <p:nvPr/>
        </p:nvSpPr>
        <p:spPr>
          <a:xfrm>
            <a:off x="1123153" y="2842234"/>
            <a:ext cx="3273583" cy="531002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defTabSz="702945">
              <a:lnSpc>
                <a:spcPts val="1925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123057" y="2491005"/>
            <a:ext cx="2805219" cy="431103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65923" y="2417992"/>
            <a:ext cx="323081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16" name="文本框 17"/>
          <p:cNvSpPr txBox="1"/>
          <p:nvPr/>
        </p:nvSpPr>
        <p:spPr>
          <a:xfrm>
            <a:off x="1123153" y="4046384"/>
            <a:ext cx="3273583" cy="531002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defTabSz="702945">
              <a:lnSpc>
                <a:spcPts val="1925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123057" y="3655020"/>
            <a:ext cx="2805219" cy="431103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165923" y="3532686"/>
            <a:ext cx="323081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4155" y="1385466"/>
            <a:ext cx="3033745" cy="3246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21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1"/>
            </p:custDataLst>
          </p:nvPr>
        </p:nvSpPr>
        <p:spPr>
          <a:xfrm>
            <a:off x="985104" y="190025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面临问题及解决措施</a:t>
            </a: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第三单元</a:t>
            </a:r>
          </a:p>
        </p:txBody>
      </p:sp>
      <p:sp>
        <p:nvSpPr>
          <p:cNvPr id="29" name="PA_矩形 8"/>
          <p:cNvSpPr/>
          <p:nvPr>
            <p:custDataLst>
              <p:tags r:id="rId2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Problems and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1088422" y="15418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</a:p>
        </p:txBody>
      </p:sp>
      <p:sp>
        <p:nvSpPr>
          <p:cNvPr id="11" name="矩形 10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495476" y="1797661"/>
            <a:ext cx="2088702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3331437" y="1563894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  <a:endParaRPr lang="en-US" altLang="zh-CN" sz="1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2738492" y="1819675"/>
            <a:ext cx="2088702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1301318" y="1030205"/>
            <a:ext cx="442540" cy="44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3561573" y="1030205"/>
            <a:ext cx="442540" cy="44254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>
            <a:spLocks noEditPoints="1"/>
          </p:cNvSpPr>
          <p:nvPr/>
        </p:nvSpPr>
        <p:spPr bwMode="auto">
          <a:xfrm>
            <a:off x="1376231" y="1131424"/>
            <a:ext cx="281510" cy="240102"/>
          </a:xfrm>
          <a:custGeom>
            <a:avLst/>
            <a:gdLst>
              <a:gd name="T0" fmla="*/ 689 w 746"/>
              <a:gd name="T1" fmla="*/ 125 h 638"/>
              <a:gd name="T2" fmla="*/ 552 w 746"/>
              <a:gd name="T3" fmla="*/ 125 h 638"/>
              <a:gd name="T4" fmla="*/ 552 w 746"/>
              <a:gd name="T5" fmla="*/ 57 h 638"/>
              <a:gd name="T6" fmla="*/ 495 w 746"/>
              <a:gd name="T7" fmla="*/ 0 h 638"/>
              <a:gd name="T8" fmla="*/ 253 w 746"/>
              <a:gd name="T9" fmla="*/ 0 h 638"/>
              <a:gd name="T10" fmla="*/ 196 w 746"/>
              <a:gd name="T11" fmla="*/ 57 h 638"/>
              <a:gd name="T12" fmla="*/ 196 w 746"/>
              <a:gd name="T13" fmla="*/ 125 h 638"/>
              <a:gd name="T14" fmla="*/ 57 w 746"/>
              <a:gd name="T15" fmla="*/ 125 h 638"/>
              <a:gd name="T16" fmla="*/ 0 w 746"/>
              <a:gd name="T17" fmla="*/ 182 h 638"/>
              <a:gd name="T18" fmla="*/ 0 w 746"/>
              <a:gd name="T19" fmla="*/ 581 h 638"/>
              <a:gd name="T20" fmla="*/ 57 w 746"/>
              <a:gd name="T21" fmla="*/ 638 h 638"/>
              <a:gd name="T22" fmla="*/ 689 w 746"/>
              <a:gd name="T23" fmla="*/ 638 h 638"/>
              <a:gd name="T24" fmla="*/ 746 w 746"/>
              <a:gd name="T25" fmla="*/ 581 h 638"/>
              <a:gd name="T26" fmla="*/ 746 w 746"/>
              <a:gd name="T27" fmla="*/ 182 h 638"/>
              <a:gd name="T28" fmla="*/ 689 w 746"/>
              <a:gd name="T29" fmla="*/ 125 h 638"/>
              <a:gd name="T30" fmla="*/ 239 w 746"/>
              <a:gd name="T31" fmla="*/ 57 h 638"/>
              <a:gd name="T32" fmla="*/ 253 w 746"/>
              <a:gd name="T33" fmla="*/ 44 h 638"/>
              <a:gd name="T34" fmla="*/ 495 w 746"/>
              <a:gd name="T35" fmla="*/ 44 h 638"/>
              <a:gd name="T36" fmla="*/ 508 w 746"/>
              <a:gd name="T37" fmla="*/ 57 h 638"/>
              <a:gd name="T38" fmla="*/ 508 w 746"/>
              <a:gd name="T39" fmla="*/ 125 h 638"/>
              <a:gd name="T40" fmla="*/ 239 w 746"/>
              <a:gd name="T41" fmla="*/ 125 h 638"/>
              <a:gd name="T42" fmla="*/ 239 w 746"/>
              <a:gd name="T43" fmla="*/ 57 h 638"/>
              <a:gd name="T44" fmla="*/ 57 w 746"/>
              <a:gd name="T45" fmla="*/ 169 h 638"/>
              <a:gd name="T46" fmla="*/ 689 w 746"/>
              <a:gd name="T47" fmla="*/ 169 h 638"/>
              <a:gd name="T48" fmla="*/ 703 w 746"/>
              <a:gd name="T49" fmla="*/ 182 h 638"/>
              <a:gd name="T50" fmla="*/ 703 w 746"/>
              <a:gd name="T51" fmla="*/ 295 h 638"/>
              <a:gd name="T52" fmla="*/ 545 w 746"/>
              <a:gd name="T53" fmla="*/ 295 h 638"/>
              <a:gd name="T54" fmla="*/ 545 w 746"/>
              <a:gd name="T55" fmla="*/ 267 h 638"/>
              <a:gd name="T56" fmla="*/ 501 w 746"/>
              <a:gd name="T57" fmla="*/ 267 h 638"/>
              <a:gd name="T58" fmla="*/ 501 w 746"/>
              <a:gd name="T59" fmla="*/ 295 h 638"/>
              <a:gd name="T60" fmla="*/ 245 w 746"/>
              <a:gd name="T61" fmla="*/ 295 h 638"/>
              <a:gd name="T62" fmla="*/ 245 w 746"/>
              <a:gd name="T63" fmla="*/ 266 h 638"/>
              <a:gd name="T64" fmla="*/ 201 w 746"/>
              <a:gd name="T65" fmla="*/ 266 h 638"/>
              <a:gd name="T66" fmla="*/ 201 w 746"/>
              <a:gd name="T67" fmla="*/ 295 h 638"/>
              <a:gd name="T68" fmla="*/ 43 w 746"/>
              <a:gd name="T69" fmla="*/ 295 h 638"/>
              <a:gd name="T70" fmla="*/ 43 w 746"/>
              <a:gd name="T71" fmla="*/ 182 h 638"/>
              <a:gd name="T72" fmla="*/ 57 w 746"/>
              <a:gd name="T73" fmla="*/ 169 h 638"/>
              <a:gd name="T74" fmla="*/ 689 w 746"/>
              <a:gd name="T75" fmla="*/ 594 h 638"/>
              <a:gd name="T76" fmla="*/ 57 w 746"/>
              <a:gd name="T77" fmla="*/ 594 h 638"/>
              <a:gd name="T78" fmla="*/ 43 w 746"/>
              <a:gd name="T79" fmla="*/ 581 h 638"/>
              <a:gd name="T80" fmla="*/ 43 w 746"/>
              <a:gd name="T81" fmla="*/ 338 h 638"/>
              <a:gd name="T82" fmla="*/ 201 w 746"/>
              <a:gd name="T83" fmla="*/ 338 h 638"/>
              <a:gd name="T84" fmla="*/ 201 w 746"/>
              <a:gd name="T85" fmla="*/ 368 h 638"/>
              <a:gd name="T86" fmla="*/ 245 w 746"/>
              <a:gd name="T87" fmla="*/ 368 h 638"/>
              <a:gd name="T88" fmla="*/ 245 w 746"/>
              <a:gd name="T89" fmla="*/ 338 h 638"/>
              <a:gd name="T90" fmla="*/ 501 w 746"/>
              <a:gd name="T91" fmla="*/ 338 h 638"/>
              <a:gd name="T92" fmla="*/ 501 w 746"/>
              <a:gd name="T93" fmla="*/ 369 h 638"/>
              <a:gd name="T94" fmla="*/ 545 w 746"/>
              <a:gd name="T95" fmla="*/ 369 h 638"/>
              <a:gd name="T96" fmla="*/ 545 w 746"/>
              <a:gd name="T97" fmla="*/ 338 h 638"/>
              <a:gd name="T98" fmla="*/ 703 w 746"/>
              <a:gd name="T99" fmla="*/ 338 h 638"/>
              <a:gd name="T100" fmla="*/ 703 w 746"/>
              <a:gd name="T101" fmla="*/ 581 h 638"/>
              <a:gd name="T102" fmla="*/ 689 w 746"/>
              <a:gd name="T103" fmla="*/ 59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6" h="638">
                <a:moveTo>
                  <a:pt x="689" y="125"/>
                </a:moveTo>
                <a:cubicBezTo>
                  <a:pt x="552" y="125"/>
                  <a:pt x="552" y="125"/>
                  <a:pt x="552" y="125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52" y="26"/>
                  <a:pt x="526" y="0"/>
                  <a:pt x="495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21" y="0"/>
                  <a:pt x="196" y="26"/>
                  <a:pt x="196" y="57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25" y="125"/>
                  <a:pt x="0" y="151"/>
                  <a:pt x="0" y="1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612"/>
                  <a:pt x="25" y="638"/>
                  <a:pt x="57" y="638"/>
                </a:cubicBezTo>
                <a:cubicBezTo>
                  <a:pt x="689" y="638"/>
                  <a:pt x="689" y="638"/>
                  <a:pt x="689" y="638"/>
                </a:cubicBezTo>
                <a:cubicBezTo>
                  <a:pt x="721" y="638"/>
                  <a:pt x="746" y="612"/>
                  <a:pt x="746" y="581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6" y="151"/>
                  <a:pt x="721" y="125"/>
                  <a:pt x="689" y="125"/>
                </a:cubicBezTo>
                <a:close/>
                <a:moveTo>
                  <a:pt x="239" y="57"/>
                </a:moveTo>
                <a:cubicBezTo>
                  <a:pt x="239" y="50"/>
                  <a:pt x="245" y="44"/>
                  <a:pt x="253" y="44"/>
                </a:cubicBezTo>
                <a:cubicBezTo>
                  <a:pt x="495" y="44"/>
                  <a:pt x="495" y="44"/>
                  <a:pt x="495" y="44"/>
                </a:cubicBezTo>
                <a:cubicBezTo>
                  <a:pt x="502" y="44"/>
                  <a:pt x="508" y="50"/>
                  <a:pt x="508" y="57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239" y="125"/>
                  <a:pt x="239" y="125"/>
                  <a:pt x="239" y="125"/>
                </a:cubicBezTo>
                <a:lnTo>
                  <a:pt x="239" y="57"/>
                </a:lnTo>
                <a:close/>
                <a:moveTo>
                  <a:pt x="57" y="169"/>
                </a:moveTo>
                <a:cubicBezTo>
                  <a:pt x="689" y="169"/>
                  <a:pt x="689" y="169"/>
                  <a:pt x="689" y="169"/>
                </a:cubicBezTo>
                <a:cubicBezTo>
                  <a:pt x="697" y="169"/>
                  <a:pt x="703" y="175"/>
                  <a:pt x="703" y="182"/>
                </a:cubicBezTo>
                <a:cubicBezTo>
                  <a:pt x="703" y="295"/>
                  <a:pt x="703" y="295"/>
                  <a:pt x="703" y="295"/>
                </a:cubicBezTo>
                <a:cubicBezTo>
                  <a:pt x="545" y="295"/>
                  <a:pt x="545" y="295"/>
                  <a:pt x="545" y="295"/>
                </a:cubicBezTo>
                <a:cubicBezTo>
                  <a:pt x="545" y="267"/>
                  <a:pt x="545" y="267"/>
                  <a:pt x="545" y="267"/>
                </a:cubicBezTo>
                <a:cubicBezTo>
                  <a:pt x="501" y="267"/>
                  <a:pt x="501" y="267"/>
                  <a:pt x="501" y="267"/>
                </a:cubicBezTo>
                <a:cubicBezTo>
                  <a:pt x="501" y="295"/>
                  <a:pt x="501" y="295"/>
                  <a:pt x="501" y="295"/>
                </a:cubicBezTo>
                <a:cubicBezTo>
                  <a:pt x="245" y="295"/>
                  <a:pt x="245" y="295"/>
                  <a:pt x="245" y="295"/>
                </a:cubicBezTo>
                <a:cubicBezTo>
                  <a:pt x="245" y="266"/>
                  <a:pt x="245" y="266"/>
                  <a:pt x="245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75"/>
                  <a:pt x="49" y="169"/>
                  <a:pt x="57" y="169"/>
                </a:cubicBezTo>
                <a:close/>
                <a:moveTo>
                  <a:pt x="689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49" y="594"/>
                  <a:pt x="43" y="588"/>
                  <a:pt x="43" y="581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45" y="368"/>
                  <a:pt x="245" y="368"/>
                  <a:pt x="245" y="36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501" y="338"/>
                  <a:pt x="501" y="338"/>
                  <a:pt x="501" y="338"/>
                </a:cubicBezTo>
                <a:cubicBezTo>
                  <a:pt x="501" y="369"/>
                  <a:pt x="501" y="369"/>
                  <a:pt x="501" y="369"/>
                </a:cubicBezTo>
                <a:cubicBezTo>
                  <a:pt x="545" y="369"/>
                  <a:pt x="545" y="369"/>
                  <a:pt x="545" y="369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703" y="338"/>
                  <a:pt x="703" y="338"/>
                  <a:pt x="703" y="338"/>
                </a:cubicBezTo>
                <a:cubicBezTo>
                  <a:pt x="703" y="581"/>
                  <a:pt x="703" y="581"/>
                  <a:pt x="703" y="581"/>
                </a:cubicBezTo>
                <a:cubicBezTo>
                  <a:pt x="703" y="588"/>
                  <a:pt x="697" y="594"/>
                  <a:pt x="689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Group 8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 bwMode="auto">
          <a:xfrm>
            <a:off x="3653109" y="1107120"/>
            <a:ext cx="247648" cy="288710"/>
            <a:chOff x="2492" y="1167"/>
            <a:chExt cx="778" cy="907"/>
          </a:xfrm>
          <a:solidFill>
            <a:schemeClr val="bg1"/>
          </a:solidFill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2492" y="1167"/>
              <a:ext cx="778" cy="907"/>
            </a:xfrm>
            <a:custGeom>
              <a:avLst/>
              <a:gdLst>
                <a:gd name="T0" fmla="*/ 579 w 636"/>
                <a:gd name="T1" fmla="*/ 0 h 746"/>
                <a:gd name="T2" fmla="*/ 57 w 636"/>
                <a:gd name="T3" fmla="*/ 0 h 746"/>
                <a:gd name="T4" fmla="*/ 0 w 636"/>
                <a:gd name="T5" fmla="*/ 57 h 746"/>
                <a:gd name="T6" fmla="*/ 0 w 636"/>
                <a:gd name="T7" fmla="*/ 689 h 746"/>
                <a:gd name="T8" fmla="*/ 57 w 636"/>
                <a:gd name="T9" fmla="*/ 746 h 746"/>
                <a:gd name="T10" fmla="*/ 579 w 636"/>
                <a:gd name="T11" fmla="*/ 746 h 746"/>
                <a:gd name="T12" fmla="*/ 636 w 636"/>
                <a:gd name="T13" fmla="*/ 689 h 746"/>
                <a:gd name="T14" fmla="*/ 636 w 636"/>
                <a:gd name="T15" fmla="*/ 57 h 746"/>
                <a:gd name="T16" fmla="*/ 579 w 636"/>
                <a:gd name="T17" fmla="*/ 0 h 746"/>
                <a:gd name="T18" fmla="*/ 43 w 636"/>
                <a:gd name="T19" fmla="*/ 689 h 746"/>
                <a:gd name="T20" fmla="*/ 43 w 636"/>
                <a:gd name="T21" fmla="*/ 57 h 746"/>
                <a:gd name="T22" fmla="*/ 57 w 636"/>
                <a:gd name="T23" fmla="*/ 43 h 746"/>
                <a:gd name="T24" fmla="*/ 94 w 636"/>
                <a:gd name="T25" fmla="*/ 43 h 746"/>
                <a:gd name="T26" fmla="*/ 94 w 636"/>
                <a:gd name="T27" fmla="*/ 703 h 746"/>
                <a:gd name="T28" fmla="*/ 57 w 636"/>
                <a:gd name="T29" fmla="*/ 703 h 746"/>
                <a:gd name="T30" fmla="*/ 43 w 636"/>
                <a:gd name="T31" fmla="*/ 689 h 746"/>
                <a:gd name="T32" fmla="*/ 593 w 636"/>
                <a:gd name="T33" fmla="*/ 689 h 746"/>
                <a:gd name="T34" fmla="*/ 579 w 636"/>
                <a:gd name="T35" fmla="*/ 703 h 746"/>
                <a:gd name="T36" fmla="*/ 138 w 636"/>
                <a:gd name="T37" fmla="*/ 703 h 746"/>
                <a:gd name="T38" fmla="*/ 138 w 636"/>
                <a:gd name="T39" fmla="*/ 43 h 746"/>
                <a:gd name="T40" fmla="*/ 579 w 636"/>
                <a:gd name="T41" fmla="*/ 43 h 746"/>
                <a:gd name="T42" fmla="*/ 593 w 636"/>
                <a:gd name="T43" fmla="*/ 57 h 746"/>
                <a:gd name="T44" fmla="*/ 593 w 636"/>
                <a:gd name="T45" fmla="*/ 689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6" h="746">
                  <a:moveTo>
                    <a:pt x="57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21"/>
                    <a:pt x="25" y="746"/>
                    <a:pt x="57" y="746"/>
                  </a:cubicBezTo>
                  <a:cubicBezTo>
                    <a:pt x="579" y="746"/>
                    <a:pt x="579" y="746"/>
                    <a:pt x="579" y="746"/>
                  </a:cubicBezTo>
                  <a:cubicBezTo>
                    <a:pt x="611" y="746"/>
                    <a:pt x="636" y="721"/>
                    <a:pt x="636" y="689"/>
                  </a:cubicBezTo>
                  <a:cubicBezTo>
                    <a:pt x="636" y="57"/>
                    <a:pt x="636" y="57"/>
                    <a:pt x="636" y="57"/>
                  </a:cubicBezTo>
                  <a:cubicBezTo>
                    <a:pt x="636" y="25"/>
                    <a:pt x="611" y="0"/>
                    <a:pt x="579" y="0"/>
                  </a:cubicBezTo>
                  <a:close/>
                  <a:moveTo>
                    <a:pt x="43" y="689"/>
                  </a:moveTo>
                  <a:cubicBezTo>
                    <a:pt x="43" y="57"/>
                    <a:pt x="43" y="57"/>
                    <a:pt x="43" y="57"/>
                  </a:cubicBezTo>
                  <a:cubicBezTo>
                    <a:pt x="43" y="49"/>
                    <a:pt x="49" y="43"/>
                    <a:pt x="57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703"/>
                    <a:pt x="94" y="703"/>
                    <a:pt x="94" y="703"/>
                  </a:cubicBezTo>
                  <a:cubicBezTo>
                    <a:pt x="57" y="703"/>
                    <a:pt x="57" y="703"/>
                    <a:pt x="57" y="703"/>
                  </a:cubicBezTo>
                  <a:cubicBezTo>
                    <a:pt x="49" y="703"/>
                    <a:pt x="43" y="697"/>
                    <a:pt x="43" y="689"/>
                  </a:cubicBezTo>
                  <a:close/>
                  <a:moveTo>
                    <a:pt x="593" y="689"/>
                  </a:moveTo>
                  <a:cubicBezTo>
                    <a:pt x="593" y="697"/>
                    <a:pt x="587" y="703"/>
                    <a:pt x="579" y="703"/>
                  </a:cubicBezTo>
                  <a:cubicBezTo>
                    <a:pt x="138" y="703"/>
                    <a:pt x="138" y="703"/>
                    <a:pt x="138" y="70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579" y="43"/>
                    <a:pt x="579" y="43"/>
                    <a:pt x="579" y="43"/>
                  </a:cubicBezTo>
                  <a:cubicBezTo>
                    <a:pt x="587" y="43"/>
                    <a:pt x="593" y="49"/>
                    <a:pt x="593" y="57"/>
                  </a:cubicBezTo>
                  <a:lnTo>
                    <a:pt x="593" y="6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2694" y="1474"/>
              <a:ext cx="184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694" y="1352"/>
              <a:ext cx="245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968" y="1381"/>
              <a:ext cx="187" cy="606"/>
            </a:xfrm>
            <a:custGeom>
              <a:avLst/>
              <a:gdLst>
                <a:gd name="T0" fmla="*/ 0 w 153"/>
                <a:gd name="T1" fmla="*/ 76 h 498"/>
                <a:gd name="T2" fmla="*/ 0 w 153"/>
                <a:gd name="T3" fmla="*/ 441 h 498"/>
                <a:gd name="T4" fmla="*/ 57 w 153"/>
                <a:gd name="T5" fmla="*/ 498 h 498"/>
                <a:gd name="T6" fmla="*/ 96 w 153"/>
                <a:gd name="T7" fmla="*/ 498 h 498"/>
                <a:gd name="T8" fmla="*/ 153 w 153"/>
                <a:gd name="T9" fmla="*/ 441 h 498"/>
                <a:gd name="T10" fmla="*/ 153 w 153"/>
                <a:gd name="T11" fmla="*/ 76 h 498"/>
                <a:gd name="T12" fmla="*/ 77 w 153"/>
                <a:gd name="T13" fmla="*/ 0 h 498"/>
                <a:gd name="T14" fmla="*/ 0 w 153"/>
                <a:gd name="T15" fmla="*/ 76 h 498"/>
                <a:gd name="T16" fmla="*/ 109 w 153"/>
                <a:gd name="T17" fmla="*/ 441 h 498"/>
                <a:gd name="T18" fmla="*/ 96 w 153"/>
                <a:gd name="T19" fmla="*/ 454 h 498"/>
                <a:gd name="T20" fmla="*/ 57 w 153"/>
                <a:gd name="T21" fmla="*/ 454 h 498"/>
                <a:gd name="T22" fmla="*/ 44 w 153"/>
                <a:gd name="T23" fmla="*/ 441 h 498"/>
                <a:gd name="T24" fmla="*/ 44 w 153"/>
                <a:gd name="T25" fmla="*/ 94 h 498"/>
                <a:gd name="T26" fmla="*/ 77 w 153"/>
                <a:gd name="T27" fmla="*/ 62 h 498"/>
                <a:gd name="T28" fmla="*/ 109 w 153"/>
                <a:gd name="T29" fmla="*/ 94 h 498"/>
                <a:gd name="T30" fmla="*/ 109 w 153"/>
                <a:gd name="T31" fmla="*/ 44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498">
                  <a:moveTo>
                    <a:pt x="0" y="76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72"/>
                    <a:pt x="26" y="498"/>
                    <a:pt x="57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28" y="498"/>
                    <a:pt x="153" y="472"/>
                    <a:pt x="153" y="441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0" y="76"/>
                  </a:lnTo>
                  <a:close/>
                  <a:moveTo>
                    <a:pt x="109" y="441"/>
                  </a:moveTo>
                  <a:cubicBezTo>
                    <a:pt x="109" y="448"/>
                    <a:pt x="104" y="454"/>
                    <a:pt x="96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50" y="454"/>
                    <a:pt x="44" y="448"/>
                    <a:pt x="44" y="441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109" y="94"/>
                    <a:pt x="109" y="94"/>
                    <a:pt x="109" y="94"/>
                  </a:cubicBezTo>
                  <a:lnTo>
                    <a:pt x="109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1088422" y="328123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495476" y="3537013"/>
            <a:ext cx="2088702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3331437" y="3303246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  <a:endParaRPr lang="en-US" altLang="zh-CN" sz="1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2738492" y="3559027"/>
            <a:ext cx="2088702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1301318" y="2769557"/>
            <a:ext cx="442540" cy="442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3561573" y="2769557"/>
            <a:ext cx="442540" cy="4425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>
            <a:spLocks noEditPoints="1"/>
          </p:cNvSpPr>
          <p:nvPr/>
        </p:nvSpPr>
        <p:spPr bwMode="auto">
          <a:xfrm>
            <a:off x="1376231" y="2870776"/>
            <a:ext cx="281510" cy="240102"/>
          </a:xfrm>
          <a:custGeom>
            <a:avLst/>
            <a:gdLst>
              <a:gd name="T0" fmla="*/ 689 w 746"/>
              <a:gd name="T1" fmla="*/ 125 h 638"/>
              <a:gd name="T2" fmla="*/ 552 w 746"/>
              <a:gd name="T3" fmla="*/ 125 h 638"/>
              <a:gd name="T4" fmla="*/ 552 w 746"/>
              <a:gd name="T5" fmla="*/ 57 h 638"/>
              <a:gd name="T6" fmla="*/ 495 w 746"/>
              <a:gd name="T7" fmla="*/ 0 h 638"/>
              <a:gd name="T8" fmla="*/ 253 w 746"/>
              <a:gd name="T9" fmla="*/ 0 h 638"/>
              <a:gd name="T10" fmla="*/ 196 w 746"/>
              <a:gd name="T11" fmla="*/ 57 h 638"/>
              <a:gd name="T12" fmla="*/ 196 w 746"/>
              <a:gd name="T13" fmla="*/ 125 h 638"/>
              <a:gd name="T14" fmla="*/ 57 w 746"/>
              <a:gd name="T15" fmla="*/ 125 h 638"/>
              <a:gd name="T16" fmla="*/ 0 w 746"/>
              <a:gd name="T17" fmla="*/ 182 h 638"/>
              <a:gd name="T18" fmla="*/ 0 w 746"/>
              <a:gd name="T19" fmla="*/ 581 h 638"/>
              <a:gd name="T20" fmla="*/ 57 w 746"/>
              <a:gd name="T21" fmla="*/ 638 h 638"/>
              <a:gd name="T22" fmla="*/ 689 w 746"/>
              <a:gd name="T23" fmla="*/ 638 h 638"/>
              <a:gd name="T24" fmla="*/ 746 w 746"/>
              <a:gd name="T25" fmla="*/ 581 h 638"/>
              <a:gd name="T26" fmla="*/ 746 w 746"/>
              <a:gd name="T27" fmla="*/ 182 h 638"/>
              <a:gd name="T28" fmla="*/ 689 w 746"/>
              <a:gd name="T29" fmla="*/ 125 h 638"/>
              <a:gd name="T30" fmla="*/ 239 w 746"/>
              <a:gd name="T31" fmla="*/ 57 h 638"/>
              <a:gd name="T32" fmla="*/ 253 w 746"/>
              <a:gd name="T33" fmla="*/ 44 h 638"/>
              <a:gd name="T34" fmla="*/ 495 w 746"/>
              <a:gd name="T35" fmla="*/ 44 h 638"/>
              <a:gd name="T36" fmla="*/ 508 w 746"/>
              <a:gd name="T37" fmla="*/ 57 h 638"/>
              <a:gd name="T38" fmla="*/ 508 w 746"/>
              <a:gd name="T39" fmla="*/ 125 h 638"/>
              <a:gd name="T40" fmla="*/ 239 w 746"/>
              <a:gd name="T41" fmla="*/ 125 h 638"/>
              <a:gd name="T42" fmla="*/ 239 w 746"/>
              <a:gd name="T43" fmla="*/ 57 h 638"/>
              <a:gd name="T44" fmla="*/ 57 w 746"/>
              <a:gd name="T45" fmla="*/ 169 h 638"/>
              <a:gd name="T46" fmla="*/ 689 w 746"/>
              <a:gd name="T47" fmla="*/ 169 h 638"/>
              <a:gd name="T48" fmla="*/ 703 w 746"/>
              <a:gd name="T49" fmla="*/ 182 h 638"/>
              <a:gd name="T50" fmla="*/ 703 w 746"/>
              <a:gd name="T51" fmla="*/ 295 h 638"/>
              <a:gd name="T52" fmla="*/ 545 w 746"/>
              <a:gd name="T53" fmla="*/ 295 h 638"/>
              <a:gd name="T54" fmla="*/ 545 w 746"/>
              <a:gd name="T55" fmla="*/ 267 h 638"/>
              <a:gd name="T56" fmla="*/ 501 w 746"/>
              <a:gd name="T57" fmla="*/ 267 h 638"/>
              <a:gd name="T58" fmla="*/ 501 w 746"/>
              <a:gd name="T59" fmla="*/ 295 h 638"/>
              <a:gd name="T60" fmla="*/ 245 w 746"/>
              <a:gd name="T61" fmla="*/ 295 h 638"/>
              <a:gd name="T62" fmla="*/ 245 w 746"/>
              <a:gd name="T63" fmla="*/ 266 h 638"/>
              <a:gd name="T64" fmla="*/ 201 w 746"/>
              <a:gd name="T65" fmla="*/ 266 h 638"/>
              <a:gd name="T66" fmla="*/ 201 w 746"/>
              <a:gd name="T67" fmla="*/ 295 h 638"/>
              <a:gd name="T68" fmla="*/ 43 w 746"/>
              <a:gd name="T69" fmla="*/ 295 h 638"/>
              <a:gd name="T70" fmla="*/ 43 w 746"/>
              <a:gd name="T71" fmla="*/ 182 h 638"/>
              <a:gd name="T72" fmla="*/ 57 w 746"/>
              <a:gd name="T73" fmla="*/ 169 h 638"/>
              <a:gd name="T74" fmla="*/ 689 w 746"/>
              <a:gd name="T75" fmla="*/ 594 h 638"/>
              <a:gd name="T76" fmla="*/ 57 w 746"/>
              <a:gd name="T77" fmla="*/ 594 h 638"/>
              <a:gd name="T78" fmla="*/ 43 w 746"/>
              <a:gd name="T79" fmla="*/ 581 h 638"/>
              <a:gd name="T80" fmla="*/ 43 w 746"/>
              <a:gd name="T81" fmla="*/ 338 h 638"/>
              <a:gd name="T82" fmla="*/ 201 w 746"/>
              <a:gd name="T83" fmla="*/ 338 h 638"/>
              <a:gd name="T84" fmla="*/ 201 w 746"/>
              <a:gd name="T85" fmla="*/ 368 h 638"/>
              <a:gd name="T86" fmla="*/ 245 w 746"/>
              <a:gd name="T87" fmla="*/ 368 h 638"/>
              <a:gd name="T88" fmla="*/ 245 w 746"/>
              <a:gd name="T89" fmla="*/ 338 h 638"/>
              <a:gd name="T90" fmla="*/ 501 w 746"/>
              <a:gd name="T91" fmla="*/ 338 h 638"/>
              <a:gd name="T92" fmla="*/ 501 w 746"/>
              <a:gd name="T93" fmla="*/ 369 h 638"/>
              <a:gd name="T94" fmla="*/ 545 w 746"/>
              <a:gd name="T95" fmla="*/ 369 h 638"/>
              <a:gd name="T96" fmla="*/ 545 w 746"/>
              <a:gd name="T97" fmla="*/ 338 h 638"/>
              <a:gd name="T98" fmla="*/ 703 w 746"/>
              <a:gd name="T99" fmla="*/ 338 h 638"/>
              <a:gd name="T100" fmla="*/ 703 w 746"/>
              <a:gd name="T101" fmla="*/ 581 h 638"/>
              <a:gd name="T102" fmla="*/ 689 w 746"/>
              <a:gd name="T103" fmla="*/ 59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6" h="638">
                <a:moveTo>
                  <a:pt x="689" y="125"/>
                </a:moveTo>
                <a:cubicBezTo>
                  <a:pt x="552" y="125"/>
                  <a:pt x="552" y="125"/>
                  <a:pt x="552" y="125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52" y="26"/>
                  <a:pt x="526" y="0"/>
                  <a:pt x="495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21" y="0"/>
                  <a:pt x="196" y="26"/>
                  <a:pt x="196" y="57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25" y="125"/>
                  <a:pt x="0" y="151"/>
                  <a:pt x="0" y="1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612"/>
                  <a:pt x="25" y="638"/>
                  <a:pt x="57" y="638"/>
                </a:cubicBezTo>
                <a:cubicBezTo>
                  <a:pt x="689" y="638"/>
                  <a:pt x="689" y="638"/>
                  <a:pt x="689" y="638"/>
                </a:cubicBezTo>
                <a:cubicBezTo>
                  <a:pt x="721" y="638"/>
                  <a:pt x="746" y="612"/>
                  <a:pt x="746" y="581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6" y="151"/>
                  <a:pt x="721" y="125"/>
                  <a:pt x="689" y="125"/>
                </a:cubicBezTo>
                <a:close/>
                <a:moveTo>
                  <a:pt x="239" y="57"/>
                </a:moveTo>
                <a:cubicBezTo>
                  <a:pt x="239" y="50"/>
                  <a:pt x="245" y="44"/>
                  <a:pt x="253" y="44"/>
                </a:cubicBezTo>
                <a:cubicBezTo>
                  <a:pt x="495" y="44"/>
                  <a:pt x="495" y="44"/>
                  <a:pt x="495" y="44"/>
                </a:cubicBezTo>
                <a:cubicBezTo>
                  <a:pt x="502" y="44"/>
                  <a:pt x="508" y="50"/>
                  <a:pt x="508" y="57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239" y="125"/>
                  <a:pt x="239" y="125"/>
                  <a:pt x="239" y="125"/>
                </a:cubicBezTo>
                <a:lnTo>
                  <a:pt x="239" y="57"/>
                </a:lnTo>
                <a:close/>
                <a:moveTo>
                  <a:pt x="57" y="169"/>
                </a:moveTo>
                <a:cubicBezTo>
                  <a:pt x="689" y="169"/>
                  <a:pt x="689" y="169"/>
                  <a:pt x="689" y="169"/>
                </a:cubicBezTo>
                <a:cubicBezTo>
                  <a:pt x="697" y="169"/>
                  <a:pt x="703" y="175"/>
                  <a:pt x="703" y="182"/>
                </a:cubicBezTo>
                <a:cubicBezTo>
                  <a:pt x="703" y="295"/>
                  <a:pt x="703" y="295"/>
                  <a:pt x="703" y="295"/>
                </a:cubicBezTo>
                <a:cubicBezTo>
                  <a:pt x="545" y="295"/>
                  <a:pt x="545" y="295"/>
                  <a:pt x="545" y="295"/>
                </a:cubicBezTo>
                <a:cubicBezTo>
                  <a:pt x="545" y="267"/>
                  <a:pt x="545" y="267"/>
                  <a:pt x="545" y="267"/>
                </a:cubicBezTo>
                <a:cubicBezTo>
                  <a:pt x="501" y="267"/>
                  <a:pt x="501" y="267"/>
                  <a:pt x="501" y="267"/>
                </a:cubicBezTo>
                <a:cubicBezTo>
                  <a:pt x="501" y="295"/>
                  <a:pt x="501" y="295"/>
                  <a:pt x="501" y="295"/>
                </a:cubicBezTo>
                <a:cubicBezTo>
                  <a:pt x="245" y="295"/>
                  <a:pt x="245" y="295"/>
                  <a:pt x="245" y="295"/>
                </a:cubicBezTo>
                <a:cubicBezTo>
                  <a:pt x="245" y="266"/>
                  <a:pt x="245" y="266"/>
                  <a:pt x="245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75"/>
                  <a:pt x="49" y="169"/>
                  <a:pt x="57" y="169"/>
                </a:cubicBezTo>
                <a:close/>
                <a:moveTo>
                  <a:pt x="689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49" y="594"/>
                  <a:pt x="43" y="588"/>
                  <a:pt x="43" y="581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45" y="368"/>
                  <a:pt x="245" y="368"/>
                  <a:pt x="245" y="36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501" y="338"/>
                  <a:pt x="501" y="338"/>
                  <a:pt x="501" y="338"/>
                </a:cubicBezTo>
                <a:cubicBezTo>
                  <a:pt x="501" y="369"/>
                  <a:pt x="501" y="369"/>
                  <a:pt x="501" y="369"/>
                </a:cubicBezTo>
                <a:cubicBezTo>
                  <a:pt x="545" y="369"/>
                  <a:pt x="545" y="369"/>
                  <a:pt x="545" y="369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703" y="338"/>
                  <a:pt x="703" y="338"/>
                  <a:pt x="703" y="338"/>
                </a:cubicBezTo>
                <a:cubicBezTo>
                  <a:pt x="703" y="581"/>
                  <a:pt x="703" y="581"/>
                  <a:pt x="703" y="581"/>
                </a:cubicBezTo>
                <a:cubicBezTo>
                  <a:pt x="703" y="588"/>
                  <a:pt x="697" y="594"/>
                  <a:pt x="689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Group 8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 bwMode="auto">
          <a:xfrm>
            <a:off x="3653109" y="2846472"/>
            <a:ext cx="247648" cy="288710"/>
            <a:chOff x="2492" y="1167"/>
            <a:chExt cx="778" cy="907"/>
          </a:xfrm>
          <a:solidFill>
            <a:schemeClr val="bg1"/>
          </a:solidFill>
        </p:grpSpPr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2492" y="1167"/>
              <a:ext cx="778" cy="907"/>
            </a:xfrm>
            <a:custGeom>
              <a:avLst/>
              <a:gdLst>
                <a:gd name="T0" fmla="*/ 579 w 636"/>
                <a:gd name="T1" fmla="*/ 0 h 746"/>
                <a:gd name="T2" fmla="*/ 57 w 636"/>
                <a:gd name="T3" fmla="*/ 0 h 746"/>
                <a:gd name="T4" fmla="*/ 0 w 636"/>
                <a:gd name="T5" fmla="*/ 57 h 746"/>
                <a:gd name="T6" fmla="*/ 0 w 636"/>
                <a:gd name="T7" fmla="*/ 689 h 746"/>
                <a:gd name="T8" fmla="*/ 57 w 636"/>
                <a:gd name="T9" fmla="*/ 746 h 746"/>
                <a:gd name="T10" fmla="*/ 579 w 636"/>
                <a:gd name="T11" fmla="*/ 746 h 746"/>
                <a:gd name="T12" fmla="*/ 636 w 636"/>
                <a:gd name="T13" fmla="*/ 689 h 746"/>
                <a:gd name="T14" fmla="*/ 636 w 636"/>
                <a:gd name="T15" fmla="*/ 57 h 746"/>
                <a:gd name="T16" fmla="*/ 579 w 636"/>
                <a:gd name="T17" fmla="*/ 0 h 746"/>
                <a:gd name="T18" fmla="*/ 43 w 636"/>
                <a:gd name="T19" fmla="*/ 689 h 746"/>
                <a:gd name="T20" fmla="*/ 43 w 636"/>
                <a:gd name="T21" fmla="*/ 57 h 746"/>
                <a:gd name="T22" fmla="*/ 57 w 636"/>
                <a:gd name="T23" fmla="*/ 43 h 746"/>
                <a:gd name="T24" fmla="*/ 94 w 636"/>
                <a:gd name="T25" fmla="*/ 43 h 746"/>
                <a:gd name="T26" fmla="*/ 94 w 636"/>
                <a:gd name="T27" fmla="*/ 703 h 746"/>
                <a:gd name="T28" fmla="*/ 57 w 636"/>
                <a:gd name="T29" fmla="*/ 703 h 746"/>
                <a:gd name="T30" fmla="*/ 43 w 636"/>
                <a:gd name="T31" fmla="*/ 689 h 746"/>
                <a:gd name="T32" fmla="*/ 593 w 636"/>
                <a:gd name="T33" fmla="*/ 689 h 746"/>
                <a:gd name="T34" fmla="*/ 579 w 636"/>
                <a:gd name="T35" fmla="*/ 703 h 746"/>
                <a:gd name="T36" fmla="*/ 138 w 636"/>
                <a:gd name="T37" fmla="*/ 703 h 746"/>
                <a:gd name="T38" fmla="*/ 138 w 636"/>
                <a:gd name="T39" fmla="*/ 43 h 746"/>
                <a:gd name="T40" fmla="*/ 579 w 636"/>
                <a:gd name="T41" fmla="*/ 43 h 746"/>
                <a:gd name="T42" fmla="*/ 593 w 636"/>
                <a:gd name="T43" fmla="*/ 57 h 746"/>
                <a:gd name="T44" fmla="*/ 593 w 636"/>
                <a:gd name="T45" fmla="*/ 689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6" h="746">
                  <a:moveTo>
                    <a:pt x="57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21"/>
                    <a:pt x="25" y="746"/>
                    <a:pt x="57" y="746"/>
                  </a:cubicBezTo>
                  <a:cubicBezTo>
                    <a:pt x="579" y="746"/>
                    <a:pt x="579" y="746"/>
                    <a:pt x="579" y="746"/>
                  </a:cubicBezTo>
                  <a:cubicBezTo>
                    <a:pt x="611" y="746"/>
                    <a:pt x="636" y="721"/>
                    <a:pt x="636" y="689"/>
                  </a:cubicBezTo>
                  <a:cubicBezTo>
                    <a:pt x="636" y="57"/>
                    <a:pt x="636" y="57"/>
                    <a:pt x="636" y="57"/>
                  </a:cubicBezTo>
                  <a:cubicBezTo>
                    <a:pt x="636" y="25"/>
                    <a:pt x="611" y="0"/>
                    <a:pt x="579" y="0"/>
                  </a:cubicBezTo>
                  <a:close/>
                  <a:moveTo>
                    <a:pt x="43" y="689"/>
                  </a:moveTo>
                  <a:cubicBezTo>
                    <a:pt x="43" y="57"/>
                    <a:pt x="43" y="57"/>
                    <a:pt x="43" y="57"/>
                  </a:cubicBezTo>
                  <a:cubicBezTo>
                    <a:pt x="43" y="49"/>
                    <a:pt x="49" y="43"/>
                    <a:pt x="57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703"/>
                    <a:pt x="94" y="703"/>
                    <a:pt x="94" y="703"/>
                  </a:cubicBezTo>
                  <a:cubicBezTo>
                    <a:pt x="57" y="703"/>
                    <a:pt x="57" y="703"/>
                    <a:pt x="57" y="703"/>
                  </a:cubicBezTo>
                  <a:cubicBezTo>
                    <a:pt x="49" y="703"/>
                    <a:pt x="43" y="697"/>
                    <a:pt x="43" y="689"/>
                  </a:cubicBezTo>
                  <a:close/>
                  <a:moveTo>
                    <a:pt x="593" y="689"/>
                  </a:moveTo>
                  <a:cubicBezTo>
                    <a:pt x="593" y="697"/>
                    <a:pt x="587" y="703"/>
                    <a:pt x="579" y="703"/>
                  </a:cubicBezTo>
                  <a:cubicBezTo>
                    <a:pt x="138" y="703"/>
                    <a:pt x="138" y="703"/>
                    <a:pt x="138" y="70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579" y="43"/>
                    <a:pt x="579" y="43"/>
                    <a:pt x="579" y="43"/>
                  </a:cubicBezTo>
                  <a:cubicBezTo>
                    <a:pt x="587" y="43"/>
                    <a:pt x="593" y="49"/>
                    <a:pt x="593" y="57"/>
                  </a:cubicBezTo>
                  <a:lnTo>
                    <a:pt x="593" y="6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2694" y="1474"/>
              <a:ext cx="184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2694" y="1352"/>
              <a:ext cx="245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2968" y="1381"/>
              <a:ext cx="187" cy="606"/>
            </a:xfrm>
            <a:custGeom>
              <a:avLst/>
              <a:gdLst>
                <a:gd name="T0" fmla="*/ 0 w 153"/>
                <a:gd name="T1" fmla="*/ 76 h 498"/>
                <a:gd name="T2" fmla="*/ 0 w 153"/>
                <a:gd name="T3" fmla="*/ 441 h 498"/>
                <a:gd name="T4" fmla="*/ 57 w 153"/>
                <a:gd name="T5" fmla="*/ 498 h 498"/>
                <a:gd name="T6" fmla="*/ 96 w 153"/>
                <a:gd name="T7" fmla="*/ 498 h 498"/>
                <a:gd name="T8" fmla="*/ 153 w 153"/>
                <a:gd name="T9" fmla="*/ 441 h 498"/>
                <a:gd name="T10" fmla="*/ 153 w 153"/>
                <a:gd name="T11" fmla="*/ 76 h 498"/>
                <a:gd name="T12" fmla="*/ 77 w 153"/>
                <a:gd name="T13" fmla="*/ 0 h 498"/>
                <a:gd name="T14" fmla="*/ 0 w 153"/>
                <a:gd name="T15" fmla="*/ 76 h 498"/>
                <a:gd name="T16" fmla="*/ 109 w 153"/>
                <a:gd name="T17" fmla="*/ 441 h 498"/>
                <a:gd name="T18" fmla="*/ 96 w 153"/>
                <a:gd name="T19" fmla="*/ 454 h 498"/>
                <a:gd name="T20" fmla="*/ 57 w 153"/>
                <a:gd name="T21" fmla="*/ 454 h 498"/>
                <a:gd name="T22" fmla="*/ 44 w 153"/>
                <a:gd name="T23" fmla="*/ 441 h 498"/>
                <a:gd name="T24" fmla="*/ 44 w 153"/>
                <a:gd name="T25" fmla="*/ 94 h 498"/>
                <a:gd name="T26" fmla="*/ 77 w 153"/>
                <a:gd name="T27" fmla="*/ 62 h 498"/>
                <a:gd name="T28" fmla="*/ 109 w 153"/>
                <a:gd name="T29" fmla="*/ 94 h 498"/>
                <a:gd name="T30" fmla="*/ 109 w 153"/>
                <a:gd name="T31" fmla="*/ 44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498">
                  <a:moveTo>
                    <a:pt x="0" y="76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72"/>
                    <a:pt x="26" y="498"/>
                    <a:pt x="57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28" y="498"/>
                    <a:pt x="153" y="472"/>
                    <a:pt x="153" y="441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0" y="76"/>
                  </a:lnTo>
                  <a:close/>
                  <a:moveTo>
                    <a:pt x="109" y="441"/>
                  </a:moveTo>
                  <a:cubicBezTo>
                    <a:pt x="109" y="448"/>
                    <a:pt x="104" y="454"/>
                    <a:pt x="96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50" y="454"/>
                    <a:pt x="44" y="448"/>
                    <a:pt x="44" y="441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109" y="94"/>
                    <a:pt x="109" y="94"/>
                    <a:pt x="109" y="94"/>
                  </a:cubicBezTo>
                  <a:lnTo>
                    <a:pt x="109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5583" y="414215"/>
            <a:ext cx="3458460" cy="4315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解决方式</a:t>
            </a: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Solution Ways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604583" y="1531815"/>
            <a:ext cx="1122556" cy="1120020"/>
            <a:chOff x="4612535" y="1777908"/>
            <a:chExt cx="1054647" cy="1052264"/>
          </a:xfrm>
        </p:grpSpPr>
        <p:sp>
          <p:nvSpPr>
            <p:cNvPr id="22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64065" y="1531815"/>
            <a:ext cx="1122556" cy="1120020"/>
            <a:chOff x="3447061" y="1777908"/>
            <a:chExt cx="1054647" cy="1052264"/>
          </a:xfrm>
          <a:solidFill>
            <a:schemeClr val="accent1">
              <a:lumMod val="90000"/>
            </a:schemeClr>
          </a:solidFill>
        </p:grpSpPr>
        <p:sp>
          <p:nvSpPr>
            <p:cNvPr id="25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4583" y="2771068"/>
            <a:ext cx="1122556" cy="1121288"/>
            <a:chOff x="4612535" y="2942191"/>
            <a:chExt cx="1054647" cy="1053455"/>
          </a:xfrm>
          <a:solidFill>
            <a:schemeClr val="accent3"/>
          </a:solidFill>
        </p:grpSpPr>
        <p:sp>
          <p:nvSpPr>
            <p:cNvPr id="28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64065" y="2771068"/>
            <a:ext cx="1122556" cy="1121288"/>
            <a:chOff x="3447061" y="2942191"/>
            <a:chExt cx="1054647" cy="1053455"/>
          </a:xfrm>
          <a:solidFill>
            <a:schemeClr val="accent4"/>
          </a:solidFill>
        </p:grpSpPr>
        <p:sp>
          <p:nvSpPr>
            <p:cNvPr id="37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任意多边形 28"/>
          <p:cNvSpPr/>
          <p:nvPr/>
        </p:nvSpPr>
        <p:spPr>
          <a:xfrm>
            <a:off x="5451893" y="1612995"/>
            <a:ext cx="694247" cy="164388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5" name="任意多边形 33"/>
          <p:cNvSpPr/>
          <p:nvPr/>
        </p:nvSpPr>
        <p:spPr>
          <a:xfrm flipV="1">
            <a:off x="5451893" y="3643828"/>
            <a:ext cx="694247" cy="16303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6" name="任意多边形 34"/>
          <p:cNvSpPr/>
          <p:nvPr/>
        </p:nvSpPr>
        <p:spPr>
          <a:xfrm flipH="1">
            <a:off x="2875142" y="1612995"/>
            <a:ext cx="764171" cy="164388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7" name="任意多边形 35"/>
          <p:cNvSpPr/>
          <p:nvPr/>
        </p:nvSpPr>
        <p:spPr>
          <a:xfrm flipH="1" flipV="1">
            <a:off x="2875142" y="3643828"/>
            <a:ext cx="764171" cy="16303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39313" y="1777383"/>
            <a:ext cx="36576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086131" y="1777383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86131" y="3278068"/>
            <a:ext cx="365760" cy="3657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639313" y="3259686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1897088" y="1441038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解决方式</a:t>
            </a:r>
          </a:p>
        </p:txBody>
      </p:sp>
      <p:sp>
        <p:nvSpPr>
          <p:cNvPr id="58" name="矩形 57"/>
          <p:cNvSpPr/>
          <p:nvPr/>
        </p:nvSpPr>
        <p:spPr>
          <a:xfrm>
            <a:off x="578498" y="1718261"/>
            <a:ext cx="2323994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1897088" y="3194632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解决方式</a:t>
            </a:r>
          </a:p>
        </p:txBody>
      </p:sp>
      <p:sp>
        <p:nvSpPr>
          <p:cNvPr id="60" name="矩形 59"/>
          <p:cNvSpPr/>
          <p:nvPr/>
        </p:nvSpPr>
        <p:spPr>
          <a:xfrm>
            <a:off x="535926" y="3471855"/>
            <a:ext cx="2366566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6208687" y="1441038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解决方式</a:t>
            </a:r>
          </a:p>
        </p:txBody>
      </p:sp>
      <p:sp>
        <p:nvSpPr>
          <p:cNvPr id="62" name="矩形 61"/>
          <p:cNvSpPr/>
          <p:nvPr/>
        </p:nvSpPr>
        <p:spPr>
          <a:xfrm>
            <a:off x="6208687" y="1718261"/>
            <a:ext cx="2323994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6208687" y="3194632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解决方式</a:t>
            </a:r>
          </a:p>
        </p:txBody>
      </p:sp>
      <p:sp>
        <p:nvSpPr>
          <p:cNvPr id="64" name="矩形 63"/>
          <p:cNvSpPr/>
          <p:nvPr/>
        </p:nvSpPr>
        <p:spPr>
          <a:xfrm>
            <a:off x="6208687" y="3471855"/>
            <a:ext cx="2366566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Group 112"/>
          <p:cNvGrpSpPr/>
          <p:nvPr/>
        </p:nvGrpSpPr>
        <p:grpSpPr>
          <a:xfrm>
            <a:off x="5155490" y="1869436"/>
            <a:ext cx="216705" cy="20302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AutoShape 112"/>
          <p:cNvSpPr/>
          <p:nvPr/>
        </p:nvSpPr>
        <p:spPr bwMode="auto">
          <a:xfrm>
            <a:off x="3708639" y="3331712"/>
            <a:ext cx="217057" cy="21610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198993" y="3373571"/>
            <a:ext cx="148661" cy="21670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4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Group 124"/>
          <p:cNvGrpSpPr/>
          <p:nvPr/>
        </p:nvGrpSpPr>
        <p:grpSpPr>
          <a:xfrm>
            <a:off x="3708639" y="1873844"/>
            <a:ext cx="216704" cy="182312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714936" y="1571668"/>
            <a:ext cx="2052060" cy="1062964"/>
            <a:chOff x="4051643" y="1578011"/>
            <a:chExt cx="2047173" cy="990888"/>
          </a:xfrm>
        </p:grpSpPr>
        <p:sp>
          <p:nvSpPr>
            <p:cNvPr id="21" name="矩形 20"/>
            <p:cNvSpPr/>
            <p:nvPr/>
          </p:nvSpPr>
          <p:spPr>
            <a:xfrm>
              <a:off x="4051643" y="2054020"/>
              <a:ext cx="2047173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085400" y="1578011"/>
              <a:ext cx="2013416" cy="433552"/>
              <a:chOff x="5435732" y="1578011"/>
              <a:chExt cx="2013416" cy="43355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435732" y="1578011"/>
                <a:ext cx="422357" cy="422357"/>
              </a:xfrm>
              <a:prstGeom prst="ellipse">
                <a:avLst/>
              </a:prstGeom>
              <a:solidFill>
                <a:srgbClr val="EB8CA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02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862633" y="1666079"/>
                <a:ext cx="1586515" cy="34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02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输入标题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275110" y="1571668"/>
            <a:ext cx="2052060" cy="1062964"/>
            <a:chOff x="6605722" y="1578011"/>
            <a:chExt cx="2047173" cy="990888"/>
          </a:xfrm>
        </p:grpSpPr>
        <p:sp>
          <p:nvSpPr>
            <p:cNvPr id="26" name="矩形 25"/>
            <p:cNvSpPr/>
            <p:nvPr/>
          </p:nvSpPr>
          <p:spPr>
            <a:xfrm>
              <a:off x="6605722" y="2054020"/>
              <a:ext cx="2047173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A0E6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02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66380" y="1666079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14938" y="3303586"/>
            <a:ext cx="2052059" cy="1062964"/>
            <a:chOff x="4051644" y="2893539"/>
            <a:chExt cx="2047172" cy="990888"/>
          </a:xfrm>
        </p:grpSpPr>
        <p:sp>
          <p:nvSpPr>
            <p:cNvPr id="30" name="矩形 29"/>
            <p:cNvSpPr/>
            <p:nvPr/>
          </p:nvSpPr>
          <p:spPr>
            <a:xfrm>
              <a:off x="4051644" y="3369548"/>
              <a:ext cx="2047171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EB8C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02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512301" y="2981607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75112" y="3303586"/>
            <a:ext cx="2052059" cy="1062964"/>
            <a:chOff x="6605723" y="2893539"/>
            <a:chExt cx="2047172" cy="990888"/>
          </a:xfrm>
        </p:grpSpPr>
        <p:sp>
          <p:nvSpPr>
            <p:cNvPr id="34" name="矩形 33"/>
            <p:cNvSpPr/>
            <p:nvPr/>
          </p:nvSpPr>
          <p:spPr>
            <a:xfrm>
              <a:off x="6605723" y="3369548"/>
              <a:ext cx="2047172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sp>
          <p:nvSpPr>
            <p:cNvPr id="35" name="椭圆 34"/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A0E6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02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066380" y="2981607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8840" y="1379482"/>
            <a:ext cx="2119690" cy="3400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解决方式</a:t>
            </a:r>
          </a:p>
        </p:txBody>
      </p:sp>
      <p:sp>
        <p:nvSpPr>
          <p:cNvPr id="39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Solution Ways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1"/>
            </p:custDataLst>
          </p:nvPr>
        </p:nvSpPr>
        <p:spPr>
          <a:xfrm>
            <a:off x="985104" y="1900254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第四单元</a:t>
            </a:r>
          </a:p>
        </p:txBody>
      </p:sp>
      <p:sp>
        <p:nvSpPr>
          <p:cNvPr id="29" name="PA_矩形 8"/>
          <p:cNvSpPr/>
          <p:nvPr>
            <p:custDataLst>
              <p:tags r:id="rId2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Next Work Planning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384087" y="1459209"/>
            <a:ext cx="1929877" cy="19298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33284" y="473990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2512" y="76147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 dirty="0">
                <a:solidFill>
                  <a:schemeClr val="accent3"/>
                </a:solidFill>
                <a:cs typeface="+mn-ea"/>
                <a:sym typeface="+mn-lt"/>
              </a:rPr>
              <a:t>工作内容回顾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62512" y="1133785"/>
            <a:ext cx="1916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Review Of Work Content</a:t>
            </a:r>
          </a:p>
        </p:txBody>
      </p:sp>
      <p:sp>
        <p:nvSpPr>
          <p:cNvPr id="24" name="椭圆 23"/>
          <p:cNvSpPr/>
          <p:nvPr/>
        </p:nvSpPr>
        <p:spPr>
          <a:xfrm>
            <a:off x="564759" y="810067"/>
            <a:ext cx="450667" cy="45066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4759" y="8373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62512" y="17332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市场数据分析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62512" y="2105524"/>
            <a:ext cx="1916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Market Data Analysis</a:t>
            </a:r>
          </a:p>
        </p:txBody>
      </p:sp>
      <p:sp>
        <p:nvSpPr>
          <p:cNvPr id="45" name="椭圆 44"/>
          <p:cNvSpPr/>
          <p:nvPr/>
        </p:nvSpPr>
        <p:spPr>
          <a:xfrm>
            <a:off x="564759" y="1781806"/>
            <a:ext cx="450667" cy="450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4759" y="180910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62512" y="274579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面临问题及解决措施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62512" y="3118105"/>
            <a:ext cx="313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Problems And Solutions In Work</a:t>
            </a:r>
          </a:p>
        </p:txBody>
      </p:sp>
      <p:sp>
        <p:nvSpPr>
          <p:cNvPr id="49" name="椭圆 48"/>
          <p:cNvSpPr/>
          <p:nvPr/>
        </p:nvSpPr>
        <p:spPr>
          <a:xfrm>
            <a:off x="564759" y="2794387"/>
            <a:ext cx="450667" cy="4506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64758" y="2821688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62512" y="366850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062512" y="4040814"/>
            <a:ext cx="313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Next Work Planning</a:t>
            </a:r>
          </a:p>
        </p:txBody>
      </p:sp>
      <p:sp>
        <p:nvSpPr>
          <p:cNvPr id="53" name="椭圆 52"/>
          <p:cNvSpPr/>
          <p:nvPr/>
        </p:nvSpPr>
        <p:spPr>
          <a:xfrm>
            <a:off x="564759" y="3717096"/>
            <a:ext cx="450667" cy="4506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4758" y="374439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671327" y="1776232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685800">
              <a:defRPr sz="4400" b="1" kern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515836" y="2495913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69209" y="2990398"/>
            <a:ext cx="31741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281" y="1251606"/>
            <a:ext cx="2998397" cy="1998931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391679" y="1251607"/>
            <a:ext cx="5376934" cy="1998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3705858" y="1694440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3705857" y="2217660"/>
            <a:ext cx="4238904" cy="79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9570" y="3733317"/>
            <a:ext cx="2263819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49570" y="3460653"/>
            <a:ext cx="175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57" name="椭圆 56"/>
          <p:cNvSpPr/>
          <p:nvPr/>
        </p:nvSpPr>
        <p:spPr>
          <a:xfrm>
            <a:off x="506722" y="3460653"/>
            <a:ext cx="442848" cy="442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834526" y="3736250"/>
            <a:ext cx="2263819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34526" y="3463586"/>
            <a:ext cx="175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60" name="椭圆 59"/>
          <p:cNvSpPr/>
          <p:nvPr/>
        </p:nvSpPr>
        <p:spPr>
          <a:xfrm>
            <a:off x="3391678" y="3463586"/>
            <a:ext cx="442848" cy="442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41193" y="3734247"/>
            <a:ext cx="2263819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41193" y="3461583"/>
            <a:ext cx="175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66" name="椭圆 65"/>
          <p:cNvSpPr/>
          <p:nvPr/>
        </p:nvSpPr>
        <p:spPr>
          <a:xfrm>
            <a:off x="6098345" y="3461583"/>
            <a:ext cx="442848" cy="4428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AutoShape 59"/>
          <p:cNvSpPr/>
          <p:nvPr/>
        </p:nvSpPr>
        <p:spPr bwMode="auto">
          <a:xfrm>
            <a:off x="3434336" y="3538532"/>
            <a:ext cx="311046" cy="309676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88" name="Group 112"/>
          <p:cNvGrpSpPr/>
          <p:nvPr/>
        </p:nvGrpSpPr>
        <p:grpSpPr>
          <a:xfrm>
            <a:off x="6162902" y="3557272"/>
            <a:ext cx="310543" cy="290936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roup 124"/>
          <p:cNvGrpSpPr/>
          <p:nvPr/>
        </p:nvGrpSpPr>
        <p:grpSpPr>
          <a:xfrm>
            <a:off x="572874" y="3551448"/>
            <a:ext cx="310543" cy="261258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9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1610920" y="2480945"/>
            <a:ext cx="970811" cy="972633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1221376" y="2966500"/>
            <a:ext cx="1748374" cy="878263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V="1">
            <a:off x="2097845" y="2182610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1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3266473" y="2480945"/>
            <a:ext cx="970811" cy="9726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8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2874901" y="2089760"/>
            <a:ext cx="1751417" cy="876740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20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4920504" y="2480945"/>
            <a:ext cx="972332" cy="972633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4531469" y="2966500"/>
            <a:ext cx="1751417" cy="878263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V="1">
            <a:off x="5407431" y="2182610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2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6577578" y="2480945"/>
            <a:ext cx="969290" cy="972633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6186388" y="2089810"/>
            <a:ext cx="1748374" cy="876740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71784" y="2815710"/>
            <a:ext cx="360188" cy="303102"/>
            <a:chOff x="3516722" y="2466541"/>
            <a:chExt cx="360188" cy="303102"/>
          </a:xfrm>
          <a:solidFill>
            <a:schemeClr val="bg1"/>
          </a:solidFill>
        </p:grpSpPr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3516722" y="2466541"/>
              <a:ext cx="360188" cy="303102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3796717" y="2713915"/>
              <a:ext cx="5437" cy="407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806231" y="2711197"/>
              <a:ext cx="40776" cy="815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Freeform 35"/>
            <p:cNvSpPr/>
            <p:nvPr/>
          </p:nvSpPr>
          <p:spPr bwMode="auto">
            <a:xfrm>
              <a:off x="3788562" y="2518191"/>
              <a:ext cx="29902" cy="142716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Freeform 36"/>
            <p:cNvSpPr/>
            <p:nvPr/>
          </p:nvSpPr>
          <p:spPr bwMode="auto">
            <a:xfrm>
              <a:off x="3735553" y="2542656"/>
              <a:ext cx="29902" cy="118251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3682544" y="2565762"/>
              <a:ext cx="28544" cy="95144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3629535" y="2590228"/>
              <a:ext cx="29902" cy="70678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Freeform 39"/>
            <p:cNvSpPr/>
            <p:nvPr/>
          </p:nvSpPr>
          <p:spPr bwMode="auto">
            <a:xfrm>
              <a:off x="3576527" y="2613335"/>
              <a:ext cx="28544" cy="47572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71256" y="2776294"/>
            <a:ext cx="381935" cy="381935"/>
            <a:chOff x="6815668" y="2385385"/>
            <a:chExt cx="381935" cy="381935"/>
          </a:xfrm>
          <a:solidFill>
            <a:schemeClr val="bg1"/>
          </a:solidFill>
        </p:grpSpPr>
        <p:sp>
          <p:nvSpPr>
            <p:cNvPr id="27" name="Freeform 78"/>
            <p:cNvSpPr/>
            <p:nvPr/>
          </p:nvSpPr>
          <p:spPr bwMode="auto">
            <a:xfrm>
              <a:off x="6815668" y="2385385"/>
              <a:ext cx="381935" cy="381935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Freeform 79"/>
            <p:cNvSpPr/>
            <p:nvPr/>
          </p:nvSpPr>
          <p:spPr bwMode="auto">
            <a:xfrm>
              <a:off x="6970617" y="2396259"/>
              <a:ext cx="216113" cy="2161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Freeform 80"/>
            <p:cNvSpPr/>
            <p:nvPr/>
          </p:nvSpPr>
          <p:spPr bwMode="auto">
            <a:xfrm>
              <a:off x="6894501" y="2464218"/>
              <a:ext cx="224268" cy="22426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21107" y="2776294"/>
            <a:ext cx="333004" cy="381935"/>
            <a:chOff x="5190013" y="2809591"/>
            <a:chExt cx="333004" cy="381935"/>
          </a:xfrm>
          <a:solidFill>
            <a:schemeClr val="bg1"/>
          </a:solidFill>
        </p:grpSpPr>
        <p:sp>
          <p:nvSpPr>
            <p:cNvPr id="31" name="Freeform 241"/>
            <p:cNvSpPr>
              <a:spLocks noEditPoints="1"/>
            </p:cNvSpPr>
            <p:nvPr/>
          </p:nvSpPr>
          <p:spPr bwMode="auto">
            <a:xfrm>
              <a:off x="5190013" y="2809591"/>
              <a:ext cx="333004" cy="381935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Freeform 242"/>
            <p:cNvSpPr/>
            <p:nvPr/>
          </p:nvSpPr>
          <p:spPr bwMode="auto">
            <a:xfrm>
              <a:off x="5217197" y="2836775"/>
              <a:ext cx="138638" cy="161745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Freeform 243"/>
            <p:cNvSpPr/>
            <p:nvPr/>
          </p:nvSpPr>
          <p:spPr bwMode="auto">
            <a:xfrm>
              <a:off x="5355835" y="2998520"/>
              <a:ext cx="133201" cy="163104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60077" y="2757945"/>
            <a:ext cx="263684" cy="418632"/>
            <a:chOff x="1928983" y="2798982"/>
            <a:chExt cx="263684" cy="418632"/>
          </a:xfrm>
          <a:solidFill>
            <a:schemeClr val="bg1"/>
          </a:solidFill>
        </p:grpSpPr>
        <p:sp>
          <p:nvSpPr>
            <p:cNvPr id="35" name="Freeform 248"/>
            <p:cNvSpPr>
              <a:spLocks noEditPoints="1"/>
            </p:cNvSpPr>
            <p:nvPr/>
          </p:nvSpPr>
          <p:spPr bwMode="auto">
            <a:xfrm>
              <a:off x="1928983" y="2798982"/>
              <a:ext cx="263684" cy="289509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Freeform 249"/>
            <p:cNvSpPr/>
            <p:nvPr/>
          </p:nvSpPr>
          <p:spPr bwMode="auto">
            <a:xfrm>
              <a:off x="2009175" y="3104801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Freeform 250"/>
            <p:cNvSpPr/>
            <p:nvPr/>
          </p:nvSpPr>
          <p:spPr bwMode="auto">
            <a:xfrm>
              <a:off x="2009175" y="3136062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Freeform 251"/>
            <p:cNvSpPr/>
            <p:nvPr/>
          </p:nvSpPr>
          <p:spPr bwMode="auto">
            <a:xfrm>
              <a:off x="2009175" y="3167324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Freeform 252"/>
            <p:cNvSpPr/>
            <p:nvPr/>
          </p:nvSpPr>
          <p:spPr bwMode="auto">
            <a:xfrm>
              <a:off x="2030922" y="3198585"/>
              <a:ext cx="58446" cy="19029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0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>
            <a:off x="3751878" y="3526218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>
            <a:off x="7062223" y="3526218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4054" y="1298339"/>
            <a:ext cx="2381496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92101" y="104809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9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59608" y="4061310"/>
            <a:ext cx="2381496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247655" y="381106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2">
                    <a:lumMod val="90000"/>
                  </a:schemeClr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9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96082" y="1344649"/>
            <a:ext cx="2381496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84129" y="109440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58450" y="4100817"/>
            <a:ext cx="2381496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46497" y="385057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5"/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4"/>
          <p:cNvSpPr/>
          <p:nvPr/>
        </p:nvSpPr>
        <p:spPr bwMode="auto">
          <a:xfrm>
            <a:off x="4614344" y="1798069"/>
            <a:ext cx="1267998" cy="2384166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50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25"/>
          <p:cNvSpPr/>
          <p:nvPr/>
        </p:nvSpPr>
        <p:spPr bwMode="auto">
          <a:xfrm>
            <a:off x="4925865" y="2612675"/>
            <a:ext cx="956476" cy="1569563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50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 26"/>
          <p:cNvSpPr/>
          <p:nvPr/>
        </p:nvSpPr>
        <p:spPr bwMode="auto">
          <a:xfrm>
            <a:off x="5248819" y="3427278"/>
            <a:ext cx="633046" cy="75496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50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Freeform 30"/>
          <p:cNvSpPr/>
          <p:nvPr/>
        </p:nvSpPr>
        <p:spPr bwMode="auto">
          <a:xfrm>
            <a:off x="3011483" y="1798069"/>
            <a:ext cx="1267998" cy="2384166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Freeform 31"/>
          <p:cNvSpPr/>
          <p:nvPr/>
        </p:nvSpPr>
        <p:spPr bwMode="auto">
          <a:xfrm>
            <a:off x="3011484" y="2612675"/>
            <a:ext cx="956476" cy="1569563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Freeform 32"/>
          <p:cNvSpPr/>
          <p:nvPr/>
        </p:nvSpPr>
        <p:spPr bwMode="auto">
          <a:xfrm>
            <a:off x="3011484" y="3427278"/>
            <a:ext cx="634475" cy="75496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524671" y="1538599"/>
            <a:ext cx="487765" cy="515881"/>
            <a:chOff x="5564" y="3240"/>
            <a:chExt cx="1024" cy="1012"/>
          </a:xfrm>
        </p:grpSpPr>
        <p:sp>
          <p:nvSpPr>
            <p:cNvPr id="42" name="Freeform 27"/>
            <p:cNvSpPr/>
            <p:nvPr/>
          </p:nvSpPr>
          <p:spPr bwMode="auto">
            <a:xfrm>
              <a:off x="5564" y="3240"/>
              <a:ext cx="1024" cy="1012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F6E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5827" y="3518"/>
              <a:ext cx="493" cy="457"/>
            </a:xfrm>
            <a:custGeom>
              <a:avLst/>
              <a:gdLst>
                <a:gd name="T0" fmla="*/ 100 w 129"/>
                <a:gd name="T1" fmla="*/ 66 h 119"/>
                <a:gd name="T2" fmla="*/ 105 w 129"/>
                <a:gd name="T3" fmla="*/ 61 h 119"/>
                <a:gd name="T4" fmla="*/ 110 w 129"/>
                <a:gd name="T5" fmla="*/ 66 h 119"/>
                <a:gd name="T6" fmla="*/ 110 w 129"/>
                <a:gd name="T7" fmla="*/ 115 h 119"/>
                <a:gd name="T8" fmla="*/ 105 w 129"/>
                <a:gd name="T9" fmla="*/ 119 h 119"/>
                <a:gd name="T10" fmla="*/ 105 w 129"/>
                <a:gd name="T11" fmla="*/ 119 h 119"/>
                <a:gd name="T12" fmla="*/ 24 w 129"/>
                <a:gd name="T13" fmla="*/ 119 h 119"/>
                <a:gd name="T14" fmla="*/ 19 w 129"/>
                <a:gd name="T15" fmla="*/ 115 h 119"/>
                <a:gd name="T16" fmla="*/ 19 w 129"/>
                <a:gd name="T17" fmla="*/ 114 h 119"/>
                <a:gd name="T18" fmla="*/ 19 w 129"/>
                <a:gd name="T19" fmla="*/ 66 h 119"/>
                <a:gd name="T20" fmla="*/ 24 w 129"/>
                <a:gd name="T21" fmla="*/ 61 h 119"/>
                <a:gd name="T22" fmla="*/ 29 w 129"/>
                <a:gd name="T23" fmla="*/ 66 h 119"/>
                <a:gd name="T24" fmla="*/ 29 w 129"/>
                <a:gd name="T25" fmla="*/ 110 h 119"/>
                <a:gd name="T26" fmla="*/ 45 w 129"/>
                <a:gd name="T27" fmla="*/ 110 h 119"/>
                <a:gd name="T28" fmla="*/ 45 w 129"/>
                <a:gd name="T29" fmla="*/ 61 h 119"/>
                <a:gd name="T30" fmla="*/ 48 w 129"/>
                <a:gd name="T31" fmla="*/ 58 h 119"/>
                <a:gd name="T32" fmla="*/ 48 w 129"/>
                <a:gd name="T33" fmla="*/ 58 h 119"/>
                <a:gd name="T34" fmla="*/ 81 w 129"/>
                <a:gd name="T35" fmla="*/ 58 h 119"/>
                <a:gd name="T36" fmla="*/ 85 w 129"/>
                <a:gd name="T37" fmla="*/ 61 h 119"/>
                <a:gd name="T38" fmla="*/ 85 w 129"/>
                <a:gd name="T39" fmla="*/ 61 h 119"/>
                <a:gd name="T40" fmla="*/ 85 w 129"/>
                <a:gd name="T41" fmla="*/ 110 h 119"/>
                <a:gd name="T42" fmla="*/ 100 w 129"/>
                <a:gd name="T43" fmla="*/ 110 h 119"/>
                <a:gd name="T44" fmla="*/ 100 w 129"/>
                <a:gd name="T45" fmla="*/ 66 h 119"/>
                <a:gd name="T46" fmla="*/ 51 w 129"/>
                <a:gd name="T47" fmla="*/ 110 h 119"/>
                <a:gd name="T48" fmla="*/ 51 w 129"/>
                <a:gd name="T49" fmla="*/ 110 h 119"/>
                <a:gd name="T50" fmla="*/ 79 w 129"/>
                <a:gd name="T51" fmla="*/ 110 h 119"/>
                <a:gd name="T52" fmla="*/ 79 w 129"/>
                <a:gd name="T53" fmla="*/ 64 h 119"/>
                <a:gd name="T54" fmla="*/ 51 w 129"/>
                <a:gd name="T55" fmla="*/ 64 h 119"/>
                <a:gd name="T56" fmla="*/ 51 w 129"/>
                <a:gd name="T57" fmla="*/ 110 h 119"/>
                <a:gd name="T58" fmla="*/ 9 w 129"/>
                <a:gd name="T59" fmla="*/ 68 h 119"/>
                <a:gd name="T60" fmla="*/ 9 w 129"/>
                <a:gd name="T61" fmla="*/ 68 h 119"/>
                <a:gd name="T62" fmla="*/ 65 w 129"/>
                <a:gd name="T63" fmla="*/ 12 h 119"/>
                <a:gd name="T64" fmla="*/ 120 w 129"/>
                <a:gd name="T65" fmla="*/ 68 h 119"/>
                <a:gd name="T66" fmla="*/ 127 w 129"/>
                <a:gd name="T67" fmla="*/ 68 h 119"/>
                <a:gd name="T68" fmla="*/ 127 w 129"/>
                <a:gd name="T69" fmla="*/ 61 h 119"/>
                <a:gd name="T70" fmla="*/ 68 w 129"/>
                <a:gd name="T71" fmla="*/ 2 h 119"/>
                <a:gd name="T72" fmla="*/ 68 w 129"/>
                <a:gd name="T73" fmla="*/ 2 h 119"/>
                <a:gd name="T74" fmla="*/ 61 w 129"/>
                <a:gd name="T75" fmla="*/ 2 h 119"/>
                <a:gd name="T76" fmla="*/ 2 w 129"/>
                <a:gd name="T77" fmla="*/ 61 h 119"/>
                <a:gd name="T78" fmla="*/ 2 w 129"/>
                <a:gd name="T79" fmla="*/ 68 h 119"/>
                <a:gd name="T80" fmla="*/ 9 w 129"/>
                <a:gd name="T81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119">
                  <a:moveTo>
                    <a:pt x="100" y="66"/>
                  </a:moveTo>
                  <a:cubicBezTo>
                    <a:pt x="100" y="64"/>
                    <a:pt x="103" y="61"/>
                    <a:pt x="105" y="61"/>
                  </a:cubicBezTo>
                  <a:cubicBezTo>
                    <a:pt x="108" y="61"/>
                    <a:pt x="110" y="64"/>
                    <a:pt x="110" y="6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7"/>
                    <a:pt x="108" y="119"/>
                    <a:pt x="105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1" y="119"/>
                    <a:pt x="19" y="117"/>
                    <a:pt x="19" y="115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4"/>
                    <a:pt x="21" y="61"/>
                    <a:pt x="24" y="61"/>
                  </a:cubicBezTo>
                  <a:cubicBezTo>
                    <a:pt x="27" y="61"/>
                    <a:pt x="29" y="64"/>
                    <a:pt x="29" y="66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6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3" y="58"/>
                    <a:pt x="85" y="59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66"/>
                    <a:pt x="100" y="66"/>
                    <a:pt x="100" y="66"/>
                  </a:cubicBezTo>
                  <a:close/>
                  <a:moveTo>
                    <a:pt x="51" y="110"/>
                  </a:moveTo>
                  <a:cubicBezTo>
                    <a:pt x="51" y="110"/>
                    <a:pt x="51" y="110"/>
                    <a:pt x="5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110"/>
                    <a:pt x="51" y="110"/>
                    <a:pt x="51" y="110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2" y="70"/>
                    <a:pt x="125" y="70"/>
                    <a:pt x="127" y="68"/>
                  </a:cubicBezTo>
                  <a:cubicBezTo>
                    <a:pt x="129" y="66"/>
                    <a:pt x="129" y="63"/>
                    <a:pt x="127" y="6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6" y="0"/>
                    <a:pt x="63" y="0"/>
                    <a:pt x="61" y="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ubicBezTo>
                    <a:pt x="4" y="70"/>
                    <a:pt x="7" y="70"/>
                    <a:pt x="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81864" y="2354731"/>
            <a:ext cx="487765" cy="513842"/>
            <a:chOff x="12612" y="4841"/>
            <a:chExt cx="1024" cy="1008"/>
          </a:xfrm>
        </p:grpSpPr>
        <p:sp>
          <p:nvSpPr>
            <p:cNvPr id="45" name="Freeform 22"/>
            <p:cNvSpPr/>
            <p:nvPr/>
          </p:nvSpPr>
          <p:spPr bwMode="auto">
            <a:xfrm>
              <a:off x="12612" y="4841"/>
              <a:ext cx="1024" cy="1009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F6E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12958" y="5110"/>
              <a:ext cx="336" cy="475"/>
            </a:xfrm>
            <a:custGeom>
              <a:avLst/>
              <a:gdLst>
                <a:gd name="T0" fmla="*/ 77 w 88"/>
                <a:gd name="T1" fmla="*/ 33 h 124"/>
                <a:gd name="T2" fmla="*/ 67 w 88"/>
                <a:gd name="T3" fmla="*/ 57 h 124"/>
                <a:gd name="T4" fmla="*/ 67 w 88"/>
                <a:gd name="T5" fmla="*/ 57 h 124"/>
                <a:gd name="T6" fmla="*/ 85 w 88"/>
                <a:gd name="T7" fmla="*/ 79 h 124"/>
                <a:gd name="T8" fmla="*/ 88 w 88"/>
                <a:gd name="T9" fmla="*/ 104 h 124"/>
                <a:gd name="T10" fmla="*/ 79 w 88"/>
                <a:gd name="T11" fmla="*/ 115 h 124"/>
                <a:gd name="T12" fmla="*/ 69 w 88"/>
                <a:gd name="T13" fmla="*/ 115 h 124"/>
                <a:gd name="T14" fmla="*/ 64 w 88"/>
                <a:gd name="T15" fmla="*/ 124 h 124"/>
                <a:gd name="T16" fmla="*/ 23 w 88"/>
                <a:gd name="T17" fmla="*/ 124 h 124"/>
                <a:gd name="T18" fmla="*/ 19 w 88"/>
                <a:gd name="T19" fmla="*/ 119 h 124"/>
                <a:gd name="T20" fmla="*/ 9 w 88"/>
                <a:gd name="T21" fmla="*/ 115 h 124"/>
                <a:gd name="T22" fmla="*/ 2 w 88"/>
                <a:gd name="T23" fmla="*/ 111 h 124"/>
                <a:gd name="T24" fmla="*/ 0 w 88"/>
                <a:gd name="T25" fmla="*/ 93 h 124"/>
                <a:gd name="T26" fmla="*/ 20 w 88"/>
                <a:gd name="T27" fmla="*/ 57 h 124"/>
                <a:gd name="T28" fmla="*/ 20 w 88"/>
                <a:gd name="T29" fmla="*/ 57 h 124"/>
                <a:gd name="T30" fmla="*/ 44 w 88"/>
                <a:gd name="T31" fmla="*/ 0 h 124"/>
                <a:gd name="T32" fmla="*/ 22 w 88"/>
                <a:gd name="T33" fmla="*/ 105 h 124"/>
                <a:gd name="T34" fmla="*/ 25 w 88"/>
                <a:gd name="T35" fmla="*/ 89 h 124"/>
                <a:gd name="T36" fmla="*/ 28 w 88"/>
                <a:gd name="T37" fmla="*/ 109 h 124"/>
                <a:gd name="T38" fmla="*/ 28 w 88"/>
                <a:gd name="T39" fmla="*/ 114 h 124"/>
                <a:gd name="T40" fmla="*/ 59 w 88"/>
                <a:gd name="T41" fmla="*/ 110 h 124"/>
                <a:gd name="T42" fmla="*/ 59 w 88"/>
                <a:gd name="T43" fmla="*/ 109 h 124"/>
                <a:gd name="T44" fmla="*/ 62 w 88"/>
                <a:gd name="T45" fmla="*/ 89 h 124"/>
                <a:gd name="T46" fmla="*/ 65 w 88"/>
                <a:gd name="T47" fmla="*/ 105 h 124"/>
                <a:gd name="T48" fmla="*/ 78 w 88"/>
                <a:gd name="T49" fmla="*/ 104 h 124"/>
                <a:gd name="T50" fmla="*/ 76 w 88"/>
                <a:gd name="T51" fmla="*/ 83 h 124"/>
                <a:gd name="T52" fmla="*/ 59 w 88"/>
                <a:gd name="T53" fmla="*/ 63 h 124"/>
                <a:gd name="T54" fmla="*/ 28 w 88"/>
                <a:gd name="T55" fmla="*/ 63 h 124"/>
                <a:gd name="T56" fmla="*/ 10 w 88"/>
                <a:gd name="T57" fmla="*/ 93 h 124"/>
                <a:gd name="T58" fmla="*/ 10 w 88"/>
                <a:gd name="T59" fmla="*/ 105 h 124"/>
                <a:gd name="T60" fmla="*/ 44 w 88"/>
                <a:gd name="T61" fmla="*/ 9 h 124"/>
                <a:gd name="T62" fmla="*/ 20 w 88"/>
                <a:gd name="T63" fmla="*/ 33 h 124"/>
                <a:gd name="T64" fmla="*/ 68 w 88"/>
                <a:gd name="T65" fmla="*/ 3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24">
                  <a:moveTo>
                    <a:pt x="44" y="0"/>
                  </a:moveTo>
                  <a:cubicBezTo>
                    <a:pt x="62" y="0"/>
                    <a:pt x="77" y="15"/>
                    <a:pt x="77" y="33"/>
                  </a:cubicBezTo>
                  <a:cubicBezTo>
                    <a:pt x="77" y="43"/>
                    <a:pt x="74" y="51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4" y="64"/>
                    <a:pt x="81" y="70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83"/>
                    <a:pt x="88" y="88"/>
                    <a:pt x="88" y="9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6"/>
                    <a:pt x="87" y="109"/>
                    <a:pt x="85" y="111"/>
                  </a:cubicBezTo>
                  <a:cubicBezTo>
                    <a:pt x="84" y="113"/>
                    <a:pt x="82" y="114"/>
                    <a:pt x="79" y="115"/>
                  </a:cubicBezTo>
                  <a:cubicBezTo>
                    <a:pt x="79" y="115"/>
                    <a:pt x="79" y="115"/>
                    <a:pt x="78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22"/>
                    <a:pt x="66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1" y="124"/>
                    <a:pt x="19" y="122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5"/>
                    <a:pt x="8" y="115"/>
                  </a:cubicBezTo>
                  <a:cubicBezTo>
                    <a:pt x="5" y="114"/>
                    <a:pt x="3" y="113"/>
                    <a:pt x="2" y="111"/>
                  </a:cubicBezTo>
                  <a:cubicBezTo>
                    <a:pt x="0" y="109"/>
                    <a:pt x="0" y="106"/>
                    <a:pt x="0" y="10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8"/>
                    <a:pt x="1" y="83"/>
                    <a:pt x="2" y="79"/>
                  </a:cubicBezTo>
                  <a:cubicBezTo>
                    <a:pt x="6" y="70"/>
                    <a:pt x="13" y="64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51"/>
                    <a:pt x="10" y="42"/>
                    <a:pt x="10" y="33"/>
                  </a:cubicBezTo>
                  <a:cubicBezTo>
                    <a:pt x="10" y="15"/>
                    <a:pt x="25" y="0"/>
                    <a:pt x="44" y="0"/>
                  </a:cubicBezTo>
                  <a:close/>
                  <a:moveTo>
                    <a:pt x="22" y="105"/>
                  </a:moveTo>
                  <a:cubicBezTo>
                    <a:pt x="22" y="105"/>
                    <a:pt x="22" y="105"/>
                    <a:pt x="22" y="105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24" y="89"/>
                    <a:pt x="25" y="89"/>
                  </a:cubicBezTo>
                  <a:cubicBezTo>
                    <a:pt x="27" y="89"/>
                    <a:pt x="28" y="90"/>
                    <a:pt x="28" y="9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0"/>
                    <a:pt x="60" y="89"/>
                    <a:pt x="62" y="89"/>
                  </a:cubicBezTo>
                  <a:cubicBezTo>
                    <a:pt x="63" y="89"/>
                    <a:pt x="65" y="90"/>
                    <a:pt x="65" y="92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89"/>
                    <a:pt x="77" y="86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3" y="75"/>
                    <a:pt x="65" y="69"/>
                    <a:pt x="59" y="63"/>
                  </a:cubicBezTo>
                  <a:cubicBezTo>
                    <a:pt x="55" y="66"/>
                    <a:pt x="49" y="67"/>
                    <a:pt x="44" y="67"/>
                  </a:cubicBezTo>
                  <a:cubicBezTo>
                    <a:pt x="38" y="67"/>
                    <a:pt x="33" y="66"/>
                    <a:pt x="28" y="63"/>
                  </a:cubicBezTo>
                  <a:cubicBezTo>
                    <a:pt x="23" y="69"/>
                    <a:pt x="15" y="75"/>
                    <a:pt x="11" y="83"/>
                  </a:cubicBezTo>
                  <a:cubicBezTo>
                    <a:pt x="10" y="86"/>
                    <a:pt x="10" y="89"/>
                    <a:pt x="10" y="9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4"/>
                    <a:pt x="10" y="104"/>
                    <a:pt x="10" y="105"/>
                  </a:cubicBezTo>
                  <a:cubicBezTo>
                    <a:pt x="22" y="105"/>
                    <a:pt x="22" y="105"/>
                    <a:pt x="22" y="105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30" y="9"/>
                    <a:pt x="20" y="20"/>
                    <a:pt x="20" y="33"/>
                  </a:cubicBezTo>
                  <a:cubicBezTo>
                    <a:pt x="20" y="47"/>
                    <a:pt x="31" y="57"/>
                    <a:pt x="44" y="57"/>
                  </a:cubicBezTo>
                  <a:cubicBezTo>
                    <a:pt x="57" y="57"/>
                    <a:pt x="68" y="47"/>
                    <a:pt x="68" y="33"/>
                  </a:cubicBezTo>
                  <a:cubicBezTo>
                    <a:pt x="68" y="20"/>
                    <a:pt x="57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1864" y="1538599"/>
            <a:ext cx="487765" cy="515881"/>
            <a:chOff x="12612" y="3240"/>
            <a:chExt cx="1024" cy="1012"/>
          </a:xfrm>
        </p:grpSpPr>
        <p:sp>
          <p:nvSpPr>
            <p:cNvPr id="48" name="Freeform 21"/>
            <p:cNvSpPr/>
            <p:nvPr/>
          </p:nvSpPr>
          <p:spPr bwMode="auto">
            <a:xfrm>
              <a:off x="12612" y="3240"/>
              <a:ext cx="1024" cy="1012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ADDD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12905" y="3471"/>
              <a:ext cx="429" cy="546"/>
            </a:xfrm>
            <a:custGeom>
              <a:avLst/>
              <a:gdLst>
                <a:gd name="T0" fmla="*/ 99 w 111"/>
                <a:gd name="T1" fmla="*/ 127 h 142"/>
                <a:gd name="T2" fmla="*/ 90 w 111"/>
                <a:gd name="T3" fmla="*/ 134 h 142"/>
                <a:gd name="T4" fmla="*/ 62 w 111"/>
                <a:gd name="T5" fmla="*/ 141 h 142"/>
                <a:gd name="T6" fmla="*/ 35 w 111"/>
                <a:gd name="T7" fmla="*/ 129 h 142"/>
                <a:gd name="T8" fmla="*/ 35 w 111"/>
                <a:gd name="T9" fmla="*/ 129 h 142"/>
                <a:gd name="T10" fmla="*/ 35 w 111"/>
                <a:gd name="T11" fmla="*/ 129 h 142"/>
                <a:gd name="T12" fmla="*/ 28 w 111"/>
                <a:gd name="T13" fmla="*/ 120 h 142"/>
                <a:gd name="T14" fmla="*/ 13 w 111"/>
                <a:gd name="T15" fmla="*/ 95 h 142"/>
                <a:gd name="T16" fmla="*/ 13 w 111"/>
                <a:gd name="T17" fmla="*/ 95 h 142"/>
                <a:gd name="T18" fmla="*/ 5 w 111"/>
                <a:gd name="T19" fmla="*/ 80 h 142"/>
                <a:gd name="T20" fmla="*/ 15 w 111"/>
                <a:gd name="T21" fmla="*/ 60 h 142"/>
                <a:gd name="T22" fmla="*/ 28 w 111"/>
                <a:gd name="T23" fmla="*/ 66 h 142"/>
                <a:gd name="T24" fmla="*/ 29 w 111"/>
                <a:gd name="T25" fmla="*/ 67 h 142"/>
                <a:gd name="T26" fmla="*/ 30 w 111"/>
                <a:gd name="T27" fmla="*/ 69 h 142"/>
                <a:gd name="T28" fmla="*/ 30 w 111"/>
                <a:gd name="T29" fmla="*/ 22 h 142"/>
                <a:gd name="T30" fmla="*/ 49 w 111"/>
                <a:gd name="T31" fmla="*/ 11 h 142"/>
                <a:gd name="T32" fmla="*/ 73 w 111"/>
                <a:gd name="T33" fmla="*/ 11 h 142"/>
                <a:gd name="T34" fmla="*/ 92 w 111"/>
                <a:gd name="T35" fmla="*/ 22 h 142"/>
                <a:gd name="T36" fmla="*/ 92 w 111"/>
                <a:gd name="T37" fmla="*/ 22 h 142"/>
                <a:gd name="T38" fmla="*/ 93 w 111"/>
                <a:gd name="T39" fmla="*/ 22 h 142"/>
                <a:gd name="T40" fmla="*/ 111 w 111"/>
                <a:gd name="T41" fmla="*/ 34 h 142"/>
                <a:gd name="T42" fmla="*/ 111 w 111"/>
                <a:gd name="T43" fmla="*/ 97 h 142"/>
                <a:gd name="T44" fmla="*/ 108 w 111"/>
                <a:gd name="T45" fmla="*/ 113 h 142"/>
                <a:gd name="T46" fmla="*/ 99 w 111"/>
                <a:gd name="T47" fmla="*/ 127 h 142"/>
                <a:gd name="T48" fmla="*/ 85 w 111"/>
                <a:gd name="T49" fmla="*/ 126 h 142"/>
                <a:gd name="T50" fmla="*/ 85 w 111"/>
                <a:gd name="T51" fmla="*/ 126 h 142"/>
                <a:gd name="T52" fmla="*/ 92 w 111"/>
                <a:gd name="T53" fmla="*/ 120 h 142"/>
                <a:gd name="T54" fmla="*/ 98 w 111"/>
                <a:gd name="T55" fmla="*/ 109 h 142"/>
                <a:gd name="T56" fmla="*/ 101 w 111"/>
                <a:gd name="T57" fmla="*/ 97 h 142"/>
                <a:gd name="T58" fmla="*/ 101 w 111"/>
                <a:gd name="T59" fmla="*/ 34 h 142"/>
                <a:gd name="T60" fmla="*/ 95 w 111"/>
                <a:gd name="T61" fmla="*/ 34 h 142"/>
                <a:gd name="T62" fmla="*/ 95 w 111"/>
                <a:gd name="T63" fmla="*/ 64 h 142"/>
                <a:gd name="T64" fmla="*/ 82 w 111"/>
                <a:gd name="T65" fmla="*/ 64 h 142"/>
                <a:gd name="T66" fmla="*/ 82 w 111"/>
                <a:gd name="T67" fmla="*/ 22 h 142"/>
                <a:gd name="T68" fmla="*/ 77 w 111"/>
                <a:gd name="T69" fmla="*/ 22 h 142"/>
                <a:gd name="T70" fmla="*/ 77 w 111"/>
                <a:gd name="T71" fmla="*/ 64 h 142"/>
                <a:gd name="T72" fmla="*/ 64 w 111"/>
                <a:gd name="T73" fmla="*/ 64 h 142"/>
                <a:gd name="T74" fmla="*/ 64 w 111"/>
                <a:gd name="T75" fmla="*/ 15 h 142"/>
                <a:gd name="T76" fmla="*/ 58 w 111"/>
                <a:gd name="T77" fmla="*/ 15 h 142"/>
                <a:gd name="T78" fmla="*/ 58 w 111"/>
                <a:gd name="T79" fmla="*/ 64 h 142"/>
                <a:gd name="T80" fmla="*/ 45 w 111"/>
                <a:gd name="T81" fmla="*/ 64 h 142"/>
                <a:gd name="T82" fmla="*/ 45 w 111"/>
                <a:gd name="T83" fmla="*/ 22 h 142"/>
                <a:gd name="T84" fmla="*/ 40 w 111"/>
                <a:gd name="T85" fmla="*/ 22 h 142"/>
                <a:gd name="T86" fmla="*/ 40 w 111"/>
                <a:gd name="T87" fmla="*/ 80 h 142"/>
                <a:gd name="T88" fmla="*/ 27 w 111"/>
                <a:gd name="T89" fmla="*/ 84 h 142"/>
                <a:gd name="T90" fmla="*/ 20 w 111"/>
                <a:gd name="T91" fmla="*/ 72 h 142"/>
                <a:gd name="T92" fmla="*/ 13 w 111"/>
                <a:gd name="T93" fmla="*/ 75 h 142"/>
                <a:gd name="T94" fmla="*/ 22 w 111"/>
                <a:gd name="T95" fmla="*/ 90 h 142"/>
                <a:gd name="T96" fmla="*/ 22 w 111"/>
                <a:gd name="T97" fmla="*/ 90 h 142"/>
                <a:gd name="T98" fmla="*/ 36 w 111"/>
                <a:gd name="T99" fmla="*/ 115 h 142"/>
                <a:gd name="T100" fmla="*/ 42 w 111"/>
                <a:gd name="T101" fmla="*/ 122 h 142"/>
                <a:gd name="T102" fmla="*/ 42 w 111"/>
                <a:gd name="T103" fmla="*/ 122 h 142"/>
                <a:gd name="T104" fmla="*/ 63 w 111"/>
                <a:gd name="T105" fmla="*/ 131 h 142"/>
                <a:gd name="T106" fmla="*/ 85 w 111"/>
                <a:gd name="T107" fmla="*/ 1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142">
                  <a:moveTo>
                    <a:pt x="99" y="127"/>
                  </a:moveTo>
                  <a:cubicBezTo>
                    <a:pt x="97" y="130"/>
                    <a:pt x="94" y="132"/>
                    <a:pt x="90" y="134"/>
                  </a:cubicBezTo>
                  <a:cubicBezTo>
                    <a:pt x="82" y="139"/>
                    <a:pt x="72" y="142"/>
                    <a:pt x="62" y="141"/>
                  </a:cubicBezTo>
                  <a:cubicBezTo>
                    <a:pt x="52" y="140"/>
                    <a:pt x="43" y="136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3" y="127"/>
                    <a:pt x="30" y="124"/>
                    <a:pt x="28" y="12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72"/>
                    <a:pt x="5" y="61"/>
                    <a:pt x="15" y="60"/>
                  </a:cubicBezTo>
                  <a:cubicBezTo>
                    <a:pt x="19" y="60"/>
                    <a:pt x="25" y="61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2"/>
                    <a:pt x="41" y="6"/>
                    <a:pt x="49" y="11"/>
                  </a:cubicBezTo>
                  <a:cubicBezTo>
                    <a:pt x="52" y="0"/>
                    <a:pt x="70" y="0"/>
                    <a:pt x="73" y="11"/>
                  </a:cubicBezTo>
                  <a:cubicBezTo>
                    <a:pt x="81" y="6"/>
                    <a:pt x="92" y="1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01" y="19"/>
                    <a:pt x="111" y="24"/>
                    <a:pt x="111" y="34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102"/>
                    <a:pt x="110" y="108"/>
                    <a:pt x="108" y="113"/>
                  </a:cubicBezTo>
                  <a:cubicBezTo>
                    <a:pt x="106" y="118"/>
                    <a:pt x="103" y="122"/>
                    <a:pt x="99" y="127"/>
                  </a:cubicBezTo>
                  <a:close/>
                  <a:moveTo>
                    <a:pt x="85" y="126"/>
                  </a:moveTo>
                  <a:cubicBezTo>
                    <a:pt x="85" y="126"/>
                    <a:pt x="85" y="126"/>
                    <a:pt x="85" y="126"/>
                  </a:cubicBezTo>
                  <a:cubicBezTo>
                    <a:pt x="88" y="124"/>
                    <a:pt x="90" y="122"/>
                    <a:pt x="92" y="120"/>
                  </a:cubicBezTo>
                  <a:cubicBezTo>
                    <a:pt x="95" y="117"/>
                    <a:pt x="97" y="113"/>
                    <a:pt x="98" y="109"/>
                  </a:cubicBezTo>
                  <a:cubicBezTo>
                    <a:pt x="100" y="105"/>
                    <a:pt x="101" y="101"/>
                    <a:pt x="101" y="9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0"/>
                    <a:pt x="95" y="30"/>
                    <a:pt x="95" y="3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82" y="72"/>
                    <a:pt x="82" y="6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8"/>
                    <a:pt x="77" y="18"/>
                    <a:pt x="77" y="2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72"/>
                    <a:pt x="64" y="72"/>
                    <a:pt x="64" y="6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2"/>
                    <a:pt x="58" y="12"/>
                    <a:pt x="58" y="1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72"/>
                    <a:pt x="45" y="72"/>
                    <a:pt x="45" y="6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8"/>
                    <a:pt x="40" y="18"/>
                    <a:pt x="40" y="2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7"/>
                    <a:pt x="30" y="90"/>
                    <a:pt x="27" y="84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68"/>
                    <a:pt x="11" y="71"/>
                    <a:pt x="13" y="7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8" y="118"/>
                    <a:pt x="40" y="120"/>
                    <a:pt x="42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27"/>
                    <a:pt x="55" y="130"/>
                    <a:pt x="63" y="131"/>
                  </a:cubicBezTo>
                  <a:cubicBezTo>
                    <a:pt x="71" y="132"/>
                    <a:pt x="78" y="130"/>
                    <a:pt x="8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81864" y="3169334"/>
            <a:ext cx="487765" cy="515881"/>
            <a:chOff x="12612" y="6439"/>
            <a:chExt cx="1024" cy="1012"/>
          </a:xfrm>
        </p:grpSpPr>
        <p:sp>
          <p:nvSpPr>
            <p:cNvPr id="51" name="Freeform 23"/>
            <p:cNvSpPr/>
            <p:nvPr/>
          </p:nvSpPr>
          <p:spPr bwMode="auto">
            <a:xfrm>
              <a:off x="12612" y="6439"/>
              <a:ext cx="1024" cy="1012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ADDDEB"/>
            </a:solidFill>
            <a:ln>
              <a:noFill/>
            </a:ln>
          </p:spPr>
          <p:txBody>
            <a:bodyPr/>
            <a:lstStyle/>
            <a:p>
              <a:pPr defTabSz="702945"/>
              <a:endPara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12942" y="6702"/>
              <a:ext cx="364" cy="491"/>
            </a:xfrm>
            <a:custGeom>
              <a:avLst/>
              <a:gdLst>
                <a:gd name="T0" fmla="*/ 70 w 95"/>
                <a:gd name="T1" fmla="*/ 9 h 128"/>
                <a:gd name="T2" fmla="*/ 79 w 95"/>
                <a:gd name="T3" fmla="*/ 59 h 128"/>
                <a:gd name="T4" fmla="*/ 70 w 95"/>
                <a:gd name="T5" fmla="*/ 81 h 128"/>
                <a:gd name="T6" fmla="*/ 26 w 95"/>
                <a:gd name="T7" fmla="*/ 81 h 128"/>
                <a:gd name="T8" fmla="*/ 17 w 95"/>
                <a:gd name="T9" fmla="*/ 59 h 128"/>
                <a:gd name="T10" fmla="*/ 26 w 95"/>
                <a:gd name="T11" fmla="*/ 9 h 128"/>
                <a:gd name="T12" fmla="*/ 27 w 95"/>
                <a:gd name="T13" fmla="*/ 42 h 128"/>
                <a:gd name="T14" fmla="*/ 69 w 95"/>
                <a:gd name="T15" fmla="*/ 42 h 128"/>
                <a:gd name="T16" fmla="*/ 63 w 95"/>
                <a:gd name="T17" fmla="*/ 16 h 128"/>
                <a:gd name="T18" fmla="*/ 33 w 95"/>
                <a:gd name="T19" fmla="*/ 16 h 128"/>
                <a:gd name="T20" fmla="*/ 27 w 95"/>
                <a:gd name="T21" fmla="*/ 42 h 128"/>
                <a:gd name="T22" fmla="*/ 69 w 95"/>
                <a:gd name="T23" fmla="*/ 48 h 128"/>
                <a:gd name="T24" fmla="*/ 27 w 95"/>
                <a:gd name="T25" fmla="*/ 59 h 128"/>
                <a:gd name="T26" fmla="*/ 33 w 95"/>
                <a:gd name="T27" fmla="*/ 74 h 128"/>
                <a:gd name="T28" fmla="*/ 63 w 95"/>
                <a:gd name="T29" fmla="*/ 74 h 128"/>
                <a:gd name="T30" fmla="*/ 69 w 95"/>
                <a:gd name="T31" fmla="*/ 48 h 128"/>
                <a:gd name="T32" fmla="*/ 18 w 95"/>
                <a:gd name="T33" fmla="*/ 128 h 128"/>
                <a:gd name="T34" fmla="*/ 48 w 95"/>
                <a:gd name="T35" fmla="*/ 128 h 128"/>
                <a:gd name="T36" fmla="*/ 77 w 95"/>
                <a:gd name="T37" fmla="*/ 128 h 128"/>
                <a:gd name="T38" fmla="*/ 77 w 95"/>
                <a:gd name="T39" fmla="*/ 118 h 128"/>
                <a:gd name="T40" fmla="*/ 53 w 95"/>
                <a:gd name="T41" fmla="*/ 106 h 128"/>
                <a:gd name="T42" fmla="*/ 91 w 95"/>
                <a:gd name="T43" fmla="*/ 77 h 128"/>
                <a:gd name="T44" fmla="*/ 95 w 95"/>
                <a:gd name="T45" fmla="*/ 45 h 128"/>
                <a:gd name="T46" fmla="*/ 85 w 95"/>
                <a:gd name="T47" fmla="*/ 45 h 128"/>
                <a:gd name="T48" fmla="*/ 82 w 95"/>
                <a:gd name="T49" fmla="*/ 73 h 128"/>
                <a:gd name="T50" fmla="*/ 48 w 95"/>
                <a:gd name="T51" fmla="*/ 97 h 128"/>
                <a:gd name="T52" fmla="*/ 21 w 95"/>
                <a:gd name="T53" fmla="*/ 86 h 128"/>
                <a:gd name="T54" fmla="*/ 10 w 95"/>
                <a:gd name="T55" fmla="*/ 59 h 128"/>
                <a:gd name="T56" fmla="*/ 5 w 95"/>
                <a:gd name="T57" fmla="*/ 40 h 128"/>
                <a:gd name="T58" fmla="*/ 0 w 95"/>
                <a:gd name="T59" fmla="*/ 59 h 128"/>
                <a:gd name="T60" fmla="*/ 14 w 95"/>
                <a:gd name="T61" fmla="*/ 92 h 128"/>
                <a:gd name="T62" fmla="*/ 43 w 95"/>
                <a:gd name="T63" fmla="*/ 106 h 128"/>
                <a:gd name="T64" fmla="*/ 18 w 95"/>
                <a:gd name="T65" fmla="*/ 118 h 128"/>
                <a:gd name="T66" fmla="*/ 18 w 95"/>
                <a:gd name="T6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8">
                  <a:moveTo>
                    <a:pt x="48" y="0"/>
                  </a:moveTo>
                  <a:cubicBezTo>
                    <a:pt x="56" y="0"/>
                    <a:pt x="64" y="3"/>
                    <a:pt x="70" y="9"/>
                  </a:cubicBezTo>
                  <a:cubicBezTo>
                    <a:pt x="75" y="14"/>
                    <a:pt x="79" y="22"/>
                    <a:pt x="79" y="3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7"/>
                    <a:pt x="75" y="75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4" y="86"/>
                    <a:pt x="56" y="90"/>
                    <a:pt x="48" y="90"/>
                  </a:cubicBezTo>
                  <a:cubicBezTo>
                    <a:pt x="39" y="90"/>
                    <a:pt x="31" y="86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0" y="75"/>
                    <a:pt x="17" y="67"/>
                    <a:pt x="17" y="5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2"/>
                    <a:pt x="20" y="14"/>
                    <a:pt x="26" y="9"/>
                  </a:cubicBezTo>
                  <a:cubicBezTo>
                    <a:pt x="31" y="3"/>
                    <a:pt x="39" y="0"/>
                    <a:pt x="48" y="0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5"/>
                    <a:pt x="66" y="20"/>
                    <a:pt x="63" y="16"/>
                  </a:cubicBezTo>
                  <a:cubicBezTo>
                    <a:pt x="59" y="12"/>
                    <a:pt x="53" y="10"/>
                    <a:pt x="48" y="10"/>
                  </a:cubicBezTo>
                  <a:cubicBezTo>
                    <a:pt x="42" y="10"/>
                    <a:pt x="37" y="12"/>
                    <a:pt x="33" y="16"/>
                  </a:cubicBezTo>
                  <a:cubicBezTo>
                    <a:pt x="29" y="20"/>
                    <a:pt x="27" y="25"/>
                    <a:pt x="27" y="31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5"/>
                    <a:pt x="29" y="70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7" y="78"/>
                    <a:pt x="42" y="80"/>
                    <a:pt x="48" y="80"/>
                  </a:cubicBezTo>
                  <a:cubicBezTo>
                    <a:pt x="53" y="80"/>
                    <a:pt x="59" y="78"/>
                    <a:pt x="63" y="74"/>
                  </a:cubicBezTo>
                  <a:cubicBezTo>
                    <a:pt x="66" y="70"/>
                    <a:pt x="69" y="65"/>
                    <a:pt x="69" y="59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18" y="128"/>
                  </a:moveTo>
                  <a:cubicBezTo>
                    <a:pt x="18" y="128"/>
                    <a:pt x="18" y="128"/>
                    <a:pt x="18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80" y="128"/>
                    <a:pt x="82" y="126"/>
                    <a:pt x="82" y="123"/>
                  </a:cubicBezTo>
                  <a:cubicBezTo>
                    <a:pt x="82" y="120"/>
                    <a:pt x="80" y="118"/>
                    <a:pt x="77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64" y="105"/>
                    <a:pt x="74" y="100"/>
                    <a:pt x="81" y="92"/>
                  </a:cubicBezTo>
                  <a:cubicBezTo>
                    <a:pt x="86" y="88"/>
                    <a:pt x="89" y="83"/>
                    <a:pt x="91" y="77"/>
                  </a:cubicBezTo>
                  <a:cubicBezTo>
                    <a:pt x="94" y="71"/>
                    <a:pt x="95" y="65"/>
                    <a:pt x="95" y="5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2"/>
                    <a:pt x="93" y="40"/>
                    <a:pt x="90" y="40"/>
                  </a:cubicBezTo>
                  <a:cubicBezTo>
                    <a:pt x="87" y="40"/>
                    <a:pt x="85" y="42"/>
                    <a:pt x="85" y="45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4"/>
                    <a:pt x="84" y="69"/>
                    <a:pt x="82" y="73"/>
                  </a:cubicBezTo>
                  <a:cubicBezTo>
                    <a:pt x="80" y="78"/>
                    <a:pt x="78" y="82"/>
                    <a:pt x="74" y="86"/>
                  </a:cubicBezTo>
                  <a:cubicBezTo>
                    <a:pt x="67" y="92"/>
                    <a:pt x="58" y="97"/>
                    <a:pt x="48" y="97"/>
                  </a:cubicBezTo>
                  <a:cubicBezTo>
                    <a:pt x="43" y="97"/>
                    <a:pt x="38" y="96"/>
                    <a:pt x="33" y="94"/>
                  </a:cubicBezTo>
                  <a:cubicBezTo>
                    <a:pt x="29" y="92"/>
                    <a:pt x="25" y="89"/>
                    <a:pt x="21" y="86"/>
                  </a:cubicBezTo>
                  <a:cubicBezTo>
                    <a:pt x="18" y="82"/>
                    <a:pt x="15" y="78"/>
                    <a:pt x="13" y="73"/>
                  </a:cubicBezTo>
                  <a:cubicBezTo>
                    <a:pt x="11" y="69"/>
                    <a:pt x="10" y="64"/>
                    <a:pt x="10" y="5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2"/>
                    <a:pt x="8" y="40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2" y="71"/>
                    <a:pt x="4" y="77"/>
                  </a:cubicBezTo>
                  <a:cubicBezTo>
                    <a:pt x="6" y="83"/>
                    <a:pt x="10" y="88"/>
                    <a:pt x="14" y="92"/>
                  </a:cubicBezTo>
                  <a:cubicBezTo>
                    <a:pt x="19" y="97"/>
                    <a:pt x="24" y="100"/>
                    <a:pt x="30" y="103"/>
                  </a:cubicBezTo>
                  <a:cubicBezTo>
                    <a:pt x="34" y="104"/>
                    <a:pt x="38" y="106"/>
                    <a:pt x="43" y="10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18"/>
                    <a:pt x="14" y="120"/>
                    <a:pt x="14" y="123"/>
                  </a:cubicBezTo>
                  <a:cubicBezTo>
                    <a:pt x="14" y="126"/>
                    <a:pt x="16" y="128"/>
                    <a:pt x="18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523719" y="2354731"/>
            <a:ext cx="487765" cy="513842"/>
            <a:chOff x="5562" y="4841"/>
            <a:chExt cx="1024" cy="1008"/>
          </a:xfrm>
        </p:grpSpPr>
        <p:sp>
          <p:nvSpPr>
            <p:cNvPr id="54" name="Freeform 28"/>
            <p:cNvSpPr/>
            <p:nvPr/>
          </p:nvSpPr>
          <p:spPr bwMode="auto">
            <a:xfrm>
              <a:off x="5562" y="4841"/>
              <a:ext cx="1024" cy="1009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ADDD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5861" y="5100"/>
              <a:ext cx="429" cy="494"/>
            </a:xfrm>
            <a:custGeom>
              <a:avLst/>
              <a:gdLst>
                <a:gd name="T0" fmla="*/ 27 w 112"/>
                <a:gd name="T1" fmla="*/ 92 h 128"/>
                <a:gd name="T2" fmla="*/ 27 w 112"/>
                <a:gd name="T3" fmla="*/ 98 h 128"/>
                <a:gd name="T4" fmla="*/ 87 w 112"/>
                <a:gd name="T5" fmla="*/ 95 h 128"/>
                <a:gd name="T6" fmla="*/ 24 w 112"/>
                <a:gd name="T7" fmla="*/ 53 h 128"/>
                <a:gd name="T8" fmla="*/ 27 w 112"/>
                <a:gd name="T9" fmla="*/ 56 h 128"/>
                <a:gd name="T10" fmla="*/ 87 w 112"/>
                <a:gd name="T11" fmla="*/ 53 h 128"/>
                <a:gd name="T12" fmla="*/ 27 w 112"/>
                <a:gd name="T13" fmla="*/ 50 h 128"/>
                <a:gd name="T14" fmla="*/ 110 w 112"/>
                <a:gd name="T15" fmla="*/ 37 h 128"/>
                <a:gd name="T16" fmla="*/ 75 w 112"/>
                <a:gd name="T17" fmla="*/ 1 h 128"/>
                <a:gd name="T18" fmla="*/ 13 w 112"/>
                <a:gd name="T19" fmla="*/ 0 h 128"/>
                <a:gd name="T20" fmla="*/ 0 w 112"/>
                <a:gd name="T21" fmla="*/ 13 h 128"/>
                <a:gd name="T22" fmla="*/ 3 w 112"/>
                <a:gd name="T23" fmla="*/ 124 h 128"/>
                <a:gd name="T24" fmla="*/ 13 w 112"/>
                <a:gd name="T25" fmla="*/ 128 h 128"/>
                <a:gd name="T26" fmla="*/ 108 w 112"/>
                <a:gd name="T27" fmla="*/ 124 h 128"/>
                <a:gd name="T28" fmla="*/ 112 w 112"/>
                <a:gd name="T29" fmla="*/ 115 h 128"/>
                <a:gd name="T30" fmla="*/ 110 w 112"/>
                <a:gd name="T31" fmla="*/ 37 h 128"/>
                <a:gd name="T32" fmla="*/ 74 w 112"/>
                <a:gd name="T33" fmla="*/ 15 h 128"/>
                <a:gd name="T34" fmla="*/ 79 w 112"/>
                <a:gd name="T35" fmla="*/ 37 h 128"/>
                <a:gd name="T36" fmla="*/ 76 w 112"/>
                <a:gd name="T37" fmla="*/ 36 h 128"/>
                <a:gd name="T38" fmla="*/ 74 w 112"/>
                <a:gd name="T39" fmla="*/ 15 h 128"/>
                <a:gd name="T40" fmla="*/ 102 w 112"/>
                <a:gd name="T41" fmla="*/ 115 h 128"/>
                <a:gd name="T42" fmla="*/ 101 w 112"/>
                <a:gd name="T43" fmla="*/ 117 h 128"/>
                <a:gd name="T44" fmla="*/ 13 w 112"/>
                <a:gd name="T45" fmla="*/ 118 h 128"/>
                <a:gd name="T46" fmla="*/ 9 w 112"/>
                <a:gd name="T47" fmla="*/ 115 h 128"/>
                <a:gd name="T48" fmla="*/ 10 w 112"/>
                <a:gd name="T49" fmla="*/ 11 h 128"/>
                <a:gd name="T50" fmla="*/ 68 w 112"/>
                <a:gd name="T51" fmla="*/ 10 h 128"/>
                <a:gd name="T52" fmla="*/ 71 w 112"/>
                <a:gd name="T53" fmla="*/ 40 h 128"/>
                <a:gd name="T54" fmla="*/ 79 w 112"/>
                <a:gd name="T55" fmla="*/ 43 h 128"/>
                <a:gd name="T56" fmla="*/ 102 w 112"/>
                <a:gd name="T57" fmla="*/ 115 h 128"/>
                <a:gd name="T58" fmla="*/ 84 w 112"/>
                <a:gd name="T59" fmla="*/ 71 h 128"/>
                <a:gd name="T60" fmla="*/ 24 w 112"/>
                <a:gd name="T61" fmla="*/ 74 h 128"/>
                <a:gd name="T62" fmla="*/ 84 w 112"/>
                <a:gd name="T63" fmla="*/ 77 h 128"/>
                <a:gd name="T64" fmla="*/ 84 w 112"/>
                <a:gd name="T65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28">
                  <a:moveTo>
                    <a:pt x="84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5" y="92"/>
                    <a:pt x="24" y="93"/>
                    <a:pt x="24" y="95"/>
                  </a:cubicBezTo>
                  <a:cubicBezTo>
                    <a:pt x="24" y="96"/>
                    <a:pt x="25" y="98"/>
                    <a:pt x="27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6" y="98"/>
                    <a:pt x="87" y="96"/>
                    <a:pt x="87" y="95"/>
                  </a:cubicBezTo>
                  <a:cubicBezTo>
                    <a:pt x="87" y="93"/>
                    <a:pt x="86" y="92"/>
                    <a:pt x="84" y="92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5" y="56"/>
                    <a:pt x="27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6" y="56"/>
                    <a:pt x="87" y="55"/>
                    <a:pt x="87" y="53"/>
                  </a:cubicBezTo>
                  <a:cubicBezTo>
                    <a:pt x="87" y="52"/>
                    <a:pt x="86" y="50"/>
                    <a:pt x="8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5" y="50"/>
                    <a:pt x="24" y="52"/>
                    <a:pt x="24" y="53"/>
                  </a:cubicBezTo>
                  <a:close/>
                  <a:moveTo>
                    <a:pt x="110" y="37"/>
                  </a:moveTo>
                  <a:cubicBezTo>
                    <a:pt x="110" y="37"/>
                    <a:pt x="110" y="37"/>
                    <a:pt x="110" y="37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4" y="0"/>
                    <a:pt x="73" y="0"/>
                    <a:pt x="7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1" y="122"/>
                    <a:pt x="3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6" y="126"/>
                    <a:pt x="9" y="128"/>
                    <a:pt x="13" y="128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102" y="128"/>
                    <a:pt x="105" y="126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2" y="118"/>
                    <a:pt x="112" y="115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1" y="38"/>
                    <a:pt x="110" y="37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5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8" y="37"/>
                    <a:pt x="77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5"/>
                    <a:pt x="74" y="33"/>
                    <a:pt x="74" y="32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102" y="115"/>
                  </a:moveTo>
                  <a:cubicBezTo>
                    <a:pt x="102" y="115"/>
                    <a:pt x="102" y="115"/>
                    <a:pt x="102" y="115"/>
                  </a:cubicBezTo>
                  <a:cubicBezTo>
                    <a:pt x="102" y="116"/>
                    <a:pt x="101" y="116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0" y="118"/>
                    <a:pt x="99" y="118"/>
                    <a:pt x="99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2" y="118"/>
                    <a:pt x="11" y="118"/>
                    <a:pt x="10" y="117"/>
                  </a:cubicBezTo>
                  <a:cubicBezTo>
                    <a:pt x="10" y="116"/>
                    <a:pt x="9" y="116"/>
                    <a:pt x="9" y="1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5"/>
                    <a:pt x="69" y="38"/>
                    <a:pt x="7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42"/>
                    <a:pt x="76" y="43"/>
                    <a:pt x="79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115"/>
                    <a:pt x="102" y="115"/>
                    <a:pt x="102" y="115"/>
                  </a:cubicBezTo>
                  <a:close/>
                  <a:moveTo>
                    <a:pt x="84" y="71"/>
                  </a:moveTo>
                  <a:cubicBezTo>
                    <a:pt x="84" y="71"/>
                    <a:pt x="84" y="71"/>
                    <a:pt x="84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5" y="71"/>
                    <a:pt x="24" y="72"/>
                    <a:pt x="24" y="74"/>
                  </a:cubicBezTo>
                  <a:cubicBezTo>
                    <a:pt x="24" y="76"/>
                    <a:pt x="25" y="77"/>
                    <a:pt x="27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6" y="77"/>
                    <a:pt x="87" y="76"/>
                    <a:pt x="87" y="74"/>
                  </a:cubicBezTo>
                  <a:cubicBezTo>
                    <a:pt x="87" y="72"/>
                    <a:pt x="86" y="71"/>
                    <a:pt x="8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523719" y="3169334"/>
            <a:ext cx="487765" cy="515881"/>
            <a:chOff x="5562" y="6439"/>
            <a:chExt cx="1024" cy="1012"/>
          </a:xfrm>
        </p:grpSpPr>
        <p:sp>
          <p:nvSpPr>
            <p:cNvPr id="57" name="Freeform 29"/>
            <p:cNvSpPr/>
            <p:nvPr/>
          </p:nvSpPr>
          <p:spPr bwMode="auto">
            <a:xfrm>
              <a:off x="5562" y="6439"/>
              <a:ext cx="1024" cy="1012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F6E2E3"/>
            </a:solidFill>
            <a:ln>
              <a:noFill/>
            </a:ln>
          </p:spPr>
          <p:txBody>
            <a:bodyPr/>
            <a:lstStyle/>
            <a:p>
              <a:pPr defTabSz="702945"/>
              <a:endPara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874" y="6705"/>
              <a:ext cx="404" cy="481"/>
            </a:xfrm>
            <a:custGeom>
              <a:avLst/>
              <a:gdLst>
                <a:gd name="T0" fmla="*/ 93 w 105"/>
                <a:gd name="T1" fmla="*/ 2 h 125"/>
                <a:gd name="T2" fmla="*/ 90 w 105"/>
                <a:gd name="T3" fmla="*/ 9 h 125"/>
                <a:gd name="T4" fmla="*/ 105 w 105"/>
                <a:gd name="T5" fmla="*/ 47 h 125"/>
                <a:gd name="T6" fmla="*/ 88 w 105"/>
                <a:gd name="T7" fmla="*/ 89 h 125"/>
                <a:gd name="T8" fmla="*/ 69 w 105"/>
                <a:gd name="T9" fmla="*/ 101 h 125"/>
                <a:gd name="T10" fmla="*/ 52 w 105"/>
                <a:gd name="T11" fmla="*/ 105 h 125"/>
                <a:gd name="T12" fmla="*/ 52 w 105"/>
                <a:gd name="T13" fmla="*/ 115 h 125"/>
                <a:gd name="T14" fmla="*/ 76 w 105"/>
                <a:gd name="T15" fmla="*/ 120 h 125"/>
                <a:gd name="T16" fmla="*/ 47 w 105"/>
                <a:gd name="T17" fmla="*/ 125 h 125"/>
                <a:gd name="T18" fmla="*/ 47 w 105"/>
                <a:gd name="T19" fmla="*/ 125 h 125"/>
                <a:gd name="T20" fmla="*/ 19 w 105"/>
                <a:gd name="T21" fmla="*/ 120 h 125"/>
                <a:gd name="T22" fmla="*/ 42 w 105"/>
                <a:gd name="T23" fmla="*/ 115 h 125"/>
                <a:gd name="T24" fmla="*/ 42 w 105"/>
                <a:gd name="T25" fmla="*/ 105 h 125"/>
                <a:gd name="T26" fmla="*/ 8 w 105"/>
                <a:gd name="T27" fmla="*/ 91 h 125"/>
                <a:gd name="T28" fmla="*/ 1 w 105"/>
                <a:gd name="T29" fmla="*/ 94 h 125"/>
                <a:gd name="T30" fmla="*/ 12 w 105"/>
                <a:gd name="T31" fmla="*/ 79 h 125"/>
                <a:gd name="T32" fmla="*/ 14 w 105"/>
                <a:gd name="T33" fmla="*/ 14 h 125"/>
                <a:gd name="T34" fmla="*/ 78 w 105"/>
                <a:gd name="T35" fmla="*/ 12 h 125"/>
                <a:gd name="T36" fmla="*/ 84 w 105"/>
                <a:gd name="T37" fmla="*/ 7 h 125"/>
                <a:gd name="T38" fmla="*/ 84 w 105"/>
                <a:gd name="T39" fmla="*/ 7 h 125"/>
                <a:gd name="T40" fmla="*/ 86 w 105"/>
                <a:gd name="T41" fmla="*/ 13 h 125"/>
                <a:gd name="T42" fmla="*/ 82 w 105"/>
                <a:gd name="T43" fmla="*/ 16 h 125"/>
                <a:gd name="T44" fmla="*/ 80 w 105"/>
                <a:gd name="T45" fmla="*/ 81 h 125"/>
                <a:gd name="T46" fmla="*/ 47 w 105"/>
                <a:gd name="T47" fmla="*/ 95 h 125"/>
                <a:gd name="T48" fmla="*/ 13 w 105"/>
                <a:gd name="T49" fmla="*/ 86 h 125"/>
                <a:gd name="T50" fmla="*/ 47 w 105"/>
                <a:gd name="T51" fmla="*/ 100 h 125"/>
                <a:gd name="T52" fmla="*/ 67 w 105"/>
                <a:gd name="T53" fmla="*/ 96 h 125"/>
                <a:gd name="T54" fmla="*/ 84 w 105"/>
                <a:gd name="T55" fmla="*/ 84 h 125"/>
                <a:gd name="T56" fmla="*/ 95 w 105"/>
                <a:gd name="T57" fmla="*/ 67 h 125"/>
                <a:gd name="T58" fmla="*/ 95 w 105"/>
                <a:gd name="T59" fmla="*/ 28 h 125"/>
                <a:gd name="T60" fmla="*/ 74 w 105"/>
                <a:gd name="T61" fmla="*/ 21 h 125"/>
                <a:gd name="T62" fmla="*/ 47 w 105"/>
                <a:gd name="T63" fmla="*/ 10 h 125"/>
                <a:gd name="T64" fmla="*/ 10 w 105"/>
                <a:gd name="T65" fmla="*/ 47 h 125"/>
                <a:gd name="T66" fmla="*/ 47 w 105"/>
                <a:gd name="T67" fmla="*/ 85 h 125"/>
                <a:gd name="T68" fmla="*/ 74 w 105"/>
                <a:gd name="T69" fmla="*/ 74 h 125"/>
                <a:gd name="T70" fmla="*/ 74 w 105"/>
                <a:gd name="T71" fmla="*/ 21 h 125"/>
                <a:gd name="T72" fmla="*/ 80 w 105"/>
                <a:gd name="T73" fmla="*/ 81 h 125"/>
                <a:gd name="T74" fmla="*/ 74 w 105"/>
                <a:gd name="T75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25">
                  <a:moveTo>
                    <a:pt x="89" y="2"/>
                  </a:moveTo>
                  <a:cubicBezTo>
                    <a:pt x="90" y="0"/>
                    <a:pt x="92" y="0"/>
                    <a:pt x="93" y="2"/>
                  </a:cubicBezTo>
                  <a:cubicBezTo>
                    <a:pt x="94" y="3"/>
                    <a:pt x="94" y="5"/>
                    <a:pt x="93" y="6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5" y="14"/>
                    <a:pt x="98" y="19"/>
                    <a:pt x="101" y="25"/>
                  </a:cubicBezTo>
                  <a:cubicBezTo>
                    <a:pt x="104" y="32"/>
                    <a:pt x="105" y="40"/>
                    <a:pt x="105" y="47"/>
                  </a:cubicBezTo>
                  <a:cubicBezTo>
                    <a:pt x="105" y="55"/>
                    <a:pt x="104" y="63"/>
                    <a:pt x="101" y="70"/>
                  </a:cubicBezTo>
                  <a:cubicBezTo>
                    <a:pt x="98" y="77"/>
                    <a:pt x="94" y="83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3" y="94"/>
                    <a:pt x="76" y="98"/>
                    <a:pt x="69" y="101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4" y="103"/>
                    <a:pt x="58" y="105"/>
                    <a:pt x="52" y="10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4" y="115"/>
                    <a:pt x="76" y="117"/>
                    <a:pt x="76" y="120"/>
                  </a:cubicBezTo>
                  <a:cubicBezTo>
                    <a:pt x="76" y="123"/>
                    <a:pt x="74" y="125"/>
                    <a:pt x="71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1" y="125"/>
                    <a:pt x="19" y="123"/>
                    <a:pt x="19" y="120"/>
                  </a:cubicBezTo>
                  <a:cubicBezTo>
                    <a:pt x="19" y="117"/>
                    <a:pt x="21" y="115"/>
                    <a:pt x="23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36" y="105"/>
                    <a:pt x="30" y="103"/>
                    <a:pt x="25" y="101"/>
                  </a:cubicBezTo>
                  <a:cubicBezTo>
                    <a:pt x="19" y="99"/>
                    <a:pt x="13" y="95"/>
                    <a:pt x="8" y="91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5"/>
                    <a:pt x="2" y="95"/>
                    <a:pt x="1" y="94"/>
                  </a:cubicBezTo>
                  <a:cubicBezTo>
                    <a:pt x="0" y="92"/>
                    <a:pt x="0" y="91"/>
                    <a:pt x="1" y="8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0"/>
                    <a:pt x="0" y="60"/>
                    <a:pt x="0" y="47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6"/>
                    <a:pt x="34" y="0"/>
                    <a:pt x="47" y="0"/>
                  </a:cubicBezTo>
                  <a:cubicBezTo>
                    <a:pt x="59" y="0"/>
                    <a:pt x="70" y="5"/>
                    <a:pt x="78" y="12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9" y="2"/>
                    <a:pt x="89" y="2"/>
                    <a:pt x="89" y="2"/>
                  </a:cubicBezTo>
                  <a:close/>
                  <a:moveTo>
                    <a:pt x="86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90" y="25"/>
                    <a:pt x="94" y="36"/>
                    <a:pt x="94" y="47"/>
                  </a:cubicBezTo>
                  <a:cubicBezTo>
                    <a:pt x="94" y="61"/>
                    <a:pt x="89" y="72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2" y="89"/>
                    <a:pt x="60" y="95"/>
                    <a:pt x="47" y="95"/>
                  </a:cubicBezTo>
                  <a:cubicBezTo>
                    <a:pt x="35" y="95"/>
                    <a:pt x="24" y="90"/>
                    <a:pt x="16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7" y="90"/>
                    <a:pt x="22" y="93"/>
                    <a:pt x="27" y="96"/>
                  </a:cubicBezTo>
                  <a:cubicBezTo>
                    <a:pt x="33" y="98"/>
                    <a:pt x="40" y="100"/>
                    <a:pt x="47" y="100"/>
                  </a:cubicBezTo>
                  <a:cubicBezTo>
                    <a:pt x="54" y="100"/>
                    <a:pt x="61" y="98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73" y="93"/>
                    <a:pt x="79" y="89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9" y="80"/>
                    <a:pt x="93" y="74"/>
                    <a:pt x="95" y="67"/>
                  </a:cubicBezTo>
                  <a:cubicBezTo>
                    <a:pt x="98" y="61"/>
                    <a:pt x="99" y="55"/>
                    <a:pt x="99" y="47"/>
                  </a:cubicBezTo>
                  <a:cubicBezTo>
                    <a:pt x="99" y="40"/>
                    <a:pt x="98" y="34"/>
                    <a:pt x="95" y="28"/>
                  </a:cubicBezTo>
                  <a:cubicBezTo>
                    <a:pt x="93" y="22"/>
                    <a:pt x="90" y="17"/>
                    <a:pt x="86" y="13"/>
                  </a:cubicBezTo>
                  <a:close/>
                  <a:moveTo>
                    <a:pt x="74" y="21"/>
                  </a:moveTo>
                  <a:cubicBezTo>
                    <a:pt x="74" y="21"/>
                    <a:pt x="74" y="21"/>
                    <a:pt x="74" y="21"/>
                  </a:cubicBezTo>
                  <a:cubicBezTo>
                    <a:pt x="67" y="15"/>
                    <a:pt x="58" y="10"/>
                    <a:pt x="47" y="10"/>
                  </a:cubicBezTo>
                  <a:cubicBezTo>
                    <a:pt x="37" y="10"/>
                    <a:pt x="28" y="15"/>
                    <a:pt x="21" y="21"/>
                  </a:cubicBezTo>
                  <a:cubicBezTo>
                    <a:pt x="14" y="28"/>
                    <a:pt x="10" y="37"/>
                    <a:pt x="10" y="47"/>
                  </a:cubicBezTo>
                  <a:cubicBezTo>
                    <a:pt x="10" y="58"/>
                    <a:pt x="14" y="67"/>
                    <a:pt x="21" y="74"/>
                  </a:cubicBezTo>
                  <a:cubicBezTo>
                    <a:pt x="28" y="81"/>
                    <a:pt x="37" y="85"/>
                    <a:pt x="47" y="85"/>
                  </a:cubicBezTo>
                  <a:cubicBezTo>
                    <a:pt x="57" y="85"/>
                    <a:pt x="67" y="81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80" y="67"/>
                    <a:pt x="84" y="58"/>
                    <a:pt x="84" y="47"/>
                  </a:cubicBezTo>
                  <a:cubicBezTo>
                    <a:pt x="84" y="37"/>
                    <a:pt x="80" y="28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lose/>
                  <a:moveTo>
                    <a:pt x="80" y="81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8" y="83"/>
                    <a:pt x="75" y="83"/>
                    <a:pt x="74" y="81"/>
                  </a:cubicBezTo>
                  <a:cubicBezTo>
                    <a:pt x="80" y="81"/>
                    <a:pt x="80" y="81"/>
                    <a:pt x="8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Rectangle 44"/>
          <p:cNvSpPr>
            <a:spLocks noChangeArrowheads="1"/>
          </p:cNvSpPr>
          <p:nvPr/>
        </p:nvSpPr>
        <p:spPr bwMode="auto">
          <a:xfrm>
            <a:off x="745094" y="1523819"/>
            <a:ext cx="167097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535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单击此处输入标题</a:t>
            </a:r>
          </a:p>
          <a:p>
            <a:pPr algn="r"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744618" y="2339951"/>
            <a:ext cx="16714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535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单击此处输入标题</a:t>
            </a:r>
          </a:p>
          <a:p>
            <a:pPr algn="r"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</a:endParaRP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780342" y="3141810"/>
            <a:ext cx="1635727" cy="7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535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单击此处输入标题</a:t>
            </a:r>
          </a:p>
          <a:p>
            <a:pPr algn="r"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</a:endParaRPr>
          </a:p>
        </p:txBody>
      </p:sp>
      <p:sp>
        <p:nvSpPr>
          <p:cNvPr id="62" name="Rectangle 47"/>
          <p:cNvSpPr>
            <a:spLocks noChangeArrowheads="1"/>
          </p:cNvSpPr>
          <p:nvPr/>
        </p:nvSpPr>
        <p:spPr bwMode="auto">
          <a:xfrm>
            <a:off x="6443460" y="1511075"/>
            <a:ext cx="170336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35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单击此处输入标题</a:t>
            </a:r>
          </a:p>
          <a:p>
            <a:pPr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</a:endParaRPr>
          </a:p>
        </p:txBody>
      </p:sp>
      <p:sp>
        <p:nvSpPr>
          <p:cNvPr id="63" name="Rectangle 48"/>
          <p:cNvSpPr>
            <a:spLocks noChangeArrowheads="1"/>
          </p:cNvSpPr>
          <p:nvPr/>
        </p:nvSpPr>
        <p:spPr bwMode="auto">
          <a:xfrm>
            <a:off x="6442986" y="2339951"/>
            <a:ext cx="170384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35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单击此处输入标题</a:t>
            </a:r>
          </a:p>
          <a:p>
            <a:pPr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</a:endParaRPr>
          </a:p>
        </p:txBody>
      </p:sp>
      <p:sp>
        <p:nvSpPr>
          <p:cNvPr id="64" name="Rectangle 49"/>
          <p:cNvSpPr>
            <a:spLocks noChangeArrowheads="1"/>
          </p:cNvSpPr>
          <p:nvPr/>
        </p:nvSpPr>
        <p:spPr bwMode="auto">
          <a:xfrm>
            <a:off x="6443460" y="3155574"/>
            <a:ext cx="170336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35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单击此处输入标题</a:t>
            </a:r>
          </a:p>
          <a:p>
            <a:pPr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</a:endParaRPr>
          </a:p>
        </p:txBody>
      </p:sp>
      <p:sp>
        <p:nvSpPr>
          <p:cNvPr id="65" name="Oval 40"/>
          <p:cNvSpPr>
            <a:spLocks noChangeArrowheads="1"/>
          </p:cNvSpPr>
          <p:nvPr/>
        </p:nvSpPr>
        <p:spPr bwMode="auto">
          <a:xfrm flipV="1">
            <a:off x="3212975" y="4601648"/>
            <a:ext cx="2467880" cy="77606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317" tIns="35159" rIns="70317" bIns="35159" anchor="ctr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6" name="Picture 42" descr="apple icon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30407" y="2899159"/>
            <a:ext cx="2034824" cy="175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43" descr="sy_77578179991"/>
          <p:cNvSpPr>
            <a:spLocks noChangeArrowheads="1"/>
          </p:cNvSpPr>
          <p:nvPr/>
        </p:nvSpPr>
        <p:spPr bwMode="auto">
          <a:xfrm>
            <a:off x="3509221" y="2988838"/>
            <a:ext cx="1877196" cy="1198063"/>
          </a:xfrm>
          <a:prstGeom prst="rect">
            <a:avLst/>
          </a:pr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317" tIns="35159" rIns="70317" bIns="35159" anchor="ctr"/>
          <a:lstStyle/>
          <a:p>
            <a:pPr algn="ctr" defTabSz="702945"/>
            <a:r>
              <a:rPr lang="zh-CN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68" name="PA_矩形 7"/>
          <p:cNvSpPr/>
          <p:nvPr>
            <p:custDataLst>
              <p:tags r:id="rId1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69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77" y="1531264"/>
            <a:ext cx="4399653" cy="31596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30096" y="2075418"/>
            <a:ext cx="3466201" cy="2071310"/>
          </a:xfrm>
          <a:prstGeom prst="rect">
            <a:avLst/>
          </a:prstGeom>
          <a:solidFill>
            <a:srgbClr val="F4D1CF"/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70317" tIns="35159" rIns="70317" bIns="35159" rtlCol="0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Group 24"/>
          <p:cNvGrpSpPr/>
          <p:nvPr/>
        </p:nvGrpSpPr>
        <p:grpSpPr bwMode="auto">
          <a:xfrm>
            <a:off x="5054569" y="2464203"/>
            <a:ext cx="2839522" cy="1269141"/>
            <a:chOff x="427" y="2769"/>
            <a:chExt cx="1944" cy="1355"/>
          </a:xfrm>
        </p:grpSpPr>
        <p:sp>
          <p:nvSpPr>
            <p:cNvPr id="13" name="文本框 15"/>
            <p:cNvSpPr txBox="1">
              <a:spLocks noChangeArrowheads="1"/>
            </p:cNvSpPr>
            <p:nvPr/>
          </p:nvSpPr>
          <p:spPr bwMode="auto">
            <a:xfrm>
              <a:off x="427" y="2769"/>
              <a:ext cx="1736" cy="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702945"/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标题内容</a:t>
              </a: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475" y="3164"/>
              <a:ext cx="1896" cy="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0">
                <a:tabLst>
                  <a:tab pos="767080" algn="l"/>
                </a:tabLst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请在这里输入您的文字内容请在这里输入您的文字内容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467" y="3664"/>
              <a:ext cx="1896" cy="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0">
                <a:tabLst>
                  <a:tab pos="767080" algn="l"/>
                </a:tabLst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请在这里输入您的文字内容请在这里输入您的文字内容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716832" y="1276667"/>
            <a:ext cx="737686" cy="0"/>
          </a:xfrm>
          <a:prstGeom prst="line">
            <a:avLst/>
          </a:prstGeom>
          <a:noFill/>
          <a:ln w="38100" cap="flat" cmpd="sng" algn="ctr">
            <a:solidFill>
              <a:srgbClr val="F6E2E3"/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6930373" y="1393494"/>
            <a:ext cx="284720" cy="0"/>
          </a:xfrm>
          <a:prstGeom prst="line">
            <a:avLst/>
          </a:prstGeom>
          <a:noFill/>
          <a:ln w="38100" cap="flat" cmpd="sng" algn="ctr">
            <a:solidFill>
              <a:srgbClr val="F6E2E3"/>
            </a:solidFill>
            <a:prstDash val="solid"/>
            <a:miter lim="800000"/>
          </a:ln>
          <a:effectLst/>
        </p:spPr>
      </p:cxnSp>
      <p:sp>
        <p:nvSpPr>
          <p:cNvPr id="18" name="PA_矩形 7"/>
          <p:cNvSpPr/>
          <p:nvPr>
            <p:custDataLst>
              <p:tags r:id="rId1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19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矩形 7"/>
          <p:cNvSpPr/>
          <p:nvPr>
            <p:custDataLst>
              <p:tags r:id="rId1"/>
            </p:custDataLst>
          </p:nvPr>
        </p:nvSpPr>
        <p:spPr>
          <a:xfrm>
            <a:off x="985104" y="1813170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5400" kern="0" dirty="0">
                <a:solidFill>
                  <a:schemeClr val="accent3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+mn-ea"/>
                <a:sym typeface="+mn-lt"/>
              </a:rPr>
              <a:t>感谢各位观看！</a:t>
            </a:r>
          </a:p>
        </p:txBody>
      </p:sp>
      <p:sp>
        <p:nvSpPr>
          <p:cNvPr id="32" name="矩形 31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xiazaii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4" name="PA_矩形 8"/>
          <p:cNvSpPr/>
          <p:nvPr>
            <p:custDataLst>
              <p:tags r:id="rId2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Thank You For Your Leadership And Colleagues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2454222" y="3357304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202X.12.12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1"/>
            </p:custDataLst>
          </p:nvPr>
        </p:nvSpPr>
        <p:spPr>
          <a:xfrm>
            <a:off x="985104" y="1900254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工作内容回顾</a:t>
            </a: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第一单元</a:t>
            </a:r>
          </a:p>
        </p:txBody>
      </p:sp>
      <p:sp>
        <p:nvSpPr>
          <p:cNvPr id="29" name="PA_矩形 8"/>
          <p:cNvSpPr/>
          <p:nvPr>
            <p:custDataLst>
              <p:tags r:id="rId2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Review Of Work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333097" y="1651337"/>
            <a:ext cx="27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3"/>
                </a:solidFill>
                <a:cs typeface="+mn-ea"/>
                <a:sym typeface="+mn-lt"/>
              </a:rPr>
              <a:t>工作内容回顾</a:t>
            </a: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333096" y="2174557"/>
            <a:ext cx="4238904" cy="79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请在此处添加具体内容，文字尽量言简意赅，简单描述即可，不必过于繁琐，注意版面美观度。请在此处添加具体内容，文字尽量言简意赅，简单描述即可，不必过于繁琐，注意版面美观度。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425988" y="3643013"/>
            <a:ext cx="935452" cy="2406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click</a:t>
            </a:r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62648" y="1480598"/>
            <a:ext cx="3988299" cy="2639391"/>
            <a:chOff x="4396222" y="1651337"/>
            <a:chExt cx="3730301" cy="2468652"/>
          </a:xfrm>
        </p:grpSpPr>
        <p:sp>
          <p:nvSpPr>
            <p:cNvPr id="3" name="矩形 2"/>
            <p:cNvSpPr/>
            <p:nvPr/>
          </p:nvSpPr>
          <p:spPr>
            <a:xfrm>
              <a:off x="4664891" y="1651337"/>
              <a:ext cx="3461632" cy="23020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396222" y="1817895"/>
              <a:ext cx="3461632" cy="230209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06" y="1640066"/>
            <a:ext cx="2210775" cy="15772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3183" y="3312593"/>
            <a:ext cx="2216052" cy="262094"/>
          </a:xfrm>
          <a:prstGeom prst="rect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17" tIns="35159" rIns="70317" bIns="35159" rtlCol="0" anchor="ctr"/>
          <a:lstStyle/>
          <a:p>
            <a:pPr algn="ctr" defTabSz="468630">
              <a:defRPr/>
            </a:pP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74014" y="3710582"/>
            <a:ext cx="1946029" cy="763502"/>
          </a:xfrm>
          <a:prstGeom prst="rect">
            <a:avLst/>
          </a:prstGeom>
        </p:spPr>
        <p:txBody>
          <a:bodyPr wrap="square" lIns="70317" tIns="35159" rIns="70317" bIns="35159">
            <a:spAutoFit/>
          </a:bodyPr>
          <a:lstStyle/>
          <a:p>
            <a:pPr algn="ctr" defTabSz="46863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099" y="1641551"/>
            <a:ext cx="2211174" cy="157431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388451" y="3312593"/>
            <a:ext cx="2216052" cy="262094"/>
          </a:xfrm>
          <a:prstGeom prst="rect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17" tIns="35159" rIns="70317" bIns="35159" rtlCol="0" anchor="ctr"/>
          <a:lstStyle/>
          <a:p>
            <a:pPr algn="ctr" defTabSz="468630">
              <a:defRPr/>
            </a:pP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549283" y="3710582"/>
            <a:ext cx="1946029" cy="763502"/>
          </a:xfrm>
          <a:prstGeom prst="rect">
            <a:avLst/>
          </a:prstGeom>
        </p:spPr>
        <p:txBody>
          <a:bodyPr wrap="square" lIns="70317" tIns="35159" rIns="70317" bIns="35159">
            <a:spAutoFit/>
          </a:bodyPr>
          <a:lstStyle/>
          <a:p>
            <a:pPr algn="ctr" defTabSz="46863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183" y="1638618"/>
            <a:ext cx="2212540" cy="158018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051003" y="3312593"/>
            <a:ext cx="2216052" cy="2620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17" tIns="35159" rIns="70317" bIns="35159" rtlCol="0" anchor="ctr"/>
          <a:lstStyle/>
          <a:p>
            <a:pPr algn="ctr" defTabSz="468630">
              <a:defRPr/>
            </a:pPr>
            <a:r>
              <a:rPr lang="zh-CN" alt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191236" y="3710582"/>
            <a:ext cx="1946029" cy="763502"/>
          </a:xfrm>
          <a:prstGeom prst="rect">
            <a:avLst/>
          </a:prstGeom>
        </p:spPr>
        <p:txBody>
          <a:bodyPr wrap="square" lIns="70317" tIns="35159" rIns="70317" bIns="35159">
            <a:spAutoFit/>
          </a:bodyPr>
          <a:lstStyle/>
          <a:p>
            <a:pPr algn="ctr" defTabSz="46863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0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86643" y="1534114"/>
            <a:ext cx="1183341" cy="1183341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541" y="3239052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5612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26" name="椭圆 25"/>
          <p:cNvSpPr/>
          <p:nvPr/>
        </p:nvSpPr>
        <p:spPr>
          <a:xfrm>
            <a:off x="2895314" y="1534114"/>
            <a:ext cx="1183341" cy="1183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38212" y="3239052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84283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29" name="椭圆 28"/>
          <p:cNvSpPr/>
          <p:nvPr/>
        </p:nvSpPr>
        <p:spPr>
          <a:xfrm>
            <a:off x="5092954" y="1534114"/>
            <a:ext cx="1183341" cy="1183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35852" y="3239052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81923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32" name="椭圆 31"/>
          <p:cNvSpPr/>
          <p:nvPr/>
        </p:nvSpPr>
        <p:spPr>
          <a:xfrm>
            <a:off x="7290440" y="1534114"/>
            <a:ext cx="1183341" cy="11833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33338" y="3239052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79409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grpSp>
        <p:nvGrpSpPr>
          <p:cNvPr id="19" name="Group 112"/>
          <p:cNvGrpSpPr/>
          <p:nvPr/>
        </p:nvGrpSpPr>
        <p:grpSpPr>
          <a:xfrm>
            <a:off x="5431783" y="1888908"/>
            <a:ext cx="505681" cy="47375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1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AutoShape 112"/>
          <p:cNvSpPr/>
          <p:nvPr/>
        </p:nvSpPr>
        <p:spPr bwMode="auto">
          <a:xfrm>
            <a:off x="3223103" y="1873649"/>
            <a:ext cx="506502" cy="50427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04862" y="1872944"/>
            <a:ext cx="346901" cy="505681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124"/>
          <p:cNvGrpSpPr/>
          <p:nvPr/>
        </p:nvGrpSpPr>
        <p:grpSpPr>
          <a:xfrm>
            <a:off x="7629269" y="1913071"/>
            <a:ext cx="505682" cy="42542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占位符 25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/>
          <a:srcRect/>
          <a:stretch>
            <a:fillRect/>
          </a:stretch>
        </p:blipFill>
        <p:spPr/>
      </p:pic>
      <p:sp>
        <p:nvSpPr>
          <p:cNvPr id="37" name="矩形 36"/>
          <p:cNvSpPr/>
          <p:nvPr/>
        </p:nvSpPr>
        <p:spPr>
          <a:xfrm>
            <a:off x="990899" y="3611568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36970" y="331540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39" name="矩形 38"/>
          <p:cNvSpPr/>
          <p:nvPr/>
        </p:nvSpPr>
        <p:spPr>
          <a:xfrm>
            <a:off x="2789799" y="1833317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35870" y="15371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41" name="矩形 40"/>
          <p:cNvSpPr/>
          <p:nvPr/>
        </p:nvSpPr>
        <p:spPr>
          <a:xfrm>
            <a:off x="4614842" y="3611568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60913" y="331540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43" name="矩形 42"/>
          <p:cNvSpPr/>
          <p:nvPr/>
        </p:nvSpPr>
        <p:spPr>
          <a:xfrm>
            <a:off x="6475165" y="1833317"/>
            <a:ext cx="1697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21236" y="15371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32020" y="1943968"/>
            <a:ext cx="222299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4963" y="1943968"/>
            <a:ext cx="222299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395910" y="1818474"/>
            <a:ext cx="2528157" cy="1440500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rtlCol="0" anchor="ctr"/>
          <a:lstStyle/>
          <a:p>
            <a:pPr marL="0" marR="0" lvl="0" indent="0" algn="ctr" defTabSz="70294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</a:p>
        </p:txBody>
      </p:sp>
      <p:sp>
        <p:nvSpPr>
          <p:cNvPr id="13" name="Rectangle 5"/>
          <p:cNvSpPr/>
          <p:nvPr/>
        </p:nvSpPr>
        <p:spPr bwMode="auto">
          <a:xfrm>
            <a:off x="869688" y="3530932"/>
            <a:ext cx="7486503" cy="8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02945">
              <a:lnSpc>
                <a:spcPts val="1925"/>
              </a:lnSpc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矩形 7"/>
          <p:cNvSpPr/>
          <p:nvPr>
            <p:custDataLst>
              <p:tags r:id="rId1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2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473608" y="1781908"/>
            <a:ext cx="1047261" cy="10472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23131" y="1781907"/>
            <a:ext cx="1047261" cy="1047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73608" y="2900885"/>
            <a:ext cx="1047261" cy="1047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23131" y="2900884"/>
            <a:ext cx="1047261" cy="10472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64400" y="1781907"/>
            <a:ext cx="3106946" cy="2166238"/>
            <a:chOff x="4658631" y="1781907"/>
            <a:chExt cx="1047261" cy="2166238"/>
          </a:xfrm>
          <a:solidFill>
            <a:schemeClr val="bg1">
              <a:lumMod val="95000"/>
            </a:schemeClr>
          </a:solidFill>
        </p:grpSpPr>
        <p:sp>
          <p:nvSpPr>
            <p:cNvPr id="35" name="矩形 34"/>
            <p:cNvSpPr/>
            <p:nvPr/>
          </p:nvSpPr>
          <p:spPr>
            <a:xfrm>
              <a:off x="4658631" y="1781907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58631" y="2900884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72654" y="1781907"/>
            <a:ext cx="3106946" cy="2166238"/>
            <a:chOff x="4658631" y="1781907"/>
            <a:chExt cx="1047261" cy="2166238"/>
          </a:xfrm>
          <a:solidFill>
            <a:schemeClr val="bg1">
              <a:lumMod val="95000"/>
            </a:schemeClr>
          </a:solidFill>
        </p:grpSpPr>
        <p:sp>
          <p:nvSpPr>
            <p:cNvPr id="40" name="矩形 39"/>
            <p:cNvSpPr/>
            <p:nvPr/>
          </p:nvSpPr>
          <p:spPr>
            <a:xfrm>
              <a:off x="4658631" y="1781907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58631" y="2900884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07102" y="2175784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23921" y="18796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44" name="矩形 43"/>
          <p:cNvSpPr/>
          <p:nvPr/>
        </p:nvSpPr>
        <p:spPr>
          <a:xfrm>
            <a:off x="307102" y="3302715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23921" y="30065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46" name="矩形 45"/>
          <p:cNvSpPr/>
          <p:nvPr/>
        </p:nvSpPr>
        <p:spPr>
          <a:xfrm>
            <a:off x="5772654" y="2175784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772654" y="18796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sp>
        <p:nvSpPr>
          <p:cNvPr id="48" name="矩形 47"/>
          <p:cNvSpPr/>
          <p:nvPr/>
        </p:nvSpPr>
        <p:spPr>
          <a:xfrm>
            <a:off x="5772654" y="3302715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72654" y="30065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</a:p>
        </p:txBody>
      </p:sp>
      <p:grpSp>
        <p:nvGrpSpPr>
          <p:cNvPr id="24" name="Group 112"/>
          <p:cNvGrpSpPr/>
          <p:nvPr/>
        </p:nvGrpSpPr>
        <p:grpSpPr>
          <a:xfrm>
            <a:off x="4890894" y="2106746"/>
            <a:ext cx="455044" cy="42631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6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AutoShape 112"/>
          <p:cNvSpPr/>
          <p:nvPr/>
        </p:nvSpPr>
        <p:spPr bwMode="auto">
          <a:xfrm>
            <a:off x="3769347" y="3197627"/>
            <a:ext cx="455782" cy="45377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841157" y="2078015"/>
            <a:ext cx="312163" cy="45504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124"/>
          <p:cNvGrpSpPr/>
          <p:nvPr/>
        </p:nvGrpSpPr>
        <p:grpSpPr>
          <a:xfrm>
            <a:off x="4904145" y="3175827"/>
            <a:ext cx="455044" cy="382826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第一PPT，www.1ppt.com">
  <a:themeElements>
    <a:clrScheme name="12舒服配色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F7E9E0"/>
      </a:accent1>
      <a:accent2>
        <a:srgbClr val="F4D1CF"/>
      </a:accent2>
      <a:accent3>
        <a:srgbClr val="7787A0"/>
      </a:accent3>
      <a:accent4>
        <a:srgbClr val="A0B0BF"/>
      </a:accent4>
      <a:accent5>
        <a:srgbClr val="C9D2E1"/>
      </a:accent5>
      <a:accent6>
        <a:srgbClr val="70AD47"/>
      </a:accent6>
      <a:hlink>
        <a:srgbClr val="000000"/>
      </a:hlink>
      <a:folHlink>
        <a:srgbClr val="954F72"/>
      </a:folHlink>
    </a:clrScheme>
    <a:fontScheme name="dmo5hql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1988</Words>
  <Application>Microsoft Office PowerPoint</Application>
  <PresentationFormat>全屏显示(16:9)</PresentationFormat>
  <Paragraphs>213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浪漫雅圆</vt:lpstr>
      <vt:lpstr>微软雅黑</vt:lpstr>
      <vt:lpstr>微软雅黑 Light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www.1ppt.com</dc:description>
  <cp:lastModifiedBy>天 下</cp:lastModifiedBy>
  <cp:revision>832</cp:revision>
  <dcterms:created xsi:type="dcterms:W3CDTF">2019-06-21T02:16:00Z</dcterms:created>
  <dcterms:modified xsi:type="dcterms:W3CDTF">2021-01-06T01:19:00Z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