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65" r:id="rId4"/>
    <p:sldId id="267" r:id="rId5"/>
    <p:sldId id="266" r:id="rId6"/>
    <p:sldId id="259" r:id="rId7"/>
    <p:sldId id="261" r:id="rId8"/>
    <p:sldId id="269" r:id="rId9"/>
    <p:sldId id="270" r:id="rId10"/>
    <p:sldId id="268" r:id="rId11"/>
    <p:sldId id="262" r:id="rId12"/>
    <p:sldId id="273" r:id="rId13"/>
    <p:sldId id="272" r:id="rId14"/>
    <p:sldId id="271" r:id="rId15"/>
    <p:sldId id="263" r:id="rId16"/>
    <p:sldId id="275" r:id="rId17"/>
    <p:sldId id="274" r:id="rId18"/>
    <p:sldId id="260" r:id="rId19"/>
    <p:sldId id="276" r:id="rId20"/>
    <p:sldId id="264" r:id="rId21"/>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818"/>
    <a:srgbClr val="1D8DD1"/>
    <a:srgbClr val="EA1565"/>
    <a:srgbClr val="26A6B4"/>
    <a:srgbClr val="269F93"/>
    <a:srgbClr val="F6F6F7"/>
    <a:srgbClr val="2096C7"/>
    <a:srgbClr val="219A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10" d="100"/>
          <a:sy n="110" d="100"/>
        </p:scale>
        <p:origin x="630" y="10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0" vertOverflow="ellipsis" vert="horz" wrap="square" anchor="ctr" anchorCtr="1"/>
        <a:lstStyle/>
        <a:p>
          <a:pPr>
            <a:defRPr lang="zh-CN" sz="1800" b="1" i="0" u="none" strike="noStrike" kern="1200" baseline="0">
              <a:solidFill>
                <a:schemeClr val="tx1"/>
              </a:solidFill>
              <a:latin typeface="+mn-lt"/>
              <a:ea typeface="+mn-ea"/>
              <a:cs typeface="+mn-ea"/>
              <a:sym typeface="+mn-lt"/>
            </a:defRPr>
          </a:pPr>
          <a:endParaRPr lang="zh-CN"/>
        </a:p>
      </c:txPr>
    </c:title>
    <c:autoTitleDeleted val="0"/>
    <c:plotArea>
      <c:layout/>
      <c:barChart>
        <c:barDir val="bar"/>
        <c:grouping val="percentStacked"/>
        <c:varyColors val="0"/>
        <c:ser>
          <c:idx val="0"/>
          <c:order val="0"/>
          <c:tx>
            <c:strRef>
              <c:f>Sheet1!$B$1</c:f>
              <c:strCache>
                <c:ptCount val="1"/>
                <c:pt idx="0">
                  <c:v>系列 1</c:v>
                </c:pt>
              </c:strCache>
            </c:strRef>
          </c:tx>
          <c:spPr>
            <a:solidFill>
              <a:srgbClr val="1D8DD1"/>
            </a:solidFill>
            <a:ln>
              <a:noFill/>
            </a:ln>
            <a:effectLst/>
            <a:sp3d/>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F0C-45D1-822C-EDF4E42496DE}"/>
            </c:ext>
          </c:extLst>
        </c:ser>
        <c:ser>
          <c:idx val="1"/>
          <c:order val="1"/>
          <c:tx>
            <c:strRef>
              <c:f>Sheet1!$C$1</c:f>
              <c:strCache>
                <c:ptCount val="1"/>
                <c:pt idx="0">
                  <c:v>系列 2</c:v>
                </c:pt>
              </c:strCache>
            </c:strRef>
          </c:tx>
          <c:spPr>
            <a:solidFill>
              <a:srgbClr val="F6A818"/>
            </a:solidFill>
            <a:ln>
              <a:noFill/>
            </a:ln>
            <a:effectLst/>
            <a:sp3d/>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F0C-45D1-822C-EDF4E42496DE}"/>
            </c:ext>
          </c:extLst>
        </c:ser>
        <c:ser>
          <c:idx val="2"/>
          <c:order val="2"/>
          <c:tx>
            <c:strRef>
              <c:f>Sheet1!$D$1</c:f>
              <c:strCache>
                <c:ptCount val="1"/>
                <c:pt idx="0">
                  <c:v>系列 3</c:v>
                </c:pt>
              </c:strCache>
            </c:strRef>
          </c:tx>
          <c:spPr>
            <a:solidFill>
              <a:srgbClr val="269F93"/>
            </a:solidFill>
            <a:ln>
              <a:noFill/>
            </a:ln>
            <a:effectLst/>
            <a:sp3d/>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F0C-45D1-822C-EDF4E42496DE}"/>
            </c:ext>
          </c:extLst>
        </c:ser>
        <c:dLbls>
          <c:showLegendKey val="0"/>
          <c:showVal val="0"/>
          <c:showCatName val="0"/>
          <c:showSerName val="0"/>
          <c:showPercent val="0"/>
          <c:showBubbleSize val="0"/>
        </c:dLbls>
        <c:gapWidth val="150"/>
        <c:overlap val="100"/>
        <c:axId val="1586187024"/>
        <c:axId val="1586291184"/>
      </c:barChart>
      <c:catAx>
        <c:axId val="1586187024"/>
        <c:scaling>
          <c:orientation val="minMax"/>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1586291184"/>
        <c:crosses val="autoZero"/>
        <c:auto val="1"/>
        <c:lblAlgn val="ctr"/>
        <c:lblOffset val="100"/>
        <c:noMultiLvlLbl val="0"/>
      </c:catAx>
      <c:valAx>
        <c:axId val="1586291184"/>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0%"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1586187024"/>
        <c:crosses val="autoZero"/>
        <c:crossBetween val="between"/>
      </c:valAx>
      <c:spPr>
        <a:noFill/>
        <a:ln>
          <a:noFill/>
        </a:ln>
        <a:effectLst/>
      </c:spPr>
    </c:plotArea>
    <c:legend>
      <c:legendPos val="b"/>
      <c:overlay val="0"/>
      <c:spPr>
        <a:noFill/>
        <a:ln>
          <a:noFill/>
        </a:ln>
        <a:effectLst/>
      </c:spPr>
      <c:txPr>
        <a:bodyPr rot="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legend>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0" vertOverflow="ellipsis" vert="horz" wrap="square" anchor="ctr" anchorCtr="1"/>
        <a:lstStyle/>
        <a:p>
          <a:pPr>
            <a:defRPr lang="zh-CN" sz="1800" b="1" i="0" u="none" strike="noStrike" kern="1200" baseline="0">
              <a:solidFill>
                <a:schemeClr val="tx1"/>
              </a:solidFill>
              <a:latin typeface="+mn-lt"/>
              <a:ea typeface="+mn-ea"/>
              <a:cs typeface="+mn-ea"/>
              <a:sym typeface="+mn-lt"/>
            </a:defRPr>
          </a:pPr>
          <a:endParaRPr lang="zh-CN"/>
        </a:p>
      </c:txPr>
    </c:title>
    <c:autoTitleDeleted val="0"/>
    <c:plotArea>
      <c:layout>
        <c:manualLayout>
          <c:layoutTarget val="inner"/>
          <c:xMode val="edge"/>
          <c:yMode val="edge"/>
          <c:x val="6.9982608315447795E-2"/>
          <c:y val="2.0363270353819699E-2"/>
          <c:w val="0.930017391684552"/>
          <c:h val="0.67674128013055501"/>
        </c:manualLayout>
      </c:layout>
      <c:barChart>
        <c:barDir val="col"/>
        <c:grouping val="clustered"/>
        <c:varyColors val="0"/>
        <c:ser>
          <c:idx val="0"/>
          <c:order val="0"/>
          <c:tx>
            <c:strRef>
              <c:f>Sheet1!$B$1</c:f>
              <c:strCache>
                <c:ptCount val="1"/>
                <c:pt idx="0">
                  <c:v>系列 1</c:v>
                </c:pt>
              </c:strCache>
            </c:strRef>
          </c:tx>
          <c:spPr>
            <a:solidFill>
              <a:srgbClr val="1D8DD1"/>
            </a:solidFill>
            <a:ln>
              <a:noFill/>
            </a:ln>
            <a:effectLst/>
          </c:spPr>
          <c:invertIfNegative val="0"/>
          <c:cat>
            <c:strRef>
              <c:f>Sheet1!$A$2</c:f>
              <c:strCache>
                <c:ptCount val="1"/>
                <c:pt idx="0">
                  <c:v>类别 1</c:v>
                </c:pt>
              </c:strCache>
            </c:strRef>
          </c:cat>
          <c:val>
            <c:numRef>
              <c:f>Sheet1!$B$2</c:f>
              <c:numCache>
                <c:formatCode>General</c:formatCode>
                <c:ptCount val="1"/>
                <c:pt idx="0">
                  <c:v>2</c:v>
                </c:pt>
              </c:numCache>
            </c:numRef>
          </c:val>
          <c:extLst>
            <c:ext xmlns:c16="http://schemas.microsoft.com/office/drawing/2014/chart" uri="{C3380CC4-5D6E-409C-BE32-E72D297353CC}">
              <c16:uniqueId val="{00000000-339D-4BE4-83D2-DD0A8CB5FD28}"/>
            </c:ext>
          </c:extLst>
        </c:ser>
        <c:ser>
          <c:idx val="1"/>
          <c:order val="1"/>
          <c:tx>
            <c:strRef>
              <c:f>Sheet1!$C$1</c:f>
              <c:strCache>
                <c:ptCount val="1"/>
                <c:pt idx="0">
                  <c:v>系列 2</c:v>
                </c:pt>
              </c:strCache>
            </c:strRef>
          </c:tx>
          <c:spPr>
            <a:solidFill>
              <a:srgbClr val="269F93"/>
            </a:solidFill>
            <a:ln>
              <a:noFill/>
            </a:ln>
            <a:effectLst/>
          </c:spPr>
          <c:invertIfNegative val="0"/>
          <c:cat>
            <c:strRef>
              <c:f>Sheet1!$A$2</c:f>
              <c:strCache>
                <c:ptCount val="1"/>
                <c:pt idx="0">
                  <c:v>类别 1</c:v>
                </c:pt>
              </c:strCache>
            </c:strRef>
          </c:cat>
          <c:val>
            <c:numRef>
              <c:f>Sheet1!$C$2</c:f>
              <c:numCache>
                <c:formatCode>General</c:formatCode>
                <c:ptCount val="1"/>
                <c:pt idx="0">
                  <c:v>3</c:v>
                </c:pt>
              </c:numCache>
            </c:numRef>
          </c:val>
          <c:extLst>
            <c:ext xmlns:c16="http://schemas.microsoft.com/office/drawing/2014/chart" uri="{C3380CC4-5D6E-409C-BE32-E72D297353CC}">
              <c16:uniqueId val="{00000001-339D-4BE4-83D2-DD0A8CB5FD28}"/>
            </c:ext>
          </c:extLst>
        </c:ser>
        <c:ser>
          <c:idx val="2"/>
          <c:order val="2"/>
          <c:tx>
            <c:strRef>
              <c:f>Sheet1!$D$1</c:f>
              <c:strCache>
                <c:ptCount val="1"/>
                <c:pt idx="0">
                  <c:v>系列 3</c:v>
                </c:pt>
              </c:strCache>
            </c:strRef>
          </c:tx>
          <c:spPr>
            <a:solidFill>
              <a:srgbClr val="F6A818"/>
            </a:solidFill>
            <a:ln>
              <a:noFill/>
            </a:ln>
            <a:effectLst/>
          </c:spPr>
          <c:invertIfNegative val="0"/>
          <c:cat>
            <c:strRef>
              <c:f>Sheet1!$A$2</c:f>
              <c:strCache>
                <c:ptCount val="1"/>
                <c:pt idx="0">
                  <c:v>类别 1</c:v>
                </c:pt>
              </c:strCache>
            </c:strRef>
          </c:cat>
          <c:val>
            <c:numRef>
              <c:f>Sheet1!$D$2</c:f>
              <c:numCache>
                <c:formatCode>General</c:formatCode>
                <c:ptCount val="1"/>
                <c:pt idx="0">
                  <c:v>4</c:v>
                </c:pt>
              </c:numCache>
            </c:numRef>
          </c:val>
          <c:extLst>
            <c:ext xmlns:c16="http://schemas.microsoft.com/office/drawing/2014/chart" uri="{C3380CC4-5D6E-409C-BE32-E72D297353CC}">
              <c16:uniqueId val="{00000002-339D-4BE4-83D2-DD0A8CB5FD28}"/>
            </c:ext>
          </c:extLst>
        </c:ser>
        <c:ser>
          <c:idx val="3"/>
          <c:order val="3"/>
          <c:tx>
            <c:strRef>
              <c:f>Sheet1!$E$1</c:f>
              <c:strCache>
                <c:ptCount val="1"/>
                <c:pt idx="0">
                  <c:v>系列 4</c:v>
                </c:pt>
              </c:strCache>
            </c:strRef>
          </c:tx>
          <c:spPr>
            <a:solidFill>
              <a:srgbClr val="EA1565"/>
            </a:solidFill>
            <a:ln>
              <a:noFill/>
            </a:ln>
            <a:effectLst/>
          </c:spPr>
          <c:invertIfNegative val="0"/>
          <c:cat>
            <c:strRef>
              <c:f>Sheet1!$A$2</c:f>
              <c:strCache>
                <c:ptCount val="1"/>
                <c:pt idx="0">
                  <c:v>类别 1</c:v>
                </c:pt>
              </c:strCache>
            </c:strRef>
          </c:cat>
          <c:val>
            <c:numRef>
              <c:f>Sheet1!$E$2</c:f>
              <c:numCache>
                <c:formatCode>General</c:formatCode>
                <c:ptCount val="1"/>
                <c:pt idx="0">
                  <c:v>5</c:v>
                </c:pt>
              </c:numCache>
            </c:numRef>
          </c:val>
          <c:extLst>
            <c:ext xmlns:c16="http://schemas.microsoft.com/office/drawing/2014/chart" uri="{C3380CC4-5D6E-409C-BE32-E72D297353CC}">
              <c16:uniqueId val="{00000003-339D-4BE4-83D2-DD0A8CB5FD28}"/>
            </c:ext>
          </c:extLst>
        </c:ser>
        <c:ser>
          <c:idx val="4"/>
          <c:order val="4"/>
          <c:tx>
            <c:strRef>
              <c:f>Sheet1!$F$1</c:f>
              <c:strCache>
                <c:ptCount val="1"/>
                <c:pt idx="0">
                  <c:v>系列 5</c:v>
                </c:pt>
              </c:strCache>
            </c:strRef>
          </c:tx>
          <c:spPr>
            <a:solidFill>
              <a:srgbClr val="1D8DD1"/>
            </a:solidFill>
            <a:ln>
              <a:noFill/>
            </a:ln>
            <a:effectLst/>
          </c:spPr>
          <c:invertIfNegative val="0"/>
          <c:cat>
            <c:strRef>
              <c:f>Sheet1!$A$2</c:f>
              <c:strCache>
                <c:ptCount val="1"/>
                <c:pt idx="0">
                  <c:v>类别 1</c:v>
                </c:pt>
              </c:strCache>
            </c:strRef>
          </c:cat>
          <c:val>
            <c:numRef>
              <c:f>Sheet1!$F$2</c:f>
              <c:numCache>
                <c:formatCode>General</c:formatCode>
                <c:ptCount val="1"/>
                <c:pt idx="0">
                  <c:v>6</c:v>
                </c:pt>
              </c:numCache>
            </c:numRef>
          </c:val>
          <c:extLst>
            <c:ext xmlns:c16="http://schemas.microsoft.com/office/drawing/2014/chart" uri="{C3380CC4-5D6E-409C-BE32-E72D297353CC}">
              <c16:uniqueId val="{00000004-339D-4BE4-83D2-DD0A8CB5FD28}"/>
            </c:ext>
          </c:extLst>
        </c:ser>
        <c:ser>
          <c:idx val="5"/>
          <c:order val="5"/>
          <c:tx>
            <c:strRef>
              <c:f>Sheet1!$G$1</c:f>
              <c:strCache>
                <c:ptCount val="1"/>
                <c:pt idx="0">
                  <c:v>系列 6</c:v>
                </c:pt>
              </c:strCache>
            </c:strRef>
          </c:tx>
          <c:spPr>
            <a:solidFill>
              <a:srgbClr val="269F93"/>
            </a:solidFill>
            <a:ln>
              <a:noFill/>
            </a:ln>
            <a:effectLst/>
          </c:spPr>
          <c:invertIfNegative val="0"/>
          <c:cat>
            <c:strRef>
              <c:f>Sheet1!$A$2</c:f>
              <c:strCache>
                <c:ptCount val="1"/>
                <c:pt idx="0">
                  <c:v>类别 1</c:v>
                </c:pt>
              </c:strCache>
            </c:strRef>
          </c:cat>
          <c:val>
            <c:numRef>
              <c:f>Sheet1!$G$2</c:f>
              <c:numCache>
                <c:formatCode>General</c:formatCode>
                <c:ptCount val="1"/>
                <c:pt idx="0">
                  <c:v>7</c:v>
                </c:pt>
              </c:numCache>
            </c:numRef>
          </c:val>
          <c:extLst>
            <c:ext xmlns:c16="http://schemas.microsoft.com/office/drawing/2014/chart" uri="{C3380CC4-5D6E-409C-BE32-E72D297353CC}">
              <c16:uniqueId val="{00000005-339D-4BE4-83D2-DD0A8CB5FD28}"/>
            </c:ext>
          </c:extLst>
        </c:ser>
        <c:ser>
          <c:idx val="6"/>
          <c:order val="6"/>
          <c:tx>
            <c:strRef>
              <c:f>Sheet1!$H$1</c:f>
              <c:strCache>
                <c:ptCount val="1"/>
                <c:pt idx="0">
                  <c:v>系列 7</c:v>
                </c:pt>
              </c:strCache>
            </c:strRef>
          </c:tx>
          <c:spPr>
            <a:solidFill>
              <a:srgbClr val="F6A818"/>
            </a:solidFill>
            <a:ln>
              <a:noFill/>
            </a:ln>
            <a:effectLst/>
          </c:spPr>
          <c:invertIfNegative val="0"/>
          <c:cat>
            <c:strRef>
              <c:f>Sheet1!$A$2</c:f>
              <c:strCache>
                <c:ptCount val="1"/>
                <c:pt idx="0">
                  <c:v>类别 1</c:v>
                </c:pt>
              </c:strCache>
            </c:strRef>
          </c:cat>
          <c:val>
            <c:numRef>
              <c:f>Sheet1!$H$2</c:f>
              <c:numCache>
                <c:formatCode>General</c:formatCode>
                <c:ptCount val="1"/>
                <c:pt idx="0">
                  <c:v>8</c:v>
                </c:pt>
              </c:numCache>
            </c:numRef>
          </c:val>
          <c:extLst>
            <c:ext xmlns:c16="http://schemas.microsoft.com/office/drawing/2014/chart" uri="{C3380CC4-5D6E-409C-BE32-E72D297353CC}">
              <c16:uniqueId val="{00000006-339D-4BE4-83D2-DD0A8CB5FD28}"/>
            </c:ext>
          </c:extLst>
        </c:ser>
        <c:dLbls>
          <c:showLegendKey val="0"/>
          <c:showVal val="0"/>
          <c:showCatName val="0"/>
          <c:showSerName val="0"/>
          <c:showPercent val="0"/>
          <c:showBubbleSize val="0"/>
        </c:dLbls>
        <c:gapWidth val="23"/>
        <c:overlap val="-100"/>
        <c:axId val="1586283344"/>
        <c:axId val="1586294544"/>
      </c:barChart>
      <c:catAx>
        <c:axId val="1586283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1586294544"/>
        <c:crosses val="autoZero"/>
        <c:auto val="1"/>
        <c:lblAlgn val="ctr"/>
        <c:lblOffset val="100"/>
        <c:noMultiLvlLbl val="0"/>
      </c:catAx>
      <c:valAx>
        <c:axId val="1586294544"/>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1586283344"/>
        <c:crosses val="autoZero"/>
        <c:crossBetween val="between"/>
      </c:valAx>
      <c:spPr>
        <a:noFill/>
        <a:ln>
          <a:noFill/>
        </a:ln>
        <a:effectLst/>
      </c:spPr>
    </c:plotArea>
    <c:legend>
      <c:legendPos val="b"/>
      <c:overlay val="0"/>
      <c:spPr>
        <a:noFill/>
        <a:ln>
          <a:noFill/>
        </a:ln>
        <a:effectLst/>
      </c:spPr>
      <c:txPr>
        <a:bodyPr rot="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legend>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78E4FF-59B2-4E93-B8AA-F1094D5129BE}"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8689E-7725-4D56-849E-249720B2FBD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A8689E-7725-4D56-849E-249720B2FBD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A8689E-7725-4D56-849E-249720B2FBD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A8689E-7725-4D56-849E-249720B2FBD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A8689E-7725-4D56-849E-249720B2FBD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A8689E-7725-4D56-849E-249720B2FBD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A8689E-7725-4D56-849E-249720B2FBD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A8689E-7725-4D56-849E-249720B2FBD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A8689E-7725-4D56-849E-249720B2FBD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A8689E-7725-4D56-849E-249720B2FBD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A8689E-7725-4D56-849E-249720B2FBD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A8689E-7725-4D56-849E-249720B2FBD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A8689E-7725-4D56-849E-249720B2FBD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A8689E-7725-4D56-849E-249720B2FBDD}"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A8689E-7725-4D56-849E-249720B2FBD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A8689E-7725-4D56-849E-249720B2FBD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A8689E-7725-4D56-849E-249720B2FBD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A8689E-7725-4D56-849E-249720B2FBD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A8689E-7725-4D56-849E-249720B2FBD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A8689E-7725-4D56-849E-249720B2FBD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A8689E-7725-4D56-849E-249720B2FBD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4819D15-B4D4-48AE-9877-C09BBF5E97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8E474C-78EF-4C84-8743-87653F16F9D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4819D15-B4D4-48AE-9877-C09BBF5E97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8E474C-78EF-4C84-8743-87653F16F9D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4819D15-B4D4-48AE-9877-C09BBF5E97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8E474C-78EF-4C84-8743-87653F16F9D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4819D15-B4D4-48AE-9877-C09BBF5E97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8E474C-78EF-4C84-8743-87653F16F9D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4819D15-B4D4-48AE-9877-C09BBF5E97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8E474C-78EF-4C84-8743-87653F16F9D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4819D15-B4D4-48AE-9877-C09BBF5E97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8E474C-78EF-4C84-8743-87653F16F9D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4819D15-B4D4-48AE-9877-C09BBF5E97D2}"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C8E474C-78EF-4C84-8743-87653F16F9D9}" type="slidenum">
              <a:rPr lang="zh-CN" altLang="en-US" smtClean="0"/>
              <a:t>‹#›</a:t>
            </a:fld>
            <a:endParaRPr lang="zh-CN" altLang="en-US"/>
          </a:p>
        </p:txBody>
      </p:sp>
      <p:sp>
        <p:nvSpPr>
          <p:cNvPr id="11" name="矩形 10"/>
          <p:cNvSpPr/>
          <p:nvPr userDrawn="1"/>
        </p:nvSpPr>
        <p:spPr>
          <a:xfrm>
            <a:off x="9100364" y="6460334"/>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4819D15-B4D4-48AE-9877-C09BBF5E97D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C8E474C-78EF-4C84-8743-87653F16F9D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4819D15-B4D4-48AE-9877-C09BBF5E97D2}"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C8E474C-78EF-4C84-8743-87653F16F9D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4819D15-B4D4-48AE-9877-C09BBF5E97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8E474C-78EF-4C84-8743-87653F16F9D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4819D15-B4D4-48AE-9877-C09BBF5E97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8E474C-78EF-4C84-8743-87653F16F9D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819D15-B4D4-48AE-9877-C09BBF5E97D2}"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E474C-78EF-4C84-8743-87653F16F9D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srcRect/>
          <a:stretch>
            <a:fillRect/>
          </a:stretch>
        </p:blipFill>
        <p:spPr>
          <a:xfrm>
            <a:off x="2260600" y="9174"/>
            <a:ext cx="7670800" cy="6839652"/>
          </a:xfrm>
          <a:prstGeom prst="rect">
            <a:avLst/>
          </a:prstGeom>
        </p:spPr>
      </p:pic>
      <p:sp>
        <p:nvSpPr>
          <p:cNvPr id="9" name="文本框 8"/>
          <p:cNvSpPr txBox="1"/>
          <p:nvPr/>
        </p:nvSpPr>
        <p:spPr>
          <a:xfrm>
            <a:off x="2885355" y="2640509"/>
            <a:ext cx="6502390"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6000" dirty="0">
                <a:solidFill>
                  <a:srgbClr val="FF0000"/>
                </a:solidFill>
                <a:latin typeface="微软雅黑" panose="020B0503020204020204" pitchFamily="34" charset="-122"/>
                <a:ea typeface="微软雅黑" panose="020B0503020204020204" pitchFamily="34" charset="-122"/>
                <a:cs typeface="+mn-ea"/>
                <a:sym typeface="+mn-lt"/>
              </a:rPr>
              <a:t>时尚</a:t>
            </a:r>
            <a:r>
              <a:rPr lang="zh-CN" altLang="en-US" sz="6000" dirty="0">
                <a:solidFill>
                  <a:srgbClr val="1D8DD1"/>
                </a:solidFill>
                <a:latin typeface="微软雅黑" panose="020B0503020204020204" pitchFamily="34" charset="-122"/>
                <a:ea typeface="微软雅黑" panose="020B0503020204020204" pitchFamily="34" charset="-122"/>
                <a:cs typeface="+mn-ea"/>
                <a:sym typeface="+mn-lt"/>
              </a:rPr>
              <a:t>工作</a:t>
            </a:r>
            <a:r>
              <a:rPr lang="zh-CN" altLang="en-US" sz="6000" dirty="0">
                <a:solidFill>
                  <a:srgbClr val="F6A818"/>
                </a:solidFill>
                <a:latin typeface="微软雅黑" panose="020B0503020204020204" pitchFamily="34" charset="-122"/>
                <a:ea typeface="微软雅黑" panose="020B0503020204020204" pitchFamily="34" charset="-122"/>
                <a:cs typeface="+mn-ea"/>
                <a:sym typeface="+mn-lt"/>
              </a:rPr>
              <a:t>总结</a:t>
            </a:r>
            <a:r>
              <a:rPr lang="en-US" altLang="zh-CN" sz="6000" dirty="0">
                <a:gradFill flip="none" rotWithShape="1">
                  <a:gsLst>
                    <a:gs pos="51000">
                      <a:srgbClr val="26A6B4"/>
                    </a:gs>
                    <a:gs pos="0">
                      <a:srgbClr val="1D8DD1"/>
                    </a:gs>
                    <a:gs pos="27000">
                      <a:srgbClr val="269F93"/>
                    </a:gs>
                    <a:gs pos="75000">
                      <a:srgbClr val="219AC3"/>
                    </a:gs>
                    <a:gs pos="100000">
                      <a:srgbClr val="1D8DD1"/>
                    </a:gs>
                  </a:gsLst>
                  <a:lin ang="0" scaled="1"/>
                  <a:tileRect/>
                </a:gradFill>
                <a:latin typeface="微软雅黑" panose="020B0503020204020204" pitchFamily="34" charset="-122"/>
                <a:ea typeface="微软雅黑" panose="020B0503020204020204" pitchFamily="34" charset="-122"/>
                <a:cs typeface="+mn-ea"/>
                <a:sym typeface="+mn-lt"/>
              </a:rPr>
              <a:t>PPT</a:t>
            </a:r>
            <a:endParaRPr lang="zh-CN" altLang="en-US" sz="6000" dirty="0">
              <a:gradFill flip="none" rotWithShape="1">
                <a:gsLst>
                  <a:gs pos="51000">
                    <a:srgbClr val="26A6B4"/>
                  </a:gs>
                  <a:gs pos="0">
                    <a:srgbClr val="1D8DD1"/>
                  </a:gs>
                  <a:gs pos="27000">
                    <a:srgbClr val="269F93"/>
                  </a:gs>
                  <a:gs pos="75000">
                    <a:srgbClr val="219AC3"/>
                  </a:gs>
                  <a:gs pos="100000">
                    <a:srgbClr val="1D8DD1"/>
                  </a:gs>
                </a:gsLst>
                <a:lin ang="0" scaled="1"/>
                <a:tileRect/>
              </a:gradFill>
              <a:latin typeface="微软雅黑" panose="020B0503020204020204" pitchFamily="34" charset="-122"/>
              <a:ea typeface="微软雅黑" panose="020B0503020204020204" pitchFamily="34" charset="-122"/>
              <a:cs typeface="+mn-ea"/>
              <a:sym typeface="+mn-lt"/>
            </a:endParaRPr>
          </a:p>
        </p:txBody>
      </p:sp>
      <p:sp>
        <p:nvSpPr>
          <p:cNvPr id="10" name="文本框 6"/>
          <p:cNvSpPr txBox="1"/>
          <p:nvPr/>
        </p:nvSpPr>
        <p:spPr>
          <a:xfrm>
            <a:off x="4201686" y="4139024"/>
            <a:ext cx="1853764" cy="373665"/>
          </a:xfrm>
          <a:prstGeom prst="round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a:gradFill flip="none" rotWithShape="1">
                  <a:gsLst>
                    <a:gs pos="51000">
                      <a:srgbClr val="26A6B4"/>
                    </a:gs>
                    <a:gs pos="0">
                      <a:srgbClr val="1D8DD1"/>
                    </a:gs>
                    <a:gs pos="27000">
                      <a:srgbClr val="269F93"/>
                    </a:gs>
                    <a:gs pos="75000">
                      <a:srgbClr val="219AC3"/>
                    </a:gs>
                    <a:gs pos="100000">
                      <a:srgbClr val="1D8DD1"/>
                    </a:gs>
                  </a:gsLst>
                  <a:lin ang="0" scaled="1"/>
                  <a:tileRect/>
                </a:gradFill>
                <a:cs typeface="+mn-ea"/>
                <a:sym typeface="+mn-lt"/>
              </a:rPr>
              <a:t>汇报人：</a:t>
            </a:r>
            <a:r>
              <a:rPr lang="en-US" altLang="zh-CN" sz="1600">
                <a:gradFill flip="none" rotWithShape="1">
                  <a:gsLst>
                    <a:gs pos="51000">
                      <a:srgbClr val="26A6B4"/>
                    </a:gs>
                    <a:gs pos="0">
                      <a:srgbClr val="1D8DD1"/>
                    </a:gs>
                    <a:gs pos="27000">
                      <a:srgbClr val="269F93"/>
                    </a:gs>
                    <a:gs pos="75000">
                      <a:srgbClr val="219AC3"/>
                    </a:gs>
                    <a:gs pos="100000">
                      <a:srgbClr val="1D8DD1"/>
                    </a:gs>
                  </a:gsLst>
                  <a:lin ang="0" scaled="1"/>
                  <a:tileRect/>
                </a:gradFill>
                <a:cs typeface="+mn-ea"/>
                <a:sym typeface="+mn-lt"/>
              </a:rPr>
              <a:t>xiazaii</a:t>
            </a:r>
            <a:endParaRPr lang="zh-CN" altLang="en-US" sz="1600" dirty="0">
              <a:gradFill flip="none" rotWithShape="1">
                <a:gsLst>
                  <a:gs pos="51000">
                    <a:srgbClr val="26A6B4"/>
                  </a:gs>
                  <a:gs pos="0">
                    <a:srgbClr val="1D8DD1"/>
                  </a:gs>
                  <a:gs pos="27000">
                    <a:srgbClr val="269F93"/>
                  </a:gs>
                  <a:gs pos="75000">
                    <a:srgbClr val="219AC3"/>
                  </a:gs>
                  <a:gs pos="100000">
                    <a:srgbClr val="1D8DD1"/>
                  </a:gs>
                </a:gsLst>
                <a:lin ang="0" scaled="1"/>
                <a:tileRect/>
              </a:gradFill>
              <a:cs typeface="+mn-ea"/>
              <a:sym typeface="+mn-lt"/>
            </a:endParaRPr>
          </a:p>
        </p:txBody>
      </p:sp>
      <p:sp>
        <p:nvSpPr>
          <p:cNvPr id="11" name="文本框 7"/>
          <p:cNvSpPr txBox="1"/>
          <p:nvPr/>
        </p:nvSpPr>
        <p:spPr>
          <a:xfrm>
            <a:off x="6136550" y="4139024"/>
            <a:ext cx="1853764" cy="374571"/>
          </a:xfrm>
          <a:prstGeom prst="round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gradFill flip="none" rotWithShape="1">
                  <a:gsLst>
                    <a:gs pos="51000">
                      <a:srgbClr val="26A6B4"/>
                    </a:gs>
                    <a:gs pos="0">
                      <a:srgbClr val="1D8DD1"/>
                    </a:gs>
                    <a:gs pos="27000">
                      <a:srgbClr val="269F93"/>
                    </a:gs>
                    <a:gs pos="75000">
                      <a:srgbClr val="219AC3"/>
                    </a:gs>
                    <a:gs pos="100000">
                      <a:srgbClr val="1D8DD1"/>
                    </a:gs>
                  </a:gsLst>
                  <a:lin ang="0" scaled="1"/>
                  <a:tileRect/>
                </a:gradFill>
                <a:cs typeface="+mn-ea"/>
                <a:sym typeface="+mn-lt"/>
              </a:rPr>
              <a:t>工作部门：设计部</a:t>
            </a:r>
          </a:p>
        </p:txBody>
      </p:sp>
      <p:sp>
        <p:nvSpPr>
          <p:cNvPr id="12" name="文本框 11"/>
          <p:cNvSpPr txBox="1"/>
          <p:nvPr/>
        </p:nvSpPr>
        <p:spPr>
          <a:xfrm>
            <a:off x="2570631" y="3508012"/>
            <a:ext cx="6838470" cy="613694"/>
          </a:xfrm>
          <a:prstGeom prst="rect">
            <a:avLst/>
          </a:prstGeom>
          <a:noFill/>
          <a:ln w="3175">
            <a:noFill/>
            <a:prstDash val="solid"/>
          </a:ln>
        </p:spPr>
        <p:txBody>
          <a:bodyPr wrap="square" rtlCol="0">
            <a:spAutoFit/>
          </a:bodyPr>
          <a:lstStyle>
            <a:defPPr>
              <a:defRPr lang="zh-CN"/>
            </a:defPPr>
            <a:lvl1pPr algn="ctr">
              <a:defRPr sz="6000" b="1">
                <a:blipFill dpi="0" rotWithShape="1">
                  <a:blip r:embed="rId4"/>
                  <a:srcRect/>
                  <a:stretch>
                    <a:fillRect/>
                  </a:stretch>
                </a:blipFill>
              </a:defRPr>
            </a:lvl1pPr>
          </a:lstStyle>
          <a:p>
            <a:pPr>
              <a:lnSpc>
                <a:spcPct val="150000"/>
              </a:lnSpc>
            </a:pPr>
            <a:r>
              <a:rPr lang="en-US" altLang="zh-CN" sz="1200" b="0" dirty="0">
                <a:solidFill>
                  <a:schemeClr val="bg1">
                    <a:lumMod val="65000"/>
                  </a:schemeClr>
                </a:solidFill>
                <a:latin typeface="+mn-ea"/>
                <a:cs typeface="+mn-ea"/>
                <a:sym typeface="+mn-lt"/>
              </a:rPr>
              <a:t>PROFESSIONAL GENERATION GRADUATION REPORT </a:t>
            </a:r>
          </a:p>
          <a:p>
            <a:pPr>
              <a:lnSpc>
                <a:spcPct val="150000"/>
              </a:lnSpc>
            </a:pPr>
            <a:r>
              <a:rPr lang="en-US" altLang="zh-CN" sz="1200" b="0" dirty="0">
                <a:solidFill>
                  <a:schemeClr val="bg1">
                    <a:lumMod val="65000"/>
                  </a:schemeClr>
                </a:solidFill>
                <a:latin typeface="+mn-ea"/>
                <a:cs typeface="+mn-ea"/>
                <a:sym typeface="+mn-lt"/>
              </a:rPr>
              <a:t>POWERPOINT TEMPLATE</a:t>
            </a:r>
            <a:endParaRPr lang="zh-CN" altLang="en-US" sz="4000" b="0" dirty="0">
              <a:solidFill>
                <a:schemeClr val="bg1">
                  <a:lumMod val="65000"/>
                </a:schemeClr>
              </a:solidFill>
              <a:latin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screen"/>
          <a:stretch>
            <a:fillRect/>
          </a:stretch>
        </p:blipFill>
        <p:spPr>
          <a:xfrm>
            <a:off x="10970400" y="6007875"/>
            <a:ext cx="1066800" cy="1111250"/>
          </a:xfrm>
          <a:prstGeom prst="rect">
            <a:avLst/>
          </a:prstGeom>
        </p:spPr>
      </p:pic>
      <p:pic>
        <p:nvPicPr>
          <p:cNvPr id="18" name="图片 17"/>
          <p:cNvPicPr>
            <a:picLocks noChangeAspect="1"/>
          </p:cNvPicPr>
          <p:nvPr/>
        </p:nvPicPr>
        <p:blipFill>
          <a:blip r:embed="rId4" cstate="screen"/>
          <a:stretch>
            <a:fillRect/>
          </a:stretch>
        </p:blipFill>
        <p:spPr>
          <a:xfrm>
            <a:off x="-609600" y="50800"/>
            <a:ext cx="1260300" cy="1176744"/>
          </a:xfrm>
          <a:prstGeom prst="rect">
            <a:avLst/>
          </a:prstGeom>
        </p:spPr>
      </p:pic>
      <p:pic>
        <p:nvPicPr>
          <p:cNvPr id="19" name="图片 18"/>
          <p:cNvPicPr>
            <a:picLocks noChangeAspect="1"/>
          </p:cNvPicPr>
          <p:nvPr/>
        </p:nvPicPr>
        <p:blipFill>
          <a:blip r:embed="rId4" cstate="screen"/>
          <a:stretch>
            <a:fillRect/>
          </a:stretch>
        </p:blipFill>
        <p:spPr>
          <a:xfrm>
            <a:off x="127000" y="-203200"/>
            <a:ext cx="1260300" cy="1176744"/>
          </a:xfrm>
          <a:prstGeom prst="rect">
            <a:avLst/>
          </a:prstGeom>
        </p:spPr>
      </p:pic>
      <p:pic>
        <p:nvPicPr>
          <p:cNvPr id="20" name="图片 19"/>
          <p:cNvPicPr>
            <a:picLocks noChangeAspect="1"/>
          </p:cNvPicPr>
          <p:nvPr/>
        </p:nvPicPr>
        <p:blipFill>
          <a:blip r:embed="rId3" cstate="screen"/>
          <a:stretch>
            <a:fillRect/>
          </a:stretch>
        </p:blipFill>
        <p:spPr>
          <a:xfrm>
            <a:off x="11658600" y="5683250"/>
            <a:ext cx="1066800" cy="1111250"/>
          </a:xfrm>
          <a:prstGeom prst="rect">
            <a:avLst/>
          </a:prstGeom>
        </p:spPr>
      </p:pic>
      <p:sp>
        <p:nvSpPr>
          <p:cNvPr id="21" name="矩形 20"/>
          <p:cNvSpPr/>
          <p:nvPr/>
        </p:nvSpPr>
        <p:spPr>
          <a:xfrm>
            <a:off x="1006106" y="67834"/>
            <a:ext cx="2031325" cy="650306"/>
          </a:xfrm>
          <a:prstGeom prst="rect">
            <a:avLst/>
          </a:prstGeom>
        </p:spPr>
        <p:txBody>
          <a:bodyPr wrap="none">
            <a:spAutoFit/>
          </a:bodyPr>
          <a:lstStyle/>
          <a:p>
            <a:pPr>
              <a:lnSpc>
                <a:spcPct val="175000"/>
              </a:lnSpc>
            </a:pPr>
            <a:r>
              <a:rPr lang="zh-CN" altLang="en-US" sz="240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工作完成情况</a:t>
            </a:r>
          </a:p>
        </p:txBody>
      </p:sp>
      <p:sp>
        <p:nvSpPr>
          <p:cNvPr id="22" name="文本框 21"/>
          <p:cNvSpPr txBox="1"/>
          <p:nvPr/>
        </p:nvSpPr>
        <p:spPr>
          <a:xfrm>
            <a:off x="948871" y="650164"/>
            <a:ext cx="5022106" cy="307777"/>
          </a:xfrm>
          <a:prstGeom prst="snip1Rect">
            <a:avLst>
              <a:gd name="adj" fmla="val 0"/>
            </a:avLst>
          </a:prstGeom>
          <a:noFill/>
          <a:ln w="28575">
            <a:noFill/>
          </a:ln>
        </p:spPr>
        <p:txBody>
          <a:bodyPr wrap="square" rtlCol="0">
            <a:spAutoFit/>
          </a:bodyPr>
          <a:lstStyle/>
          <a:p>
            <a:r>
              <a:rPr lang="en-US" altLang="zh-CN" sz="140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 Work Completion</a:t>
            </a:r>
          </a:p>
        </p:txBody>
      </p:sp>
      <p:sp>
        <p:nvSpPr>
          <p:cNvPr id="8" name="Oval 97"/>
          <p:cNvSpPr>
            <a:spLocks noChangeAspect="1"/>
          </p:cNvSpPr>
          <p:nvPr/>
        </p:nvSpPr>
        <p:spPr>
          <a:xfrm>
            <a:off x="3656806" y="3006294"/>
            <a:ext cx="663110" cy="663110"/>
          </a:xfrm>
          <a:prstGeom prst="ellipse">
            <a:avLst/>
          </a:prstGeom>
          <a:solidFill>
            <a:srgbClr val="1D8D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bg1"/>
              </a:solidFill>
              <a:cs typeface="+mn-ea"/>
              <a:sym typeface="+mn-lt"/>
            </a:endParaRPr>
          </a:p>
        </p:txBody>
      </p:sp>
      <p:sp>
        <p:nvSpPr>
          <p:cNvPr id="9" name="Oval 100"/>
          <p:cNvSpPr>
            <a:spLocks noChangeAspect="1"/>
          </p:cNvSpPr>
          <p:nvPr/>
        </p:nvSpPr>
        <p:spPr>
          <a:xfrm>
            <a:off x="3656806" y="4759365"/>
            <a:ext cx="663110" cy="663110"/>
          </a:xfrm>
          <a:prstGeom prst="ellipse">
            <a:avLst/>
          </a:prstGeom>
          <a:solidFill>
            <a:srgbClr val="269F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bg1"/>
              </a:solidFill>
              <a:cs typeface="+mn-ea"/>
              <a:sym typeface="+mn-lt"/>
            </a:endParaRPr>
          </a:p>
        </p:txBody>
      </p:sp>
      <p:sp>
        <p:nvSpPr>
          <p:cNvPr id="10" name="Oval 105"/>
          <p:cNvSpPr>
            <a:spLocks noChangeAspect="1"/>
          </p:cNvSpPr>
          <p:nvPr/>
        </p:nvSpPr>
        <p:spPr>
          <a:xfrm>
            <a:off x="7816875" y="3003038"/>
            <a:ext cx="663110" cy="663110"/>
          </a:xfrm>
          <a:prstGeom prst="ellipse">
            <a:avLst/>
          </a:prstGeom>
          <a:solidFill>
            <a:srgbClr val="F6A81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AU" dirty="0">
              <a:solidFill>
                <a:srgbClr val="FFFFFF"/>
              </a:solidFill>
              <a:cs typeface="+mn-ea"/>
              <a:sym typeface="+mn-lt"/>
            </a:endParaRPr>
          </a:p>
        </p:txBody>
      </p:sp>
      <p:sp>
        <p:nvSpPr>
          <p:cNvPr id="11" name="Oval 108"/>
          <p:cNvSpPr>
            <a:spLocks noChangeAspect="1"/>
          </p:cNvSpPr>
          <p:nvPr/>
        </p:nvSpPr>
        <p:spPr>
          <a:xfrm>
            <a:off x="7816875" y="4732913"/>
            <a:ext cx="663110" cy="663110"/>
          </a:xfrm>
          <a:prstGeom prst="ellipse">
            <a:avLst/>
          </a:prstGeom>
          <a:solidFill>
            <a:srgbClr val="EA156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bg1"/>
              </a:solidFill>
              <a:cs typeface="+mn-ea"/>
              <a:sym typeface="+mn-lt"/>
            </a:endParaRPr>
          </a:p>
        </p:txBody>
      </p:sp>
      <p:sp>
        <p:nvSpPr>
          <p:cNvPr id="12" name="Block Arc 83"/>
          <p:cNvSpPr/>
          <p:nvPr/>
        </p:nvSpPr>
        <p:spPr>
          <a:xfrm>
            <a:off x="4882480" y="2131850"/>
            <a:ext cx="2427042" cy="2427041"/>
          </a:xfrm>
          <a:prstGeom prst="blockArc">
            <a:avLst>
              <a:gd name="adj1" fmla="val 10799501"/>
              <a:gd name="adj2" fmla="val 2383"/>
              <a:gd name="adj3" fmla="val 28902"/>
            </a:avLst>
          </a:prstGeom>
          <a:solidFill>
            <a:srgbClr val="1D8DD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13" name="Block Arc 85"/>
          <p:cNvSpPr/>
          <p:nvPr/>
        </p:nvSpPr>
        <p:spPr>
          <a:xfrm flipV="1">
            <a:off x="4882480" y="3874663"/>
            <a:ext cx="2427042" cy="2427041"/>
          </a:xfrm>
          <a:prstGeom prst="blockArc">
            <a:avLst>
              <a:gd name="adj1" fmla="val 10799501"/>
              <a:gd name="adj2" fmla="val 2383"/>
              <a:gd name="adj3" fmla="val 28902"/>
            </a:avLst>
          </a:prstGeom>
          <a:solidFill>
            <a:srgbClr val="F6A81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14" name="TextBox 5"/>
          <p:cNvSpPr txBox="1"/>
          <p:nvPr/>
        </p:nvSpPr>
        <p:spPr>
          <a:xfrm>
            <a:off x="5037668" y="2896223"/>
            <a:ext cx="452017" cy="369332"/>
          </a:xfrm>
          <a:prstGeom prst="rect">
            <a:avLst/>
          </a:prstGeom>
          <a:noFill/>
        </p:spPr>
        <p:txBody>
          <a:bodyPr wrap="none" rtlCol="0">
            <a:spAutoFit/>
          </a:bodyPr>
          <a:lstStyle/>
          <a:p>
            <a:pPr algn="ctr"/>
            <a:r>
              <a:rPr lang="en-US" dirty="0">
                <a:solidFill>
                  <a:schemeClr val="bg1"/>
                </a:solidFill>
                <a:cs typeface="+mn-ea"/>
                <a:sym typeface="+mn-lt"/>
              </a:rPr>
              <a:t>01</a:t>
            </a:r>
          </a:p>
        </p:txBody>
      </p:sp>
      <p:sp>
        <p:nvSpPr>
          <p:cNvPr id="15" name="TextBox 45"/>
          <p:cNvSpPr txBox="1"/>
          <p:nvPr/>
        </p:nvSpPr>
        <p:spPr>
          <a:xfrm>
            <a:off x="5037668" y="5140802"/>
            <a:ext cx="452017" cy="369332"/>
          </a:xfrm>
          <a:prstGeom prst="rect">
            <a:avLst/>
          </a:prstGeom>
          <a:noFill/>
        </p:spPr>
        <p:txBody>
          <a:bodyPr wrap="none" rtlCol="0">
            <a:spAutoFit/>
          </a:bodyPr>
          <a:lstStyle/>
          <a:p>
            <a:pPr algn="ctr"/>
            <a:r>
              <a:rPr lang="en-US" dirty="0">
                <a:solidFill>
                  <a:schemeClr val="bg1"/>
                </a:solidFill>
                <a:cs typeface="+mn-ea"/>
                <a:sym typeface="+mn-lt"/>
              </a:rPr>
              <a:t>03</a:t>
            </a:r>
          </a:p>
        </p:txBody>
      </p:sp>
      <p:sp>
        <p:nvSpPr>
          <p:cNvPr id="17" name="Block Arc 32"/>
          <p:cNvSpPr/>
          <p:nvPr/>
        </p:nvSpPr>
        <p:spPr>
          <a:xfrm flipH="1" flipV="1">
            <a:off x="4882480" y="2131850"/>
            <a:ext cx="2427042" cy="2427041"/>
          </a:xfrm>
          <a:prstGeom prst="blockArc">
            <a:avLst>
              <a:gd name="adj1" fmla="val 16207320"/>
              <a:gd name="adj2" fmla="val 2383"/>
              <a:gd name="adj3" fmla="val 28902"/>
            </a:avLst>
          </a:prstGeom>
          <a:solidFill>
            <a:srgbClr val="26A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23" name="Block Arc 84"/>
          <p:cNvSpPr/>
          <p:nvPr/>
        </p:nvSpPr>
        <p:spPr>
          <a:xfrm>
            <a:off x="4882480" y="3874665"/>
            <a:ext cx="2427042" cy="2427041"/>
          </a:xfrm>
          <a:prstGeom prst="blockArc">
            <a:avLst>
              <a:gd name="adj1" fmla="val 16191736"/>
              <a:gd name="adj2" fmla="val 2383"/>
              <a:gd name="adj3" fmla="val 28902"/>
            </a:avLst>
          </a:prstGeom>
          <a:solidFill>
            <a:srgbClr val="EA15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24" name="TextBox 46"/>
          <p:cNvSpPr txBox="1"/>
          <p:nvPr/>
        </p:nvSpPr>
        <p:spPr>
          <a:xfrm>
            <a:off x="6702779" y="4642857"/>
            <a:ext cx="452017" cy="369332"/>
          </a:xfrm>
          <a:prstGeom prst="rect">
            <a:avLst/>
          </a:prstGeom>
          <a:noFill/>
        </p:spPr>
        <p:txBody>
          <a:bodyPr wrap="none" rtlCol="0">
            <a:spAutoFit/>
          </a:bodyPr>
          <a:lstStyle/>
          <a:p>
            <a:pPr algn="ctr"/>
            <a:r>
              <a:rPr lang="en-US" dirty="0">
                <a:solidFill>
                  <a:schemeClr val="bg1"/>
                </a:solidFill>
                <a:cs typeface="+mn-ea"/>
                <a:sym typeface="+mn-lt"/>
              </a:rPr>
              <a:t>04</a:t>
            </a:r>
          </a:p>
        </p:txBody>
      </p:sp>
      <p:sp>
        <p:nvSpPr>
          <p:cNvPr id="25" name="Block Arc 30"/>
          <p:cNvSpPr/>
          <p:nvPr/>
        </p:nvSpPr>
        <p:spPr>
          <a:xfrm flipH="1">
            <a:off x="4882480" y="3874665"/>
            <a:ext cx="2427042" cy="2427041"/>
          </a:xfrm>
          <a:prstGeom prst="blockArc">
            <a:avLst>
              <a:gd name="adj1" fmla="val 16207320"/>
              <a:gd name="adj2" fmla="val 2383"/>
              <a:gd name="adj3" fmla="val 28902"/>
            </a:avLst>
          </a:prstGeom>
          <a:solidFill>
            <a:srgbClr val="2096C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26" name="Block Arc 31"/>
          <p:cNvSpPr/>
          <p:nvPr/>
        </p:nvSpPr>
        <p:spPr>
          <a:xfrm flipV="1">
            <a:off x="4882480" y="2131850"/>
            <a:ext cx="2427042" cy="2427041"/>
          </a:xfrm>
          <a:prstGeom prst="blockArc">
            <a:avLst>
              <a:gd name="adj1" fmla="val 16191736"/>
              <a:gd name="adj2" fmla="val 2383"/>
              <a:gd name="adj3" fmla="val 28902"/>
            </a:avLst>
          </a:prstGeom>
          <a:solidFill>
            <a:srgbClr val="269F9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27" name="TextBox 44"/>
          <p:cNvSpPr txBox="1"/>
          <p:nvPr/>
        </p:nvSpPr>
        <p:spPr>
          <a:xfrm>
            <a:off x="6702779" y="3410927"/>
            <a:ext cx="452017" cy="369332"/>
          </a:xfrm>
          <a:prstGeom prst="rect">
            <a:avLst/>
          </a:prstGeom>
          <a:noFill/>
        </p:spPr>
        <p:txBody>
          <a:bodyPr wrap="none" rtlCol="0">
            <a:spAutoFit/>
          </a:bodyPr>
          <a:lstStyle/>
          <a:p>
            <a:pPr algn="ctr"/>
            <a:r>
              <a:rPr lang="en-US" dirty="0">
                <a:solidFill>
                  <a:schemeClr val="bg1"/>
                </a:solidFill>
                <a:cs typeface="+mn-ea"/>
                <a:sym typeface="+mn-lt"/>
              </a:rPr>
              <a:t>02</a:t>
            </a:r>
          </a:p>
        </p:txBody>
      </p:sp>
      <p:sp>
        <p:nvSpPr>
          <p:cNvPr id="28" name="文本框 27"/>
          <p:cNvSpPr txBox="1"/>
          <p:nvPr/>
        </p:nvSpPr>
        <p:spPr>
          <a:xfrm>
            <a:off x="3656806" y="3159311"/>
            <a:ext cx="607843" cy="369332"/>
          </a:xfrm>
          <a:prstGeom prst="rect">
            <a:avLst/>
          </a:prstGeom>
          <a:noFill/>
        </p:spPr>
        <p:txBody>
          <a:bodyPr wrap="square" rtlCol="0">
            <a:spAutoFit/>
          </a:bodyPr>
          <a:lstStyle/>
          <a:p>
            <a:pPr algn="ctr"/>
            <a:r>
              <a:rPr lang="en-US" altLang="zh-CN" dirty="0">
                <a:solidFill>
                  <a:schemeClr val="bg1"/>
                </a:solidFill>
                <a:cs typeface="+mn-ea"/>
                <a:sym typeface="+mn-lt"/>
              </a:rPr>
              <a:t>text</a:t>
            </a:r>
            <a:endParaRPr lang="zh-CN" altLang="en-US" dirty="0">
              <a:solidFill>
                <a:schemeClr val="bg1"/>
              </a:solidFill>
              <a:cs typeface="+mn-ea"/>
              <a:sym typeface="+mn-lt"/>
            </a:endParaRPr>
          </a:p>
        </p:txBody>
      </p:sp>
      <p:sp>
        <p:nvSpPr>
          <p:cNvPr id="29" name="文本框 28"/>
          <p:cNvSpPr txBox="1"/>
          <p:nvPr/>
        </p:nvSpPr>
        <p:spPr>
          <a:xfrm>
            <a:off x="7844508" y="3159311"/>
            <a:ext cx="607843" cy="369332"/>
          </a:xfrm>
          <a:prstGeom prst="rect">
            <a:avLst/>
          </a:prstGeom>
          <a:noFill/>
        </p:spPr>
        <p:txBody>
          <a:bodyPr wrap="square" rtlCol="0">
            <a:spAutoFit/>
          </a:bodyPr>
          <a:lstStyle/>
          <a:p>
            <a:pPr algn="ctr"/>
            <a:r>
              <a:rPr lang="en-US" altLang="zh-CN" dirty="0">
                <a:solidFill>
                  <a:schemeClr val="bg1"/>
                </a:solidFill>
                <a:cs typeface="+mn-ea"/>
                <a:sym typeface="+mn-lt"/>
              </a:rPr>
              <a:t>text</a:t>
            </a:r>
            <a:endParaRPr lang="zh-CN" altLang="en-US" dirty="0">
              <a:solidFill>
                <a:schemeClr val="bg1"/>
              </a:solidFill>
              <a:cs typeface="+mn-ea"/>
              <a:sym typeface="+mn-lt"/>
            </a:endParaRPr>
          </a:p>
        </p:txBody>
      </p:sp>
      <p:sp>
        <p:nvSpPr>
          <p:cNvPr id="30" name="文本框 29"/>
          <p:cNvSpPr txBox="1"/>
          <p:nvPr/>
        </p:nvSpPr>
        <p:spPr>
          <a:xfrm>
            <a:off x="3656806" y="4879669"/>
            <a:ext cx="607843" cy="369332"/>
          </a:xfrm>
          <a:prstGeom prst="rect">
            <a:avLst/>
          </a:prstGeom>
          <a:noFill/>
        </p:spPr>
        <p:txBody>
          <a:bodyPr wrap="square" rtlCol="0">
            <a:spAutoFit/>
          </a:bodyPr>
          <a:lstStyle/>
          <a:p>
            <a:pPr algn="ctr"/>
            <a:r>
              <a:rPr lang="en-US" altLang="zh-CN" dirty="0">
                <a:solidFill>
                  <a:schemeClr val="bg1"/>
                </a:solidFill>
                <a:cs typeface="+mn-ea"/>
                <a:sym typeface="+mn-lt"/>
              </a:rPr>
              <a:t>text</a:t>
            </a:r>
            <a:endParaRPr lang="zh-CN" altLang="en-US" dirty="0">
              <a:solidFill>
                <a:schemeClr val="bg1"/>
              </a:solidFill>
              <a:cs typeface="+mn-ea"/>
              <a:sym typeface="+mn-lt"/>
            </a:endParaRPr>
          </a:p>
        </p:txBody>
      </p:sp>
      <p:sp>
        <p:nvSpPr>
          <p:cNvPr id="31" name="文本框 30"/>
          <p:cNvSpPr txBox="1"/>
          <p:nvPr/>
        </p:nvSpPr>
        <p:spPr>
          <a:xfrm>
            <a:off x="7844508" y="4879669"/>
            <a:ext cx="607843" cy="369332"/>
          </a:xfrm>
          <a:prstGeom prst="rect">
            <a:avLst/>
          </a:prstGeom>
          <a:noFill/>
        </p:spPr>
        <p:txBody>
          <a:bodyPr wrap="square" rtlCol="0">
            <a:spAutoFit/>
          </a:bodyPr>
          <a:lstStyle/>
          <a:p>
            <a:pPr algn="ctr"/>
            <a:r>
              <a:rPr lang="en-US" altLang="zh-CN" dirty="0">
                <a:solidFill>
                  <a:schemeClr val="bg1"/>
                </a:solidFill>
                <a:cs typeface="+mn-ea"/>
                <a:sym typeface="+mn-lt"/>
              </a:rPr>
              <a:t>text</a:t>
            </a:r>
            <a:endParaRPr lang="zh-CN" altLang="en-US" dirty="0">
              <a:solidFill>
                <a:schemeClr val="bg1"/>
              </a:solidFill>
              <a:cs typeface="+mn-ea"/>
              <a:sym typeface="+mn-lt"/>
            </a:endParaRPr>
          </a:p>
        </p:txBody>
      </p:sp>
      <p:sp>
        <p:nvSpPr>
          <p:cNvPr id="32" name="文本框 31"/>
          <p:cNvSpPr txBox="1"/>
          <p:nvPr/>
        </p:nvSpPr>
        <p:spPr>
          <a:xfrm>
            <a:off x="8534512" y="2962119"/>
            <a:ext cx="2326234"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33" name="文本框 32"/>
          <p:cNvSpPr txBox="1"/>
          <p:nvPr/>
        </p:nvSpPr>
        <p:spPr>
          <a:xfrm>
            <a:off x="8534512" y="4715710"/>
            <a:ext cx="2326234"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34" name="文本框 33"/>
          <p:cNvSpPr txBox="1"/>
          <p:nvPr/>
        </p:nvSpPr>
        <p:spPr>
          <a:xfrm>
            <a:off x="1252978" y="2962119"/>
            <a:ext cx="2326234"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35" name="文本框 34"/>
          <p:cNvSpPr txBox="1"/>
          <p:nvPr/>
        </p:nvSpPr>
        <p:spPr>
          <a:xfrm>
            <a:off x="1252978" y="4715710"/>
            <a:ext cx="2326234"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36" name="矩形 35"/>
          <p:cNvSpPr/>
          <p:nvPr/>
        </p:nvSpPr>
        <p:spPr>
          <a:xfrm>
            <a:off x="1006106" y="1227544"/>
            <a:ext cx="2339102" cy="650306"/>
          </a:xfrm>
          <a:prstGeom prst="rect">
            <a:avLst/>
          </a:prstGeom>
        </p:spPr>
        <p:txBody>
          <a:bodyPr wrap="none">
            <a:spAutoFit/>
          </a:bodyPr>
          <a:lstStyle/>
          <a:p>
            <a:pPr>
              <a:lnSpc>
                <a:spcPct val="175000"/>
              </a:lnSpc>
            </a:pPr>
            <a:r>
              <a:rPr lang="zh-CN" altLang="en-US" sz="2400" dirty="0">
                <a:solidFill>
                  <a:schemeClr val="tx1">
                    <a:lumMod val="75000"/>
                    <a:lumOff val="25000"/>
                  </a:schemeClr>
                </a:solidFill>
                <a:cs typeface="+mn-ea"/>
                <a:sym typeface="+mn-lt"/>
              </a:rPr>
              <a:t>项目完成情况：</a:t>
            </a:r>
            <a:endParaRPr lang="en-US" altLang="zh-CN" sz="12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srcRect/>
          <a:stretch>
            <a:fillRect/>
          </a:stretch>
        </p:blipFill>
        <p:spPr>
          <a:xfrm>
            <a:off x="2260600" y="9174"/>
            <a:ext cx="7670800" cy="6839652"/>
          </a:xfrm>
          <a:prstGeom prst="rect">
            <a:avLst/>
          </a:prstGeom>
        </p:spPr>
      </p:pic>
      <p:sp>
        <p:nvSpPr>
          <p:cNvPr id="7" name="矩形 6"/>
          <p:cNvSpPr/>
          <p:nvPr/>
        </p:nvSpPr>
        <p:spPr>
          <a:xfrm>
            <a:off x="4926449" y="3576060"/>
            <a:ext cx="2339102" cy="755591"/>
          </a:xfrm>
          <a:prstGeom prst="rect">
            <a:avLst/>
          </a:prstGeom>
        </p:spPr>
        <p:txBody>
          <a:bodyPr wrap="none">
            <a:spAutoFit/>
          </a:bodyPr>
          <a:lstStyle/>
          <a:p>
            <a:pPr algn="ctr">
              <a:lnSpc>
                <a:spcPct val="175000"/>
              </a:lnSpc>
            </a:pPr>
            <a:r>
              <a:rPr lang="zh-CN" altLang="en-US" sz="2800" dirty="0">
                <a:gradFill>
                  <a:gsLst>
                    <a:gs pos="51000">
                      <a:srgbClr val="26A6B4"/>
                    </a:gs>
                    <a:gs pos="0">
                      <a:srgbClr val="1D8DD1"/>
                    </a:gs>
                    <a:gs pos="27000">
                      <a:srgbClr val="269F93"/>
                    </a:gs>
                    <a:gs pos="75000">
                      <a:srgbClr val="219AC3"/>
                    </a:gs>
                    <a:gs pos="100000">
                      <a:srgbClr val="1D8DD1"/>
                    </a:gs>
                  </a:gsLst>
                  <a:lin ang="0" scaled="1"/>
                </a:gradFill>
                <a:latin typeface="微软雅黑" panose="020B0503020204020204" pitchFamily="34" charset="-122"/>
                <a:ea typeface="微软雅黑" panose="020B0503020204020204" pitchFamily="34" charset="-122"/>
                <a:cs typeface="+mn-ea"/>
                <a:sym typeface="+mn-lt"/>
              </a:rPr>
              <a:t>工作经验总结</a:t>
            </a:r>
          </a:p>
        </p:txBody>
      </p:sp>
      <p:sp>
        <p:nvSpPr>
          <p:cNvPr id="13" name="文本框 12"/>
          <p:cNvSpPr txBox="1"/>
          <p:nvPr/>
        </p:nvSpPr>
        <p:spPr>
          <a:xfrm>
            <a:off x="3974307" y="4319405"/>
            <a:ext cx="4243386" cy="369332"/>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r>
              <a:rPr lang="en-US" altLang="zh-CN" sz="1800" b="0" dirty="0">
                <a:gradFill>
                  <a:gsLst>
                    <a:gs pos="51000">
                      <a:srgbClr val="26A6B4"/>
                    </a:gs>
                    <a:gs pos="0">
                      <a:srgbClr val="1D8DD1"/>
                    </a:gs>
                    <a:gs pos="27000">
                      <a:srgbClr val="269F93"/>
                    </a:gs>
                    <a:gs pos="75000">
                      <a:srgbClr val="219AC3"/>
                    </a:gs>
                    <a:gs pos="100000">
                      <a:srgbClr val="1D8DD1"/>
                    </a:gs>
                  </a:gsLst>
                  <a:lin ang="0" scaled="1"/>
                </a:gradFill>
                <a:latin typeface="微软雅黑" panose="020B0503020204020204" pitchFamily="34" charset="-122"/>
                <a:ea typeface="微软雅黑" panose="020B0503020204020204" pitchFamily="34" charset="-122"/>
                <a:cs typeface="+mn-ea"/>
                <a:sym typeface="+mn-lt"/>
              </a:rPr>
              <a:t>SUMMARY OF WORK EXPERIENCE</a:t>
            </a:r>
          </a:p>
        </p:txBody>
      </p:sp>
      <p:sp>
        <p:nvSpPr>
          <p:cNvPr id="14" name="文本框 13"/>
          <p:cNvSpPr txBox="1"/>
          <p:nvPr/>
        </p:nvSpPr>
        <p:spPr>
          <a:xfrm>
            <a:off x="3974307" y="1933151"/>
            <a:ext cx="4243386" cy="2215991"/>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r>
              <a:rPr lang="en-US" altLang="zh-CN" sz="13800" b="0" dirty="0">
                <a:gradFill>
                  <a:gsLst>
                    <a:gs pos="51000">
                      <a:srgbClr val="26A6B4"/>
                    </a:gs>
                    <a:gs pos="0">
                      <a:srgbClr val="1D8DD1"/>
                    </a:gs>
                    <a:gs pos="27000">
                      <a:srgbClr val="269F93"/>
                    </a:gs>
                    <a:gs pos="75000">
                      <a:srgbClr val="219AC3"/>
                    </a:gs>
                    <a:gs pos="100000">
                      <a:srgbClr val="1D8DD1"/>
                    </a:gs>
                  </a:gsLst>
                  <a:lin ang="0" scaled="1"/>
                </a:gradFill>
                <a:latin typeface="微软雅黑" panose="020B0503020204020204" pitchFamily="34" charset="-122"/>
                <a:ea typeface="微软雅黑" panose="020B0503020204020204" pitchFamily="34" charset="-122"/>
                <a:cs typeface="+mn-ea"/>
                <a:sym typeface="+mn-lt"/>
              </a:rPr>
              <a:t>03</a:t>
            </a:r>
            <a:endParaRPr lang="zh-CN" altLang="en-US" sz="13800" b="0" dirty="0">
              <a:gradFill>
                <a:gsLst>
                  <a:gs pos="51000">
                    <a:srgbClr val="26A6B4"/>
                  </a:gs>
                  <a:gs pos="0">
                    <a:srgbClr val="1D8DD1"/>
                  </a:gs>
                  <a:gs pos="27000">
                    <a:srgbClr val="269F93"/>
                  </a:gs>
                  <a:gs pos="75000">
                    <a:srgbClr val="219AC3"/>
                  </a:gs>
                  <a:gs pos="100000">
                    <a:srgbClr val="1D8DD1"/>
                  </a:gs>
                </a:gsLst>
                <a:lin ang="0" scaled="1"/>
              </a:gra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screen"/>
          <a:stretch>
            <a:fillRect/>
          </a:stretch>
        </p:blipFill>
        <p:spPr>
          <a:xfrm>
            <a:off x="10970400" y="6007875"/>
            <a:ext cx="1066800" cy="1111250"/>
          </a:xfrm>
          <a:prstGeom prst="rect">
            <a:avLst/>
          </a:prstGeom>
        </p:spPr>
      </p:pic>
      <p:pic>
        <p:nvPicPr>
          <p:cNvPr id="18" name="图片 17"/>
          <p:cNvPicPr>
            <a:picLocks noChangeAspect="1"/>
          </p:cNvPicPr>
          <p:nvPr/>
        </p:nvPicPr>
        <p:blipFill>
          <a:blip r:embed="rId4" cstate="screen"/>
          <a:stretch>
            <a:fillRect/>
          </a:stretch>
        </p:blipFill>
        <p:spPr>
          <a:xfrm>
            <a:off x="-609600" y="50800"/>
            <a:ext cx="1260300" cy="1176744"/>
          </a:xfrm>
          <a:prstGeom prst="rect">
            <a:avLst/>
          </a:prstGeom>
        </p:spPr>
      </p:pic>
      <p:pic>
        <p:nvPicPr>
          <p:cNvPr id="19" name="图片 18"/>
          <p:cNvPicPr>
            <a:picLocks noChangeAspect="1"/>
          </p:cNvPicPr>
          <p:nvPr/>
        </p:nvPicPr>
        <p:blipFill>
          <a:blip r:embed="rId4" cstate="screen"/>
          <a:stretch>
            <a:fillRect/>
          </a:stretch>
        </p:blipFill>
        <p:spPr>
          <a:xfrm>
            <a:off x="127000" y="-203200"/>
            <a:ext cx="1260300" cy="1176744"/>
          </a:xfrm>
          <a:prstGeom prst="rect">
            <a:avLst/>
          </a:prstGeom>
        </p:spPr>
      </p:pic>
      <p:pic>
        <p:nvPicPr>
          <p:cNvPr id="20" name="图片 19"/>
          <p:cNvPicPr>
            <a:picLocks noChangeAspect="1"/>
          </p:cNvPicPr>
          <p:nvPr/>
        </p:nvPicPr>
        <p:blipFill>
          <a:blip r:embed="rId3" cstate="screen"/>
          <a:stretch>
            <a:fillRect/>
          </a:stretch>
        </p:blipFill>
        <p:spPr>
          <a:xfrm>
            <a:off x="11658600" y="5683250"/>
            <a:ext cx="1066800" cy="1111250"/>
          </a:xfrm>
          <a:prstGeom prst="rect">
            <a:avLst/>
          </a:prstGeom>
        </p:spPr>
      </p:pic>
      <p:sp>
        <p:nvSpPr>
          <p:cNvPr id="21" name="矩形 20"/>
          <p:cNvSpPr/>
          <p:nvPr/>
        </p:nvSpPr>
        <p:spPr>
          <a:xfrm>
            <a:off x="1006106" y="67834"/>
            <a:ext cx="2031325" cy="650306"/>
          </a:xfrm>
          <a:prstGeom prst="rect">
            <a:avLst/>
          </a:prstGeom>
        </p:spPr>
        <p:txBody>
          <a:bodyPr wrap="none">
            <a:spAutoFit/>
          </a:bodyPr>
          <a:lstStyle/>
          <a:p>
            <a:pPr>
              <a:lnSpc>
                <a:spcPct val="175000"/>
              </a:lnSpc>
            </a:pPr>
            <a:r>
              <a:rPr lang="zh-CN" altLang="en-US" sz="240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工作经验总结</a:t>
            </a:r>
          </a:p>
        </p:txBody>
      </p:sp>
      <p:sp>
        <p:nvSpPr>
          <p:cNvPr id="22" name="文本框 21"/>
          <p:cNvSpPr txBox="1"/>
          <p:nvPr/>
        </p:nvSpPr>
        <p:spPr>
          <a:xfrm>
            <a:off x="948871" y="650164"/>
            <a:ext cx="5022106" cy="307777"/>
          </a:xfrm>
          <a:prstGeom prst="snip1Rect">
            <a:avLst>
              <a:gd name="adj" fmla="val 0"/>
            </a:avLst>
          </a:prstGeom>
          <a:noFill/>
          <a:ln w="28575">
            <a:noFill/>
          </a:ln>
        </p:spPr>
        <p:txBody>
          <a:bodyPr wrap="square" rtlCol="0">
            <a:spAutoFit/>
          </a:bodyPr>
          <a:lstStyle/>
          <a:p>
            <a:r>
              <a:rPr lang="en-US" altLang="zh-CN" sz="140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 Summary Of Work Experience</a:t>
            </a:r>
          </a:p>
        </p:txBody>
      </p:sp>
      <p:sp>
        <p:nvSpPr>
          <p:cNvPr id="8" name="AutoShape 5"/>
          <p:cNvSpPr/>
          <p:nvPr/>
        </p:nvSpPr>
        <p:spPr bwMode="auto">
          <a:xfrm>
            <a:off x="3106445" y="2752502"/>
            <a:ext cx="1559252" cy="1550768"/>
          </a:xfrm>
          <a:custGeom>
            <a:avLst/>
            <a:gdLst>
              <a:gd name="T0" fmla="*/ 2147483647 w 20949"/>
              <a:gd name="T1" fmla="*/ 2147483647 h 21600"/>
              <a:gd name="T2" fmla="*/ 2147483647 w 20949"/>
              <a:gd name="T3" fmla="*/ 2147483647 h 21600"/>
              <a:gd name="T4" fmla="*/ 2147483647 w 20949"/>
              <a:gd name="T5" fmla="*/ 2147483647 h 21600"/>
              <a:gd name="T6" fmla="*/ 2147483647 w 20949"/>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949" h="21600">
                <a:moveTo>
                  <a:pt x="6663" y="0"/>
                </a:moveTo>
                <a:cubicBezTo>
                  <a:pt x="4958" y="0"/>
                  <a:pt x="3252" y="674"/>
                  <a:pt x="1951" y="2023"/>
                </a:cubicBezTo>
                <a:cubicBezTo>
                  <a:pt x="-651" y="4720"/>
                  <a:pt x="-651" y="9093"/>
                  <a:pt x="1951" y="11790"/>
                </a:cubicBezTo>
                <a:lnTo>
                  <a:pt x="11413" y="21599"/>
                </a:lnTo>
                <a:lnTo>
                  <a:pt x="20949" y="11948"/>
                </a:lnTo>
                <a:lnTo>
                  <a:pt x="11373" y="2023"/>
                </a:lnTo>
                <a:cubicBezTo>
                  <a:pt x="10072" y="674"/>
                  <a:pt x="8368" y="0"/>
                  <a:pt x="6663" y="0"/>
                </a:cubicBezTo>
                <a:close/>
              </a:path>
            </a:pathLst>
          </a:custGeom>
          <a:solidFill>
            <a:srgbClr val="1D8DD1"/>
          </a:solidFill>
          <a:ln>
            <a:noFill/>
          </a:ln>
        </p:spPr>
        <p:txBody>
          <a:bodyPr lIns="71437" tIns="71437" rIns="71437" bIns="71437" anchor="ctr"/>
          <a:lstStyle/>
          <a:p>
            <a:endParaRPr lang="zh-CN" altLang="en-US">
              <a:cs typeface="+mn-ea"/>
              <a:sym typeface="+mn-lt"/>
            </a:endParaRPr>
          </a:p>
        </p:txBody>
      </p:sp>
      <p:sp>
        <p:nvSpPr>
          <p:cNvPr id="9" name="AutoShape 7"/>
          <p:cNvSpPr/>
          <p:nvPr/>
        </p:nvSpPr>
        <p:spPr bwMode="auto">
          <a:xfrm>
            <a:off x="4022654" y="3286109"/>
            <a:ext cx="1807816" cy="1605062"/>
          </a:xfrm>
          <a:custGeom>
            <a:avLst/>
            <a:gdLst>
              <a:gd name="T0" fmla="*/ 2147483647 w 21600"/>
              <a:gd name="T1" fmla="*/ 2147483647 h 20967"/>
              <a:gd name="T2" fmla="*/ 2147483647 w 21600"/>
              <a:gd name="T3" fmla="*/ 2147483647 h 20967"/>
              <a:gd name="T4" fmla="*/ 2147483647 w 21600"/>
              <a:gd name="T5" fmla="*/ 2147483647 h 20967"/>
              <a:gd name="T6" fmla="*/ 2147483647 w 21600"/>
              <a:gd name="T7" fmla="*/ 2147483647 h 209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0967">
                <a:moveTo>
                  <a:pt x="13348" y="0"/>
                </a:moveTo>
                <a:lnTo>
                  <a:pt x="8468" y="5332"/>
                </a:lnTo>
                <a:lnTo>
                  <a:pt x="8437" y="5298"/>
                </a:lnTo>
                <a:lnTo>
                  <a:pt x="0" y="14404"/>
                </a:lnTo>
                <a:lnTo>
                  <a:pt x="4265" y="19068"/>
                </a:lnTo>
                <a:cubicBezTo>
                  <a:pt x="6580" y="21599"/>
                  <a:pt x="10334" y="21600"/>
                  <a:pt x="12649" y="19068"/>
                </a:cubicBezTo>
                <a:cubicBezTo>
                  <a:pt x="12688" y="19025"/>
                  <a:pt x="12721" y="18978"/>
                  <a:pt x="12759" y="18934"/>
                </a:cubicBezTo>
                <a:cubicBezTo>
                  <a:pt x="12820" y="18877"/>
                  <a:pt x="12881" y="18821"/>
                  <a:pt x="12941" y="18763"/>
                </a:cubicBezTo>
                <a:cubicBezTo>
                  <a:pt x="13001" y="18703"/>
                  <a:pt x="13060" y="18642"/>
                  <a:pt x="13118" y="18580"/>
                </a:cubicBezTo>
                <a:lnTo>
                  <a:pt x="21599" y="9309"/>
                </a:lnTo>
                <a:lnTo>
                  <a:pt x="13348" y="0"/>
                </a:lnTo>
                <a:close/>
              </a:path>
            </a:pathLst>
          </a:custGeom>
          <a:solidFill>
            <a:srgbClr val="F6A818"/>
          </a:solidFill>
          <a:ln>
            <a:noFill/>
          </a:ln>
        </p:spPr>
        <p:txBody>
          <a:bodyPr lIns="71437" tIns="71437" rIns="71437" bIns="71437" anchor="ctr"/>
          <a:lstStyle/>
          <a:p>
            <a:endParaRPr lang="zh-CN" altLang="en-US">
              <a:cs typeface="+mn-ea"/>
              <a:sym typeface="+mn-lt"/>
            </a:endParaRPr>
          </a:p>
        </p:txBody>
      </p:sp>
      <p:sp>
        <p:nvSpPr>
          <p:cNvPr id="10" name="AutoShape 9"/>
          <p:cNvSpPr/>
          <p:nvPr/>
        </p:nvSpPr>
        <p:spPr bwMode="auto">
          <a:xfrm>
            <a:off x="5226450" y="2755895"/>
            <a:ext cx="1739100" cy="1553314"/>
          </a:xfrm>
          <a:custGeom>
            <a:avLst/>
            <a:gdLst>
              <a:gd name="T0" fmla="*/ 10800 w 21600"/>
              <a:gd name="T1" fmla="+- 0 10801 3"/>
              <a:gd name="T2" fmla="*/ 10801 h 21597"/>
              <a:gd name="T3" fmla="*/ 10800 w 21600"/>
              <a:gd name="T4" fmla="+- 0 10801 3"/>
              <a:gd name="T5" fmla="*/ 10801 h 21597"/>
              <a:gd name="T6" fmla="*/ 10800 w 21600"/>
              <a:gd name="T7" fmla="+- 0 10801 3"/>
              <a:gd name="T8" fmla="*/ 10801 h 21597"/>
              <a:gd name="T9" fmla="*/ 10800 w 21600"/>
              <a:gd name="T10" fmla="+- 0 10801 3"/>
              <a:gd name="T11" fmla="*/ 10801 h 21597"/>
            </a:gdLst>
            <a:ahLst/>
            <a:cxnLst>
              <a:cxn ang="0">
                <a:pos x="T0" y="T2"/>
              </a:cxn>
              <a:cxn ang="0">
                <a:pos x="T3" y="T5"/>
              </a:cxn>
              <a:cxn ang="0">
                <a:pos x="T6" y="T8"/>
              </a:cxn>
              <a:cxn ang="0">
                <a:pos x="T9" y="T11"/>
              </a:cxn>
            </a:cxnLst>
            <a:rect l="0" t="0" r="r" b="b"/>
            <a:pathLst>
              <a:path w="21600" h="21597">
                <a:moveTo>
                  <a:pt x="8272" y="1"/>
                </a:moveTo>
                <a:cubicBezTo>
                  <a:pt x="6968" y="34"/>
                  <a:pt x="5672" y="530"/>
                  <a:pt x="4594" y="1487"/>
                </a:cubicBezTo>
                <a:lnTo>
                  <a:pt x="0" y="6561"/>
                </a:lnTo>
                <a:lnTo>
                  <a:pt x="8849" y="17027"/>
                </a:lnTo>
                <a:lnTo>
                  <a:pt x="12932" y="21597"/>
                </a:lnTo>
                <a:lnTo>
                  <a:pt x="21599" y="11793"/>
                </a:lnTo>
                <a:lnTo>
                  <a:pt x="12977" y="2143"/>
                </a:lnTo>
                <a:cubicBezTo>
                  <a:pt x="12742" y="1879"/>
                  <a:pt x="12491" y="1643"/>
                  <a:pt x="12229" y="1431"/>
                </a:cubicBezTo>
                <a:cubicBezTo>
                  <a:pt x="11967" y="1220"/>
                  <a:pt x="11695" y="1033"/>
                  <a:pt x="11413" y="873"/>
                </a:cubicBezTo>
                <a:cubicBezTo>
                  <a:pt x="10609" y="370"/>
                  <a:pt x="9725" y="84"/>
                  <a:pt x="8832" y="16"/>
                </a:cubicBezTo>
                <a:cubicBezTo>
                  <a:pt x="8646" y="2"/>
                  <a:pt x="8459" y="-3"/>
                  <a:pt x="8272" y="1"/>
                </a:cubicBezTo>
                <a:close/>
              </a:path>
            </a:pathLst>
          </a:custGeom>
          <a:solidFill>
            <a:srgbClr val="269F93"/>
          </a:solidFill>
          <a:ln>
            <a:noFill/>
          </a:ln>
          <a:effectLst/>
        </p:spPr>
        <p:txBody>
          <a:bodyPr lIns="71437" tIns="71437" rIns="71437" bIns="71437" anchor="ctr"/>
          <a:lstStyle/>
          <a:p>
            <a:pPr defTabSz="584200">
              <a:lnSpc>
                <a:spcPct val="100000"/>
              </a:lnSpc>
              <a:defRPr/>
            </a:pPr>
            <a:endParaRPr lang="es-ES" sz="3200" b="0">
              <a:cs typeface="+mn-ea"/>
              <a:sym typeface="+mn-lt"/>
            </a:endParaRPr>
          </a:p>
        </p:txBody>
      </p:sp>
      <p:sp>
        <p:nvSpPr>
          <p:cNvPr id="11" name="AutoShape 11"/>
          <p:cNvSpPr/>
          <p:nvPr/>
        </p:nvSpPr>
        <p:spPr bwMode="auto">
          <a:xfrm>
            <a:off x="6332687" y="3282715"/>
            <a:ext cx="1806967" cy="1604214"/>
          </a:xfrm>
          <a:custGeom>
            <a:avLst/>
            <a:gdLst>
              <a:gd name="T0" fmla="*/ 10800 w 21600"/>
              <a:gd name="T1" fmla="*/ 10483 h 20967"/>
              <a:gd name="T2" fmla="*/ 10800 w 21600"/>
              <a:gd name="T3" fmla="*/ 10483 h 20967"/>
              <a:gd name="T4" fmla="*/ 10800 w 21600"/>
              <a:gd name="T5" fmla="*/ 10483 h 20967"/>
              <a:gd name="T6" fmla="*/ 10800 w 21600"/>
              <a:gd name="T7" fmla="*/ 10483 h 20967"/>
            </a:gdLst>
            <a:ahLst/>
            <a:cxnLst>
              <a:cxn ang="0">
                <a:pos x="T0" y="T1"/>
              </a:cxn>
              <a:cxn ang="0">
                <a:pos x="T2" y="T3"/>
              </a:cxn>
              <a:cxn ang="0">
                <a:pos x="T4" y="T5"/>
              </a:cxn>
              <a:cxn ang="0">
                <a:pos x="T6" y="T7"/>
              </a:cxn>
            </a:cxnLst>
            <a:rect l="0" t="0" r="r" b="b"/>
            <a:pathLst>
              <a:path w="21600" h="20967">
                <a:moveTo>
                  <a:pt x="13348" y="0"/>
                </a:moveTo>
                <a:lnTo>
                  <a:pt x="8468" y="5332"/>
                </a:lnTo>
                <a:lnTo>
                  <a:pt x="8437" y="5298"/>
                </a:lnTo>
                <a:lnTo>
                  <a:pt x="0" y="14404"/>
                </a:lnTo>
                <a:lnTo>
                  <a:pt x="4265" y="19068"/>
                </a:lnTo>
                <a:cubicBezTo>
                  <a:pt x="6580" y="21599"/>
                  <a:pt x="10334" y="21599"/>
                  <a:pt x="12649" y="19068"/>
                </a:cubicBezTo>
                <a:cubicBezTo>
                  <a:pt x="12688" y="19025"/>
                  <a:pt x="12721" y="18978"/>
                  <a:pt x="12759" y="18934"/>
                </a:cubicBezTo>
                <a:cubicBezTo>
                  <a:pt x="12820" y="18877"/>
                  <a:pt x="12881" y="18821"/>
                  <a:pt x="12941" y="18763"/>
                </a:cubicBezTo>
                <a:cubicBezTo>
                  <a:pt x="13001" y="18703"/>
                  <a:pt x="13060" y="18642"/>
                  <a:pt x="13118" y="18580"/>
                </a:cubicBezTo>
                <a:lnTo>
                  <a:pt x="21599" y="9309"/>
                </a:lnTo>
                <a:lnTo>
                  <a:pt x="13348" y="0"/>
                </a:lnTo>
                <a:close/>
              </a:path>
            </a:pathLst>
          </a:custGeom>
          <a:solidFill>
            <a:srgbClr val="EA1565"/>
          </a:solidFill>
          <a:ln>
            <a:noFill/>
          </a:ln>
          <a:effectLst/>
        </p:spPr>
        <p:txBody>
          <a:bodyPr lIns="71437" tIns="71437" rIns="71437" bIns="71437" anchor="ctr"/>
          <a:lstStyle/>
          <a:p>
            <a:pPr defTabSz="584200">
              <a:lnSpc>
                <a:spcPct val="100000"/>
              </a:lnSpc>
              <a:defRPr/>
            </a:pPr>
            <a:endParaRPr lang="es-ES" sz="3200" b="0">
              <a:cs typeface="+mn-ea"/>
              <a:sym typeface="+mn-lt"/>
            </a:endParaRPr>
          </a:p>
        </p:txBody>
      </p:sp>
      <p:sp>
        <p:nvSpPr>
          <p:cNvPr id="12" name="AutoShape 13"/>
          <p:cNvSpPr/>
          <p:nvPr/>
        </p:nvSpPr>
        <p:spPr bwMode="auto">
          <a:xfrm>
            <a:off x="7516124" y="2460672"/>
            <a:ext cx="1457451" cy="14761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259" y="0"/>
                </a:moveTo>
                <a:cubicBezTo>
                  <a:pt x="1471" y="0"/>
                  <a:pt x="22" y="1433"/>
                  <a:pt x="23" y="3199"/>
                </a:cubicBezTo>
                <a:cubicBezTo>
                  <a:pt x="23" y="4966"/>
                  <a:pt x="1471" y="6397"/>
                  <a:pt x="3259" y="6397"/>
                </a:cubicBezTo>
                <a:lnTo>
                  <a:pt x="4654" y="6397"/>
                </a:lnTo>
                <a:lnTo>
                  <a:pt x="0" y="10992"/>
                </a:lnTo>
                <a:lnTo>
                  <a:pt x="10107" y="21543"/>
                </a:lnTo>
                <a:lnTo>
                  <a:pt x="15126" y="16585"/>
                </a:lnTo>
                <a:lnTo>
                  <a:pt x="15126" y="18399"/>
                </a:lnTo>
                <a:cubicBezTo>
                  <a:pt x="15126" y="20166"/>
                  <a:pt x="16574" y="21599"/>
                  <a:pt x="18363" y="21600"/>
                </a:cubicBezTo>
                <a:cubicBezTo>
                  <a:pt x="20151" y="21600"/>
                  <a:pt x="21600" y="20166"/>
                  <a:pt x="21599" y="18399"/>
                </a:cubicBezTo>
                <a:lnTo>
                  <a:pt x="21599" y="3320"/>
                </a:lnTo>
                <a:cubicBezTo>
                  <a:pt x="21599" y="3057"/>
                  <a:pt x="21557" y="2805"/>
                  <a:pt x="21499" y="2561"/>
                </a:cubicBezTo>
                <a:cubicBezTo>
                  <a:pt x="21498" y="2559"/>
                  <a:pt x="21499" y="2557"/>
                  <a:pt x="21499" y="2555"/>
                </a:cubicBezTo>
                <a:cubicBezTo>
                  <a:pt x="21348" y="1827"/>
                  <a:pt x="20946" y="1187"/>
                  <a:pt x="20386" y="730"/>
                </a:cubicBezTo>
                <a:cubicBezTo>
                  <a:pt x="19826" y="274"/>
                  <a:pt x="19109" y="0"/>
                  <a:pt x="18327" y="0"/>
                </a:cubicBezTo>
                <a:lnTo>
                  <a:pt x="3259" y="0"/>
                </a:lnTo>
                <a:close/>
              </a:path>
            </a:pathLst>
          </a:custGeom>
          <a:solidFill>
            <a:srgbClr val="1D8DD1"/>
          </a:solidFill>
          <a:ln>
            <a:noFill/>
          </a:ln>
          <a:effectLst/>
        </p:spPr>
        <p:txBody>
          <a:bodyPr lIns="71437" tIns="71437" rIns="71437" bIns="71437" anchor="ctr"/>
          <a:lstStyle/>
          <a:p>
            <a:pPr defTabSz="584200">
              <a:lnSpc>
                <a:spcPct val="100000"/>
              </a:lnSpc>
              <a:defRPr/>
            </a:pPr>
            <a:endParaRPr lang="es-ES" sz="3200" b="0">
              <a:cs typeface="+mn-ea"/>
              <a:sym typeface="+mn-lt"/>
            </a:endParaRPr>
          </a:p>
        </p:txBody>
      </p:sp>
      <p:sp>
        <p:nvSpPr>
          <p:cNvPr id="13" name="AutoShape 17"/>
          <p:cNvSpPr/>
          <p:nvPr/>
        </p:nvSpPr>
        <p:spPr bwMode="auto">
          <a:xfrm>
            <a:off x="1663665" y="2414651"/>
            <a:ext cx="1845991" cy="4072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2400" b="0" dirty="0">
                <a:solidFill>
                  <a:srgbClr val="53585F"/>
                </a:solidFill>
                <a:latin typeface="+mn-lt"/>
                <a:ea typeface="+mn-ea"/>
                <a:cs typeface="+mn-ea"/>
                <a:sym typeface="+mn-lt"/>
              </a:rPr>
              <a:t>20 </a:t>
            </a:r>
            <a:r>
              <a:rPr lang="es-ES" altLang="zh-CN" sz="2400" dirty="0">
                <a:solidFill>
                  <a:srgbClr val="53585F"/>
                </a:solidFill>
                <a:latin typeface="+mn-lt"/>
                <a:ea typeface="+mn-ea"/>
                <a:cs typeface="+mn-ea"/>
                <a:sym typeface="+mn-lt"/>
              </a:rPr>
              <a:t>%</a:t>
            </a:r>
            <a:endParaRPr lang="es-ES" altLang="zh-CN" sz="1100" dirty="0">
              <a:latin typeface="+mn-lt"/>
              <a:ea typeface="+mn-ea"/>
              <a:cs typeface="+mn-ea"/>
              <a:sym typeface="+mn-lt"/>
            </a:endParaRPr>
          </a:p>
        </p:txBody>
      </p:sp>
      <p:sp>
        <p:nvSpPr>
          <p:cNvPr id="14" name="AutoShape 20"/>
          <p:cNvSpPr/>
          <p:nvPr/>
        </p:nvSpPr>
        <p:spPr bwMode="auto">
          <a:xfrm>
            <a:off x="3803886" y="4990848"/>
            <a:ext cx="1846839" cy="4072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2400" b="0" dirty="0">
                <a:solidFill>
                  <a:srgbClr val="53585F"/>
                </a:solidFill>
                <a:latin typeface="+mn-lt"/>
                <a:ea typeface="+mn-ea"/>
                <a:cs typeface="+mn-ea"/>
                <a:sym typeface="+mn-lt"/>
              </a:rPr>
              <a:t>20 </a:t>
            </a:r>
            <a:r>
              <a:rPr lang="es-ES" altLang="zh-CN" sz="2400" dirty="0">
                <a:solidFill>
                  <a:srgbClr val="53585F"/>
                </a:solidFill>
                <a:latin typeface="+mn-lt"/>
                <a:ea typeface="+mn-ea"/>
                <a:cs typeface="+mn-ea"/>
                <a:sym typeface="+mn-lt"/>
              </a:rPr>
              <a:t>%</a:t>
            </a:r>
            <a:endParaRPr lang="es-ES" altLang="zh-CN" sz="1100" dirty="0">
              <a:latin typeface="+mn-lt"/>
              <a:ea typeface="+mn-ea"/>
              <a:cs typeface="+mn-ea"/>
              <a:sym typeface="+mn-lt"/>
            </a:endParaRPr>
          </a:p>
        </p:txBody>
      </p:sp>
      <p:sp>
        <p:nvSpPr>
          <p:cNvPr id="15" name="AutoShape 23"/>
          <p:cNvSpPr/>
          <p:nvPr/>
        </p:nvSpPr>
        <p:spPr bwMode="auto">
          <a:xfrm>
            <a:off x="6262562" y="4990848"/>
            <a:ext cx="1845991" cy="4072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60000"/>
              </a:lnSpc>
            </a:pPr>
            <a:r>
              <a:rPr lang="es-ES" altLang="zh-CN" sz="2400" b="0" dirty="0">
                <a:solidFill>
                  <a:srgbClr val="53585F"/>
                </a:solidFill>
                <a:latin typeface="+mn-lt"/>
                <a:ea typeface="+mn-ea"/>
                <a:cs typeface="+mn-ea"/>
                <a:sym typeface="+mn-lt"/>
              </a:rPr>
              <a:t>20 </a:t>
            </a:r>
            <a:r>
              <a:rPr lang="es-ES" altLang="zh-CN" sz="2400" dirty="0">
                <a:solidFill>
                  <a:srgbClr val="53585F"/>
                </a:solidFill>
                <a:latin typeface="+mn-lt"/>
                <a:ea typeface="+mn-ea"/>
                <a:cs typeface="+mn-ea"/>
                <a:sym typeface="+mn-lt"/>
              </a:rPr>
              <a:t>%</a:t>
            </a:r>
            <a:endParaRPr lang="es-ES" altLang="zh-CN" sz="1100" dirty="0">
              <a:latin typeface="+mn-lt"/>
              <a:ea typeface="+mn-ea"/>
              <a:cs typeface="+mn-ea"/>
              <a:sym typeface="+mn-lt"/>
            </a:endParaRPr>
          </a:p>
        </p:txBody>
      </p:sp>
      <p:sp>
        <p:nvSpPr>
          <p:cNvPr id="17" name="文本框 16"/>
          <p:cNvSpPr txBox="1"/>
          <p:nvPr/>
        </p:nvSpPr>
        <p:spPr>
          <a:xfrm rot="2655209">
            <a:off x="2951749" y="3237998"/>
            <a:ext cx="1761646" cy="400110"/>
          </a:xfrm>
          <a:prstGeom prst="rect">
            <a:avLst/>
          </a:prstGeom>
          <a:noFill/>
        </p:spPr>
        <p:txBody>
          <a:bodyPr wrap="square" rtlCol="0">
            <a:spAutoFit/>
          </a:bodyPr>
          <a:lstStyle/>
          <a:p>
            <a:pPr algn="ctr"/>
            <a:r>
              <a:rPr lang="en-US" altLang="zh-CN" sz="2000" dirty="0">
                <a:solidFill>
                  <a:schemeClr val="bg1"/>
                </a:solidFill>
                <a:cs typeface="+mn-ea"/>
                <a:sym typeface="+mn-lt"/>
              </a:rPr>
              <a:t>text here</a:t>
            </a:r>
            <a:endParaRPr lang="zh-CN" altLang="en-US" sz="2000" dirty="0">
              <a:solidFill>
                <a:schemeClr val="bg1"/>
              </a:solidFill>
              <a:cs typeface="+mn-ea"/>
              <a:sym typeface="+mn-lt"/>
            </a:endParaRPr>
          </a:p>
        </p:txBody>
      </p:sp>
      <p:sp>
        <p:nvSpPr>
          <p:cNvPr id="23" name="文本框 22"/>
          <p:cNvSpPr txBox="1"/>
          <p:nvPr/>
        </p:nvSpPr>
        <p:spPr>
          <a:xfrm rot="2655209">
            <a:off x="5178073" y="3237997"/>
            <a:ext cx="1761646" cy="400110"/>
          </a:xfrm>
          <a:prstGeom prst="rect">
            <a:avLst/>
          </a:prstGeom>
          <a:noFill/>
        </p:spPr>
        <p:txBody>
          <a:bodyPr wrap="square" rtlCol="0">
            <a:spAutoFit/>
          </a:bodyPr>
          <a:lstStyle/>
          <a:p>
            <a:pPr algn="ctr"/>
            <a:r>
              <a:rPr lang="en-US" altLang="zh-CN" sz="2000" dirty="0">
                <a:solidFill>
                  <a:schemeClr val="bg1"/>
                </a:solidFill>
                <a:cs typeface="+mn-ea"/>
                <a:sym typeface="+mn-lt"/>
              </a:rPr>
              <a:t>text here</a:t>
            </a:r>
            <a:endParaRPr lang="zh-CN" altLang="en-US" sz="2000" dirty="0">
              <a:solidFill>
                <a:schemeClr val="bg1"/>
              </a:solidFill>
              <a:cs typeface="+mn-ea"/>
              <a:sym typeface="+mn-lt"/>
            </a:endParaRPr>
          </a:p>
        </p:txBody>
      </p:sp>
      <p:sp>
        <p:nvSpPr>
          <p:cNvPr id="24" name="文本框 23"/>
          <p:cNvSpPr txBox="1"/>
          <p:nvPr/>
        </p:nvSpPr>
        <p:spPr>
          <a:xfrm rot="18992240">
            <a:off x="4046442" y="3891655"/>
            <a:ext cx="1761646" cy="400110"/>
          </a:xfrm>
          <a:prstGeom prst="rect">
            <a:avLst/>
          </a:prstGeom>
          <a:noFill/>
        </p:spPr>
        <p:txBody>
          <a:bodyPr wrap="square" rtlCol="0">
            <a:spAutoFit/>
          </a:bodyPr>
          <a:lstStyle/>
          <a:p>
            <a:pPr algn="ctr"/>
            <a:r>
              <a:rPr lang="en-US" altLang="zh-CN" sz="2000" dirty="0">
                <a:solidFill>
                  <a:schemeClr val="bg1"/>
                </a:solidFill>
                <a:cs typeface="+mn-ea"/>
                <a:sym typeface="+mn-lt"/>
              </a:rPr>
              <a:t>text here</a:t>
            </a:r>
            <a:endParaRPr lang="zh-CN" altLang="en-US" sz="2000" dirty="0">
              <a:solidFill>
                <a:schemeClr val="bg1"/>
              </a:solidFill>
              <a:cs typeface="+mn-ea"/>
              <a:sym typeface="+mn-lt"/>
            </a:endParaRPr>
          </a:p>
        </p:txBody>
      </p:sp>
      <p:sp>
        <p:nvSpPr>
          <p:cNvPr id="25" name="文本框 24"/>
          <p:cNvSpPr txBox="1"/>
          <p:nvPr/>
        </p:nvSpPr>
        <p:spPr>
          <a:xfrm rot="18992240">
            <a:off x="6450794" y="3891655"/>
            <a:ext cx="1761646" cy="400110"/>
          </a:xfrm>
          <a:prstGeom prst="rect">
            <a:avLst/>
          </a:prstGeom>
          <a:noFill/>
        </p:spPr>
        <p:txBody>
          <a:bodyPr wrap="square" rtlCol="0">
            <a:spAutoFit/>
          </a:bodyPr>
          <a:lstStyle/>
          <a:p>
            <a:pPr algn="ctr"/>
            <a:r>
              <a:rPr lang="en-US" altLang="zh-CN" sz="2000" dirty="0">
                <a:solidFill>
                  <a:schemeClr val="bg1"/>
                </a:solidFill>
                <a:cs typeface="+mn-ea"/>
                <a:sym typeface="+mn-lt"/>
              </a:rPr>
              <a:t>text here</a:t>
            </a:r>
            <a:endParaRPr lang="zh-CN" altLang="en-US" sz="2000" dirty="0">
              <a:solidFill>
                <a:schemeClr val="bg1"/>
              </a:solidFill>
              <a:cs typeface="+mn-ea"/>
              <a:sym typeface="+mn-lt"/>
            </a:endParaRPr>
          </a:p>
        </p:txBody>
      </p:sp>
      <p:sp>
        <p:nvSpPr>
          <p:cNvPr id="26" name="文本框 25"/>
          <p:cNvSpPr txBox="1"/>
          <p:nvPr/>
        </p:nvSpPr>
        <p:spPr>
          <a:xfrm rot="18992240">
            <a:off x="7392038" y="2922524"/>
            <a:ext cx="1761646" cy="400110"/>
          </a:xfrm>
          <a:prstGeom prst="rect">
            <a:avLst/>
          </a:prstGeom>
          <a:noFill/>
        </p:spPr>
        <p:txBody>
          <a:bodyPr wrap="square" rtlCol="0">
            <a:spAutoFit/>
          </a:bodyPr>
          <a:lstStyle/>
          <a:p>
            <a:pPr algn="ctr"/>
            <a:r>
              <a:rPr lang="en-US" altLang="zh-CN" sz="2000" dirty="0">
                <a:solidFill>
                  <a:schemeClr val="bg1"/>
                </a:solidFill>
                <a:cs typeface="+mn-ea"/>
                <a:sym typeface="+mn-lt"/>
              </a:rPr>
              <a:t>text here</a:t>
            </a:r>
            <a:endParaRPr lang="zh-CN" altLang="en-US" sz="2000" dirty="0">
              <a:solidFill>
                <a:schemeClr val="bg1"/>
              </a:solidFill>
              <a:cs typeface="+mn-ea"/>
              <a:sym typeface="+mn-lt"/>
            </a:endParaRPr>
          </a:p>
        </p:txBody>
      </p:sp>
      <p:sp>
        <p:nvSpPr>
          <p:cNvPr id="27" name="文本框 26"/>
          <p:cNvSpPr txBox="1"/>
          <p:nvPr/>
        </p:nvSpPr>
        <p:spPr>
          <a:xfrm>
            <a:off x="971293" y="2963729"/>
            <a:ext cx="2045508"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28" name="文本框 27"/>
          <p:cNvSpPr txBox="1"/>
          <p:nvPr/>
        </p:nvSpPr>
        <p:spPr>
          <a:xfrm>
            <a:off x="1986633" y="2735324"/>
            <a:ext cx="1030168" cy="338554"/>
          </a:xfrm>
          <a:prstGeom prst="rect">
            <a:avLst/>
          </a:prstGeom>
          <a:noFill/>
        </p:spPr>
        <p:txBody>
          <a:bodyPr wrap="square" rtlCol="0">
            <a:spAutoFit/>
          </a:bodyPr>
          <a:lstStyle/>
          <a:p>
            <a:pPr algn="r"/>
            <a:r>
              <a:rPr lang="zh-CN" altLang="en-US" sz="1600" dirty="0">
                <a:solidFill>
                  <a:schemeClr val="tx1">
                    <a:lumMod val="75000"/>
                    <a:lumOff val="25000"/>
                  </a:schemeClr>
                </a:solidFill>
                <a:cs typeface="+mn-ea"/>
                <a:sym typeface="+mn-lt"/>
              </a:rPr>
              <a:t>编辑标题</a:t>
            </a:r>
          </a:p>
        </p:txBody>
      </p:sp>
      <p:sp>
        <p:nvSpPr>
          <p:cNvPr id="29" name="文本框 28"/>
          <p:cNvSpPr txBox="1"/>
          <p:nvPr/>
        </p:nvSpPr>
        <p:spPr>
          <a:xfrm>
            <a:off x="3127575" y="5530395"/>
            <a:ext cx="2045508"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30" name="文本框 29"/>
          <p:cNvSpPr txBox="1"/>
          <p:nvPr/>
        </p:nvSpPr>
        <p:spPr>
          <a:xfrm>
            <a:off x="4142915" y="5301990"/>
            <a:ext cx="1030168" cy="338554"/>
          </a:xfrm>
          <a:prstGeom prst="rect">
            <a:avLst/>
          </a:prstGeom>
          <a:noFill/>
        </p:spPr>
        <p:txBody>
          <a:bodyPr wrap="square" rtlCol="0">
            <a:spAutoFit/>
          </a:bodyPr>
          <a:lstStyle/>
          <a:p>
            <a:pPr algn="r"/>
            <a:r>
              <a:rPr lang="zh-CN" altLang="en-US" sz="1600" dirty="0">
                <a:solidFill>
                  <a:schemeClr val="tx1">
                    <a:lumMod val="75000"/>
                    <a:lumOff val="25000"/>
                  </a:schemeClr>
                </a:solidFill>
                <a:cs typeface="+mn-ea"/>
                <a:sym typeface="+mn-lt"/>
              </a:rPr>
              <a:t>编辑标题</a:t>
            </a:r>
          </a:p>
        </p:txBody>
      </p:sp>
      <p:sp>
        <p:nvSpPr>
          <p:cNvPr id="31" name="文本框 30"/>
          <p:cNvSpPr txBox="1"/>
          <p:nvPr/>
        </p:nvSpPr>
        <p:spPr>
          <a:xfrm>
            <a:off x="5643311" y="5530395"/>
            <a:ext cx="2045508"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32" name="文本框 31"/>
          <p:cNvSpPr txBox="1"/>
          <p:nvPr/>
        </p:nvSpPr>
        <p:spPr>
          <a:xfrm>
            <a:off x="6658651" y="5301990"/>
            <a:ext cx="1030168" cy="338554"/>
          </a:xfrm>
          <a:prstGeom prst="rect">
            <a:avLst/>
          </a:prstGeom>
          <a:noFill/>
        </p:spPr>
        <p:txBody>
          <a:bodyPr wrap="square" rtlCol="0">
            <a:spAutoFit/>
          </a:bodyPr>
          <a:lstStyle/>
          <a:p>
            <a:pPr algn="r"/>
            <a:r>
              <a:rPr lang="zh-CN" altLang="en-US" sz="1600" dirty="0">
                <a:solidFill>
                  <a:schemeClr val="tx1">
                    <a:lumMod val="75000"/>
                    <a:lumOff val="25000"/>
                  </a:schemeClr>
                </a:solidFill>
                <a:cs typeface="+mn-ea"/>
                <a:sym typeface="+mn-lt"/>
              </a:rPr>
              <a:t>编辑标题</a:t>
            </a:r>
          </a:p>
        </p:txBody>
      </p:sp>
      <p:sp>
        <p:nvSpPr>
          <p:cNvPr id="33" name="AutoShape 23"/>
          <p:cNvSpPr/>
          <p:nvPr/>
        </p:nvSpPr>
        <p:spPr bwMode="auto">
          <a:xfrm>
            <a:off x="9255169" y="2424182"/>
            <a:ext cx="1845991" cy="4072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60000"/>
              </a:lnSpc>
            </a:pPr>
            <a:r>
              <a:rPr lang="es-ES" altLang="zh-CN" sz="2400" b="0" dirty="0">
                <a:solidFill>
                  <a:srgbClr val="53585F"/>
                </a:solidFill>
                <a:latin typeface="+mn-lt"/>
                <a:ea typeface="+mn-ea"/>
                <a:cs typeface="+mn-ea"/>
                <a:sym typeface="+mn-lt"/>
              </a:rPr>
              <a:t>20 </a:t>
            </a:r>
            <a:r>
              <a:rPr lang="es-ES" altLang="zh-CN" sz="2400" dirty="0">
                <a:solidFill>
                  <a:srgbClr val="53585F"/>
                </a:solidFill>
                <a:latin typeface="+mn-lt"/>
                <a:ea typeface="+mn-ea"/>
                <a:cs typeface="+mn-ea"/>
                <a:sym typeface="+mn-lt"/>
              </a:rPr>
              <a:t>%</a:t>
            </a:r>
            <a:endParaRPr lang="es-ES" altLang="zh-CN" sz="1100" dirty="0">
              <a:latin typeface="+mn-lt"/>
              <a:ea typeface="+mn-ea"/>
              <a:cs typeface="+mn-ea"/>
              <a:sym typeface="+mn-lt"/>
            </a:endParaRPr>
          </a:p>
        </p:txBody>
      </p:sp>
      <p:sp>
        <p:nvSpPr>
          <p:cNvPr id="34" name="文本框 33"/>
          <p:cNvSpPr txBox="1"/>
          <p:nvPr/>
        </p:nvSpPr>
        <p:spPr>
          <a:xfrm>
            <a:off x="9155411" y="2963729"/>
            <a:ext cx="2045508"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35" name="文本框 34"/>
          <p:cNvSpPr txBox="1"/>
          <p:nvPr/>
        </p:nvSpPr>
        <p:spPr>
          <a:xfrm>
            <a:off x="9155411" y="2735324"/>
            <a:ext cx="1030168" cy="338554"/>
          </a:xfrm>
          <a:prstGeom prst="rect">
            <a:avLst/>
          </a:prstGeom>
          <a:noFill/>
        </p:spPr>
        <p:txBody>
          <a:bodyPr wrap="square" rtlCol="0">
            <a:spAutoFit/>
          </a:bodyPr>
          <a:lstStyle/>
          <a:p>
            <a:r>
              <a:rPr lang="zh-CN" altLang="en-US" sz="1600" dirty="0">
                <a:solidFill>
                  <a:schemeClr val="tx1">
                    <a:lumMod val="75000"/>
                    <a:lumOff val="25000"/>
                  </a:schemeClr>
                </a:solidFill>
                <a:cs typeface="+mn-ea"/>
                <a:sym typeface="+mn-lt"/>
              </a:rPr>
              <a:t>编辑标题</a:t>
            </a:r>
          </a:p>
        </p:txBody>
      </p:sp>
      <p:sp>
        <p:nvSpPr>
          <p:cNvPr id="36" name="矩形 35"/>
          <p:cNvSpPr/>
          <p:nvPr/>
        </p:nvSpPr>
        <p:spPr>
          <a:xfrm>
            <a:off x="1006106" y="1234939"/>
            <a:ext cx="2339102" cy="650306"/>
          </a:xfrm>
          <a:prstGeom prst="rect">
            <a:avLst/>
          </a:prstGeom>
        </p:spPr>
        <p:txBody>
          <a:bodyPr wrap="none">
            <a:spAutoFit/>
          </a:bodyPr>
          <a:lstStyle/>
          <a:p>
            <a:pPr>
              <a:lnSpc>
                <a:spcPct val="175000"/>
              </a:lnSpc>
            </a:pPr>
            <a:r>
              <a:rPr lang="zh-CN" altLang="en-US" sz="2400" dirty="0">
                <a:solidFill>
                  <a:schemeClr val="tx1">
                    <a:lumMod val="75000"/>
                    <a:lumOff val="25000"/>
                  </a:schemeClr>
                </a:solidFill>
                <a:cs typeface="+mn-ea"/>
                <a:sym typeface="+mn-lt"/>
              </a:rPr>
              <a:t>工作亮点总结：</a:t>
            </a:r>
            <a:endParaRPr lang="en-US" altLang="zh-CN" sz="12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screen"/>
          <a:stretch>
            <a:fillRect/>
          </a:stretch>
        </p:blipFill>
        <p:spPr>
          <a:xfrm>
            <a:off x="10970400" y="6007875"/>
            <a:ext cx="1066800" cy="1111250"/>
          </a:xfrm>
          <a:prstGeom prst="rect">
            <a:avLst/>
          </a:prstGeom>
        </p:spPr>
      </p:pic>
      <p:pic>
        <p:nvPicPr>
          <p:cNvPr id="18" name="图片 17"/>
          <p:cNvPicPr>
            <a:picLocks noChangeAspect="1"/>
          </p:cNvPicPr>
          <p:nvPr/>
        </p:nvPicPr>
        <p:blipFill>
          <a:blip r:embed="rId4" cstate="screen"/>
          <a:stretch>
            <a:fillRect/>
          </a:stretch>
        </p:blipFill>
        <p:spPr>
          <a:xfrm>
            <a:off x="-609600" y="50800"/>
            <a:ext cx="1260300" cy="1176744"/>
          </a:xfrm>
          <a:prstGeom prst="rect">
            <a:avLst/>
          </a:prstGeom>
        </p:spPr>
      </p:pic>
      <p:pic>
        <p:nvPicPr>
          <p:cNvPr id="19" name="图片 18"/>
          <p:cNvPicPr>
            <a:picLocks noChangeAspect="1"/>
          </p:cNvPicPr>
          <p:nvPr/>
        </p:nvPicPr>
        <p:blipFill>
          <a:blip r:embed="rId4" cstate="screen"/>
          <a:stretch>
            <a:fillRect/>
          </a:stretch>
        </p:blipFill>
        <p:spPr>
          <a:xfrm>
            <a:off x="127000" y="-203200"/>
            <a:ext cx="1260300" cy="1176744"/>
          </a:xfrm>
          <a:prstGeom prst="rect">
            <a:avLst/>
          </a:prstGeom>
        </p:spPr>
      </p:pic>
      <p:pic>
        <p:nvPicPr>
          <p:cNvPr id="20" name="图片 19"/>
          <p:cNvPicPr>
            <a:picLocks noChangeAspect="1"/>
          </p:cNvPicPr>
          <p:nvPr/>
        </p:nvPicPr>
        <p:blipFill>
          <a:blip r:embed="rId3" cstate="screen"/>
          <a:stretch>
            <a:fillRect/>
          </a:stretch>
        </p:blipFill>
        <p:spPr>
          <a:xfrm>
            <a:off x="11658600" y="5683250"/>
            <a:ext cx="1066800" cy="1111250"/>
          </a:xfrm>
          <a:prstGeom prst="rect">
            <a:avLst/>
          </a:prstGeom>
        </p:spPr>
      </p:pic>
      <p:sp>
        <p:nvSpPr>
          <p:cNvPr id="21" name="矩形 20"/>
          <p:cNvSpPr/>
          <p:nvPr/>
        </p:nvSpPr>
        <p:spPr>
          <a:xfrm>
            <a:off x="1006106" y="67834"/>
            <a:ext cx="2031325" cy="650306"/>
          </a:xfrm>
          <a:prstGeom prst="rect">
            <a:avLst/>
          </a:prstGeom>
        </p:spPr>
        <p:txBody>
          <a:bodyPr wrap="none">
            <a:spAutoFit/>
          </a:bodyPr>
          <a:lstStyle/>
          <a:p>
            <a:pPr>
              <a:lnSpc>
                <a:spcPct val="175000"/>
              </a:lnSpc>
            </a:pPr>
            <a:r>
              <a:rPr lang="zh-CN" altLang="en-US" sz="240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工作经验总结</a:t>
            </a:r>
          </a:p>
        </p:txBody>
      </p:sp>
      <p:sp>
        <p:nvSpPr>
          <p:cNvPr id="22" name="文本框 21"/>
          <p:cNvSpPr txBox="1"/>
          <p:nvPr/>
        </p:nvSpPr>
        <p:spPr>
          <a:xfrm>
            <a:off x="948871" y="650164"/>
            <a:ext cx="5022106" cy="307777"/>
          </a:xfrm>
          <a:prstGeom prst="snip1Rect">
            <a:avLst>
              <a:gd name="adj" fmla="val 0"/>
            </a:avLst>
          </a:prstGeom>
          <a:noFill/>
          <a:ln w="28575">
            <a:noFill/>
          </a:ln>
        </p:spPr>
        <p:txBody>
          <a:bodyPr wrap="square" rtlCol="0">
            <a:spAutoFit/>
          </a:bodyPr>
          <a:lstStyle/>
          <a:p>
            <a:r>
              <a:rPr lang="en-US" altLang="zh-CN" sz="140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 Summary Of Work Experience</a:t>
            </a:r>
          </a:p>
        </p:txBody>
      </p:sp>
      <p:cxnSp>
        <p:nvCxnSpPr>
          <p:cNvPr id="8" name="Straight Connector 40"/>
          <p:cNvCxnSpPr/>
          <p:nvPr/>
        </p:nvCxnSpPr>
        <p:spPr>
          <a:xfrm>
            <a:off x="6095512" y="2304651"/>
            <a:ext cx="0" cy="4068332"/>
          </a:xfrm>
          <a:prstGeom prst="line">
            <a:avLst/>
          </a:prstGeom>
          <a:ln w="19050">
            <a:solidFill>
              <a:srgbClr val="1D8DD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 name="Oval 20"/>
          <p:cNvSpPr/>
          <p:nvPr/>
        </p:nvSpPr>
        <p:spPr>
          <a:xfrm>
            <a:off x="6435333" y="5251939"/>
            <a:ext cx="996408" cy="996409"/>
          </a:xfrm>
          <a:prstGeom prst="ellipse">
            <a:avLst/>
          </a:prstGeom>
          <a:solidFill>
            <a:srgbClr val="269F9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2"/>
              </a:solidFill>
              <a:cs typeface="+mn-ea"/>
              <a:sym typeface="+mn-lt"/>
            </a:endParaRPr>
          </a:p>
        </p:txBody>
      </p:sp>
      <p:sp>
        <p:nvSpPr>
          <p:cNvPr id="10" name="AutoShape 84"/>
          <p:cNvSpPr>
            <a:spLocks noChangeAspect="1"/>
          </p:cNvSpPr>
          <p:nvPr/>
        </p:nvSpPr>
        <p:spPr bwMode="auto">
          <a:xfrm>
            <a:off x="6718546" y="5534235"/>
            <a:ext cx="429981" cy="431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bg1"/>
          </a:solidFill>
          <a:ln>
            <a:noFill/>
          </a:ln>
          <a:effectLst/>
        </p:spPr>
        <p:txBody>
          <a:bodyPr lIns="101578" tIns="101578" rIns="101578" bIns="101578" anchor="ctr"/>
          <a:lstStyle/>
          <a:p>
            <a:pPr defTabSz="913765">
              <a:defRPr/>
            </a:pPr>
            <a:endParaRPr lang="es-ES" sz="6600" dirty="0">
              <a:solidFill>
                <a:srgbClr val="44CEB9"/>
              </a:solidFill>
              <a:effectLst>
                <a:outerShdw blurRad="38100" dist="38100" dir="2700000" algn="tl">
                  <a:srgbClr val="000000"/>
                </a:outerShdw>
              </a:effectLst>
              <a:cs typeface="+mn-ea"/>
              <a:sym typeface="+mn-lt"/>
            </a:endParaRPr>
          </a:p>
        </p:txBody>
      </p:sp>
      <p:sp>
        <p:nvSpPr>
          <p:cNvPr id="11" name="Oval 28"/>
          <p:cNvSpPr/>
          <p:nvPr/>
        </p:nvSpPr>
        <p:spPr>
          <a:xfrm>
            <a:off x="4768906" y="3842964"/>
            <a:ext cx="996408" cy="996409"/>
          </a:xfrm>
          <a:prstGeom prst="ellipse">
            <a:avLst/>
          </a:prstGeom>
          <a:solidFill>
            <a:srgbClr val="F6A81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2"/>
              </a:solidFill>
              <a:cs typeface="+mn-ea"/>
              <a:sym typeface="+mn-lt"/>
            </a:endParaRPr>
          </a:p>
        </p:txBody>
      </p:sp>
      <p:sp>
        <p:nvSpPr>
          <p:cNvPr id="12" name="Freeform 16"/>
          <p:cNvSpPr>
            <a:spLocks noChangeAspect="1" noChangeArrowheads="1"/>
          </p:cNvSpPr>
          <p:nvPr/>
        </p:nvSpPr>
        <p:spPr bwMode="auto">
          <a:xfrm>
            <a:off x="5086579" y="4057575"/>
            <a:ext cx="361062" cy="567186"/>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ffectLst/>
        </p:spPr>
        <p:txBody>
          <a:bodyPr wrap="none" lIns="182843" tIns="91422" rIns="182843" bIns="91422" anchor="ctr"/>
          <a:lstStyle/>
          <a:p>
            <a:pPr>
              <a:defRPr/>
            </a:pPr>
            <a:endParaRPr lang="en-US" sz="2400" dirty="0">
              <a:cs typeface="+mn-ea"/>
              <a:sym typeface="+mn-lt"/>
            </a:endParaRPr>
          </a:p>
        </p:txBody>
      </p:sp>
      <p:sp>
        <p:nvSpPr>
          <p:cNvPr id="13" name="Oval 14"/>
          <p:cNvSpPr/>
          <p:nvPr/>
        </p:nvSpPr>
        <p:spPr>
          <a:xfrm>
            <a:off x="6411823" y="2432591"/>
            <a:ext cx="996408" cy="996409"/>
          </a:xfrm>
          <a:prstGeom prst="ellipse">
            <a:avLst/>
          </a:prstGeom>
          <a:solidFill>
            <a:srgbClr val="1D8DD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2"/>
              </a:solidFill>
              <a:cs typeface="+mn-ea"/>
              <a:sym typeface="+mn-lt"/>
            </a:endParaRPr>
          </a:p>
        </p:txBody>
      </p:sp>
      <p:sp>
        <p:nvSpPr>
          <p:cNvPr id="14" name="AutoShape 123"/>
          <p:cNvSpPr>
            <a:spLocks noChangeAspect="1"/>
          </p:cNvSpPr>
          <p:nvPr/>
        </p:nvSpPr>
        <p:spPr bwMode="auto">
          <a:xfrm>
            <a:off x="6696284" y="2695616"/>
            <a:ext cx="427485" cy="4703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p:spPr>
        <p:txBody>
          <a:bodyPr lIns="50789" tIns="50789" rIns="50789" bIns="50789" anchor="ctr"/>
          <a:lstStyle/>
          <a:p>
            <a:pPr defTabSz="457200">
              <a:defRPr/>
            </a:pPr>
            <a:endParaRPr lang="es-ES" sz="3600" dirty="0">
              <a:solidFill>
                <a:srgbClr val="44CEB9"/>
              </a:solidFill>
              <a:effectLst>
                <a:outerShdw blurRad="38100" dist="38100" dir="2700000" algn="tl">
                  <a:srgbClr val="000000"/>
                </a:outerShdw>
              </a:effectLst>
              <a:cs typeface="+mn-ea"/>
              <a:sym typeface="+mn-lt"/>
            </a:endParaRPr>
          </a:p>
        </p:txBody>
      </p:sp>
      <p:sp>
        <p:nvSpPr>
          <p:cNvPr id="15" name="Oval 25"/>
          <p:cNvSpPr/>
          <p:nvPr/>
        </p:nvSpPr>
        <p:spPr>
          <a:xfrm>
            <a:off x="4768906" y="5251939"/>
            <a:ext cx="996408" cy="996409"/>
          </a:xfrm>
          <a:prstGeom prst="ellipse">
            <a:avLst/>
          </a:prstGeom>
          <a:solidFill>
            <a:srgbClr val="269F9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2"/>
              </a:solidFill>
              <a:cs typeface="+mn-ea"/>
              <a:sym typeface="+mn-lt"/>
            </a:endParaRPr>
          </a:p>
        </p:txBody>
      </p:sp>
      <p:sp>
        <p:nvSpPr>
          <p:cNvPr id="17" name="Freeform 48"/>
          <p:cNvSpPr>
            <a:spLocks noChangeAspect="1" noChangeArrowheads="1"/>
          </p:cNvSpPr>
          <p:nvPr/>
        </p:nvSpPr>
        <p:spPr bwMode="auto">
          <a:xfrm>
            <a:off x="5051449" y="5557092"/>
            <a:ext cx="466736" cy="412759"/>
          </a:xfrm>
          <a:custGeom>
            <a:avLst/>
            <a:gdLst>
              <a:gd name="connsiteX0" fmla="*/ 358785 w 512434"/>
              <a:gd name="connsiteY0" fmla="*/ 409158 h 453171"/>
              <a:gd name="connsiteX1" fmla="*/ 345300 w 512434"/>
              <a:gd name="connsiteY1" fmla="*/ 425866 h 453171"/>
              <a:gd name="connsiteX2" fmla="*/ 358785 w 512434"/>
              <a:gd name="connsiteY2" fmla="*/ 439722 h 453171"/>
              <a:gd name="connsiteX3" fmla="*/ 372270 w 512434"/>
              <a:gd name="connsiteY3" fmla="*/ 425866 h 453171"/>
              <a:gd name="connsiteX4" fmla="*/ 358785 w 512434"/>
              <a:gd name="connsiteY4" fmla="*/ 409158 h 453171"/>
              <a:gd name="connsiteX5" fmla="*/ 151153 w 512434"/>
              <a:gd name="connsiteY5" fmla="*/ 300585 h 453171"/>
              <a:gd name="connsiteX6" fmla="*/ 195731 w 512434"/>
              <a:gd name="connsiteY6" fmla="*/ 300585 h 453171"/>
              <a:gd name="connsiteX7" fmla="*/ 195731 w 512434"/>
              <a:gd name="connsiteY7" fmla="*/ 345175 h 453171"/>
              <a:gd name="connsiteX8" fmla="*/ 151153 w 512434"/>
              <a:gd name="connsiteY8" fmla="*/ 345175 h 453171"/>
              <a:gd name="connsiteX9" fmla="*/ 71978 w 512434"/>
              <a:gd name="connsiteY9" fmla="*/ 300585 h 453171"/>
              <a:gd name="connsiteX10" fmla="*/ 120152 w 512434"/>
              <a:gd name="connsiteY10" fmla="*/ 300585 h 453171"/>
              <a:gd name="connsiteX11" fmla="*/ 120152 w 512434"/>
              <a:gd name="connsiteY11" fmla="*/ 345175 h 453171"/>
              <a:gd name="connsiteX12" fmla="*/ 71978 w 512434"/>
              <a:gd name="connsiteY12" fmla="*/ 345175 h 453171"/>
              <a:gd name="connsiteX13" fmla="*/ 481786 w 512434"/>
              <a:gd name="connsiteY13" fmla="*/ 286492 h 453171"/>
              <a:gd name="connsiteX14" fmla="*/ 468300 w 512434"/>
              <a:gd name="connsiteY14" fmla="*/ 299940 h 453171"/>
              <a:gd name="connsiteX15" fmla="*/ 481786 w 512434"/>
              <a:gd name="connsiteY15" fmla="*/ 313389 h 453171"/>
              <a:gd name="connsiteX16" fmla="*/ 498948 w 512434"/>
              <a:gd name="connsiteY16" fmla="*/ 299940 h 453171"/>
              <a:gd name="connsiteX17" fmla="*/ 481786 w 512434"/>
              <a:gd name="connsiteY17" fmla="*/ 286492 h 453171"/>
              <a:gd name="connsiteX18" fmla="*/ 235785 w 512434"/>
              <a:gd name="connsiteY18" fmla="*/ 286492 h 453171"/>
              <a:gd name="connsiteX19" fmla="*/ 222300 w 512434"/>
              <a:gd name="connsiteY19" fmla="*/ 299940 h 453171"/>
              <a:gd name="connsiteX20" fmla="*/ 235785 w 512434"/>
              <a:gd name="connsiteY20" fmla="*/ 313389 h 453171"/>
              <a:gd name="connsiteX21" fmla="*/ 249270 w 512434"/>
              <a:gd name="connsiteY21" fmla="*/ 299940 h 453171"/>
              <a:gd name="connsiteX22" fmla="*/ 235785 w 512434"/>
              <a:gd name="connsiteY22" fmla="*/ 286492 h 453171"/>
              <a:gd name="connsiteX23" fmla="*/ 151153 w 512434"/>
              <a:gd name="connsiteY23" fmla="*/ 228588 h 453171"/>
              <a:gd name="connsiteX24" fmla="*/ 195731 w 512434"/>
              <a:gd name="connsiteY24" fmla="*/ 228588 h 453171"/>
              <a:gd name="connsiteX25" fmla="*/ 195731 w 512434"/>
              <a:gd name="connsiteY25" fmla="*/ 273178 h 453171"/>
              <a:gd name="connsiteX26" fmla="*/ 151153 w 512434"/>
              <a:gd name="connsiteY26" fmla="*/ 273178 h 453171"/>
              <a:gd name="connsiteX27" fmla="*/ 71978 w 512434"/>
              <a:gd name="connsiteY27" fmla="*/ 228588 h 453171"/>
              <a:gd name="connsiteX28" fmla="*/ 120152 w 512434"/>
              <a:gd name="connsiteY28" fmla="*/ 228588 h 453171"/>
              <a:gd name="connsiteX29" fmla="*/ 120152 w 512434"/>
              <a:gd name="connsiteY29" fmla="*/ 273178 h 453171"/>
              <a:gd name="connsiteX30" fmla="*/ 71978 w 512434"/>
              <a:gd name="connsiteY30" fmla="*/ 273178 h 453171"/>
              <a:gd name="connsiteX31" fmla="*/ 427028 w 512434"/>
              <a:gd name="connsiteY31" fmla="*/ 221695 h 453171"/>
              <a:gd name="connsiteX32" fmla="*/ 372270 w 512434"/>
              <a:gd name="connsiteY32" fmla="*/ 275896 h 453171"/>
              <a:gd name="connsiteX33" fmla="*/ 358785 w 512434"/>
              <a:gd name="connsiteY33" fmla="*/ 272636 h 453171"/>
              <a:gd name="connsiteX34" fmla="*/ 341622 w 512434"/>
              <a:gd name="connsiteY34" fmla="*/ 279564 h 453171"/>
              <a:gd name="connsiteX35" fmla="*/ 283596 w 512434"/>
              <a:gd name="connsiteY35" fmla="*/ 238404 h 453171"/>
              <a:gd name="connsiteX36" fmla="*/ 266433 w 512434"/>
              <a:gd name="connsiteY36" fmla="*/ 238404 h 453171"/>
              <a:gd name="connsiteX37" fmla="*/ 270111 w 512434"/>
              <a:gd name="connsiteY37" fmla="*/ 255520 h 453171"/>
              <a:gd name="connsiteX38" fmla="*/ 331406 w 512434"/>
              <a:gd name="connsiteY38" fmla="*/ 303200 h 453171"/>
              <a:gd name="connsiteX39" fmla="*/ 358785 w 512434"/>
              <a:gd name="connsiteY39" fmla="*/ 327245 h 453171"/>
              <a:gd name="connsiteX40" fmla="*/ 386164 w 512434"/>
              <a:gd name="connsiteY40" fmla="*/ 299940 h 453171"/>
              <a:gd name="connsiteX41" fmla="*/ 386164 w 512434"/>
              <a:gd name="connsiteY41" fmla="*/ 296680 h 453171"/>
              <a:gd name="connsiteX42" fmla="*/ 444191 w 512434"/>
              <a:gd name="connsiteY42" fmla="*/ 238404 h 453171"/>
              <a:gd name="connsiteX43" fmla="*/ 444191 w 512434"/>
              <a:gd name="connsiteY43" fmla="*/ 221695 h 453171"/>
              <a:gd name="connsiteX44" fmla="*/ 427028 w 512434"/>
              <a:gd name="connsiteY44" fmla="*/ 221695 h 453171"/>
              <a:gd name="connsiteX45" fmla="*/ 358785 w 512434"/>
              <a:gd name="connsiteY45" fmla="*/ 163826 h 453171"/>
              <a:gd name="connsiteX46" fmla="*/ 345300 w 512434"/>
              <a:gd name="connsiteY46" fmla="*/ 177274 h 453171"/>
              <a:gd name="connsiteX47" fmla="*/ 358785 w 512434"/>
              <a:gd name="connsiteY47" fmla="*/ 190723 h 453171"/>
              <a:gd name="connsiteX48" fmla="*/ 372270 w 512434"/>
              <a:gd name="connsiteY48" fmla="*/ 177274 h 453171"/>
              <a:gd name="connsiteX49" fmla="*/ 358785 w 512434"/>
              <a:gd name="connsiteY49" fmla="*/ 163826 h 453171"/>
              <a:gd name="connsiteX50" fmla="*/ 151153 w 512434"/>
              <a:gd name="connsiteY50" fmla="*/ 156592 h 453171"/>
              <a:gd name="connsiteX51" fmla="*/ 195731 w 512434"/>
              <a:gd name="connsiteY51" fmla="*/ 156592 h 453171"/>
              <a:gd name="connsiteX52" fmla="*/ 195731 w 512434"/>
              <a:gd name="connsiteY52" fmla="*/ 201182 h 453171"/>
              <a:gd name="connsiteX53" fmla="*/ 151153 w 512434"/>
              <a:gd name="connsiteY53" fmla="*/ 201182 h 453171"/>
              <a:gd name="connsiteX54" fmla="*/ 37595 w 512434"/>
              <a:gd name="connsiteY54" fmla="*/ 102289 h 453171"/>
              <a:gd name="connsiteX55" fmla="*/ 37595 w 512434"/>
              <a:gd name="connsiteY55" fmla="*/ 374925 h 453171"/>
              <a:gd name="connsiteX56" fmla="*/ 228838 w 512434"/>
              <a:gd name="connsiteY56" fmla="*/ 374925 h 453171"/>
              <a:gd name="connsiteX57" fmla="*/ 208406 w 512434"/>
              <a:gd name="connsiteY57" fmla="*/ 299940 h 453171"/>
              <a:gd name="connsiteX58" fmla="*/ 246001 w 512434"/>
              <a:gd name="connsiteY58" fmla="*/ 201318 h 453171"/>
              <a:gd name="connsiteX59" fmla="*/ 225569 w 512434"/>
              <a:gd name="connsiteY59" fmla="*/ 201318 h 453171"/>
              <a:gd name="connsiteX60" fmla="*/ 225569 w 512434"/>
              <a:gd name="connsiteY60" fmla="*/ 156898 h 453171"/>
              <a:gd name="connsiteX61" fmla="*/ 270111 w 512434"/>
              <a:gd name="connsiteY61" fmla="*/ 156898 h 453171"/>
              <a:gd name="connsiteX62" fmla="*/ 270111 w 512434"/>
              <a:gd name="connsiteY62" fmla="*/ 177274 h 453171"/>
              <a:gd name="connsiteX63" fmla="*/ 358785 w 512434"/>
              <a:gd name="connsiteY63" fmla="*/ 149970 h 453171"/>
              <a:gd name="connsiteX64" fmla="*/ 382895 w 512434"/>
              <a:gd name="connsiteY64" fmla="*/ 149970 h 453171"/>
              <a:gd name="connsiteX65" fmla="*/ 382895 w 512434"/>
              <a:gd name="connsiteY65" fmla="*/ 102289 h 453171"/>
              <a:gd name="connsiteX66" fmla="*/ 37595 w 512434"/>
              <a:gd name="connsiteY66" fmla="*/ 102289 h 453171"/>
              <a:gd name="connsiteX67" fmla="*/ 136894 w 512434"/>
              <a:gd name="connsiteY67" fmla="*/ 30564 h 453171"/>
              <a:gd name="connsiteX68" fmla="*/ 136894 w 512434"/>
              <a:gd name="connsiteY68" fmla="*/ 68057 h 453171"/>
              <a:gd name="connsiteX69" fmla="*/ 283596 w 512434"/>
              <a:gd name="connsiteY69" fmla="*/ 68057 h 453171"/>
              <a:gd name="connsiteX70" fmla="*/ 283596 w 512434"/>
              <a:gd name="connsiteY70" fmla="*/ 30564 h 453171"/>
              <a:gd name="connsiteX71" fmla="*/ 136894 w 512434"/>
              <a:gd name="connsiteY71" fmla="*/ 30564 h 453171"/>
              <a:gd name="connsiteX72" fmla="*/ 30648 w 512434"/>
              <a:gd name="connsiteY72" fmla="*/ 0 h 453171"/>
              <a:gd name="connsiteX73" fmla="*/ 389433 w 512434"/>
              <a:gd name="connsiteY73" fmla="*/ 0 h 453171"/>
              <a:gd name="connsiteX74" fmla="*/ 420490 w 512434"/>
              <a:gd name="connsiteY74" fmla="*/ 30564 h 453171"/>
              <a:gd name="connsiteX75" fmla="*/ 420490 w 512434"/>
              <a:gd name="connsiteY75" fmla="*/ 163826 h 453171"/>
              <a:gd name="connsiteX76" fmla="*/ 512434 w 512434"/>
              <a:gd name="connsiteY76" fmla="*/ 299940 h 453171"/>
              <a:gd name="connsiteX77" fmla="*/ 358785 w 512434"/>
              <a:gd name="connsiteY77" fmla="*/ 453171 h 453171"/>
              <a:gd name="connsiteX78" fmla="*/ 263164 w 512434"/>
              <a:gd name="connsiteY78" fmla="*/ 419346 h 453171"/>
              <a:gd name="connsiteX79" fmla="*/ 30648 w 512434"/>
              <a:gd name="connsiteY79" fmla="*/ 419346 h 453171"/>
              <a:gd name="connsiteX80" fmla="*/ 0 w 512434"/>
              <a:gd name="connsiteY80" fmla="*/ 388374 h 453171"/>
              <a:gd name="connsiteX81" fmla="*/ 0 w 512434"/>
              <a:gd name="connsiteY81" fmla="*/ 30564 h 453171"/>
              <a:gd name="connsiteX82" fmla="*/ 30648 w 512434"/>
              <a:gd name="connsiteY82" fmla="*/ 0 h 45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12434" h="453171">
                <a:moveTo>
                  <a:pt x="358785" y="409158"/>
                </a:moveTo>
                <a:cubicBezTo>
                  <a:pt x="351838" y="409158"/>
                  <a:pt x="345300" y="415678"/>
                  <a:pt x="345300" y="425866"/>
                </a:cubicBezTo>
                <a:cubicBezTo>
                  <a:pt x="345300" y="432794"/>
                  <a:pt x="351838" y="439722"/>
                  <a:pt x="358785" y="439722"/>
                </a:cubicBezTo>
                <a:cubicBezTo>
                  <a:pt x="365732" y="439722"/>
                  <a:pt x="372270" y="432794"/>
                  <a:pt x="372270" y="425866"/>
                </a:cubicBezTo>
                <a:cubicBezTo>
                  <a:pt x="372270" y="415678"/>
                  <a:pt x="365732" y="409158"/>
                  <a:pt x="358785" y="409158"/>
                </a:cubicBezTo>
                <a:close/>
                <a:moveTo>
                  <a:pt x="151153" y="300585"/>
                </a:moveTo>
                <a:lnTo>
                  <a:pt x="195731" y="300585"/>
                </a:lnTo>
                <a:lnTo>
                  <a:pt x="195731" y="345175"/>
                </a:lnTo>
                <a:lnTo>
                  <a:pt x="151153" y="345175"/>
                </a:lnTo>
                <a:close/>
                <a:moveTo>
                  <a:pt x="71978" y="300585"/>
                </a:moveTo>
                <a:lnTo>
                  <a:pt x="120152" y="300585"/>
                </a:lnTo>
                <a:lnTo>
                  <a:pt x="120152" y="345175"/>
                </a:lnTo>
                <a:lnTo>
                  <a:pt x="71978" y="345175"/>
                </a:lnTo>
                <a:close/>
                <a:moveTo>
                  <a:pt x="481786" y="286492"/>
                </a:moveTo>
                <a:cubicBezTo>
                  <a:pt x="474839" y="286492"/>
                  <a:pt x="468300" y="293012"/>
                  <a:pt x="468300" y="299940"/>
                </a:cubicBezTo>
                <a:cubicBezTo>
                  <a:pt x="468300" y="310128"/>
                  <a:pt x="474839" y="313389"/>
                  <a:pt x="481786" y="313389"/>
                </a:cubicBezTo>
                <a:cubicBezTo>
                  <a:pt x="492002" y="313389"/>
                  <a:pt x="498948" y="310128"/>
                  <a:pt x="498948" y="299940"/>
                </a:cubicBezTo>
                <a:cubicBezTo>
                  <a:pt x="498948" y="293012"/>
                  <a:pt x="492002" y="286492"/>
                  <a:pt x="481786" y="286492"/>
                </a:cubicBezTo>
                <a:close/>
                <a:moveTo>
                  <a:pt x="235785" y="286492"/>
                </a:moveTo>
                <a:cubicBezTo>
                  <a:pt x="228838" y="286492"/>
                  <a:pt x="222300" y="293012"/>
                  <a:pt x="222300" y="299940"/>
                </a:cubicBezTo>
                <a:cubicBezTo>
                  <a:pt x="222300" y="310128"/>
                  <a:pt x="228838" y="313389"/>
                  <a:pt x="235785" y="313389"/>
                </a:cubicBezTo>
                <a:cubicBezTo>
                  <a:pt x="242732" y="313389"/>
                  <a:pt x="249270" y="310128"/>
                  <a:pt x="249270" y="299940"/>
                </a:cubicBezTo>
                <a:cubicBezTo>
                  <a:pt x="249270" y="293012"/>
                  <a:pt x="242732" y="286492"/>
                  <a:pt x="235785" y="286492"/>
                </a:cubicBezTo>
                <a:close/>
                <a:moveTo>
                  <a:pt x="151153" y="228588"/>
                </a:moveTo>
                <a:lnTo>
                  <a:pt x="195731" y="228588"/>
                </a:lnTo>
                <a:lnTo>
                  <a:pt x="195731" y="273178"/>
                </a:lnTo>
                <a:lnTo>
                  <a:pt x="151153" y="273178"/>
                </a:lnTo>
                <a:close/>
                <a:moveTo>
                  <a:pt x="71978" y="228588"/>
                </a:moveTo>
                <a:lnTo>
                  <a:pt x="120152" y="228588"/>
                </a:lnTo>
                <a:lnTo>
                  <a:pt x="120152" y="273178"/>
                </a:lnTo>
                <a:lnTo>
                  <a:pt x="71978" y="273178"/>
                </a:lnTo>
                <a:close/>
                <a:moveTo>
                  <a:pt x="427028" y="221695"/>
                </a:moveTo>
                <a:cubicBezTo>
                  <a:pt x="427028" y="221695"/>
                  <a:pt x="427028" y="221695"/>
                  <a:pt x="372270" y="275896"/>
                </a:cubicBezTo>
                <a:cubicBezTo>
                  <a:pt x="369001" y="275896"/>
                  <a:pt x="365732" y="272636"/>
                  <a:pt x="358785" y="272636"/>
                </a:cubicBezTo>
                <a:cubicBezTo>
                  <a:pt x="351838" y="272636"/>
                  <a:pt x="345300" y="275896"/>
                  <a:pt x="341622" y="279564"/>
                </a:cubicBezTo>
                <a:cubicBezTo>
                  <a:pt x="341622" y="279564"/>
                  <a:pt x="341622" y="279564"/>
                  <a:pt x="283596" y="238404"/>
                </a:cubicBezTo>
                <a:cubicBezTo>
                  <a:pt x="280327" y="231883"/>
                  <a:pt x="270111" y="235143"/>
                  <a:pt x="266433" y="238404"/>
                </a:cubicBezTo>
                <a:cubicBezTo>
                  <a:pt x="263164" y="242071"/>
                  <a:pt x="266433" y="252260"/>
                  <a:pt x="270111" y="255520"/>
                </a:cubicBezTo>
                <a:cubicBezTo>
                  <a:pt x="270111" y="255520"/>
                  <a:pt x="270111" y="255520"/>
                  <a:pt x="331406" y="303200"/>
                </a:cubicBezTo>
                <a:cubicBezTo>
                  <a:pt x="331406" y="317056"/>
                  <a:pt x="345300" y="327245"/>
                  <a:pt x="358785" y="327245"/>
                </a:cubicBezTo>
                <a:cubicBezTo>
                  <a:pt x="375948" y="327245"/>
                  <a:pt x="386164" y="317056"/>
                  <a:pt x="386164" y="299940"/>
                </a:cubicBezTo>
                <a:lnTo>
                  <a:pt x="386164" y="296680"/>
                </a:lnTo>
                <a:cubicBezTo>
                  <a:pt x="386164" y="296680"/>
                  <a:pt x="386164" y="296680"/>
                  <a:pt x="444191" y="238404"/>
                </a:cubicBezTo>
                <a:cubicBezTo>
                  <a:pt x="447869" y="231883"/>
                  <a:pt x="451138" y="224955"/>
                  <a:pt x="444191" y="221695"/>
                </a:cubicBezTo>
                <a:cubicBezTo>
                  <a:pt x="440922" y="218027"/>
                  <a:pt x="433975" y="218027"/>
                  <a:pt x="427028" y="221695"/>
                </a:cubicBezTo>
                <a:close/>
                <a:moveTo>
                  <a:pt x="358785" y="163826"/>
                </a:moveTo>
                <a:cubicBezTo>
                  <a:pt x="351838" y="163826"/>
                  <a:pt x="345300" y="170346"/>
                  <a:pt x="345300" y="177274"/>
                </a:cubicBezTo>
                <a:cubicBezTo>
                  <a:pt x="345300" y="184202"/>
                  <a:pt x="351838" y="190723"/>
                  <a:pt x="358785" y="190723"/>
                </a:cubicBezTo>
                <a:cubicBezTo>
                  <a:pt x="365732" y="190723"/>
                  <a:pt x="372270" y="184202"/>
                  <a:pt x="372270" y="177274"/>
                </a:cubicBezTo>
                <a:cubicBezTo>
                  <a:pt x="372270" y="170346"/>
                  <a:pt x="365732" y="163826"/>
                  <a:pt x="358785" y="163826"/>
                </a:cubicBezTo>
                <a:close/>
                <a:moveTo>
                  <a:pt x="151153" y="156592"/>
                </a:moveTo>
                <a:lnTo>
                  <a:pt x="195731" y="156592"/>
                </a:lnTo>
                <a:lnTo>
                  <a:pt x="195731" y="201182"/>
                </a:lnTo>
                <a:lnTo>
                  <a:pt x="151153" y="201182"/>
                </a:lnTo>
                <a:close/>
                <a:moveTo>
                  <a:pt x="37595" y="102289"/>
                </a:moveTo>
                <a:lnTo>
                  <a:pt x="37595" y="374925"/>
                </a:lnTo>
                <a:cubicBezTo>
                  <a:pt x="37595" y="374925"/>
                  <a:pt x="37595" y="374925"/>
                  <a:pt x="228838" y="374925"/>
                </a:cubicBezTo>
                <a:cubicBezTo>
                  <a:pt x="215353" y="354549"/>
                  <a:pt x="208406" y="327245"/>
                  <a:pt x="208406" y="299940"/>
                </a:cubicBezTo>
                <a:cubicBezTo>
                  <a:pt x="208406" y="262448"/>
                  <a:pt x="222300" y="228215"/>
                  <a:pt x="246001" y="201318"/>
                </a:cubicBezTo>
                <a:cubicBezTo>
                  <a:pt x="246001" y="201318"/>
                  <a:pt x="246001" y="201318"/>
                  <a:pt x="225569" y="201318"/>
                </a:cubicBezTo>
                <a:cubicBezTo>
                  <a:pt x="225569" y="201318"/>
                  <a:pt x="225569" y="201318"/>
                  <a:pt x="225569" y="156898"/>
                </a:cubicBezTo>
                <a:cubicBezTo>
                  <a:pt x="225569" y="156898"/>
                  <a:pt x="225569" y="156898"/>
                  <a:pt x="270111" y="156898"/>
                </a:cubicBezTo>
                <a:cubicBezTo>
                  <a:pt x="270111" y="156898"/>
                  <a:pt x="270111" y="156898"/>
                  <a:pt x="270111" y="177274"/>
                </a:cubicBezTo>
                <a:cubicBezTo>
                  <a:pt x="293812" y="160158"/>
                  <a:pt x="324868" y="149970"/>
                  <a:pt x="358785" y="149970"/>
                </a:cubicBezTo>
                <a:cubicBezTo>
                  <a:pt x="365732" y="149970"/>
                  <a:pt x="375948" y="149970"/>
                  <a:pt x="382895" y="149970"/>
                </a:cubicBezTo>
                <a:cubicBezTo>
                  <a:pt x="382895" y="149970"/>
                  <a:pt x="382895" y="149970"/>
                  <a:pt x="382895" y="102289"/>
                </a:cubicBezTo>
                <a:cubicBezTo>
                  <a:pt x="382895" y="102289"/>
                  <a:pt x="382895" y="102289"/>
                  <a:pt x="37595" y="102289"/>
                </a:cubicBezTo>
                <a:close/>
                <a:moveTo>
                  <a:pt x="136894" y="30564"/>
                </a:moveTo>
                <a:lnTo>
                  <a:pt x="136894" y="68057"/>
                </a:lnTo>
                <a:cubicBezTo>
                  <a:pt x="136894" y="68057"/>
                  <a:pt x="136894" y="68057"/>
                  <a:pt x="283596" y="68057"/>
                </a:cubicBezTo>
                <a:cubicBezTo>
                  <a:pt x="283596" y="68057"/>
                  <a:pt x="283596" y="68057"/>
                  <a:pt x="283596" y="30564"/>
                </a:cubicBezTo>
                <a:cubicBezTo>
                  <a:pt x="283596" y="30564"/>
                  <a:pt x="283596" y="30564"/>
                  <a:pt x="136894" y="30564"/>
                </a:cubicBezTo>
                <a:close/>
                <a:moveTo>
                  <a:pt x="30648" y="0"/>
                </a:moveTo>
                <a:cubicBezTo>
                  <a:pt x="30648" y="0"/>
                  <a:pt x="30648" y="0"/>
                  <a:pt x="389433" y="0"/>
                </a:cubicBezTo>
                <a:cubicBezTo>
                  <a:pt x="406596" y="0"/>
                  <a:pt x="420490" y="13856"/>
                  <a:pt x="420490" y="30564"/>
                </a:cubicBezTo>
                <a:cubicBezTo>
                  <a:pt x="420490" y="30564"/>
                  <a:pt x="420490" y="30564"/>
                  <a:pt x="420490" y="163826"/>
                </a:cubicBezTo>
                <a:cubicBezTo>
                  <a:pt x="474839" y="187463"/>
                  <a:pt x="512434" y="238404"/>
                  <a:pt x="512434" y="299940"/>
                </a:cubicBezTo>
                <a:cubicBezTo>
                  <a:pt x="512434" y="385113"/>
                  <a:pt x="444191" y="453171"/>
                  <a:pt x="358785" y="453171"/>
                </a:cubicBezTo>
                <a:cubicBezTo>
                  <a:pt x="324868" y="453171"/>
                  <a:pt x="290543" y="439722"/>
                  <a:pt x="263164" y="419346"/>
                </a:cubicBezTo>
                <a:cubicBezTo>
                  <a:pt x="263164" y="419346"/>
                  <a:pt x="263164" y="419346"/>
                  <a:pt x="30648" y="419346"/>
                </a:cubicBezTo>
                <a:cubicBezTo>
                  <a:pt x="13894" y="419346"/>
                  <a:pt x="0" y="405490"/>
                  <a:pt x="0" y="388374"/>
                </a:cubicBezTo>
                <a:cubicBezTo>
                  <a:pt x="0" y="388374"/>
                  <a:pt x="0" y="388374"/>
                  <a:pt x="0" y="30564"/>
                </a:cubicBezTo>
                <a:cubicBezTo>
                  <a:pt x="0" y="13856"/>
                  <a:pt x="13894" y="0"/>
                  <a:pt x="30648" y="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a:defRPr/>
            </a:pPr>
            <a:endParaRPr lang="en-US" sz="2400" dirty="0">
              <a:cs typeface="+mn-ea"/>
              <a:sym typeface="+mn-lt"/>
            </a:endParaRPr>
          </a:p>
        </p:txBody>
      </p:sp>
      <p:sp>
        <p:nvSpPr>
          <p:cNvPr id="23" name="Oval 33"/>
          <p:cNvSpPr/>
          <p:nvPr/>
        </p:nvSpPr>
        <p:spPr>
          <a:xfrm>
            <a:off x="6435333" y="3842964"/>
            <a:ext cx="996408" cy="996409"/>
          </a:xfrm>
          <a:prstGeom prst="ellipse">
            <a:avLst/>
          </a:prstGeom>
          <a:solidFill>
            <a:srgbClr val="F6A81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2"/>
              </a:solidFill>
              <a:cs typeface="+mn-ea"/>
              <a:sym typeface="+mn-lt"/>
            </a:endParaRPr>
          </a:p>
        </p:txBody>
      </p:sp>
      <p:sp>
        <p:nvSpPr>
          <p:cNvPr id="24" name="Freeform 49"/>
          <p:cNvSpPr>
            <a:spLocks noChangeAspect="1" noChangeArrowheads="1"/>
          </p:cNvSpPr>
          <p:nvPr/>
        </p:nvSpPr>
        <p:spPr bwMode="auto">
          <a:xfrm>
            <a:off x="6735730" y="4104423"/>
            <a:ext cx="395612" cy="473488"/>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a:defRPr/>
            </a:pPr>
            <a:endParaRPr lang="en-US" sz="2400" dirty="0">
              <a:cs typeface="+mn-ea"/>
              <a:sym typeface="+mn-lt"/>
            </a:endParaRPr>
          </a:p>
        </p:txBody>
      </p:sp>
      <p:sp>
        <p:nvSpPr>
          <p:cNvPr id="25" name="Oval 36"/>
          <p:cNvSpPr/>
          <p:nvPr/>
        </p:nvSpPr>
        <p:spPr>
          <a:xfrm>
            <a:off x="4768906" y="2432591"/>
            <a:ext cx="996408" cy="996409"/>
          </a:xfrm>
          <a:prstGeom prst="ellipse">
            <a:avLst/>
          </a:prstGeom>
          <a:solidFill>
            <a:srgbClr val="1D8DD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2"/>
              </a:solidFill>
              <a:cs typeface="+mn-ea"/>
              <a:sym typeface="+mn-lt"/>
            </a:endParaRPr>
          </a:p>
        </p:txBody>
      </p:sp>
      <p:sp>
        <p:nvSpPr>
          <p:cNvPr id="26" name="AutoShape 87"/>
          <p:cNvSpPr>
            <a:spLocks noChangeAspect="1"/>
          </p:cNvSpPr>
          <p:nvPr/>
        </p:nvSpPr>
        <p:spPr bwMode="auto">
          <a:xfrm>
            <a:off x="5024919" y="2688541"/>
            <a:ext cx="484381" cy="484507"/>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bg1"/>
          </a:solidFill>
          <a:ln>
            <a:noFill/>
          </a:ln>
          <a:effectLst/>
        </p:spPr>
        <p:txBody>
          <a:bodyPr lIns="101578" tIns="101578" rIns="101578" bIns="101578" anchor="ctr"/>
          <a:lstStyle/>
          <a:p>
            <a:pPr defTabSz="914400">
              <a:defRPr/>
            </a:pPr>
            <a:endParaRPr lang="es-ES" sz="6600" dirty="0">
              <a:solidFill>
                <a:srgbClr val="44CEB9"/>
              </a:solidFill>
              <a:effectLst>
                <a:outerShdw blurRad="38100" dist="38100" dir="2700000" algn="tl">
                  <a:srgbClr val="000000"/>
                </a:outerShdw>
              </a:effectLst>
              <a:cs typeface="+mn-ea"/>
              <a:sym typeface="+mn-lt"/>
            </a:endParaRPr>
          </a:p>
        </p:txBody>
      </p:sp>
      <p:sp>
        <p:nvSpPr>
          <p:cNvPr id="27" name="文本框 26"/>
          <p:cNvSpPr txBox="1"/>
          <p:nvPr/>
        </p:nvSpPr>
        <p:spPr>
          <a:xfrm>
            <a:off x="7594364" y="2688541"/>
            <a:ext cx="2687836"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28" name="文本框 27"/>
          <p:cNvSpPr txBox="1"/>
          <p:nvPr/>
        </p:nvSpPr>
        <p:spPr>
          <a:xfrm>
            <a:off x="7594363" y="2406137"/>
            <a:ext cx="1273716" cy="338554"/>
          </a:xfrm>
          <a:prstGeom prst="rect">
            <a:avLst/>
          </a:prstGeom>
          <a:noFill/>
        </p:spPr>
        <p:txBody>
          <a:bodyPr wrap="square" rtlCol="0">
            <a:spAutoFit/>
          </a:bodyPr>
          <a:lstStyle/>
          <a:p>
            <a:r>
              <a:rPr lang="zh-CN" altLang="en-US" sz="1600" dirty="0">
                <a:solidFill>
                  <a:schemeClr val="tx1">
                    <a:lumMod val="75000"/>
                    <a:lumOff val="25000"/>
                  </a:schemeClr>
                </a:solidFill>
                <a:cs typeface="+mn-ea"/>
                <a:sym typeface="+mn-lt"/>
              </a:rPr>
              <a:t>编辑标题</a:t>
            </a:r>
          </a:p>
        </p:txBody>
      </p:sp>
      <p:sp>
        <p:nvSpPr>
          <p:cNvPr id="29" name="文本框 28"/>
          <p:cNvSpPr txBox="1"/>
          <p:nvPr/>
        </p:nvSpPr>
        <p:spPr>
          <a:xfrm>
            <a:off x="7594364" y="4057575"/>
            <a:ext cx="2687836"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30" name="文本框 29"/>
          <p:cNvSpPr txBox="1"/>
          <p:nvPr/>
        </p:nvSpPr>
        <p:spPr>
          <a:xfrm>
            <a:off x="7594363" y="3775171"/>
            <a:ext cx="1273716" cy="338554"/>
          </a:xfrm>
          <a:prstGeom prst="rect">
            <a:avLst/>
          </a:prstGeom>
          <a:noFill/>
        </p:spPr>
        <p:txBody>
          <a:bodyPr wrap="square" rtlCol="0">
            <a:spAutoFit/>
          </a:bodyPr>
          <a:lstStyle/>
          <a:p>
            <a:r>
              <a:rPr lang="zh-CN" altLang="en-US" sz="1600" dirty="0">
                <a:solidFill>
                  <a:schemeClr val="tx1">
                    <a:lumMod val="75000"/>
                    <a:lumOff val="25000"/>
                  </a:schemeClr>
                </a:solidFill>
                <a:cs typeface="+mn-ea"/>
                <a:sym typeface="+mn-lt"/>
              </a:rPr>
              <a:t>编辑标题</a:t>
            </a:r>
          </a:p>
        </p:txBody>
      </p:sp>
      <p:sp>
        <p:nvSpPr>
          <p:cNvPr id="31" name="文本框 30"/>
          <p:cNvSpPr txBox="1"/>
          <p:nvPr/>
        </p:nvSpPr>
        <p:spPr>
          <a:xfrm>
            <a:off x="7594364" y="5426609"/>
            <a:ext cx="2687836"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32" name="文本框 31"/>
          <p:cNvSpPr txBox="1"/>
          <p:nvPr/>
        </p:nvSpPr>
        <p:spPr>
          <a:xfrm>
            <a:off x="7594363" y="5144205"/>
            <a:ext cx="1273716" cy="338554"/>
          </a:xfrm>
          <a:prstGeom prst="rect">
            <a:avLst/>
          </a:prstGeom>
          <a:noFill/>
        </p:spPr>
        <p:txBody>
          <a:bodyPr wrap="square" rtlCol="0">
            <a:spAutoFit/>
          </a:bodyPr>
          <a:lstStyle/>
          <a:p>
            <a:r>
              <a:rPr lang="zh-CN" altLang="en-US" sz="1600" dirty="0">
                <a:solidFill>
                  <a:schemeClr val="tx1">
                    <a:lumMod val="75000"/>
                    <a:lumOff val="25000"/>
                  </a:schemeClr>
                </a:solidFill>
                <a:cs typeface="+mn-ea"/>
                <a:sym typeface="+mn-lt"/>
              </a:rPr>
              <a:t>编辑标题</a:t>
            </a:r>
          </a:p>
        </p:txBody>
      </p:sp>
      <p:sp>
        <p:nvSpPr>
          <p:cNvPr id="33" name="文本框 32"/>
          <p:cNvSpPr txBox="1"/>
          <p:nvPr/>
        </p:nvSpPr>
        <p:spPr>
          <a:xfrm>
            <a:off x="1922232" y="2688541"/>
            <a:ext cx="2687836"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34" name="文本框 33"/>
          <p:cNvSpPr txBox="1"/>
          <p:nvPr/>
        </p:nvSpPr>
        <p:spPr>
          <a:xfrm>
            <a:off x="3336352" y="2406137"/>
            <a:ext cx="1273716" cy="338554"/>
          </a:xfrm>
          <a:prstGeom prst="rect">
            <a:avLst/>
          </a:prstGeom>
          <a:noFill/>
        </p:spPr>
        <p:txBody>
          <a:bodyPr wrap="square" rtlCol="0">
            <a:spAutoFit/>
          </a:bodyPr>
          <a:lstStyle/>
          <a:p>
            <a:pPr algn="r"/>
            <a:r>
              <a:rPr lang="zh-CN" altLang="en-US" sz="1600" dirty="0">
                <a:solidFill>
                  <a:schemeClr val="tx1">
                    <a:lumMod val="75000"/>
                    <a:lumOff val="25000"/>
                  </a:schemeClr>
                </a:solidFill>
                <a:cs typeface="+mn-ea"/>
                <a:sym typeface="+mn-lt"/>
              </a:rPr>
              <a:t>编辑标题</a:t>
            </a:r>
          </a:p>
        </p:txBody>
      </p:sp>
      <p:sp>
        <p:nvSpPr>
          <p:cNvPr id="35" name="文本框 34"/>
          <p:cNvSpPr txBox="1"/>
          <p:nvPr/>
        </p:nvSpPr>
        <p:spPr>
          <a:xfrm>
            <a:off x="1922232" y="4057575"/>
            <a:ext cx="2687836"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36" name="文本框 35"/>
          <p:cNvSpPr txBox="1"/>
          <p:nvPr/>
        </p:nvSpPr>
        <p:spPr>
          <a:xfrm>
            <a:off x="3336352" y="3775171"/>
            <a:ext cx="1273716" cy="338554"/>
          </a:xfrm>
          <a:prstGeom prst="rect">
            <a:avLst/>
          </a:prstGeom>
          <a:noFill/>
        </p:spPr>
        <p:txBody>
          <a:bodyPr wrap="square" rtlCol="0">
            <a:spAutoFit/>
          </a:bodyPr>
          <a:lstStyle/>
          <a:p>
            <a:pPr algn="r"/>
            <a:r>
              <a:rPr lang="zh-CN" altLang="en-US" sz="1600" dirty="0">
                <a:solidFill>
                  <a:schemeClr val="tx1">
                    <a:lumMod val="75000"/>
                    <a:lumOff val="25000"/>
                  </a:schemeClr>
                </a:solidFill>
                <a:cs typeface="+mn-ea"/>
                <a:sym typeface="+mn-lt"/>
              </a:rPr>
              <a:t>编辑标题</a:t>
            </a:r>
          </a:p>
        </p:txBody>
      </p:sp>
      <p:sp>
        <p:nvSpPr>
          <p:cNvPr id="37" name="文本框 36"/>
          <p:cNvSpPr txBox="1"/>
          <p:nvPr/>
        </p:nvSpPr>
        <p:spPr>
          <a:xfrm>
            <a:off x="1922232" y="5426609"/>
            <a:ext cx="2687836"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38" name="文本框 37"/>
          <p:cNvSpPr txBox="1"/>
          <p:nvPr/>
        </p:nvSpPr>
        <p:spPr>
          <a:xfrm>
            <a:off x="3336352" y="5144205"/>
            <a:ext cx="1273716" cy="338554"/>
          </a:xfrm>
          <a:prstGeom prst="rect">
            <a:avLst/>
          </a:prstGeom>
          <a:noFill/>
        </p:spPr>
        <p:txBody>
          <a:bodyPr wrap="square" rtlCol="0">
            <a:spAutoFit/>
          </a:bodyPr>
          <a:lstStyle/>
          <a:p>
            <a:pPr algn="r"/>
            <a:r>
              <a:rPr lang="zh-CN" altLang="en-US" sz="1600" dirty="0">
                <a:solidFill>
                  <a:schemeClr val="tx1">
                    <a:lumMod val="75000"/>
                    <a:lumOff val="25000"/>
                  </a:schemeClr>
                </a:solidFill>
                <a:cs typeface="+mn-ea"/>
                <a:sym typeface="+mn-lt"/>
              </a:rPr>
              <a:t>编辑标题</a:t>
            </a:r>
          </a:p>
        </p:txBody>
      </p:sp>
      <p:sp>
        <p:nvSpPr>
          <p:cNvPr id="39" name="矩形 38"/>
          <p:cNvSpPr/>
          <p:nvPr/>
        </p:nvSpPr>
        <p:spPr>
          <a:xfrm>
            <a:off x="1006106" y="1234939"/>
            <a:ext cx="2339102" cy="650306"/>
          </a:xfrm>
          <a:prstGeom prst="rect">
            <a:avLst/>
          </a:prstGeom>
        </p:spPr>
        <p:txBody>
          <a:bodyPr wrap="none">
            <a:spAutoFit/>
          </a:bodyPr>
          <a:lstStyle/>
          <a:p>
            <a:pPr>
              <a:lnSpc>
                <a:spcPct val="175000"/>
              </a:lnSpc>
            </a:pPr>
            <a:r>
              <a:rPr lang="zh-CN" altLang="en-US" sz="2400" dirty="0">
                <a:solidFill>
                  <a:schemeClr val="tx1">
                    <a:lumMod val="75000"/>
                    <a:lumOff val="25000"/>
                  </a:schemeClr>
                </a:solidFill>
                <a:cs typeface="+mn-ea"/>
                <a:sym typeface="+mn-lt"/>
              </a:rPr>
              <a:t>工作亮点总结：</a:t>
            </a:r>
            <a:endParaRPr lang="en-US" altLang="zh-CN" sz="12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screen"/>
          <a:stretch>
            <a:fillRect/>
          </a:stretch>
        </p:blipFill>
        <p:spPr>
          <a:xfrm>
            <a:off x="10970400" y="6007875"/>
            <a:ext cx="1066800" cy="1111250"/>
          </a:xfrm>
          <a:prstGeom prst="rect">
            <a:avLst/>
          </a:prstGeom>
        </p:spPr>
      </p:pic>
      <p:pic>
        <p:nvPicPr>
          <p:cNvPr id="18" name="图片 17"/>
          <p:cNvPicPr>
            <a:picLocks noChangeAspect="1"/>
          </p:cNvPicPr>
          <p:nvPr/>
        </p:nvPicPr>
        <p:blipFill>
          <a:blip r:embed="rId4" cstate="screen"/>
          <a:stretch>
            <a:fillRect/>
          </a:stretch>
        </p:blipFill>
        <p:spPr>
          <a:xfrm>
            <a:off x="-609600" y="50800"/>
            <a:ext cx="1260300" cy="1176744"/>
          </a:xfrm>
          <a:prstGeom prst="rect">
            <a:avLst/>
          </a:prstGeom>
        </p:spPr>
      </p:pic>
      <p:pic>
        <p:nvPicPr>
          <p:cNvPr id="19" name="图片 18"/>
          <p:cNvPicPr>
            <a:picLocks noChangeAspect="1"/>
          </p:cNvPicPr>
          <p:nvPr/>
        </p:nvPicPr>
        <p:blipFill>
          <a:blip r:embed="rId4" cstate="screen"/>
          <a:stretch>
            <a:fillRect/>
          </a:stretch>
        </p:blipFill>
        <p:spPr>
          <a:xfrm>
            <a:off x="127000" y="-203200"/>
            <a:ext cx="1260300" cy="1176744"/>
          </a:xfrm>
          <a:prstGeom prst="rect">
            <a:avLst/>
          </a:prstGeom>
        </p:spPr>
      </p:pic>
      <p:pic>
        <p:nvPicPr>
          <p:cNvPr id="20" name="图片 19"/>
          <p:cNvPicPr>
            <a:picLocks noChangeAspect="1"/>
          </p:cNvPicPr>
          <p:nvPr/>
        </p:nvPicPr>
        <p:blipFill>
          <a:blip r:embed="rId3" cstate="screen"/>
          <a:stretch>
            <a:fillRect/>
          </a:stretch>
        </p:blipFill>
        <p:spPr>
          <a:xfrm>
            <a:off x="11658600" y="5683250"/>
            <a:ext cx="1066800" cy="1111250"/>
          </a:xfrm>
          <a:prstGeom prst="rect">
            <a:avLst/>
          </a:prstGeom>
        </p:spPr>
      </p:pic>
      <p:sp>
        <p:nvSpPr>
          <p:cNvPr id="21" name="矩形 20"/>
          <p:cNvSpPr/>
          <p:nvPr/>
        </p:nvSpPr>
        <p:spPr>
          <a:xfrm>
            <a:off x="1006106" y="67834"/>
            <a:ext cx="2031325" cy="650306"/>
          </a:xfrm>
          <a:prstGeom prst="rect">
            <a:avLst/>
          </a:prstGeom>
        </p:spPr>
        <p:txBody>
          <a:bodyPr wrap="none">
            <a:spAutoFit/>
          </a:bodyPr>
          <a:lstStyle/>
          <a:p>
            <a:pPr>
              <a:lnSpc>
                <a:spcPct val="175000"/>
              </a:lnSpc>
            </a:pPr>
            <a:r>
              <a:rPr lang="zh-CN" altLang="en-US" sz="240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工作经验总结</a:t>
            </a:r>
          </a:p>
        </p:txBody>
      </p:sp>
      <p:sp>
        <p:nvSpPr>
          <p:cNvPr id="22" name="文本框 21"/>
          <p:cNvSpPr txBox="1"/>
          <p:nvPr/>
        </p:nvSpPr>
        <p:spPr>
          <a:xfrm>
            <a:off x="948871" y="650164"/>
            <a:ext cx="5022106" cy="307777"/>
          </a:xfrm>
          <a:prstGeom prst="snip1Rect">
            <a:avLst>
              <a:gd name="adj" fmla="val 0"/>
            </a:avLst>
          </a:prstGeom>
          <a:noFill/>
          <a:ln w="28575">
            <a:noFill/>
          </a:ln>
        </p:spPr>
        <p:txBody>
          <a:bodyPr wrap="square" rtlCol="0">
            <a:spAutoFit/>
          </a:bodyPr>
          <a:lstStyle/>
          <a:p>
            <a:r>
              <a:rPr lang="en-US" altLang="zh-CN" sz="140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 Summary Of Work Experience</a:t>
            </a:r>
          </a:p>
        </p:txBody>
      </p:sp>
      <p:grpSp>
        <p:nvGrpSpPr>
          <p:cNvPr id="8" name="组合 7"/>
          <p:cNvGrpSpPr/>
          <p:nvPr/>
        </p:nvGrpSpPr>
        <p:grpSpPr>
          <a:xfrm>
            <a:off x="1198122" y="2882818"/>
            <a:ext cx="6752858" cy="1824690"/>
            <a:chOff x="2463714" y="2469592"/>
            <a:chExt cx="7101200" cy="1918816"/>
          </a:xfrm>
        </p:grpSpPr>
        <p:sp>
          <p:nvSpPr>
            <p:cNvPr id="9" name="Oval 2"/>
            <p:cNvSpPr/>
            <p:nvPr/>
          </p:nvSpPr>
          <p:spPr>
            <a:xfrm>
              <a:off x="2751404" y="2570822"/>
              <a:ext cx="1817822" cy="1817586"/>
            </a:xfrm>
            <a:prstGeom prst="ellipse">
              <a:avLst/>
            </a:prstGeom>
            <a:solidFill>
              <a:srgbClr val="1D8DD1"/>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cs typeface="+mn-ea"/>
                <a:sym typeface="+mn-lt"/>
              </a:endParaRPr>
            </a:p>
          </p:txBody>
        </p:sp>
        <p:sp>
          <p:nvSpPr>
            <p:cNvPr id="10" name="Oval 3"/>
            <p:cNvSpPr/>
            <p:nvPr/>
          </p:nvSpPr>
          <p:spPr>
            <a:xfrm>
              <a:off x="2463714" y="2469592"/>
              <a:ext cx="756207" cy="756109"/>
            </a:xfrm>
            <a:prstGeom prst="ellipse">
              <a:avLst/>
            </a:prstGeom>
            <a:solidFill>
              <a:srgbClr val="1D8DD1"/>
            </a:solidFill>
            <a:ln w="76200" cmpd="sng">
              <a:solidFill>
                <a:srgbClr val="F6F6F7"/>
              </a:solid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n w="12700" cmpd="sng">
                  <a:noFill/>
                </a:ln>
                <a:cs typeface="+mn-ea"/>
                <a:sym typeface="+mn-lt"/>
              </a:endParaRPr>
            </a:p>
          </p:txBody>
        </p:sp>
        <p:sp>
          <p:nvSpPr>
            <p:cNvPr id="11" name="Oval 41"/>
            <p:cNvSpPr/>
            <p:nvPr/>
          </p:nvSpPr>
          <p:spPr>
            <a:xfrm>
              <a:off x="5268283" y="2570822"/>
              <a:ext cx="1817822" cy="1817586"/>
            </a:xfrm>
            <a:prstGeom prst="ellipse">
              <a:avLst/>
            </a:prstGeom>
            <a:solidFill>
              <a:srgbClr val="269F93"/>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cs typeface="+mn-ea"/>
                <a:sym typeface="+mn-lt"/>
              </a:endParaRPr>
            </a:p>
          </p:txBody>
        </p:sp>
        <p:sp>
          <p:nvSpPr>
            <p:cNvPr id="12" name="Oval 50"/>
            <p:cNvSpPr/>
            <p:nvPr/>
          </p:nvSpPr>
          <p:spPr>
            <a:xfrm>
              <a:off x="4980593" y="2469592"/>
              <a:ext cx="756207" cy="756109"/>
            </a:xfrm>
            <a:prstGeom prst="ellipse">
              <a:avLst/>
            </a:prstGeom>
            <a:solidFill>
              <a:srgbClr val="269F93"/>
            </a:solidFill>
            <a:ln w="76200" cmpd="sng">
              <a:solidFill>
                <a:srgbClr val="F6F6F7"/>
              </a:solid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cs typeface="+mn-ea"/>
                <a:sym typeface="+mn-lt"/>
              </a:endParaRPr>
            </a:p>
          </p:txBody>
        </p:sp>
        <p:sp>
          <p:nvSpPr>
            <p:cNvPr id="13" name="Oval 52"/>
            <p:cNvSpPr/>
            <p:nvPr/>
          </p:nvSpPr>
          <p:spPr>
            <a:xfrm>
              <a:off x="7747092" y="2570822"/>
              <a:ext cx="1817822" cy="1817586"/>
            </a:xfrm>
            <a:prstGeom prst="ellipse">
              <a:avLst/>
            </a:prstGeom>
            <a:solidFill>
              <a:srgbClr val="F6A818"/>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cs typeface="+mn-ea"/>
                <a:sym typeface="+mn-lt"/>
              </a:endParaRPr>
            </a:p>
          </p:txBody>
        </p:sp>
        <p:sp>
          <p:nvSpPr>
            <p:cNvPr id="14" name="Oval 53"/>
            <p:cNvSpPr/>
            <p:nvPr/>
          </p:nvSpPr>
          <p:spPr>
            <a:xfrm>
              <a:off x="7459401" y="2469592"/>
              <a:ext cx="756207" cy="756109"/>
            </a:xfrm>
            <a:prstGeom prst="ellipse">
              <a:avLst/>
            </a:prstGeom>
            <a:solidFill>
              <a:srgbClr val="F6A818"/>
            </a:solidFill>
            <a:ln w="76200" cmpd="sng">
              <a:solidFill>
                <a:srgbClr val="F6F6F7"/>
              </a:solid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cs typeface="+mn-ea"/>
                <a:sym typeface="+mn-lt"/>
              </a:endParaRPr>
            </a:p>
          </p:txBody>
        </p:sp>
        <p:sp>
          <p:nvSpPr>
            <p:cNvPr id="15" name="Freeform 300"/>
            <p:cNvSpPr>
              <a:spLocks noChangeAspect="1" noChangeArrowheads="1"/>
            </p:cNvSpPr>
            <p:nvPr/>
          </p:nvSpPr>
          <p:spPr bwMode="auto">
            <a:xfrm>
              <a:off x="2652563" y="2639411"/>
              <a:ext cx="365528" cy="367670"/>
            </a:xfrm>
            <a:custGeom>
              <a:avLst/>
              <a:gdLst>
                <a:gd name="T0" fmla="*/ 1011 w 1472"/>
                <a:gd name="T1" fmla="*/ 0 h 1481"/>
                <a:gd name="T2" fmla="*/ 543 w 1472"/>
                <a:gd name="T3" fmla="*/ 468 h 1481"/>
                <a:gd name="T4" fmla="*/ 577 w 1472"/>
                <a:gd name="T5" fmla="*/ 635 h 1481"/>
                <a:gd name="T6" fmla="*/ 0 w 1472"/>
                <a:gd name="T7" fmla="*/ 1204 h 1481"/>
                <a:gd name="T8" fmla="*/ 0 w 1472"/>
                <a:gd name="T9" fmla="*/ 1480 h 1481"/>
                <a:gd name="T10" fmla="*/ 276 w 1472"/>
                <a:gd name="T11" fmla="*/ 1480 h 1481"/>
                <a:gd name="T12" fmla="*/ 276 w 1472"/>
                <a:gd name="T13" fmla="*/ 1313 h 1481"/>
                <a:gd name="T14" fmla="*/ 435 w 1472"/>
                <a:gd name="T15" fmla="*/ 1313 h 1481"/>
                <a:gd name="T16" fmla="*/ 435 w 1472"/>
                <a:gd name="T17" fmla="*/ 1154 h 1481"/>
                <a:gd name="T18" fmla="*/ 602 w 1472"/>
                <a:gd name="T19" fmla="*/ 1154 h 1481"/>
                <a:gd name="T20" fmla="*/ 844 w 1472"/>
                <a:gd name="T21" fmla="*/ 903 h 1481"/>
                <a:gd name="T22" fmla="*/ 1011 w 1472"/>
                <a:gd name="T23" fmla="*/ 928 h 1481"/>
                <a:gd name="T24" fmla="*/ 1471 w 1472"/>
                <a:gd name="T25" fmla="*/ 468 h 1481"/>
                <a:gd name="T26" fmla="*/ 1011 w 1472"/>
                <a:gd name="T27" fmla="*/ 0 h 1481"/>
                <a:gd name="T28" fmla="*/ 1145 w 1472"/>
                <a:gd name="T29" fmla="*/ 493 h 1481"/>
                <a:gd name="T30" fmla="*/ 986 w 1472"/>
                <a:gd name="T31" fmla="*/ 334 h 1481"/>
                <a:gd name="T32" fmla="*/ 1145 w 1472"/>
                <a:gd name="T33" fmla="*/ 167 h 1481"/>
                <a:gd name="T34" fmla="*/ 1312 w 1472"/>
                <a:gd name="T35" fmla="*/ 334 h 1481"/>
                <a:gd name="T36" fmla="*/ 1145 w 1472"/>
                <a:gd name="T37" fmla="*/ 493 h 1481"/>
                <a:gd name="T38" fmla="*/ 1145 w 1472"/>
                <a:gd name="T39" fmla="*/ 493 h 1481"/>
                <a:gd name="T40" fmla="*/ 1145 w 1472"/>
                <a:gd name="T41" fmla="*/ 493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2" h="1481">
                  <a:moveTo>
                    <a:pt x="1011" y="0"/>
                  </a:moveTo>
                  <a:cubicBezTo>
                    <a:pt x="752" y="0"/>
                    <a:pt x="543" y="209"/>
                    <a:pt x="543" y="468"/>
                  </a:cubicBezTo>
                  <a:cubicBezTo>
                    <a:pt x="543" y="518"/>
                    <a:pt x="560" y="577"/>
                    <a:pt x="577" y="635"/>
                  </a:cubicBezTo>
                  <a:cubicBezTo>
                    <a:pt x="0" y="1204"/>
                    <a:pt x="0" y="1204"/>
                    <a:pt x="0" y="1204"/>
                  </a:cubicBezTo>
                  <a:cubicBezTo>
                    <a:pt x="0" y="1480"/>
                    <a:pt x="0" y="1480"/>
                    <a:pt x="0" y="1480"/>
                  </a:cubicBezTo>
                  <a:cubicBezTo>
                    <a:pt x="276" y="1480"/>
                    <a:pt x="276" y="1480"/>
                    <a:pt x="276" y="1480"/>
                  </a:cubicBezTo>
                  <a:cubicBezTo>
                    <a:pt x="276" y="1313"/>
                    <a:pt x="276" y="1313"/>
                    <a:pt x="276" y="1313"/>
                  </a:cubicBezTo>
                  <a:cubicBezTo>
                    <a:pt x="435" y="1313"/>
                    <a:pt x="435" y="1313"/>
                    <a:pt x="435" y="1313"/>
                  </a:cubicBezTo>
                  <a:cubicBezTo>
                    <a:pt x="435" y="1154"/>
                    <a:pt x="435" y="1154"/>
                    <a:pt x="435" y="1154"/>
                  </a:cubicBezTo>
                  <a:cubicBezTo>
                    <a:pt x="602" y="1154"/>
                    <a:pt x="602" y="1154"/>
                    <a:pt x="602" y="1154"/>
                  </a:cubicBezTo>
                  <a:cubicBezTo>
                    <a:pt x="844" y="903"/>
                    <a:pt x="844" y="903"/>
                    <a:pt x="844" y="903"/>
                  </a:cubicBezTo>
                  <a:cubicBezTo>
                    <a:pt x="895" y="920"/>
                    <a:pt x="953" y="928"/>
                    <a:pt x="1011" y="928"/>
                  </a:cubicBezTo>
                  <a:cubicBezTo>
                    <a:pt x="1271" y="928"/>
                    <a:pt x="1471" y="727"/>
                    <a:pt x="1471" y="468"/>
                  </a:cubicBezTo>
                  <a:cubicBezTo>
                    <a:pt x="1471" y="209"/>
                    <a:pt x="1271" y="0"/>
                    <a:pt x="1011" y="0"/>
                  </a:cubicBezTo>
                  <a:close/>
                  <a:moveTo>
                    <a:pt x="1145" y="493"/>
                  </a:moveTo>
                  <a:cubicBezTo>
                    <a:pt x="1053" y="493"/>
                    <a:pt x="986" y="426"/>
                    <a:pt x="986" y="334"/>
                  </a:cubicBezTo>
                  <a:cubicBezTo>
                    <a:pt x="986" y="234"/>
                    <a:pt x="1053" y="167"/>
                    <a:pt x="1145" y="167"/>
                  </a:cubicBezTo>
                  <a:cubicBezTo>
                    <a:pt x="1237" y="167"/>
                    <a:pt x="1312" y="234"/>
                    <a:pt x="1312" y="334"/>
                  </a:cubicBezTo>
                  <a:cubicBezTo>
                    <a:pt x="1312" y="426"/>
                    <a:pt x="1237" y="493"/>
                    <a:pt x="1145" y="493"/>
                  </a:cubicBezTo>
                  <a:close/>
                  <a:moveTo>
                    <a:pt x="1145" y="493"/>
                  </a:moveTo>
                  <a:lnTo>
                    <a:pt x="1145" y="493"/>
                  </a:lnTo>
                  <a:close/>
                </a:path>
              </a:pathLst>
            </a:custGeom>
            <a:solidFill>
              <a:schemeClr val="bg1"/>
            </a:solidFill>
            <a:ln>
              <a:noFill/>
            </a:ln>
            <a:effectLst/>
          </p:spPr>
          <p:txBody>
            <a:bodyPr wrap="none" lIns="243852" tIns="121926" rIns="243852" bIns="121926" anchor="ctr"/>
            <a:lstStyle/>
            <a:p>
              <a:pPr>
                <a:defRPr/>
              </a:pPr>
              <a:endParaRPr lang="en-US" dirty="0">
                <a:cs typeface="+mn-ea"/>
                <a:sym typeface="+mn-lt"/>
              </a:endParaRPr>
            </a:p>
          </p:txBody>
        </p:sp>
        <p:sp>
          <p:nvSpPr>
            <p:cNvPr id="17" name="Freeform 300"/>
            <p:cNvSpPr>
              <a:spLocks noChangeAspect="1" noChangeArrowheads="1"/>
            </p:cNvSpPr>
            <p:nvPr/>
          </p:nvSpPr>
          <p:spPr bwMode="auto">
            <a:xfrm>
              <a:off x="5163039" y="2639411"/>
              <a:ext cx="365528" cy="367670"/>
            </a:xfrm>
            <a:custGeom>
              <a:avLst/>
              <a:gdLst>
                <a:gd name="T0" fmla="*/ 1011 w 1472"/>
                <a:gd name="T1" fmla="*/ 0 h 1481"/>
                <a:gd name="T2" fmla="*/ 543 w 1472"/>
                <a:gd name="T3" fmla="*/ 468 h 1481"/>
                <a:gd name="T4" fmla="*/ 577 w 1472"/>
                <a:gd name="T5" fmla="*/ 635 h 1481"/>
                <a:gd name="T6" fmla="*/ 0 w 1472"/>
                <a:gd name="T7" fmla="*/ 1204 h 1481"/>
                <a:gd name="T8" fmla="*/ 0 w 1472"/>
                <a:gd name="T9" fmla="*/ 1480 h 1481"/>
                <a:gd name="T10" fmla="*/ 276 w 1472"/>
                <a:gd name="T11" fmla="*/ 1480 h 1481"/>
                <a:gd name="T12" fmla="*/ 276 w 1472"/>
                <a:gd name="T13" fmla="*/ 1313 h 1481"/>
                <a:gd name="T14" fmla="*/ 435 w 1472"/>
                <a:gd name="T15" fmla="*/ 1313 h 1481"/>
                <a:gd name="T16" fmla="*/ 435 w 1472"/>
                <a:gd name="T17" fmla="*/ 1154 h 1481"/>
                <a:gd name="T18" fmla="*/ 602 w 1472"/>
                <a:gd name="T19" fmla="*/ 1154 h 1481"/>
                <a:gd name="T20" fmla="*/ 844 w 1472"/>
                <a:gd name="T21" fmla="*/ 903 h 1481"/>
                <a:gd name="T22" fmla="*/ 1011 w 1472"/>
                <a:gd name="T23" fmla="*/ 928 h 1481"/>
                <a:gd name="T24" fmla="*/ 1471 w 1472"/>
                <a:gd name="T25" fmla="*/ 468 h 1481"/>
                <a:gd name="T26" fmla="*/ 1011 w 1472"/>
                <a:gd name="T27" fmla="*/ 0 h 1481"/>
                <a:gd name="T28" fmla="*/ 1145 w 1472"/>
                <a:gd name="T29" fmla="*/ 493 h 1481"/>
                <a:gd name="T30" fmla="*/ 986 w 1472"/>
                <a:gd name="T31" fmla="*/ 334 h 1481"/>
                <a:gd name="T32" fmla="*/ 1145 w 1472"/>
                <a:gd name="T33" fmla="*/ 167 h 1481"/>
                <a:gd name="T34" fmla="*/ 1312 w 1472"/>
                <a:gd name="T35" fmla="*/ 334 h 1481"/>
                <a:gd name="T36" fmla="*/ 1145 w 1472"/>
                <a:gd name="T37" fmla="*/ 493 h 1481"/>
                <a:gd name="T38" fmla="*/ 1145 w 1472"/>
                <a:gd name="T39" fmla="*/ 493 h 1481"/>
                <a:gd name="T40" fmla="*/ 1145 w 1472"/>
                <a:gd name="T41" fmla="*/ 493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2" h="1481">
                  <a:moveTo>
                    <a:pt x="1011" y="0"/>
                  </a:moveTo>
                  <a:cubicBezTo>
                    <a:pt x="752" y="0"/>
                    <a:pt x="543" y="209"/>
                    <a:pt x="543" y="468"/>
                  </a:cubicBezTo>
                  <a:cubicBezTo>
                    <a:pt x="543" y="518"/>
                    <a:pt x="560" y="577"/>
                    <a:pt x="577" y="635"/>
                  </a:cubicBezTo>
                  <a:cubicBezTo>
                    <a:pt x="0" y="1204"/>
                    <a:pt x="0" y="1204"/>
                    <a:pt x="0" y="1204"/>
                  </a:cubicBezTo>
                  <a:cubicBezTo>
                    <a:pt x="0" y="1480"/>
                    <a:pt x="0" y="1480"/>
                    <a:pt x="0" y="1480"/>
                  </a:cubicBezTo>
                  <a:cubicBezTo>
                    <a:pt x="276" y="1480"/>
                    <a:pt x="276" y="1480"/>
                    <a:pt x="276" y="1480"/>
                  </a:cubicBezTo>
                  <a:cubicBezTo>
                    <a:pt x="276" y="1313"/>
                    <a:pt x="276" y="1313"/>
                    <a:pt x="276" y="1313"/>
                  </a:cubicBezTo>
                  <a:cubicBezTo>
                    <a:pt x="435" y="1313"/>
                    <a:pt x="435" y="1313"/>
                    <a:pt x="435" y="1313"/>
                  </a:cubicBezTo>
                  <a:cubicBezTo>
                    <a:pt x="435" y="1154"/>
                    <a:pt x="435" y="1154"/>
                    <a:pt x="435" y="1154"/>
                  </a:cubicBezTo>
                  <a:cubicBezTo>
                    <a:pt x="602" y="1154"/>
                    <a:pt x="602" y="1154"/>
                    <a:pt x="602" y="1154"/>
                  </a:cubicBezTo>
                  <a:cubicBezTo>
                    <a:pt x="844" y="903"/>
                    <a:pt x="844" y="903"/>
                    <a:pt x="844" y="903"/>
                  </a:cubicBezTo>
                  <a:cubicBezTo>
                    <a:pt x="895" y="920"/>
                    <a:pt x="953" y="928"/>
                    <a:pt x="1011" y="928"/>
                  </a:cubicBezTo>
                  <a:cubicBezTo>
                    <a:pt x="1271" y="928"/>
                    <a:pt x="1471" y="727"/>
                    <a:pt x="1471" y="468"/>
                  </a:cubicBezTo>
                  <a:cubicBezTo>
                    <a:pt x="1471" y="209"/>
                    <a:pt x="1271" y="0"/>
                    <a:pt x="1011" y="0"/>
                  </a:cubicBezTo>
                  <a:close/>
                  <a:moveTo>
                    <a:pt x="1145" y="493"/>
                  </a:moveTo>
                  <a:cubicBezTo>
                    <a:pt x="1053" y="493"/>
                    <a:pt x="986" y="426"/>
                    <a:pt x="986" y="334"/>
                  </a:cubicBezTo>
                  <a:cubicBezTo>
                    <a:pt x="986" y="234"/>
                    <a:pt x="1053" y="167"/>
                    <a:pt x="1145" y="167"/>
                  </a:cubicBezTo>
                  <a:cubicBezTo>
                    <a:pt x="1237" y="167"/>
                    <a:pt x="1312" y="234"/>
                    <a:pt x="1312" y="334"/>
                  </a:cubicBezTo>
                  <a:cubicBezTo>
                    <a:pt x="1312" y="426"/>
                    <a:pt x="1237" y="493"/>
                    <a:pt x="1145" y="493"/>
                  </a:cubicBezTo>
                  <a:close/>
                  <a:moveTo>
                    <a:pt x="1145" y="493"/>
                  </a:moveTo>
                  <a:lnTo>
                    <a:pt x="1145" y="493"/>
                  </a:lnTo>
                  <a:close/>
                </a:path>
              </a:pathLst>
            </a:custGeom>
            <a:solidFill>
              <a:schemeClr val="bg1"/>
            </a:solidFill>
            <a:ln>
              <a:noFill/>
            </a:ln>
            <a:effectLst/>
          </p:spPr>
          <p:txBody>
            <a:bodyPr wrap="none" lIns="243852" tIns="121926" rIns="243852" bIns="121926" anchor="ctr"/>
            <a:lstStyle/>
            <a:p>
              <a:pPr>
                <a:defRPr/>
              </a:pPr>
              <a:endParaRPr lang="en-US" dirty="0">
                <a:cs typeface="+mn-ea"/>
                <a:sym typeface="+mn-lt"/>
              </a:endParaRPr>
            </a:p>
          </p:txBody>
        </p:sp>
        <p:sp>
          <p:nvSpPr>
            <p:cNvPr id="23" name="Freeform 300"/>
            <p:cNvSpPr>
              <a:spLocks noChangeAspect="1" noChangeArrowheads="1"/>
            </p:cNvSpPr>
            <p:nvPr/>
          </p:nvSpPr>
          <p:spPr bwMode="auto">
            <a:xfrm>
              <a:off x="7642838" y="2628473"/>
              <a:ext cx="365528" cy="367670"/>
            </a:xfrm>
            <a:custGeom>
              <a:avLst/>
              <a:gdLst>
                <a:gd name="T0" fmla="*/ 1011 w 1472"/>
                <a:gd name="T1" fmla="*/ 0 h 1481"/>
                <a:gd name="T2" fmla="*/ 543 w 1472"/>
                <a:gd name="T3" fmla="*/ 468 h 1481"/>
                <a:gd name="T4" fmla="*/ 577 w 1472"/>
                <a:gd name="T5" fmla="*/ 635 h 1481"/>
                <a:gd name="T6" fmla="*/ 0 w 1472"/>
                <a:gd name="T7" fmla="*/ 1204 h 1481"/>
                <a:gd name="T8" fmla="*/ 0 w 1472"/>
                <a:gd name="T9" fmla="*/ 1480 h 1481"/>
                <a:gd name="T10" fmla="*/ 276 w 1472"/>
                <a:gd name="T11" fmla="*/ 1480 h 1481"/>
                <a:gd name="T12" fmla="*/ 276 w 1472"/>
                <a:gd name="T13" fmla="*/ 1313 h 1481"/>
                <a:gd name="T14" fmla="*/ 435 w 1472"/>
                <a:gd name="T15" fmla="*/ 1313 h 1481"/>
                <a:gd name="T16" fmla="*/ 435 w 1472"/>
                <a:gd name="T17" fmla="*/ 1154 h 1481"/>
                <a:gd name="T18" fmla="*/ 602 w 1472"/>
                <a:gd name="T19" fmla="*/ 1154 h 1481"/>
                <a:gd name="T20" fmla="*/ 844 w 1472"/>
                <a:gd name="T21" fmla="*/ 903 h 1481"/>
                <a:gd name="T22" fmla="*/ 1011 w 1472"/>
                <a:gd name="T23" fmla="*/ 928 h 1481"/>
                <a:gd name="T24" fmla="*/ 1471 w 1472"/>
                <a:gd name="T25" fmla="*/ 468 h 1481"/>
                <a:gd name="T26" fmla="*/ 1011 w 1472"/>
                <a:gd name="T27" fmla="*/ 0 h 1481"/>
                <a:gd name="T28" fmla="*/ 1145 w 1472"/>
                <a:gd name="T29" fmla="*/ 493 h 1481"/>
                <a:gd name="T30" fmla="*/ 986 w 1472"/>
                <a:gd name="T31" fmla="*/ 334 h 1481"/>
                <a:gd name="T32" fmla="*/ 1145 w 1472"/>
                <a:gd name="T33" fmla="*/ 167 h 1481"/>
                <a:gd name="T34" fmla="*/ 1312 w 1472"/>
                <a:gd name="T35" fmla="*/ 334 h 1481"/>
                <a:gd name="T36" fmla="*/ 1145 w 1472"/>
                <a:gd name="T37" fmla="*/ 493 h 1481"/>
                <a:gd name="T38" fmla="*/ 1145 w 1472"/>
                <a:gd name="T39" fmla="*/ 493 h 1481"/>
                <a:gd name="T40" fmla="*/ 1145 w 1472"/>
                <a:gd name="T41" fmla="*/ 493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2" h="1481">
                  <a:moveTo>
                    <a:pt x="1011" y="0"/>
                  </a:moveTo>
                  <a:cubicBezTo>
                    <a:pt x="752" y="0"/>
                    <a:pt x="543" y="209"/>
                    <a:pt x="543" y="468"/>
                  </a:cubicBezTo>
                  <a:cubicBezTo>
                    <a:pt x="543" y="518"/>
                    <a:pt x="560" y="577"/>
                    <a:pt x="577" y="635"/>
                  </a:cubicBezTo>
                  <a:cubicBezTo>
                    <a:pt x="0" y="1204"/>
                    <a:pt x="0" y="1204"/>
                    <a:pt x="0" y="1204"/>
                  </a:cubicBezTo>
                  <a:cubicBezTo>
                    <a:pt x="0" y="1480"/>
                    <a:pt x="0" y="1480"/>
                    <a:pt x="0" y="1480"/>
                  </a:cubicBezTo>
                  <a:cubicBezTo>
                    <a:pt x="276" y="1480"/>
                    <a:pt x="276" y="1480"/>
                    <a:pt x="276" y="1480"/>
                  </a:cubicBezTo>
                  <a:cubicBezTo>
                    <a:pt x="276" y="1313"/>
                    <a:pt x="276" y="1313"/>
                    <a:pt x="276" y="1313"/>
                  </a:cubicBezTo>
                  <a:cubicBezTo>
                    <a:pt x="435" y="1313"/>
                    <a:pt x="435" y="1313"/>
                    <a:pt x="435" y="1313"/>
                  </a:cubicBezTo>
                  <a:cubicBezTo>
                    <a:pt x="435" y="1154"/>
                    <a:pt x="435" y="1154"/>
                    <a:pt x="435" y="1154"/>
                  </a:cubicBezTo>
                  <a:cubicBezTo>
                    <a:pt x="602" y="1154"/>
                    <a:pt x="602" y="1154"/>
                    <a:pt x="602" y="1154"/>
                  </a:cubicBezTo>
                  <a:cubicBezTo>
                    <a:pt x="844" y="903"/>
                    <a:pt x="844" y="903"/>
                    <a:pt x="844" y="903"/>
                  </a:cubicBezTo>
                  <a:cubicBezTo>
                    <a:pt x="895" y="920"/>
                    <a:pt x="953" y="928"/>
                    <a:pt x="1011" y="928"/>
                  </a:cubicBezTo>
                  <a:cubicBezTo>
                    <a:pt x="1271" y="928"/>
                    <a:pt x="1471" y="727"/>
                    <a:pt x="1471" y="468"/>
                  </a:cubicBezTo>
                  <a:cubicBezTo>
                    <a:pt x="1471" y="209"/>
                    <a:pt x="1271" y="0"/>
                    <a:pt x="1011" y="0"/>
                  </a:cubicBezTo>
                  <a:close/>
                  <a:moveTo>
                    <a:pt x="1145" y="493"/>
                  </a:moveTo>
                  <a:cubicBezTo>
                    <a:pt x="1053" y="493"/>
                    <a:pt x="986" y="426"/>
                    <a:pt x="986" y="334"/>
                  </a:cubicBezTo>
                  <a:cubicBezTo>
                    <a:pt x="986" y="234"/>
                    <a:pt x="1053" y="167"/>
                    <a:pt x="1145" y="167"/>
                  </a:cubicBezTo>
                  <a:cubicBezTo>
                    <a:pt x="1237" y="167"/>
                    <a:pt x="1312" y="234"/>
                    <a:pt x="1312" y="334"/>
                  </a:cubicBezTo>
                  <a:cubicBezTo>
                    <a:pt x="1312" y="426"/>
                    <a:pt x="1237" y="493"/>
                    <a:pt x="1145" y="493"/>
                  </a:cubicBezTo>
                  <a:close/>
                  <a:moveTo>
                    <a:pt x="1145" y="493"/>
                  </a:moveTo>
                  <a:lnTo>
                    <a:pt x="1145" y="493"/>
                  </a:lnTo>
                  <a:close/>
                </a:path>
              </a:pathLst>
            </a:custGeom>
            <a:solidFill>
              <a:schemeClr val="bg1"/>
            </a:solidFill>
            <a:ln>
              <a:noFill/>
            </a:ln>
            <a:effectLst/>
          </p:spPr>
          <p:txBody>
            <a:bodyPr wrap="none" lIns="243852" tIns="121926" rIns="243852" bIns="121926" anchor="ctr"/>
            <a:lstStyle/>
            <a:p>
              <a:pPr>
                <a:defRPr/>
              </a:pPr>
              <a:endParaRPr lang="en-US" dirty="0">
                <a:cs typeface="+mn-ea"/>
                <a:sym typeface="+mn-lt"/>
              </a:endParaRPr>
            </a:p>
          </p:txBody>
        </p:sp>
        <p:grpSp>
          <p:nvGrpSpPr>
            <p:cNvPr id="24" name="Group 4688"/>
            <p:cNvGrpSpPr/>
            <p:nvPr/>
          </p:nvGrpSpPr>
          <p:grpSpPr bwMode="auto">
            <a:xfrm>
              <a:off x="3275809" y="2996465"/>
              <a:ext cx="925663" cy="879457"/>
              <a:chOff x="1835150" y="2800349"/>
              <a:chExt cx="382588" cy="363538"/>
            </a:xfrm>
            <a:solidFill>
              <a:schemeClr val="bg1"/>
            </a:solidFill>
          </p:grpSpPr>
          <p:sp>
            <p:nvSpPr>
              <p:cNvPr id="35" name="Freeform 291"/>
              <p:cNvSpPr>
                <a:spLocks noChangeArrowheads="1"/>
              </p:cNvSpPr>
              <p:nvPr/>
            </p:nvSpPr>
            <p:spPr bwMode="auto">
              <a:xfrm>
                <a:off x="1868488" y="3140074"/>
                <a:ext cx="271462" cy="23813"/>
              </a:xfrm>
              <a:custGeom>
                <a:avLst/>
                <a:gdLst>
                  <a:gd name="T0" fmla="*/ 41 w 753"/>
                  <a:gd name="T1" fmla="*/ 42 h 68"/>
                  <a:gd name="T2" fmla="*/ 192 w 753"/>
                  <a:gd name="T3" fmla="*/ 42 h 68"/>
                  <a:gd name="T4" fmla="*/ 217 w 753"/>
                  <a:gd name="T5" fmla="*/ 67 h 68"/>
                  <a:gd name="T6" fmla="*/ 543 w 753"/>
                  <a:gd name="T7" fmla="*/ 67 h 68"/>
                  <a:gd name="T8" fmla="*/ 568 w 753"/>
                  <a:gd name="T9" fmla="*/ 42 h 68"/>
                  <a:gd name="T10" fmla="*/ 710 w 753"/>
                  <a:gd name="T11" fmla="*/ 42 h 68"/>
                  <a:gd name="T12" fmla="*/ 752 w 753"/>
                  <a:gd name="T13" fmla="*/ 0 h 68"/>
                  <a:gd name="T14" fmla="*/ 0 w 753"/>
                  <a:gd name="T15" fmla="*/ 0 h 68"/>
                  <a:gd name="T16" fmla="*/ 41 w 753"/>
                  <a:gd name="T17" fmla="*/ 42 h 68"/>
                  <a:gd name="T18" fmla="*/ 41 w 753"/>
                  <a:gd name="T19" fmla="*/ 42 h 68"/>
                  <a:gd name="T20" fmla="*/ 41 w 753"/>
                  <a:gd name="T21"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3" h="68">
                    <a:moveTo>
                      <a:pt x="41" y="42"/>
                    </a:moveTo>
                    <a:cubicBezTo>
                      <a:pt x="192" y="42"/>
                      <a:pt x="192" y="42"/>
                      <a:pt x="192" y="42"/>
                    </a:cubicBezTo>
                    <a:cubicBezTo>
                      <a:pt x="192" y="50"/>
                      <a:pt x="200" y="67"/>
                      <a:pt x="217" y="67"/>
                    </a:cubicBezTo>
                    <a:cubicBezTo>
                      <a:pt x="543" y="67"/>
                      <a:pt x="543" y="67"/>
                      <a:pt x="543" y="67"/>
                    </a:cubicBezTo>
                    <a:cubicBezTo>
                      <a:pt x="552" y="67"/>
                      <a:pt x="568" y="50"/>
                      <a:pt x="568" y="42"/>
                    </a:cubicBezTo>
                    <a:cubicBezTo>
                      <a:pt x="710" y="42"/>
                      <a:pt x="710" y="42"/>
                      <a:pt x="710" y="42"/>
                    </a:cubicBezTo>
                    <a:cubicBezTo>
                      <a:pt x="735" y="42"/>
                      <a:pt x="752" y="17"/>
                      <a:pt x="752" y="0"/>
                    </a:cubicBezTo>
                    <a:cubicBezTo>
                      <a:pt x="0" y="0"/>
                      <a:pt x="0" y="0"/>
                      <a:pt x="0" y="0"/>
                    </a:cubicBezTo>
                    <a:cubicBezTo>
                      <a:pt x="0" y="17"/>
                      <a:pt x="16" y="42"/>
                      <a:pt x="41" y="42"/>
                    </a:cubicBezTo>
                    <a:close/>
                    <a:moveTo>
                      <a:pt x="41" y="42"/>
                    </a:moveTo>
                    <a:lnTo>
                      <a:pt x="41" y="42"/>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cs typeface="+mn-ea"/>
                  <a:sym typeface="+mn-lt"/>
                </a:endParaRPr>
              </a:p>
            </p:txBody>
          </p:sp>
          <p:sp>
            <p:nvSpPr>
              <p:cNvPr id="36" name="Freeform 292"/>
              <p:cNvSpPr>
                <a:spLocks noChangeArrowheads="1"/>
              </p:cNvSpPr>
              <p:nvPr/>
            </p:nvSpPr>
            <p:spPr bwMode="auto">
              <a:xfrm>
                <a:off x="1835150" y="2955924"/>
                <a:ext cx="382588" cy="174625"/>
              </a:xfrm>
              <a:custGeom>
                <a:avLst/>
                <a:gdLst>
                  <a:gd name="T0" fmla="*/ 1020 w 1062"/>
                  <a:gd name="T1" fmla="*/ 100 h 486"/>
                  <a:gd name="T2" fmla="*/ 894 w 1062"/>
                  <a:gd name="T3" fmla="*/ 75 h 486"/>
                  <a:gd name="T4" fmla="*/ 894 w 1062"/>
                  <a:gd name="T5" fmla="*/ 0 h 486"/>
                  <a:gd name="T6" fmla="*/ 0 w 1062"/>
                  <a:gd name="T7" fmla="*/ 0 h 486"/>
                  <a:gd name="T8" fmla="*/ 267 w 1062"/>
                  <a:gd name="T9" fmla="*/ 485 h 486"/>
                  <a:gd name="T10" fmla="*/ 627 w 1062"/>
                  <a:gd name="T11" fmla="*/ 485 h 486"/>
                  <a:gd name="T12" fmla="*/ 819 w 1062"/>
                  <a:gd name="T13" fmla="*/ 351 h 486"/>
                  <a:gd name="T14" fmla="*/ 1061 w 1062"/>
                  <a:gd name="T15" fmla="*/ 192 h 486"/>
                  <a:gd name="T16" fmla="*/ 1020 w 1062"/>
                  <a:gd name="T17" fmla="*/ 100 h 486"/>
                  <a:gd name="T18" fmla="*/ 861 w 1062"/>
                  <a:gd name="T19" fmla="*/ 284 h 486"/>
                  <a:gd name="T20" fmla="*/ 894 w 1062"/>
                  <a:gd name="T21" fmla="*/ 142 h 486"/>
                  <a:gd name="T22" fmla="*/ 978 w 1062"/>
                  <a:gd name="T23" fmla="*/ 151 h 486"/>
                  <a:gd name="T24" fmla="*/ 995 w 1062"/>
                  <a:gd name="T25" fmla="*/ 192 h 486"/>
                  <a:gd name="T26" fmla="*/ 861 w 1062"/>
                  <a:gd name="T27" fmla="*/ 284 h 486"/>
                  <a:gd name="T28" fmla="*/ 861 w 1062"/>
                  <a:gd name="T29" fmla="*/ 284 h 486"/>
                  <a:gd name="T30" fmla="*/ 861 w 1062"/>
                  <a:gd name="T31" fmla="*/ 284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2" h="486">
                    <a:moveTo>
                      <a:pt x="1020" y="100"/>
                    </a:moveTo>
                    <a:cubicBezTo>
                      <a:pt x="986" y="67"/>
                      <a:pt x="928" y="67"/>
                      <a:pt x="894" y="75"/>
                    </a:cubicBezTo>
                    <a:cubicBezTo>
                      <a:pt x="894" y="50"/>
                      <a:pt x="894" y="25"/>
                      <a:pt x="894" y="0"/>
                    </a:cubicBezTo>
                    <a:cubicBezTo>
                      <a:pt x="0" y="0"/>
                      <a:pt x="0" y="0"/>
                      <a:pt x="0" y="0"/>
                    </a:cubicBezTo>
                    <a:cubicBezTo>
                      <a:pt x="0" y="243"/>
                      <a:pt x="42" y="418"/>
                      <a:pt x="267" y="485"/>
                    </a:cubicBezTo>
                    <a:cubicBezTo>
                      <a:pt x="627" y="485"/>
                      <a:pt x="627" y="485"/>
                      <a:pt x="627" y="485"/>
                    </a:cubicBezTo>
                    <a:cubicBezTo>
                      <a:pt x="719" y="452"/>
                      <a:pt x="786" y="410"/>
                      <a:pt x="819" y="351"/>
                    </a:cubicBezTo>
                    <a:cubicBezTo>
                      <a:pt x="911" y="351"/>
                      <a:pt x="1053" y="318"/>
                      <a:pt x="1061" y="192"/>
                    </a:cubicBezTo>
                    <a:cubicBezTo>
                      <a:pt x="1061" y="142"/>
                      <a:pt x="1036" y="117"/>
                      <a:pt x="1020" y="100"/>
                    </a:cubicBezTo>
                    <a:close/>
                    <a:moveTo>
                      <a:pt x="861" y="284"/>
                    </a:moveTo>
                    <a:cubicBezTo>
                      <a:pt x="878" y="243"/>
                      <a:pt x="886" y="192"/>
                      <a:pt x="894" y="142"/>
                    </a:cubicBezTo>
                    <a:cubicBezTo>
                      <a:pt x="919" y="134"/>
                      <a:pt x="961" y="134"/>
                      <a:pt x="978" y="151"/>
                    </a:cubicBezTo>
                    <a:cubicBezTo>
                      <a:pt x="978" y="151"/>
                      <a:pt x="995" y="159"/>
                      <a:pt x="995" y="192"/>
                    </a:cubicBezTo>
                    <a:cubicBezTo>
                      <a:pt x="986" y="259"/>
                      <a:pt x="911" y="276"/>
                      <a:pt x="861" y="284"/>
                    </a:cubicBezTo>
                    <a:close/>
                    <a:moveTo>
                      <a:pt x="861" y="284"/>
                    </a:moveTo>
                    <a:lnTo>
                      <a:pt x="861"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cs typeface="+mn-ea"/>
                  <a:sym typeface="+mn-lt"/>
                </a:endParaRPr>
              </a:p>
            </p:txBody>
          </p:sp>
          <p:sp>
            <p:nvSpPr>
              <p:cNvPr id="37" name="Freeform 293"/>
              <p:cNvSpPr>
                <a:spLocks noChangeArrowheads="1"/>
              </p:cNvSpPr>
              <p:nvPr/>
            </p:nvSpPr>
            <p:spPr bwMode="auto">
              <a:xfrm>
                <a:off x="1916113" y="2800349"/>
                <a:ext cx="112712" cy="144463"/>
              </a:xfrm>
              <a:custGeom>
                <a:avLst/>
                <a:gdLst>
                  <a:gd name="T0" fmla="*/ 142 w 311"/>
                  <a:gd name="T1" fmla="*/ 401 h 402"/>
                  <a:gd name="T2" fmla="*/ 234 w 311"/>
                  <a:gd name="T3" fmla="*/ 243 h 402"/>
                  <a:gd name="T4" fmla="*/ 268 w 311"/>
                  <a:gd name="T5" fmla="*/ 0 h 402"/>
                  <a:gd name="T6" fmla="*/ 159 w 311"/>
                  <a:gd name="T7" fmla="*/ 276 h 402"/>
                  <a:gd name="T8" fmla="*/ 142 w 311"/>
                  <a:gd name="T9" fmla="*/ 401 h 402"/>
                  <a:gd name="T10" fmla="*/ 142 w 311"/>
                  <a:gd name="T11" fmla="*/ 401 h 402"/>
                  <a:gd name="T12" fmla="*/ 142 w 311"/>
                  <a:gd name="T13" fmla="*/ 401 h 402"/>
                </a:gdLst>
                <a:ahLst/>
                <a:cxnLst>
                  <a:cxn ang="0">
                    <a:pos x="T0" y="T1"/>
                  </a:cxn>
                  <a:cxn ang="0">
                    <a:pos x="T2" y="T3"/>
                  </a:cxn>
                  <a:cxn ang="0">
                    <a:pos x="T4" y="T5"/>
                  </a:cxn>
                  <a:cxn ang="0">
                    <a:pos x="T6" y="T7"/>
                  </a:cxn>
                  <a:cxn ang="0">
                    <a:pos x="T8" y="T9"/>
                  </a:cxn>
                  <a:cxn ang="0">
                    <a:pos x="T10" y="T11"/>
                  </a:cxn>
                  <a:cxn ang="0">
                    <a:pos x="T12" y="T13"/>
                  </a:cxn>
                </a:cxnLst>
                <a:rect l="0" t="0" r="r" b="b"/>
                <a:pathLst>
                  <a:path w="311" h="402">
                    <a:moveTo>
                      <a:pt x="142" y="401"/>
                    </a:moveTo>
                    <a:cubicBezTo>
                      <a:pt x="142" y="401"/>
                      <a:pt x="310" y="385"/>
                      <a:pt x="234" y="243"/>
                    </a:cubicBezTo>
                    <a:cubicBezTo>
                      <a:pt x="168" y="126"/>
                      <a:pt x="184" y="59"/>
                      <a:pt x="268" y="0"/>
                    </a:cubicBezTo>
                    <a:cubicBezTo>
                      <a:pt x="268" y="0"/>
                      <a:pt x="0" y="67"/>
                      <a:pt x="159" y="276"/>
                    </a:cubicBezTo>
                    <a:cubicBezTo>
                      <a:pt x="209" y="360"/>
                      <a:pt x="142" y="401"/>
                      <a:pt x="142" y="401"/>
                    </a:cubicBezTo>
                    <a:close/>
                    <a:moveTo>
                      <a:pt x="142" y="401"/>
                    </a:moveTo>
                    <a:lnTo>
                      <a:pt x="142" y="4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cs typeface="+mn-ea"/>
                  <a:sym typeface="+mn-lt"/>
                </a:endParaRPr>
              </a:p>
            </p:txBody>
          </p:sp>
          <p:sp>
            <p:nvSpPr>
              <p:cNvPr id="38" name="Freeform 294"/>
              <p:cNvSpPr>
                <a:spLocks noChangeArrowheads="1"/>
              </p:cNvSpPr>
              <p:nvPr/>
            </p:nvSpPr>
            <p:spPr bwMode="auto">
              <a:xfrm>
                <a:off x="2003425" y="2867024"/>
                <a:ext cx="53975" cy="73025"/>
              </a:xfrm>
              <a:custGeom>
                <a:avLst/>
                <a:gdLst>
                  <a:gd name="T0" fmla="*/ 17 w 151"/>
                  <a:gd name="T1" fmla="*/ 201 h 202"/>
                  <a:gd name="T2" fmla="*/ 75 w 151"/>
                  <a:gd name="T3" fmla="*/ 67 h 202"/>
                  <a:gd name="T4" fmla="*/ 84 w 151"/>
                  <a:gd name="T5" fmla="*/ 0 h 202"/>
                  <a:gd name="T6" fmla="*/ 33 w 151"/>
                  <a:gd name="T7" fmla="*/ 75 h 202"/>
                  <a:gd name="T8" fmla="*/ 17 w 151"/>
                  <a:gd name="T9" fmla="*/ 201 h 202"/>
                  <a:gd name="T10" fmla="*/ 17 w 151"/>
                  <a:gd name="T11" fmla="*/ 201 h 202"/>
                  <a:gd name="T12" fmla="*/ 17 w 151"/>
                  <a:gd name="T13" fmla="*/ 201 h 202"/>
                </a:gdLst>
                <a:ahLst/>
                <a:cxnLst>
                  <a:cxn ang="0">
                    <a:pos x="T0" y="T1"/>
                  </a:cxn>
                  <a:cxn ang="0">
                    <a:pos x="T2" y="T3"/>
                  </a:cxn>
                  <a:cxn ang="0">
                    <a:pos x="T4" y="T5"/>
                  </a:cxn>
                  <a:cxn ang="0">
                    <a:pos x="T6" y="T7"/>
                  </a:cxn>
                  <a:cxn ang="0">
                    <a:pos x="T8" y="T9"/>
                  </a:cxn>
                  <a:cxn ang="0">
                    <a:pos x="T10" y="T11"/>
                  </a:cxn>
                  <a:cxn ang="0">
                    <a:pos x="T12" y="T13"/>
                  </a:cxn>
                </a:cxnLst>
                <a:rect l="0" t="0" r="r" b="b"/>
                <a:pathLst>
                  <a:path w="151" h="202">
                    <a:moveTo>
                      <a:pt x="17" y="201"/>
                    </a:moveTo>
                    <a:cubicBezTo>
                      <a:pt x="17" y="201"/>
                      <a:pt x="150" y="176"/>
                      <a:pt x="75" y="67"/>
                    </a:cubicBezTo>
                    <a:cubicBezTo>
                      <a:pt x="50" y="17"/>
                      <a:pt x="84" y="0"/>
                      <a:pt x="84" y="0"/>
                    </a:cubicBezTo>
                    <a:cubicBezTo>
                      <a:pt x="84" y="0"/>
                      <a:pt x="0" y="0"/>
                      <a:pt x="33" y="75"/>
                    </a:cubicBezTo>
                    <a:cubicBezTo>
                      <a:pt x="67" y="142"/>
                      <a:pt x="58" y="176"/>
                      <a:pt x="17" y="201"/>
                    </a:cubicBezTo>
                    <a:close/>
                    <a:moveTo>
                      <a:pt x="17" y="201"/>
                    </a:moveTo>
                    <a:lnTo>
                      <a:pt x="17" y="2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cs typeface="+mn-ea"/>
                  <a:sym typeface="+mn-lt"/>
                </a:endParaRPr>
              </a:p>
            </p:txBody>
          </p:sp>
        </p:grpSp>
        <p:grpSp>
          <p:nvGrpSpPr>
            <p:cNvPr id="25" name="Group 19"/>
            <p:cNvGrpSpPr/>
            <p:nvPr/>
          </p:nvGrpSpPr>
          <p:grpSpPr bwMode="auto">
            <a:xfrm>
              <a:off x="5712038" y="3079675"/>
              <a:ext cx="973557" cy="869680"/>
              <a:chOff x="6373813" y="1776412"/>
              <a:chExt cx="506412" cy="452437"/>
            </a:xfrm>
            <a:solidFill>
              <a:schemeClr val="bg1"/>
            </a:solidFill>
          </p:grpSpPr>
          <p:sp>
            <p:nvSpPr>
              <p:cNvPr id="27" name="Freeform 202"/>
              <p:cNvSpPr>
                <a:spLocks noChangeArrowheads="1"/>
              </p:cNvSpPr>
              <p:nvPr/>
            </p:nvSpPr>
            <p:spPr bwMode="auto">
              <a:xfrm>
                <a:off x="6373813" y="1776412"/>
                <a:ext cx="506412" cy="452437"/>
              </a:xfrm>
              <a:custGeom>
                <a:avLst/>
                <a:gdLst>
                  <a:gd name="T0" fmla="*/ 1137 w 1405"/>
                  <a:gd name="T1" fmla="*/ 477 h 1256"/>
                  <a:gd name="T2" fmla="*/ 719 w 1405"/>
                  <a:gd name="T3" fmla="*/ 218 h 1256"/>
                  <a:gd name="T4" fmla="*/ 978 w 1405"/>
                  <a:gd name="T5" fmla="*/ 0 h 1256"/>
                  <a:gd name="T6" fmla="*/ 1404 w 1405"/>
                  <a:gd name="T7" fmla="*/ 260 h 1256"/>
                  <a:gd name="T8" fmla="*/ 1137 w 1405"/>
                  <a:gd name="T9" fmla="*/ 477 h 1256"/>
                  <a:gd name="T10" fmla="*/ 978 w 1405"/>
                  <a:gd name="T11" fmla="*/ 962 h 1256"/>
                  <a:gd name="T12" fmla="*/ 1380 w 1405"/>
                  <a:gd name="T13" fmla="*/ 728 h 1256"/>
                  <a:gd name="T14" fmla="*/ 1137 w 1405"/>
                  <a:gd name="T15" fmla="*/ 519 h 1256"/>
                  <a:gd name="T16" fmla="*/ 744 w 1405"/>
                  <a:gd name="T17" fmla="*/ 761 h 1256"/>
                  <a:gd name="T18" fmla="*/ 978 w 1405"/>
                  <a:gd name="T19" fmla="*/ 962 h 1256"/>
                  <a:gd name="T20" fmla="*/ 652 w 1405"/>
                  <a:gd name="T21" fmla="*/ 761 h 1256"/>
                  <a:gd name="T22" fmla="*/ 259 w 1405"/>
                  <a:gd name="T23" fmla="*/ 519 h 1256"/>
                  <a:gd name="T24" fmla="*/ 17 w 1405"/>
                  <a:gd name="T25" fmla="*/ 728 h 1256"/>
                  <a:gd name="T26" fmla="*/ 418 w 1405"/>
                  <a:gd name="T27" fmla="*/ 962 h 1256"/>
                  <a:gd name="T28" fmla="*/ 652 w 1405"/>
                  <a:gd name="T29" fmla="*/ 761 h 1256"/>
                  <a:gd name="T30" fmla="*/ 284 w 1405"/>
                  <a:gd name="T31" fmla="*/ 929 h 1256"/>
                  <a:gd name="T32" fmla="*/ 284 w 1405"/>
                  <a:gd name="T33" fmla="*/ 1004 h 1256"/>
                  <a:gd name="T34" fmla="*/ 686 w 1405"/>
                  <a:gd name="T35" fmla="*/ 1255 h 1256"/>
                  <a:gd name="T36" fmla="*/ 686 w 1405"/>
                  <a:gd name="T37" fmla="*/ 778 h 1256"/>
                  <a:gd name="T38" fmla="*/ 418 w 1405"/>
                  <a:gd name="T39" fmla="*/ 1004 h 1256"/>
                  <a:gd name="T40" fmla="*/ 284 w 1405"/>
                  <a:gd name="T41" fmla="*/ 929 h 1256"/>
                  <a:gd name="T42" fmla="*/ 1120 w 1405"/>
                  <a:gd name="T43" fmla="*/ 929 h 1256"/>
                  <a:gd name="T44" fmla="*/ 987 w 1405"/>
                  <a:gd name="T45" fmla="*/ 1004 h 1256"/>
                  <a:gd name="T46" fmla="*/ 719 w 1405"/>
                  <a:gd name="T47" fmla="*/ 778 h 1256"/>
                  <a:gd name="T48" fmla="*/ 719 w 1405"/>
                  <a:gd name="T49" fmla="*/ 1255 h 1256"/>
                  <a:gd name="T50" fmla="*/ 1120 w 1405"/>
                  <a:gd name="T51" fmla="*/ 1004 h 1256"/>
                  <a:gd name="T52" fmla="*/ 1120 w 1405"/>
                  <a:gd name="T53" fmla="*/ 929 h 1256"/>
                  <a:gd name="T54" fmla="*/ 686 w 1405"/>
                  <a:gd name="T55" fmla="*/ 218 h 1256"/>
                  <a:gd name="T56" fmla="*/ 418 w 1405"/>
                  <a:gd name="T57" fmla="*/ 0 h 1256"/>
                  <a:gd name="T58" fmla="*/ 0 w 1405"/>
                  <a:gd name="T59" fmla="*/ 260 h 1256"/>
                  <a:gd name="T60" fmla="*/ 259 w 1405"/>
                  <a:gd name="T61" fmla="*/ 477 h 1256"/>
                  <a:gd name="T62" fmla="*/ 686 w 1405"/>
                  <a:gd name="T63" fmla="*/ 218 h 1256"/>
                  <a:gd name="T64" fmla="*/ 686 w 1405"/>
                  <a:gd name="T65" fmla="*/ 218 h 1256"/>
                  <a:gd name="T66" fmla="*/ 686 w 1405"/>
                  <a:gd name="T67" fmla="*/ 21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5" h="1256">
                    <a:moveTo>
                      <a:pt x="1137" y="477"/>
                    </a:moveTo>
                    <a:lnTo>
                      <a:pt x="719" y="218"/>
                    </a:lnTo>
                    <a:lnTo>
                      <a:pt x="978" y="0"/>
                    </a:lnTo>
                    <a:lnTo>
                      <a:pt x="1404" y="260"/>
                    </a:lnTo>
                    <a:lnTo>
                      <a:pt x="1137" y="477"/>
                    </a:lnTo>
                    <a:close/>
                    <a:moveTo>
                      <a:pt x="978" y="962"/>
                    </a:moveTo>
                    <a:lnTo>
                      <a:pt x="1380" y="728"/>
                    </a:lnTo>
                    <a:lnTo>
                      <a:pt x="1137" y="519"/>
                    </a:lnTo>
                    <a:lnTo>
                      <a:pt x="744" y="761"/>
                    </a:lnTo>
                    <a:lnTo>
                      <a:pt x="978" y="962"/>
                    </a:lnTo>
                    <a:close/>
                    <a:moveTo>
                      <a:pt x="652" y="761"/>
                    </a:moveTo>
                    <a:lnTo>
                      <a:pt x="259" y="519"/>
                    </a:lnTo>
                    <a:lnTo>
                      <a:pt x="17" y="728"/>
                    </a:lnTo>
                    <a:lnTo>
                      <a:pt x="418" y="962"/>
                    </a:lnTo>
                    <a:lnTo>
                      <a:pt x="652" y="761"/>
                    </a:lnTo>
                    <a:close/>
                    <a:moveTo>
                      <a:pt x="284" y="929"/>
                    </a:moveTo>
                    <a:lnTo>
                      <a:pt x="284" y="1004"/>
                    </a:lnTo>
                    <a:lnTo>
                      <a:pt x="686" y="1255"/>
                    </a:lnTo>
                    <a:lnTo>
                      <a:pt x="686" y="778"/>
                    </a:lnTo>
                    <a:lnTo>
                      <a:pt x="418" y="1004"/>
                    </a:lnTo>
                    <a:lnTo>
                      <a:pt x="284" y="929"/>
                    </a:lnTo>
                    <a:close/>
                    <a:moveTo>
                      <a:pt x="1120" y="929"/>
                    </a:moveTo>
                    <a:lnTo>
                      <a:pt x="987" y="1004"/>
                    </a:lnTo>
                    <a:lnTo>
                      <a:pt x="719" y="778"/>
                    </a:lnTo>
                    <a:lnTo>
                      <a:pt x="719" y="1255"/>
                    </a:lnTo>
                    <a:lnTo>
                      <a:pt x="1120" y="1004"/>
                    </a:lnTo>
                    <a:lnTo>
                      <a:pt x="1120" y="929"/>
                    </a:lnTo>
                    <a:close/>
                    <a:moveTo>
                      <a:pt x="686" y="218"/>
                    </a:moveTo>
                    <a:lnTo>
                      <a:pt x="418" y="0"/>
                    </a:lnTo>
                    <a:lnTo>
                      <a:pt x="0" y="260"/>
                    </a:lnTo>
                    <a:lnTo>
                      <a:pt x="259" y="477"/>
                    </a:lnTo>
                    <a:lnTo>
                      <a:pt x="686" y="218"/>
                    </a:lnTo>
                    <a:close/>
                    <a:moveTo>
                      <a:pt x="686" y="218"/>
                    </a:moveTo>
                    <a:lnTo>
                      <a:pt x="686" y="21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cs typeface="+mn-ea"/>
                  <a:sym typeface="+mn-lt"/>
                </a:endParaRPr>
              </a:p>
            </p:txBody>
          </p:sp>
          <p:sp>
            <p:nvSpPr>
              <p:cNvPr id="28" name="Freeform 203"/>
              <p:cNvSpPr>
                <a:spLocks noChangeArrowheads="1"/>
              </p:cNvSpPr>
              <p:nvPr/>
            </p:nvSpPr>
            <p:spPr bwMode="auto">
              <a:xfrm>
                <a:off x="6632575" y="1776412"/>
                <a:ext cx="247650" cy="171450"/>
              </a:xfrm>
              <a:custGeom>
                <a:avLst/>
                <a:gdLst>
                  <a:gd name="T0" fmla="*/ 418 w 686"/>
                  <a:gd name="T1" fmla="*/ 477 h 478"/>
                  <a:gd name="T2" fmla="*/ 0 w 686"/>
                  <a:gd name="T3" fmla="*/ 218 h 478"/>
                  <a:gd name="T4" fmla="*/ 259 w 686"/>
                  <a:gd name="T5" fmla="*/ 0 h 478"/>
                  <a:gd name="T6" fmla="*/ 685 w 686"/>
                  <a:gd name="T7" fmla="*/ 260 h 478"/>
                  <a:gd name="T8" fmla="*/ 418 w 686"/>
                  <a:gd name="T9" fmla="*/ 477 h 478"/>
                </a:gdLst>
                <a:ahLst/>
                <a:cxnLst>
                  <a:cxn ang="0">
                    <a:pos x="T0" y="T1"/>
                  </a:cxn>
                  <a:cxn ang="0">
                    <a:pos x="T2" y="T3"/>
                  </a:cxn>
                  <a:cxn ang="0">
                    <a:pos x="T4" y="T5"/>
                  </a:cxn>
                  <a:cxn ang="0">
                    <a:pos x="T6" y="T7"/>
                  </a:cxn>
                  <a:cxn ang="0">
                    <a:pos x="T8" y="T9"/>
                  </a:cxn>
                </a:cxnLst>
                <a:rect l="0" t="0" r="r" b="b"/>
                <a:pathLst>
                  <a:path w="686" h="478">
                    <a:moveTo>
                      <a:pt x="418" y="477"/>
                    </a:moveTo>
                    <a:lnTo>
                      <a:pt x="0" y="218"/>
                    </a:lnTo>
                    <a:lnTo>
                      <a:pt x="259" y="0"/>
                    </a:lnTo>
                    <a:lnTo>
                      <a:pt x="685" y="260"/>
                    </a:lnTo>
                    <a:lnTo>
                      <a:pt x="418" y="477"/>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cs typeface="+mn-ea"/>
                  <a:sym typeface="+mn-lt"/>
                </a:endParaRPr>
              </a:p>
            </p:txBody>
          </p:sp>
          <p:sp>
            <p:nvSpPr>
              <p:cNvPr id="29" name="Freeform 204"/>
              <p:cNvSpPr>
                <a:spLocks noChangeArrowheads="1"/>
              </p:cNvSpPr>
              <p:nvPr/>
            </p:nvSpPr>
            <p:spPr bwMode="auto">
              <a:xfrm>
                <a:off x="6640513" y="1963737"/>
                <a:ext cx="228600" cy="160337"/>
              </a:xfrm>
              <a:custGeom>
                <a:avLst/>
                <a:gdLst>
                  <a:gd name="T0" fmla="*/ 234 w 637"/>
                  <a:gd name="T1" fmla="*/ 443 h 444"/>
                  <a:gd name="T2" fmla="*/ 636 w 637"/>
                  <a:gd name="T3" fmla="*/ 209 h 444"/>
                  <a:gd name="T4" fmla="*/ 393 w 637"/>
                  <a:gd name="T5" fmla="*/ 0 h 444"/>
                  <a:gd name="T6" fmla="*/ 0 w 637"/>
                  <a:gd name="T7" fmla="*/ 242 h 444"/>
                  <a:gd name="T8" fmla="*/ 234 w 637"/>
                  <a:gd name="T9" fmla="*/ 443 h 444"/>
                </a:gdLst>
                <a:ahLst/>
                <a:cxnLst>
                  <a:cxn ang="0">
                    <a:pos x="T0" y="T1"/>
                  </a:cxn>
                  <a:cxn ang="0">
                    <a:pos x="T2" y="T3"/>
                  </a:cxn>
                  <a:cxn ang="0">
                    <a:pos x="T4" y="T5"/>
                  </a:cxn>
                  <a:cxn ang="0">
                    <a:pos x="T6" y="T7"/>
                  </a:cxn>
                  <a:cxn ang="0">
                    <a:pos x="T8" y="T9"/>
                  </a:cxn>
                </a:cxnLst>
                <a:rect l="0" t="0" r="r" b="b"/>
                <a:pathLst>
                  <a:path w="637" h="444">
                    <a:moveTo>
                      <a:pt x="234" y="443"/>
                    </a:moveTo>
                    <a:lnTo>
                      <a:pt x="636" y="209"/>
                    </a:lnTo>
                    <a:lnTo>
                      <a:pt x="393" y="0"/>
                    </a:lnTo>
                    <a:lnTo>
                      <a:pt x="0" y="242"/>
                    </a:lnTo>
                    <a:lnTo>
                      <a:pt x="234" y="443"/>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cs typeface="+mn-ea"/>
                  <a:sym typeface="+mn-lt"/>
                </a:endParaRPr>
              </a:p>
            </p:txBody>
          </p:sp>
          <p:sp>
            <p:nvSpPr>
              <p:cNvPr id="30" name="Freeform 205"/>
              <p:cNvSpPr>
                <a:spLocks noChangeArrowheads="1"/>
              </p:cNvSpPr>
              <p:nvPr/>
            </p:nvSpPr>
            <p:spPr bwMode="auto">
              <a:xfrm>
                <a:off x="6380163" y="1963737"/>
                <a:ext cx="228600" cy="160337"/>
              </a:xfrm>
              <a:custGeom>
                <a:avLst/>
                <a:gdLst>
                  <a:gd name="T0" fmla="*/ 635 w 636"/>
                  <a:gd name="T1" fmla="*/ 242 h 444"/>
                  <a:gd name="T2" fmla="*/ 242 w 636"/>
                  <a:gd name="T3" fmla="*/ 0 h 444"/>
                  <a:gd name="T4" fmla="*/ 0 w 636"/>
                  <a:gd name="T5" fmla="*/ 209 h 444"/>
                  <a:gd name="T6" fmla="*/ 401 w 636"/>
                  <a:gd name="T7" fmla="*/ 443 h 444"/>
                  <a:gd name="T8" fmla="*/ 635 w 636"/>
                  <a:gd name="T9" fmla="*/ 242 h 444"/>
                </a:gdLst>
                <a:ahLst/>
                <a:cxnLst>
                  <a:cxn ang="0">
                    <a:pos x="T0" y="T1"/>
                  </a:cxn>
                  <a:cxn ang="0">
                    <a:pos x="T2" y="T3"/>
                  </a:cxn>
                  <a:cxn ang="0">
                    <a:pos x="T4" y="T5"/>
                  </a:cxn>
                  <a:cxn ang="0">
                    <a:pos x="T6" y="T7"/>
                  </a:cxn>
                  <a:cxn ang="0">
                    <a:pos x="T8" y="T9"/>
                  </a:cxn>
                </a:cxnLst>
                <a:rect l="0" t="0" r="r" b="b"/>
                <a:pathLst>
                  <a:path w="636" h="444">
                    <a:moveTo>
                      <a:pt x="635" y="242"/>
                    </a:moveTo>
                    <a:lnTo>
                      <a:pt x="242" y="0"/>
                    </a:lnTo>
                    <a:lnTo>
                      <a:pt x="0" y="209"/>
                    </a:lnTo>
                    <a:lnTo>
                      <a:pt x="401" y="443"/>
                    </a:lnTo>
                    <a:lnTo>
                      <a:pt x="635" y="242"/>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cs typeface="+mn-ea"/>
                  <a:sym typeface="+mn-lt"/>
                </a:endParaRPr>
              </a:p>
            </p:txBody>
          </p:sp>
          <p:sp>
            <p:nvSpPr>
              <p:cNvPr id="31" name="Freeform 206"/>
              <p:cNvSpPr>
                <a:spLocks noChangeArrowheads="1"/>
              </p:cNvSpPr>
              <p:nvPr/>
            </p:nvSpPr>
            <p:spPr bwMode="auto">
              <a:xfrm>
                <a:off x="6475413" y="2057399"/>
                <a:ext cx="144462" cy="171450"/>
              </a:xfrm>
              <a:custGeom>
                <a:avLst/>
                <a:gdLst>
                  <a:gd name="T0" fmla="*/ 0 w 403"/>
                  <a:gd name="T1" fmla="*/ 151 h 478"/>
                  <a:gd name="T2" fmla="*/ 0 w 403"/>
                  <a:gd name="T3" fmla="*/ 226 h 478"/>
                  <a:gd name="T4" fmla="*/ 402 w 403"/>
                  <a:gd name="T5" fmla="*/ 477 h 478"/>
                  <a:gd name="T6" fmla="*/ 402 w 403"/>
                  <a:gd name="T7" fmla="*/ 0 h 478"/>
                  <a:gd name="T8" fmla="*/ 134 w 403"/>
                  <a:gd name="T9" fmla="*/ 226 h 478"/>
                  <a:gd name="T10" fmla="*/ 0 w 403"/>
                  <a:gd name="T11" fmla="*/ 151 h 478"/>
                </a:gdLst>
                <a:ahLst/>
                <a:cxnLst>
                  <a:cxn ang="0">
                    <a:pos x="T0" y="T1"/>
                  </a:cxn>
                  <a:cxn ang="0">
                    <a:pos x="T2" y="T3"/>
                  </a:cxn>
                  <a:cxn ang="0">
                    <a:pos x="T4" y="T5"/>
                  </a:cxn>
                  <a:cxn ang="0">
                    <a:pos x="T6" y="T7"/>
                  </a:cxn>
                  <a:cxn ang="0">
                    <a:pos x="T8" y="T9"/>
                  </a:cxn>
                  <a:cxn ang="0">
                    <a:pos x="T10" y="T11"/>
                  </a:cxn>
                </a:cxnLst>
                <a:rect l="0" t="0" r="r" b="b"/>
                <a:pathLst>
                  <a:path w="403" h="478">
                    <a:moveTo>
                      <a:pt x="0" y="151"/>
                    </a:moveTo>
                    <a:lnTo>
                      <a:pt x="0" y="226"/>
                    </a:lnTo>
                    <a:lnTo>
                      <a:pt x="402" y="477"/>
                    </a:lnTo>
                    <a:lnTo>
                      <a:pt x="402" y="0"/>
                    </a:lnTo>
                    <a:lnTo>
                      <a:pt x="134" y="226"/>
                    </a:lnTo>
                    <a:lnTo>
                      <a:pt x="0" y="151"/>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cs typeface="+mn-ea"/>
                  <a:sym typeface="+mn-lt"/>
                </a:endParaRPr>
              </a:p>
            </p:txBody>
          </p:sp>
          <p:sp>
            <p:nvSpPr>
              <p:cNvPr id="32" name="Freeform 207"/>
              <p:cNvSpPr>
                <a:spLocks noChangeArrowheads="1"/>
              </p:cNvSpPr>
              <p:nvPr/>
            </p:nvSpPr>
            <p:spPr bwMode="auto">
              <a:xfrm>
                <a:off x="6632575" y="2057399"/>
                <a:ext cx="144463" cy="171450"/>
              </a:xfrm>
              <a:custGeom>
                <a:avLst/>
                <a:gdLst>
                  <a:gd name="T0" fmla="*/ 401 w 402"/>
                  <a:gd name="T1" fmla="*/ 151 h 478"/>
                  <a:gd name="T2" fmla="*/ 268 w 402"/>
                  <a:gd name="T3" fmla="*/ 226 h 478"/>
                  <a:gd name="T4" fmla="*/ 0 w 402"/>
                  <a:gd name="T5" fmla="*/ 0 h 478"/>
                  <a:gd name="T6" fmla="*/ 0 w 402"/>
                  <a:gd name="T7" fmla="*/ 477 h 478"/>
                  <a:gd name="T8" fmla="*/ 401 w 402"/>
                  <a:gd name="T9" fmla="*/ 226 h 478"/>
                  <a:gd name="T10" fmla="*/ 401 w 402"/>
                  <a:gd name="T11" fmla="*/ 151 h 478"/>
                </a:gdLst>
                <a:ahLst/>
                <a:cxnLst>
                  <a:cxn ang="0">
                    <a:pos x="T0" y="T1"/>
                  </a:cxn>
                  <a:cxn ang="0">
                    <a:pos x="T2" y="T3"/>
                  </a:cxn>
                  <a:cxn ang="0">
                    <a:pos x="T4" y="T5"/>
                  </a:cxn>
                  <a:cxn ang="0">
                    <a:pos x="T6" y="T7"/>
                  </a:cxn>
                  <a:cxn ang="0">
                    <a:pos x="T8" y="T9"/>
                  </a:cxn>
                  <a:cxn ang="0">
                    <a:pos x="T10" y="T11"/>
                  </a:cxn>
                </a:cxnLst>
                <a:rect l="0" t="0" r="r" b="b"/>
                <a:pathLst>
                  <a:path w="402" h="478">
                    <a:moveTo>
                      <a:pt x="401" y="151"/>
                    </a:moveTo>
                    <a:lnTo>
                      <a:pt x="268" y="226"/>
                    </a:lnTo>
                    <a:lnTo>
                      <a:pt x="0" y="0"/>
                    </a:lnTo>
                    <a:lnTo>
                      <a:pt x="0" y="477"/>
                    </a:lnTo>
                    <a:lnTo>
                      <a:pt x="401" y="226"/>
                    </a:lnTo>
                    <a:lnTo>
                      <a:pt x="401" y="151"/>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cs typeface="+mn-ea"/>
                  <a:sym typeface="+mn-lt"/>
                </a:endParaRPr>
              </a:p>
            </p:txBody>
          </p:sp>
          <p:sp>
            <p:nvSpPr>
              <p:cNvPr id="33" name="Freeform 208"/>
              <p:cNvSpPr>
                <a:spLocks noChangeArrowheads="1"/>
              </p:cNvSpPr>
              <p:nvPr/>
            </p:nvSpPr>
            <p:spPr bwMode="auto">
              <a:xfrm>
                <a:off x="6373813" y="1776412"/>
                <a:ext cx="247650" cy="171450"/>
              </a:xfrm>
              <a:custGeom>
                <a:avLst/>
                <a:gdLst>
                  <a:gd name="T0" fmla="*/ 686 w 687"/>
                  <a:gd name="T1" fmla="*/ 218 h 478"/>
                  <a:gd name="T2" fmla="*/ 418 w 687"/>
                  <a:gd name="T3" fmla="*/ 0 h 478"/>
                  <a:gd name="T4" fmla="*/ 0 w 687"/>
                  <a:gd name="T5" fmla="*/ 260 h 478"/>
                  <a:gd name="T6" fmla="*/ 259 w 687"/>
                  <a:gd name="T7" fmla="*/ 477 h 478"/>
                  <a:gd name="T8" fmla="*/ 686 w 687"/>
                  <a:gd name="T9" fmla="*/ 218 h 478"/>
                </a:gdLst>
                <a:ahLst/>
                <a:cxnLst>
                  <a:cxn ang="0">
                    <a:pos x="T0" y="T1"/>
                  </a:cxn>
                  <a:cxn ang="0">
                    <a:pos x="T2" y="T3"/>
                  </a:cxn>
                  <a:cxn ang="0">
                    <a:pos x="T4" y="T5"/>
                  </a:cxn>
                  <a:cxn ang="0">
                    <a:pos x="T6" y="T7"/>
                  </a:cxn>
                  <a:cxn ang="0">
                    <a:pos x="T8" y="T9"/>
                  </a:cxn>
                </a:cxnLst>
                <a:rect l="0" t="0" r="r" b="b"/>
                <a:pathLst>
                  <a:path w="687" h="478">
                    <a:moveTo>
                      <a:pt x="686" y="218"/>
                    </a:moveTo>
                    <a:lnTo>
                      <a:pt x="418" y="0"/>
                    </a:lnTo>
                    <a:lnTo>
                      <a:pt x="0" y="260"/>
                    </a:lnTo>
                    <a:lnTo>
                      <a:pt x="259" y="477"/>
                    </a:lnTo>
                    <a:lnTo>
                      <a:pt x="686" y="218"/>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cs typeface="+mn-ea"/>
                  <a:sym typeface="+mn-lt"/>
                </a:endParaRPr>
              </a:p>
            </p:txBody>
          </p:sp>
          <p:sp>
            <p:nvSpPr>
              <p:cNvPr id="34" name="Freeform 209"/>
              <p:cNvSpPr>
                <a:spLocks noChangeArrowheads="1"/>
              </p:cNvSpPr>
              <p:nvPr/>
            </p:nvSpPr>
            <p:spPr bwMode="auto">
              <a:xfrm>
                <a:off x="6619875" y="18557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a:solidFill>
                      <a:srgbClr val="808080"/>
                    </a:solidFill>
                    <a:rou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cs typeface="+mn-ea"/>
                  <a:sym typeface="+mn-lt"/>
                </a:endParaRPr>
              </a:p>
            </p:txBody>
          </p:sp>
        </p:grpSp>
        <p:sp>
          <p:nvSpPr>
            <p:cNvPr id="26" name="Freeform 290"/>
            <p:cNvSpPr>
              <a:spLocks noChangeArrowheads="1"/>
            </p:cNvSpPr>
            <p:nvPr/>
          </p:nvSpPr>
          <p:spPr bwMode="auto">
            <a:xfrm>
              <a:off x="8227187" y="3134517"/>
              <a:ext cx="1013500" cy="784685"/>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bg1"/>
            </a:solidFill>
            <a:ln>
              <a:noFill/>
            </a:ln>
            <a:effectLst/>
          </p:spPr>
          <p:txBody>
            <a:bodyPr wrap="none" lIns="243852" tIns="121926" rIns="243852" bIns="121926" anchor="ctr"/>
            <a:lstStyle/>
            <a:p>
              <a:pPr>
                <a:defRPr/>
              </a:pPr>
              <a:endParaRPr lang="en-US" dirty="0">
                <a:cs typeface="+mn-ea"/>
                <a:sym typeface="+mn-lt"/>
              </a:endParaRPr>
            </a:p>
          </p:txBody>
        </p:sp>
      </p:grpSp>
      <p:sp>
        <p:nvSpPr>
          <p:cNvPr id="39" name="文本框 38"/>
          <p:cNvSpPr txBox="1"/>
          <p:nvPr/>
        </p:nvSpPr>
        <p:spPr>
          <a:xfrm>
            <a:off x="1390126" y="5336292"/>
            <a:ext cx="1706116" cy="553998"/>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cs typeface="+mn-ea"/>
                <a:sym typeface="+mn-lt"/>
              </a:rPr>
              <a:t>点击文本框即可进行编辑输入相关内容</a:t>
            </a:r>
          </a:p>
        </p:txBody>
      </p:sp>
      <p:sp>
        <p:nvSpPr>
          <p:cNvPr id="40" name="文本框 39"/>
          <p:cNvSpPr txBox="1"/>
          <p:nvPr/>
        </p:nvSpPr>
        <p:spPr>
          <a:xfrm>
            <a:off x="1514450" y="5044822"/>
            <a:ext cx="1457466" cy="338554"/>
          </a:xfrm>
          <a:prstGeom prst="rect">
            <a:avLst/>
          </a:prstGeom>
          <a:noFill/>
        </p:spPr>
        <p:txBody>
          <a:bodyPr wrap="square" rtlCol="0">
            <a:spAutoFit/>
          </a:bodyPr>
          <a:lstStyle/>
          <a:p>
            <a:pPr algn="ctr"/>
            <a:r>
              <a:rPr lang="zh-CN" altLang="en-US" sz="1600" dirty="0">
                <a:solidFill>
                  <a:schemeClr val="tx1">
                    <a:lumMod val="75000"/>
                    <a:lumOff val="25000"/>
                  </a:schemeClr>
                </a:solidFill>
                <a:cs typeface="+mn-ea"/>
                <a:sym typeface="+mn-lt"/>
              </a:rPr>
              <a:t>编辑标题</a:t>
            </a:r>
          </a:p>
        </p:txBody>
      </p:sp>
      <p:sp>
        <p:nvSpPr>
          <p:cNvPr id="41" name="文本框 40"/>
          <p:cNvSpPr txBox="1"/>
          <p:nvPr/>
        </p:nvSpPr>
        <p:spPr>
          <a:xfrm>
            <a:off x="3874617" y="5336292"/>
            <a:ext cx="1706116" cy="553998"/>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cs typeface="+mn-ea"/>
                <a:sym typeface="+mn-lt"/>
              </a:rPr>
              <a:t>点击文本框即可进行编辑输入相关内容</a:t>
            </a:r>
          </a:p>
        </p:txBody>
      </p:sp>
      <p:sp>
        <p:nvSpPr>
          <p:cNvPr id="42" name="文本框 41"/>
          <p:cNvSpPr txBox="1"/>
          <p:nvPr/>
        </p:nvSpPr>
        <p:spPr>
          <a:xfrm>
            <a:off x="3998941" y="5044822"/>
            <a:ext cx="1457466" cy="338554"/>
          </a:xfrm>
          <a:prstGeom prst="rect">
            <a:avLst/>
          </a:prstGeom>
          <a:noFill/>
        </p:spPr>
        <p:txBody>
          <a:bodyPr wrap="square" rtlCol="0">
            <a:spAutoFit/>
          </a:bodyPr>
          <a:lstStyle/>
          <a:p>
            <a:pPr algn="ctr"/>
            <a:r>
              <a:rPr lang="zh-CN" altLang="en-US" sz="1600" dirty="0">
                <a:solidFill>
                  <a:schemeClr val="tx1">
                    <a:lumMod val="75000"/>
                    <a:lumOff val="25000"/>
                  </a:schemeClr>
                </a:solidFill>
                <a:cs typeface="+mn-ea"/>
                <a:sym typeface="+mn-lt"/>
              </a:rPr>
              <a:t>编辑标题</a:t>
            </a:r>
          </a:p>
        </p:txBody>
      </p:sp>
      <p:sp>
        <p:nvSpPr>
          <p:cNvPr id="43" name="文本框 42"/>
          <p:cNvSpPr txBox="1"/>
          <p:nvPr/>
        </p:nvSpPr>
        <p:spPr>
          <a:xfrm>
            <a:off x="6244864" y="5336292"/>
            <a:ext cx="1706116" cy="553998"/>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cs typeface="+mn-ea"/>
                <a:sym typeface="+mn-lt"/>
              </a:rPr>
              <a:t>点击文本框即可进行编辑输入相关内容</a:t>
            </a:r>
          </a:p>
        </p:txBody>
      </p:sp>
      <p:sp>
        <p:nvSpPr>
          <p:cNvPr id="44" name="文本框 43"/>
          <p:cNvSpPr txBox="1"/>
          <p:nvPr/>
        </p:nvSpPr>
        <p:spPr>
          <a:xfrm>
            <a:off x="6369188" y="5044822"/>
            <a:ext cx="1457466" cy="338554"/>
          </a:xfrm>
          <a:prstGeom prst="rect">
            <a:avLst/>
          </a:prstGeom>
          <a:noFill/>
        </p:spPr>
        <p:txBody>
          <a:bodyPr wrap="square" rtlCol="0">
            <a:spAutoFit/>
          </a:bodyPr>
          <a:lstStyle/>
          <a:p>
            <a:pPr algn="ctr"/>
            <a:r>
              <a:rPr lang="zh-CN" altLang="en-US" sz="1600" dirty="0">
                <a:solidFill>
                  <a:schemeClr val="tx1">
                    <a:lumMod val="75000"/>
                    <a:lumOff val="25000"/>
                  </a:schemeClr>
                </a:solidFill>
                <a:cs typeface="+mn-ea"/>
                <a:sym typeface="+mn-lt"/>
              </a:rPr>
              <a:t>编辑标题</a:t>
            </a:r>
          </a:p>
        </p:txBody>
      </p:sp>
      <p:sp>
        <p:nvSpPr>
          <p:cNvPr id="45" name="文本框 44"/>
          <p:cNvSpPr txBox="1"/>
          <p:nvPr/>
        </p:nvSpPr>
        <p:spPr>
          <a:xfrm>
            <a:off x="8579542" y="3429000"/>
            <a:ext cx="2554488" cy="1015663"/>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点击文本框即可进行编辑输入相关内容点击文本框即可进行编辑输入相关内容点击文本框即点击文本框即可进行编辑输入相关内容</a:t>
            </a:r>
          </a:p>
        </p:txBody>
      </p:sp>
      <p:sp>
        <p:nvSpPr>
          <p:cNvPr id="46" name="文本框 45"/>
          <p:cNvSpPr txBox="1"/>
          <p:nvPr/>
        </p:nvSpPr>
        <p:spPr>
          <a:xfrm>
            <a:off x="8579542" y="3126422"/>
            <a:ext cx="1457466" cy="338554"/>
          </a:xfrm>
          <a:prstGeom prst="rect">
            <a:avLst/>
          </a:prstGeom>
          <a:noFill/>
        </p:spPr>
        <p:txBody>
          <a:bodyPr wrap="square" rtlCol="0">
            <a:spAutoFit/>
          </a:bodyPr>
          <a:lstStyle/>
          <a:p>
            <a:r>
              <a:rPr lang="zh-CN" altLang="en-US" sz="1600" dirty="0">
                <a:solidFill>
                  <a:schemeClr val="tx1">
                    <a:lumMod val="75000"/>
                    <a:lumOff val="25000"/>
                  </a:schemeClr>
                </a:solidFill>
                <a:cs typeface="+mn-ea"/>
                <a:sym typeface="+mn-lt"/>
              </a:rPr>
              <a:t>编辑标题</a:t>
            </a:r>
          </a:p>
        </p:txBody>
      </p:sp>
      <p:sp>
        <p:nvSpPr>
          <p:cNvPr id="47" name="TextBox 38"/>
          <p:cNvSpPr txBox="1"/>
          <p:nvPr/>
        </p:nvSpPr>
        <p:spPr>
          <a:xfrm>
            <a:off x="8710407" y="4626699"/>
            <a:ext cx="2233365" cy="1107996"/>
          </a:xfrm>
          <a:prstGeom prst="rect">
            <a:avLst/>
          </a:prstGeom>
          <a:noFill/>
        </p:spPr>
        <p:txBody>
          <a:bodyPr wrap="square" lIns="0" tIns="0" rIns="0" bIns="0" rtlCol="0">
            <a:spAutoFit/>
          </a:bodyPr>
          <a:lstStyle/>
          <a:p>
            <a:pPr algn="just"/>
            <a:r>
              <a:rPr lang="en-US" sz="1200" dirty="0">
                <a:solidFill>
                  <a:schemeClr val="tx1">
                    <a:lumMod val="75000"/>
                    <a:lumOff val="25000"/>
                  </a:schemeClr>
                </a:solidFill>
                <a:cs typeface="+mn-ea"/>
                <a:sym typeface="+mn-lt"/>
              </a:rPr>
              <a:t>PowerPoint offers word processing, outlining, drawing, graphing, and presentation management tools all designed to be easy to use and learn.</a:t>
            </a:r>
            <a:r>
              <a:rPr lang="en-US" altLang="zh-CN" sz="1200" dirty="0">
                <a:solidFill>
                  <a:schemeClr val="tx1">
                    <a:lumMod val="75000"/>
                    <a:lumOff val="25000"/>
                  </a:schemeClr>
                </a:solidFill>
                <a:cs typeface="+mn-ea"/>
                <a:sym typeface="+mn-lt"/>
              </a:rPr>
              <a:t> </a:t>
            </a:r>
            <a:endParaRPr lang="en-US" sz="1200" dirty="0">
              <a:solidFill>
                <a:schemeClr val="tx1">
                  <a:lumMod val="75000"/>
                  <a:lumOff val="25000"/>
                </a:schemeClr>
              </a:solidFill>
              <a:cs typeface="+mn-ea"/>
              <a:sym typeface="+mn-lt"/>
            </a:endParaRPr>
          </a:p>
        </p:txBody>
      </p:sp>
      <p:sp>
        <p:nvSpPr>
          <p:cNvPr id="48" name="矩形 47"/>
          <p:cNvSpPr/>
          <p:nvPr/>
        </p:nvSpPr>
        <p:spPr>
          <a:xfrm>
            <a:off x="1006106" y="1333808"/>
            <a:ext cx="2339102" cy="650306"/>
          </a:xfrm>
          <a:prstGeom prst="rect">
            <a:avLst/>
          </a:prstGeom>
        </p:spPr>
        <p:txBody>
          <a:bodyPr wrap="none">
            <a:spAutoFit/>
          </a:bodyPr>
          <a:lstStyle/>
          <a:p>
            <a:pPr>
              <a:lnSpc>
                <a:spcPct val="175000"/>
              </a:lnSpc>
            </a:pPr>
            <a:r>
              <a:rPr lang="zh-CN" altLang="en-US" sz="2400" dirty="0">
                <a:solidFill>
                  <a:schemeClr val="tx1">
                    <a:lumMod val="75000"/>
                    <a:lumOff val="25000"/>
                  </a:schemeClr>
                </a:solidFill>
                <a:cs typeface="+mn-ea"/>
                <a:sym typeface="+mn-lt"/>
              </a:rPr>
              <a:t>工作亮点总结：</a:t>
            </a:r>
            <a:endParaRPr lang="en-US" altLang="zh-CN" sz="12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srcRect/>
          <a:stretch>
            <a:fillRect/>
          </a:stretch>
        </p:blipFill>
        <p:spPr>
          <a:xfrm>
            <a:off x="2260600" y="9174"/>
            <a:ext cx="7670800" cy="6839652"/>
          </a:xfrm>
          <a:prstGeom prst="rect">
            <a:avLst/>
          </a:prstGeom>
        </p:spPr>
      </p:pic>
      <p:sp>
        <p:nvSpPr>
          <p:cNvPr id="7" name="矩形 6"/>
          <p:cNvSpPr/>
          <p:nvPr/>
        </p:nvSpPr>
        <p:spPr>
          <a:xfrm>
            <a:off x="4926449" y="3576060"/>
            <a:ext cx="2339102" cy="755591"/>
          </a:xfrm>
          <a:prstGeom prst="rect">
            <a:avLst/>
          </a:prstGeom>
        </p:spPr>
        <p:txBody>
          <a:bodyPr wrap="none">
            <a:spAutoFit/>
          </a:bodyPr>
          <a:lstStyle/>
          <a:p>
            <a:pPr algn="ctr">
              <a:lnSpc>
                <a:spcPct val="175000"/>
              </a:lnSpc>
            </a:pPr>
            <a:r>
              <a:rPr lang="zh-CN" altLang="en-US" sz="2800" dirty="0">
                <a:gradFill>
                  <a:gsLst>
                    <a:gs pos="51000">
                      <a:srgbClr val="26A6B4"/>
                    </a:gs>
                    <a:gs pos="0">
                      <a:srgbClr val="1D8DD1"/>
                    </a:gs>
                    <a:gs pos="27000">
                      <a:srgbClr val="269F93"/>
                    </a:gs>
                    <a:gs pos="75000">
                      <a:srgbClr val="219AC3"/>
                    </a:gs>
                    <a:gs pos="100000">
                      <a:srgbClr val="1D8DD1"/>
                    </a:gs>
                  </a:gsLst>
                  <a:lin ang="0" scaled="1"/>
                </a:gradFill>
                <a:latin typeface="微软雅黑" panose="020B0503020204020204" pitchFamily="34" charset="-122"/>
                <a:ea typeface="微软雅黑" panose="020B0503020204020204" pitchFamily="34" charset="-122"/>
                <a:cs typeface="+mn-ea"/>
                <a:sym typeface="+mn-lt"/>
              </a:rPr>
              <a:t>工作不足之处</a:t>
            </a:r>
          </a:p>
        </p:txBody>
      </p:sp>
      <p:sp>
        <p:nvSpPr>
          <p:cNvPr id="13" name="文本框 12"/>
          <p:cNvSpPr txBox="1"/>
          <p:nvPr/>
        </p:nvSpPr>
        <p:spPr>
          <a:xfrm>
            <a:off x="3974307" y="4319405"/>
            <a:ext cx="4243386" cy="369332"/>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r>
              <a:rPr lang="en-US" altLang="zh-CN" sz="1800" b="0" dirty="0">
                <a:gradFill>
                  <a:gsLst>
                    <a:gs pos="51000">
                      <a:srgbClr val="26A6B4"/>
                    </a:gs>
                    <a:gs pos="0">
                      <a:srgbClr val="1D8DD1"/>
                    </a:gs>
                    <a:gs pos="27000">
                      <a:srgbClr val="269F93"/>
                    </a:gs>
                    <a:gs pos="75000">
                      <a:srgbClr val="219AC3"/>
                    </a:gs>
                    <a:gs pos="100000">
                      <a:srgbClr val="1D8DD1"/>
                    </a:gs>
                  </a:gsLst>
                  <a:lin ang="0" scaled="1"/>
                </a:gradFill>
                <a:latin typeface="微软雅黑" panose="020B0503020204020204" pitchFamily="34" charset="-122"/>
                <a:ea typeface="微软雅黑" panose="020B0503020204020204" pitchFamily="34" charset="-122"/>
                <a:cs typeface="+mn-ea"/>
                <a:sym typeface="+mn-lt"/>
              </a:rPr>
              <a:t>LACK OF WORK</a:t>
            </a:r>
          </a:p>
        </p:txBody>
      </p:sp>
      <p:sp>
        <p:nvSpPr>
          <p:cNvPr id="14" name="文本框 13"/>
          <p:cNvSpPr txBox="1"/>
          <p:nvPr/>
        </p:nvSpPr>
        <p:spPr>
          <a:xfrm>
            <a:off x="3974307" y="1933151"/>
            <a:ext cx="4243386" cy="2215991"/>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r>
              <a:rPr lang="en-US" altLang="zh-CN" sz="13800" b="0" dirty="0">
                <a:gradFill>
                  <a:gsLst>
                    <a:gs pos="51000">
                      <a:srgbClr val="26A6B4"/>
                    </a:gs>
                    <a:gs pos="0">
                      <a:srgbClr val="1D8DD1"/>
                    </a:gs>
                    <a:gs pos="27000">
                      <a:srgbClr val="269F93"/>
                    </a:gs>
                    <a:gs pos="75000">
                      <a:srgbClr val="219AC3"/>
                    </a:gs>
                    <a:gs pos="100000">
                      <a:srgbClr val="1D8DD1"/>
                    </a:gs>
                  </a:gsLst>
                  <a:lin ang="0" scaled="1"/>
                </a:gradFill>
                <a:latin typeface="微软雅黑" panose="020B0503020204020204" pitchFamily="34" charset="-122"/>
                <a:ea typeface="微软雅黑" panose="020B0503020204020204" pitchFamily="34" charset="-122"/>
                <a:cs typeface="+mn-ea"/>
                <a:sym typeface="+mn-lt"/>
              </a:rPr>
              <a:t>04</a:t>
            </a:r>
            <a:endParaRPr lang="zh-CN" altLang="en-US" sz="13800" b="0" dirty="0">
              <a:gradFill>
                <a:gsLst>
                  <a:gs pos="51000">
                    <a:srgbClr val="26A6B4"/>
                  </a:gs>
                  <a:gs pos="0">
                    <a:srgbClr val="1D8DD1"/>
                  </a:gs>
                  <a:gs pos="27000">
                    <a:srgbClr val="269F93"/>
                  </a:gs>
                  <a:gs pos="75000">
                    <a:srgbClr val="219AC3"/>
                  </a:gs>
                  <a:gs pos="100000">
                    <a:srgbClr val="1D8DD1"/>
                  </a:gs>
                </a:gsLst>
                <a:lin ang="0" scaled="1"/>
              </a:gra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screen"/>
          <a:stretch>
            <a:fillRect/>
          </a:stretch>
        </p:blipFill>
        <p:spPr>
          <a:xfrm>
            <a:off x="10970400" y="6007875"/>
            <a:ext cx="1066800" cy="1111250"/>
          </a:xfrm>
          <a:prstGeom prst="rect">
            <a:avLst/>
          </a:prstGeom>
        </p:spPr>
      </p:pic>
      <p:pic>
        <p:nvPicPr>
          <p:cNvPr id="18" name="图片 17"/>
          <p:cNvPicPr>
            <a:picLocks noChangeAspect="1"/>
          </p:cNvPicPr>
          <p:nvPr/>
        </p:nvPicPr>
        <p:blipFill>
          <a:blip r:embed="rId4" cstate="screen"/>
          <a:stretch>
            <a:fillRect/>
          </a:stretch>
        </p:blipFill>
        <p:spPr>
          <a:xfrm>
            <a:off x="-609600" y="50800"/>
            <a:ext cx="1260300" cy="1176744"/>
          </a:xfrm>
          <a:prstGeom prst="rect">
            <a:avLst/>
          </a:prstGeom>
        </p:spPr>
      </p:pic>
      <p:pic>
        <p:nvPicPr>
          <p:cNvPr id="19" name="图片 18"/>
          <p:cNvPicPr>
            <a:picLocks noChangeAspect="1"/>
          </p:cNvPicPr>
          <p:nvPr/>
        </p:nvPicPr>
        <p:blipFill>
          <a:blip r:embed="rId4" cstate="screen"/>
          <a:stretch>
            <a:fillRect/>
          </a:stretch>
        </p:blipFill>
        <p:spPr>
          <a:xfrm>
            <a:off x="127000" y="-203200"/>
            <a:ext cx="1260300" cy="1176744"/>
          </a:xfrm>
          <a:prstGeom prst="rect">
            <a:avLst/>
          </a:prstGeom>
        </p:spPr>
      </p:pic>
      <p:pic>
        <p:nvPicPr>
          <p:cNvPr id="20" name="图片 19"/>
          <p:cNvPicPr>
            <a:picLocks noChangeAspect="1"/>
          </p:cNvPicPr>
          <p:nvPr/>
        </p:nvPicPr>
        <p:blipFill>
          <a:blip r:embed="rId3" cstate="screen"/>
          <a:stretch>
            <a:fillRect/>
          </a:stretch>
        </p:blipFill>
        <p:spPr>
          <a:xfrm>
            <a:off x="11658600" y="5683250"/>
            <a:ext cx="1066800" cy="1111250"/>
          </a:xfrm>
          <a:prstGeom prst="rect">
            <a:avLst/>
          </a:prstGeom>
        </p:spPr>
      </p:pic>
      <p:sp>
        <p:nvSpPr>
          <p:cNvPr id="21" name="矩形 20"/>
          <p:cNvSpPr/>
          <p:nvPr/>
        </p:nvSpPr>
        <p:spPr>
          <a:xfrm>
            <a:off x="1006106" y="67834"/>
            <a:ext cx="2031325" cy="650306"/>
          </a:xfrm>
          <a:prstGeom prst="rect">
            <a:avLst/>
          </a:prstGeom>
        </p:spPr>
        <p:txBody>
          <a:bodyPr wrap="none">
            <a:spAutoFit/>
          </a:bodyPr>
          <a:lstStyle/>
          <a:p>
            <a:pPr>
              <a:lnSpc>
                <a:spcPct val="175000"/>
              </a:lnSpc>
            </a:pPr>
            <a:r>
              <a:rPr lang="zh-CN" altLang="en-US" sz="240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工作不足之处</a:t>
            </a:r>
          </a:p>
        </p:txBody>
      </p:sp>
      <p:sp>
        <p:nvSpPr>
          <p:cNvPr id="22" name="文本框 21"/>
          <p:cNvSpPr txBox="1"/>
          <p:nvPr/>
        </p:nvSpPr>
        <p:spPr>
          <a:xfrm>
            <a:off x="948871" y="650164"/>
            <a:ext cx="5022106" cy="307777"/>
          </a:xfrm>
          <a:prstGeom prst="snip1Rect">
            <a:avLst>
              <a:gd name="adj" fmla="val 0"/>
            </a:avLst>
          </a:prstGeom>
          <a:noFill/>
          <a:ln w="28575">
            <a:noFill/>
          </a:ln>
        </p:spPr>
        <p:txBody>
          <a:bodyPr wrap="square" rtlCol="0">
            <a:spAutoFit/>
          </a:bodyPr>
          <a:lstStyle/>
          <a:p>
            <a:r>
              <a:rPr lang="en-US" altLang="zh-CN" sz="140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 Lack Of Work</a:t>
            </a:r>
          </a:p>
        </p:txBody>
      </p:sp>
      <p:sp>
        <p:nvSpPr>
          <p:cNvPr id="8" name="任意多边形 9"/>
          <p:cNvSpPr/>
          <p:nvPr/>
        </p:nvSpPr>
        <p:spPr>
          <a:xfrm flipH="1">
            <a:off x="1542826" y="2297729"/>
            <a:ext cx="4932772" cy="2125400"/>
          </a:xfrm>
          <a:custGeom>
            <a:avLst/>
            <a:gdLst>
              <a:gd name="connsiteX0" fmla="*/ 3734982 w 4932772"/>
              <a:gd name="connsiteY0" fmla="*/ 0 h 2125400"/>
              <a:gd name="connsiteX1" fmla="*/ 3734982 w 4932772"/>
              <a:gd name="connsiteY1" fmla="*/ 407025 h 2125400"/>
              <a:gd name="connsiteX2" fmla="*/ 2235829 w 4932772"/>
              <a:gd name="connsiteY2" fmla="*/ 407025 h 2125400"/>
              <a:gd name="connsiteX3" fmla="*/ 2235829 w 4932772"/>
              <a:gd name="connsiteY3" fmla="*/ 403493 h 2125400"/>
              <a:gd name="connsiteX4" fmla="*/ 338947 w 4932772"/>
              <a:gd name="connsiteY4" fmla="*/ 403493 h 2125400"/>
              <a:gd name="connsiteX5" fmla="*/ 0 w 4932772"/>
              <a:gd name="connsiteY5" fmla="*/ 742611 h 2125400"/>
              <a:gd name="connsiteX6" fmla="*/ 0 w 4932772"/>
              <a:gd name="connsiteY6" fmla="*/ 2056184 h 2125400"/>
              <a:gd name="connsiteX7" fmla="*/ 338947 w 4932772"/>
              <a:gd name="connsiteY7" fmla="*/ 1717066 h 2125400"/>
              <a:gd name="connsiteX8" fmla="*/ 1901929 w 4932772"/>
              <a:gd name="connsiteY8" fmla="*/ 1717066 h 2125400"/>
              <a:gd name="connsiteX9" fmla="*/ 2229827 w 4932772"/>
              <a:gd name="connsiteY9" fmla="*/ 1717066 h 2125400"/>
              <a:gd name="connsiteX10" fmla="*/ 2229827 w 4932772"/>
              <a:gd name="connsiteY10" fmla="*/ 1718375 h 2125400"/>
              <a:gd name="connsiteX11" fmla="*/ 3734982 w 4932772"/>
              <a:gd name="connsiteY11" fmla="*/ 1718375 h 2125400"/>
              <a:gd name="connsiteX12" fmla="*/ 3734982 w 4932772"/>
              <a:gd name="connsiteY12" fmla="*/ 2125400 h 2125400"/>
              <a:gd name="connsiteX13" fmla="*/ 4932772 w 4932772"/>
              <a:gd name="connsiteY13" fmla="*/ 1062700 h 212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32772" h="2125400">
                <a:moveTo>
                  <a:pt x="3734982" y="0"/>
                </a:moveTo>
                <a:lnTo>
                  <a:pt x="3734982" y="407025"/>
                </a:lnTo>
                <a:lnTo>
                  <a:pt x="2235829" y="407025"/>
                </a:lnTo>
                <a:lnTo>
                  <a:pt x="2235829" y="403493"/>
                </a:lnTo>
                <a:cubicBezTo>
                  <a:pt x="2235829" y="403493"/>
                  <a:pt x="2235829" y="403493"/>
                  <a:pt x="338947" y="403493"/>
                </a:cubicBezTo>
                <a:cubicBezTo>
                  <a:pt x="153139" y="403493"/>
                  <a:pt x="0" y="554666"/>
                  <a:pt x="0" y="742611"/>
                </a:cubicBezTo>
                <a:cubicBezTo>
                  <a:pt x="0" y="742611"/>
                  <a:pt x="0" y="742611"/>
                  <a:pt x="0" y="2056184"/>
                </a:cubicBezTo>
                <a:cubicBezTo>
                  <a:pt x="0" y="1870282"/>
                  <a:pt x="153139" y="1717066"/>
                  <a:pt x="338947" y="1717066"/>
                </a:cubicBezTo>
                <a:cubicBezTo>
                  <a:pt x="338947" y="1717066"/>
                  <a:pt x="338947" y="1717066"/>
                  <a:pt x="1901929" y="1717066"/>
                </a:cubicBezTo>
                <a:lnTo>
                  <a:pt x="2229827" y="1717066"/>
                </a:lnTo>
                <a:lnTo>
                  <a:pt x="2229827" y="1718375"/>
                </a:lnTo>
                <a:lnTo>
                  <a:pt x="3734982" y="1718375"/>
                </a:lnTo>
                <a:lnTo>
                  <a:pt x="3734982" y="2125400"/>
                </a:lnTo>
                <a:lnTo>
                  <a:pt x="4932772" y="1062700"/>
                </a:lnTo>
                <a:close/>
              </a:path>
            </a:pathLst>
          </a:custGeom>
          <a:solidFill>
            <a:srgbClr val="1D8DD1"/>
          </a:solidFill>
          <a:ln>
            <a:solidFill>
              <a:srgbClr val="F6F6F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75000"/>
                  <a:lumOff val="25000"/>
                </a:schemeClr>
              </a:solidFill>
              <a:cs typeface="+mn-ea"/>
              <a:sym typeface="+mn-lt"/>
            </a:endParaRPr>
          </a:p>
        </p:txBody>
      </p:sp>
      <p:sp>
        <p:nvSpPr>
          <p:cNvPr id="9" name="Freeform 7"/>
          <p:cNvSpPr/>
          <p:nvPr/>
        </p:nvSpPr>
        <p:spPr bwMode="auto">
          <a:xfrm>
            <a:off x="6137096" y="2455167"/>
            <a:ext cx="1651269" cy="2235826"/>
          </a:xfrm>
          <a:custGeom>
            <a:avLst/>
            <a:gdLst>
              <a:gd name="T0" fmla="*/ 809 w 809"/>
              <a:gd name="T1" fmla="*/ 929 h 1095"/>
              <a:gd name="T2" fmla="*/ 809 w 809"/>
              <a:gd name="T3" fmla="*/ 0 h 1095"/>
              <a:gd name="T4" fmla="*/ 166 w 809"/>
              <a:gd name="T5" fmla="*/ 0 h 1095"/>
              <a:gd name="T6" fmla="*/ 166 w 809"/>
              <a:gd name="T7" fmla="*/ 929 h 1095"/>
              <a:gd name="T8" fmla="*/ 0 w 809"/>
              <a:gd name="T9" fmla="*/ 1095 h 1095"/>
              <a:gd name="T10" fmla="*/ 643 w 809"/>
              <a:gd name="T11" fmla="*/ 1095 h 1095"/>
              <a:gd name="T12" fmla="*/ 809 w 809"/>
              <a:gd name="T13" fmla="*/ 929 h 1095"/>
            </a:gdLst>
            <a:ahLst/>
            <a:cxnLst>
              <a:cxn ang="0">
                <a:pos x="T0" y="T1"/>
              </a:cxn>
              <a:cxn ang="0">
                <a:pos x="T2" y="T3"/>
              </a:cxn>
              <a:cxn ang="0">
                <a:pos x="T4" y="T5"/>
              </a:cxn>
              <a:cxn ang="0">
                <a:pos x="T6" y="T7"/>
              </a:cxn>
              <a:cxn ang="0">
                <a:pos x="T8" y="T9"/>
              </a:cxn>
              <a:cxn ang="0">
                <a:pos x="T10" y="T11"/>
              </a:cxn>
              <a:cxn ang="0">
                <a:pos x="T12" y="T13"/>
              </a:cxn>
            </a:cxnLst>
            <a:rect l="0" t="0" r="r" b="b"/>
            <a:pathLst>
              <a:path w="809" h="1095">
                <a:moveTo>
                  <a:pt x="809" y="929"/>
                </a:moveTo>
                <a:cubicBezTo>
                  <a:pt x="809" y="0"/>
                  <a:pt x="809" y="0"/>
                  <a:pt x="809" y="0"/>
                </a:cubicBezTo>
                <a:cubicBezTo>
                  <a:pt x="166" y="0"/>
                  <a:pt x="166" y="0"/>
                  <a:pt x="166" y="0"/>
                </a:cubicBezTo>
                <a:cubicBezTo>
                  <a:pt x="166" y="929"/>
                  <a:pt x="166" y="929"/>
                  <a:pt x="166" y="929"/>
                </a:cubicBezTo>
                <a:cubicBezTo>
                  <a:pt x="166" y="1021"/>
                  <a:pt x="91" y="1095"/>
                  <a:pt x="0" y="1095"/>
                </a:cubicBezTo>
                <a:cubicBezTo>
                  <a:pt x="643" y="1095"/>
                  <a:pt x="643" y="1095"/>
                  <a:pt x="643" y="1095"/>
                </a:cubicBezTo>
                <a:cubicBezTo>
                  <a:pt x="735" y="1095"/>
                  <a:pt x="809" y="1021"/>
                  <a:pt x="809" y="929"/>
                </a:cubicBezTo>
                <a:close/>
              </a:path>
            </a:pathLst>
          </a:custGeom>
          <a:solidFill>
            <a:srgbClr val="269F93"/>
          </a:solidFill>
          <a:ln>
            <a:solidFill>
              <a:srgbClr val="F6F6F7"/>
            </a:solidFill>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10" name="任意多边形 13"/>
          <p:cNvSpPr/>
          <p:nvPr/>
        </p:nvSpPr>
        <p:spPr>
          <a:xfrm>
            <a:off x="5800013" y="4283263"/>
            <a:ext cx="4882413" cy="2125400"/>
          </a:xfrm>
          <a:custGeom>
            <a:avLst/>
            <a:gdLst>
              <a:gd name="connsiteX0" fmla="*/ 3684623 w 4882413"/>
              <a:gd name="connsiteY0" fmla="*/ 0 h 2125400"/>
              <a:gd name="connsiteX1" fmla="*/ 4882413 w 4882413"/>
              <a:gd name="connsiteY1" fmla="*/ 1062700 h 2125400"/>
              <a:gd name="connsiteX2" fmla="*/ 3684623 w 4882413"/>
              <a:gd name="connsiteY2" fmla="*/ 2125400 h 2125400"/>
              <a:gd name="connsiteX3" fmla="*/ 3684623 w 4882413"/>
              <a:gd name="connsiteY3" fmla="*/ 1718375 h 2125400"/>
              <a:gd name="connsiteX4" fmla="*/ 2235828 w 4882413"/>
              <a:gd name="connsiteY4" fmla="*/ 1718375 h 2125400"/>
              <a:gd name="connsiteX5" fmla="*/ 2235828 w 4882413"/>
              <a:gd name="connsiteY5" fmla="*/ 1720496 h 2125400"/>
              <a:gd name="connsiteX6" fmla="*/ 338947 w 4882413"/>
              <a:gd name="connsiteY6" fmla="*/ 1720496 h 2125400"/>
              <a:gd name="connsiteX7" fmla="*/ 0 w 4882413"/>
              <a:gd name="connsiteY7" fmla="*/ 1381378 h 2125400"/>
              <a:gd name="connsiteX8" fmla="*/ 0 w 4882413"/>
              <a:gd name="connsiteY8" fmla="*/ 67805 h 2125400"/>
              <a:gd name="connsiteX9" fmla="*/ 338947 w 4882413"/>
              <a:gd name="connsiteY9" fmla="*/ 406924 h 2125400"/>
              <a:gd name="connsiteX10" fmla="*/ 2235828 w 4882413"/>
              <a:gd name="connsiteY10" fmla="*/ 406924 h 2125400"/>
              <a:gd name="connsiteX11" fmla="*/ 2235828 w 4882413"/>
              <a:gd name="connsiteY11" fmla="*/ 407025 h 2125400"/>
              <a:gd name="connsiteX12" fmla="*/ 3684623 w 4882413"/>
              <a:gd name="connsiteY12" fmla="*/ 407025 h 212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82413" h="2125400">
                <a:moveTo>
                  <a:pt x="3684623" y="0"/>
                </a:moveTo>
                <a:lnTo>
                  <a:pt x="4882413" y="1062700"/>
                </a:lnTo>
                <a:lnTo>
                  <a:pt x="3684623" y="2125400"/>
                </a:lnTo>
                <a:lnTo>
                  <a:pt x="3684623" y="1718375"/>
                </a:lnTo>
                <a:lnTo>
                  <a:pt x="2235828" y="1718375"/>
                </a:lnTo>
                <a:lnTo>
                  <a:pt x="2235828" y="1720496"/>
                </a:lnTo>
                <a:cubicBezTo>
                  <a:pt x="2235828" y="1720496"/>
                  <a:pt x="2235828" y="1720496"/>
                  <a:pt x="338947" y="1720496"/>
                </a:cubicBezTo>
                <a:cubicBezTo>
                  <a:pt x="153139" y="1720496"/>
                  <a:pt x="0" y="1569323"/>
                  <a:pt x="0" y="1381378"/>
                </a:cubicBezTo>
                <a:cubicBezTo>
                  <a:pt x="0" y="1381378"/>
                  <a:pt x="0" y="1381378"/>
                  <a:pt x="0" y="67805"/>
                </a:cubicBezTo>
                <a:cubicBezTo>
                  <a:pt x="0" y="255750"/>
                  <a:pt x="153139" y="406924"/>
                  <a:pt x="338947" y="406924"/>
                </a:cubicBezTo>
                <a:cubicBezTo>
                  <a:pt x="338947" y="406924"/>
                  <a:pt x="338947" y="406924"/>
                  <a:pt x="2235828" y="406924"/>
                </a:cubicBezTo>
                <a:lnTo>
                  <a:pt x="2235828" y="407025"/>
                </a:lnTo>
                <a:lnTo>
                  <a:pt x="3684623" y="407025"/>
                </a:lnTo>
                <a:close/>
              </a:path>
            </a:pathLst>
          </a:custGeom>
          <a:solidFill>
            <a:srgbClr val="EA1565"/>
          </a:solidFill>
          <a:ln>
            <a:solidFill>
              <a:srgbClr val="F6F6F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75000"/>
                  <a:lumOff val="25000"/>
                </a:schemeClr>
              </a:solidFill>
              <a:cs typeface="+mn-ea"/>
              <a:sym typeface="+mn-lt"/>
            </a:endParaRPr>
          </a:p>
        </p:txBody>
      </p:sp>
      <p:sp>
        <p:nvSpPr>
          <p:cNvPr id="11" name="Freeform 9"/>
          <p:cNvSpPr/>
          <p:nvPr/>
        </p:nvSpPr>
        <p:spPr bwMode="auto">
          <a:xfrm>
            <a:off x="4487249" y="4013987"/>
            <a:ext cx="1651269" cy="2235826"/>
          </a:xfrm>
          <a:custGeom>
            <a:avLst/>
            <a:gdLst>
              <a:gd name="T0" fmla="*/ 0 w 809"/>
              <a:gd name="T1" fmla="*/ 166 h 1095"/>
              <a:gd name="T2" fmla="*/ 0 w 809"/>
              <a:gd name="T3" fmla="*/ 1095 h 1095"/>
              <a:gd name="T4" fmla="*/ 643 w 809"/>
              <a:gd name="T5" fmla="*/ 1095 h 1095"/>
              <a:gd name="T6" fmla="*/ 643 w 809"/>
              <a:gd name="T7" fmla="*/ 166 h 1095"/>
              <a:gd name="T8" fmla="*/ 809 w 809"/>
              <a:gd name="T9" fmla="*/ 0 h 1095"/>
              <a:gd name="T10" fmla="*/ 166 w 809"/>
              <a:gd name="T11" fmla="*/ 0 h 1095"/>
              <a:gd name="T12" fmla="*/ 0 w 809"/>
              <a:gd name="T13" fmla="*/ 166 h 1095"/>
            </a:gdLst>
            <a:ahLst/>
            <a:cxnLst>
              <a:cxn ang="0">
                <a:pos x="T0" y="T1"/>
              </a:cxn>
              <a:cxn ang="0">
                <a:pos x="T2" y="T3"/>
              </a:cxn>
              <a:cxn ang="0">
                <a:pos x="T4" y="T5"/>
              </a:cxn>
              <a:cxn ang="0">
                <a:pos x="T6" y="T7"/>
              </a:cxn>
              <a:cxn ang="0">
                <a:pos x="T8" y="T9"/>
              </a:cxn>
              <a:cxn ang="0">
                <a:pos x="T10" y="T11"/>
              </a:cxn>
              <a:cxn ang="0">
                <a:pos x="T12" y="T13"/>
              </a:cxn>
            </a:cxnLst>
            <a:rect l="0" t="0" r="r" b="b"/>
            <a:pathLst>
              <a:path w="809" h="1095">
                <a:moveTo>
                  <a:pt x="0" y="166"/>
                </a:moveTo>
                <a:cubicBezTo>
                  <a:pt x="0" y="1095"/>
                  <a:pt x="0" y="1095"/>
                  <a:pt x="0" y="1095"/>
                </a:cubicBezTo>
                <a:cubicBezTo>
                  <a:pt x="643" y="1095"/>
                  <a:pt x="643" y="1095"/>
                  <a:pt x="643" y="1095"/>
                </a:cubicBezTo>
                <a:cubicBezTo>
                  <a:pt x="643" y="166"/>
                  <a:pt x="643" y="166"/>
                  <a:pt x="643" y="166"/>
                </a:cubicBezTo>
                <a:cubicBezTo>
                  <a:pt x="643" y="75"/>
                  <a:pt x="718" y="0"/>
                  <a:pt x="809" y="0"/>
                </a:cubicBezTo>
                <a:cubicBezTo>
                  <a:pt x="166" y="0"/>
                  <a:pt x="166" y="0"/>
                  <a:pt x="166" y="0"/>
                </a:cubicBezTo>
                <a:cubicBezTo>
                  <a:pt x="74" y="0"/>
                  <a:pt x="0" y="75"/>
                  <a:pt x="0" y="166"/>
                </a:cubicBezTo>
                <a:close/>
              </a:path>
            </a:pathLst>
          </a:custGeom>
          <a:solidFill>
            <a:srgbClr val="F6A818"/>
          </a:solidFill>
          <a:ln>
            <a:solidFill>
              <a:srgbClr val="F6F6F7"/>
            </a:solidFill>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12" name="TextBox 13"/>
          <p:cNvSpPr txBox="1"/>
          <p:nvPr/>
        </p:nvSpPr>
        <p:spPr>
          <a:xfrm>
            <a:off x="2521009" y="2773833"/>
            <a:ext cx="787395" cy="707886"/>
          </a:xfrm>
          <a:prstGeom prst="rect">
            <a:avLst/>
          </a:prstGeom>
          <a:noFill/>
        </p:spPr>
        <p:txBody>
          <a:bodyPr wrap="none" rtlCol="0">
            <a:spAutoFit/>
          </a:bodyPr>
          <a:lstStyle/>
          <a:p>
            <a:r>
              <a:rPr lang="en-US" sz="4000" dirty="0">
                <a:solidFill>
                  <a:schemeClr val="bg1"/>
                </a:solidFill>
                <a:cs typeface="+mn-ea"/>
                <a:sym typeface="+mn-lt"/>
              </a:rPr>
              <a:t>01</a:t>
            </a:r>
          </a:p>
        </p:txBody>
      </p:sp>
      <p:sp>
        <p:nvSpPr>
          <p:cNvPr id="13" name="TextBox 46"/>
          <p:cNvSpPr txBox="1"/>
          <p:nvPr/>
        </p:nvSpPr>
        <p:spPr>
          <a:xfrm>
            <a:off x="6492455" y="2617672"/>
            <a:ext cx="787395" cy="707886"/>
          </a:xfrm>
          <a:prstGeom prst="rect">
            <a:avLst/>
          </a:prstGeom>
          <a:noFill/>
        </p:spPr>
        <p:txBody>
          <a:bodyPr wrap="none" rtlCol="0">
            <a:spAutoFit/>
          </a:bodyPr>
          <a:lstStyle/>
          <a:p>
            <a:r>
              <a:rPr lang="en-US" sz="4000" dirty="0">
                <a:solidFill>
                  <a:schemeClr val="bg1"/>
                </a:solidFill>
                <a:cs typeface="+mn-ea"/>
                <a:sym typeface="+mn-lt"/>
              </a:rPr>
              <a:t>02</a:t>
            </a:r>
          </a:p>
        </p:txBody>
      </p:sp>
      <p:sp>
        <p:nvSpPr>
          <p:cNvPr id="14" name="TextBox 48"/>
          <p:cNvSpPr txBox="1"/>
          <p:nvPr/>
        </p:nvSpPr>
        <p:spPr>
          <a:xfrm>
            <a:off x="4508181" y="4055381"/>
            <a:ext cx="787395" cy="707886"/>
          </a:xfrm>
          <a:prstGeom prst="rect">
            <a:avLst/>
          </a:prstGeom>
          <a:noFill/>
        </p:spPr>
        <p:txBody>
          <a:bodyPr wrap="none" rtlCol="0">
            <a:spAutoFit/>
          </a:bodyPr>
          <a:lstStyle/>
          <a:p>
            <a:r>
              <a:rPr lang="en-US" sz="4000" dirty="0">
                <a:solidFill>
                  <a:schemeClr val="bg1"/>
                </a:solidFill>
                <a:cs typeface="+mn-ea"/>
                <a:sym typeface="+mn-lt"/>
              </a:rPr>
              <a:t>04</a:t>
            </a:r>
          </a:p>
        </p:txBody>
      </p:sp>
      <p:sp>
        <p:nvSpPr>
          <p:cNvPr id="15" name="TextBox 50"/>
          <p:cNvSpPr txBox="1"/>
          <p:nvPr/>
        </p:nvSpPr>
        <p:spPr>
          <a:xfrm>
            <a:off x="5973977" y="4768097"/>
            <a:ext cx="787395" cy="707886"/>
          </a:xfrm>
          <a:prstGeom prst="rect">
            <a:avLst/>
          </a:prstGeom>
          <a:noFill/>
        </p:spPr>
        <p:txBody>
          <a:bodyPr wrap="none" rtlCol="0">
            <a:spAutoFit/>
          </a:bodyPr>
          <a:lstStyle/>
          <a:p>
            <a:r>
              <a:rPr lang="en-US" sz="4000" dirty="0">
                <a:solidFill>
                  <a:schemeClr val="bg1"/>
                </a:solidFill>
                <a:cs typeface="+mn-ea"/>
                <a:sym typeface="+mn-lt"/>
              </a:rPr>
              <a:t>03</a:t>
            </a:r>
          </a:p>
        </p:txBody>
      </p:sp>
      <p:sp>
        <p:nvSpPr>
          <p:cNvPr id="17" name="文本框 16"/>
          <p:cNvSpPr txBox="1"/>
          <p:nvPr/>
        </p:nvSpPr>
        <p:spPr>
          <a:xfrm>
            <a:off x="3317023" y="3021956"/>
            <a:ext cx="2228202" cy="784830"/>
          </a:xfrm>
          <a:prstGeom prst="rect">
            <a:avLst/>
          </a:prstGeom>
          <a:noFill/>
        </p:spPr>
        <p:txBody>
          <a:bodyPr wrap="square" rtlCol="0">
            <a:spAutoFit/>
          </a:bodyPr>
          <a:lstStyle/>
          <a:p>
            <a:pPr>
              <a:lnSpc>
                <a:spcPct val="125000"/>
              </a:lnSpc>
            </a:pPr>
            <a:r>
              <a:rPr lang="zh-CN" altLang="en-US" sz="1200" dirty="0">
                <a:solidFill>
                  <a:schemeClr val="bg1"/>
                </a:solidFill>
                <a:cs typeface="+mn-ea"/>
                <a:sym typeface="+mn-lt"/>
              </a:rPr>
              <a:t>点击文本框即可进行编辑输入相关内容点击文本框即可进行编辑输入相关内容</a:t>
            </a:r>
          </a:p>
        </p:txBody>
      </p:sp>
      <p:sp>
        <p:nvSpPr>
          <p:cNvPr id="23" name="文本框 22"/>
          <p:cNvSpPr txBox="1"/>
          <p:nvPr/>
        </p:nvSpPr>
        <p:spPr>
          <a:xfrm>
            <a:off x="3317023" y="2784545"/>
            <a:ext cx="1359748" cy="338554"/>
          </a:xfrm>
          <a:prstGeom prst="rect">
            <a:avLst/>
          </a:prstGeom>
          <a:noFill/>
        </p:spPr>
        <p:txBody>
          <a:bodyPr wrap="square" rtlCol="0">
            <a:spAutoFit/>
          </a:bodyPr>
          <a:lstStyle/>
          <a:p>
            <a:r>
              <a:rPr lang="zh-CN" altLang="en-US" sz="1600" dirty="0">
                <a:solidFill>
                  <a:schemeClr val="bg1"/>
                </a:solidFill>
                <a:cs typeface="+mn-ea"/>
                <a:sym typeface="+mn-lt"/>
              </a:rPr>
              <a:t>编辑标题</a:t>
            </a:r>
          </a:p>
        </p:txBody>
      </p:sp>
      <p:sp>
        <p:nvSpPr>
          <p:cNvPr id="24" name="文本框 23"/>
          <p:cNvSpPr txBox="1"/>
          <p:nvPr/>
        </p:nvSpPr>
        <p:spPr>
          <a:xfrm>
            <a:off x="6771483" y="5038707"/>
            <a:ext cx="2228202" cy="784830"/>
          </a:xfrm>
          <a:prstGeom prst="rect">
            <a:avLst/>
          </a:prstGeom>
          <a:noFill/>
        </p:spPr>
        <p:txBody>
          <a:bodyPr wrap="square" rtlCol="0">
            <a:spAutoFit/>
          </a:bodyPr>
          <a:lstStyle/>
          <a:p>
            <a:pPr>
              <a:lnSpc>
                <a:spcPct val="125000"/>
              </a:lnSpc>
            </a:pPr>
            <a:r>
              <a:rPr lang="zh-CN" altLang="en-US" sz="1200" dirty="0">
                <a:solidFill>
                  <a:schemeClr val="bg1"/>
                </a:solidFill>
                <a:cs typeface="+mn-ea"/>
                <a:sym typeface="+mn-lt"/>
              </a:rPr>
              <a:t>点击文本框即可进行编辑输入相关内容点击文本框即可进行编辑输入相关内容</a:t>
            </a:r>
          </a:p>
        </p:txBody>
      </p:sp>
      <p:sp>
        <p:nvSpPr>
          <p:cNvPr id="25" name="文本框 24"/>
          <p:cNvSpPr txBox="1"/>
          <p:nvPr/>
        </p:nvSpPr>
        <p:spPr>
          <a:xfrm>
            <a:off x="6771483" y="4801296"/>
            <a:ext cx="1359748" cy="338554"/>
          </a:xfrm>
          <a:prstGeom prst="rect">
            <a:avLst/>
          </a:prstGeom>
          <a:noFill/>
        </p:spPr>
        <p:txBody>
          <a:bodyPr wrap="square" rtlCol="0">
            <a:spAutoFit/>
          </a:bodyPr>
          <a:lstStyle/>
          <a:p>
            <a:r>
              <a:rPr lang="zh-CN" altLang="en-US" sz="1600" dirty="0">
                <a:solidFill>
                  <a:schemeClr val="bg1"/>
                </a:solidFill>
                <a:cs typeface="+mn-ea"/>
                <a:sym typeface="+mn-lt"/>
              </a:rPr>
              <a:t>编辑标题</a:t>
            </a:r>
          </a:p>
        </p:txBody>
      </p:sp>
      <p:sp>
        <p:nvSpPr>
          <p:cNvPr id="26" name="文本框 25"/>
          <p:cNvSpPr txBox="1"/>
          <p:nvPr/>
        </p:nvSpPr>
        <p:spPr>
          <a:xfrm>
            <a:off x="6521585" y="3156131"/>
            <a:ext cx="1220792" cy="1477328"/>
          </a:xfrm>
          <a:prstGeom prst="rect">
            <a:avLst/>
          </a:prstGeom>
          <a:noFill/>
        </p:spPr>
        <p:txBody>
          <a:bodyPr wrap="square" rtlCol="0">
            <a:spAutoFit/>
          </a:bodyPr>
          <a:lstStyle/>
          <a:p>
            <a:pPr>
              <a:lnSpc>
                <a:spcPct val="125000"/>
              </a:lnSpc>
            </a:pPr>
            <a:r>
              <a:rPr lang="zh-CN" altLang="en-US" sz="1200" dirty="0">
                <a:solidFill>
                  <a:schemeClr val="bg1"/>
                </a:solidFill>
                <a:cs typeface="+mn-ea"/>
                <a:sym typeface="+mn-lt"/>
              </a:rPr>
              <a:t>点击文本框即可进行编辑输入相关内容点击文本框即可进行编辑输入相关内容</a:t>
            </a:r>
          </a:p>
        </p:txBody>
      </p:sp>
      <p:sp>
        <p:nvSpPr>
          <p:cNvPr id="27" name="文本框 26"/>
          <p:cNvSpPr txBox="1"/>
          <p:nvPr/>
        </p:nvSpPr>
        <p:spPr>
          <a:xfrm>
            <a:off x="4509681" y="4646243"/>
            <a:ext cx="1220792" cy="1477328"/>
          </a:xfrm>
          <a:prstGeom prst="rect">
            <a:avLst/>
          </a:prstGeom>
          <a:noFill/>
        </p:spPr>
        <p:txBody>
          <a:bodyPr wrap="square" rtlCol="0">
            <a:spAutoFit/>
          </a:bodyPr>
          <a:lstStyle/>
          <a:p>
            <a:pPr>
              <a:lnSpc>
                <a:spcPct val="125000"/>
              </a:lnSpc>
            </a:pPr>
            <a:r>
              <a:rPr lang="zh-CN" altLang="en-US" sz="1200" dirty="0">
                <a:solidFill>
                  <a:schemeClr val="bg1"/>
                </a:solidFill>
                <a:cs typeface="+mn-ea"/>
                <a:sym typeface="+mn-lt"/>
              </a:rPr>
              <a:t>点击文本框即可进行编辑输入相关内容点击文本框即可进行编辑输入相关内容</a:t>
            </a:r>
          </a:p>
        </p:txBody>
      </p:sp>
      <p:sp>
        <p:nvSpPr>
          <p:cNvPr id="28" name="文本框 27"/>
          <p:cNvSpPr txBox="1"/>
          <p:nvPr/>
        </p:nvSpPr>
        <p:spPr>
          <a:xfrm>
            <a:off x="7935922" y="2643020"/>
            <a:ext cx="2516177" cy="1015663"/>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点击文本框即可进行编辑输入相关内容点击文本框即可进行编辑输入相关内容点击文本框即可进行编辑输入相关内容</a:t>
            </a:r>
          </a:p>
        </p:txBody>
      </p:sp>
      <p:sp>
        <p:nvSpPr>
          <p:cNvPr id="29" name="文本框 28"/>
          <p:cNvSpPr txBox="1"/>
          <p:nvPr/>
        </p:nvSpPr>
        <p:spPr>
          <a:xfrm>
            <a:off x="7935923" y="2405609"/>
            <a:ext cx="1359748" cy="338554"/>
          </a:xfrm>
          <a:prstGeom prst="rect">
            <a:avLst/>
          </a:prstGeom>
          <a:noFill/>
        </p:spPr>
        <p:txBody>
          <a:bodyPr wrap="square" rtlCol="0">
            <a:spAutoFit/>
          </a:bodyPr>
          <a:lstStyle/>
          <a:p>
            <a:r>
              <a:rPr lang="zh-CN" altLang="en-US" sz="1600" dirty="0">
                <a:solidFill>
                  <a:schemeClr val="tx1">
                    <a:lumMod val="75000"/>
                    <a:lumOff val="25000"/>
                  </a:schemeClr>
                </a:solidFill>
                <a:cs typeface="+mn-ea"/>
                <a:sym typeface="+mn-lt"/>
              </a:rPr>
              <a:t>编辑标题</a:t>
            </a:r>
          </a:p>
        </p:txBody>
      </p:sp>
      <p:sp>
        <p:nvSpPr>
          <p:cNvPr id="30" name="文本框 29"/>
          <p:cNvSpPr txBox="1"/>
          <p:nvPr/>
        </p:nvSpPr>
        <p:spPr>
          <a:xfrm>
            <a:off x="1573861" y="4967367"/>
            <a:ext cx="2516177" cy="1015663"/>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点击文本框即可进行编辑输入相关内容点击文本框即可进行编辑输入相关内容点击文本框即可进行编辑输入相关内容</a:t>
            </a:r>
          </a:p>
        </p:txBody>
      </p:sp>
      <p:sp>
        <p:nvSpPr>
          <p:cNvPr id="31" name="文本框 30"/>
          <p:cNvSpPr txBox="1"/>
          <p:nvPr/>
        </p:nvSpPr>
        <p:spPr>
          <a:xfrm>
            <a:off x="1573862" y="4729956"/>
            <a:ext cx="1359748" cy="338554"/>
          </a:xfrm>
          <a:prstGeom prst="rect">
            <a:avLst/>
          </a:prstGeom>
          <a:noFill/>
        </p:spPr>
        <p:txBody>
          <a:bodyPr wrap="square" rtlCol="0">
            <a:spAutoFit/>
          </a:bodyPr>
          <a:lstStyle/>
          <a:p>
            <a:r>
              <a:rPr lang="zh-CN" altLang="en-US" sz="1600" dirty="0">
                <a:solidFill>
                  <a:schemeClr val="tx1">
                    <a:lumMod val="75000"/>
                    <a:lumOff val="25000"/>
                  </a:schemeClr>
                </a:solidFill>
                <a:cs typeface="+mn-ea"/>
                <a:sym typeface="+mn-lt"/>
              </a:rPr>
              <a:t>编辑标题</a:t>
            </a:r>
          </a:p>
        </p:txBody>
      </p:sp>
      <p:sp>
        <p:nvSpPr>
          <p:cNvPr id="32" name="矩形 31"/>
          <p:cNvSpPr/>
          <p:nvPr/>
        </p:nvSpPr>
        <p:spPr>
          <a:xfrm>
            <a:off x="1006106" y="1251928"/>
            <a:ext cx="2954655" cy="650306"/>
          </a:xfrm>
          <a:prstGeom prst="rect">
            <a:avLst/>
          </a:prstGeom>
        </p:spPr>
        <p:txBody>
          <a:bodyPr wrap="none">
            <a:spAutoFit/>
          </a:bodyPr>
          <a:lstStyle/>
          <a:p>
            <a:pPr>
              <a:lnSpc>
                <a:spcPct val="175000"/>
              </a:lnSpc>
            </a:pPr>
            <a:r>
              <a:rPr lang="zh-CN" altLang="en-US" sz="2400" dirty="0">
                <a:solidFill>
                  <a:schemeClr val="tx1">
                    <a:lumMod val="75000"/>
                    <a:lumOff val="25000"/>
                  </a:schemeClr>
                </a:solidFill>
                <a:cs typeface="+mn-ea"/>
                <a:sym typeface="+mn-lt"/>
              </a:rPr>
              <a:t>工作中存在的不足：</a:t>
            </a:r>
            <a:endParaRPr lang="en-US" altLang="zh-CN" sz="12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screen"/>
          <a:stretch>
            <a:fillRect/>
          </a:stretch>
        </p:blipFill>
        <p:spPr>
          <a:xfrm>
            <a:off x="10970400" y="6007875"/>
            <a:ext cx="1066800" cy="1111250"/>
          </a:xfrm>
          <a:prstGeom prst="rect">
            <a:avLst/>
          </a:prstGeom>
        </p:spPr>
      </p:pic>
      <p:pic>
        <p:nvPicPr>
          <p:cNvPr id="18" name="图片 17"/>
          <p:cNvPicPr>
            <a:picLocks noChangeAspect="1"/>
          </p:cNvPicPr>
          <p:nvPr/>
        </p:nvPicPr>
        <p:blipFill>
          <a:blip r:embed="rId4" cstate="screen"/>
          <a:stretch>
            <a:fillRect/>
          </a:stretch>
        </p:blipFill>
        <p:spPr>
          <a:xfrm>
            <a:off x="-609600" y="50800"/>
            <a:ext cx="1260300" cy="1176744"/>
          </a:xfrm>
          <a:prstGeom prst="rect">
            <a:avLst/>
          </a:prstGeom>
        </p:spPr>
      </p:pic>
      <p:pic>
        <p:nvPicPr>
          <p:cNvPr id="19" name="图片 18"/>
          <p:cNvPicPr>
            <a:picLocks noChangeAspect="1"/>
          </p:cNvPicPr>
          <p:nvPr/>
        </p:nvPicPr>
        <p:blipFill>
          <a:blip r:embed="rId4" cstate="screen"/>
          <a:stretch>
            <a:fillRect/>
          </a:stretch>
        </p:blipFill>
        <p:spPr>
          <a:xfrm>
            <a:off x="127000" y="-203200"/>
            <a:ext cx="1260300" cy="1176744"/>
          </a:xfrm>
          <a:prstGeom prst="rect">
            <a:avLst/>
          </a:prstGeom>
        </p:spPr>
      </p:pic>
      <p:pic>
        <p:nvPicPr>
          <p:cNvPr id="20" name="图片 19"/>
          <p:cNvPicPr>
            <a:picLocks noChangeAspect="1"/>
          </p:cNvPicPr>
          <p:nvPr/>
        </p:nvPicPr>
        <p:blipFill>
          <a:blip r:embed="rId3" cstate="screen"/>
          <a:stretch>
            <a:fillRect/>
          </a:stretch>
        </p:blipFill>
        <p:spPr>
          <a:xfrm>
            <a:off x="11658600" y="5683250"/>
            <a:ext cx="1066800" cy="1111250"/>
          </a:xfrm>
          <a:prstGeom prst="rect">
            <a:avLst/>
          </a:prstGeom>
        </p:spPr>
      </p:pic>
      <p:sp>
        <p:nvSpPr>
          <p:cNvPr id="21" name="矩形 20"/>
          <p:cNvSpPr/>
          <p:nvPr/>
        </p:nvSpPr>
        <p:spPr>
          <a:xfrm>
            <a:off x="1006106" y="67834"/>
            <a:ext cx="2031325" cy="650306"/>
          </a:xfrm>
          <a:prstGeom prst="rect">
            <a:avLst/>
          </a:prstGeom>
        </p:spPr>
        <p:txBody>
          <a:bodyPr wrap="none">
            <a:spAutoFit/>
          </a:bodyPr>
          <a:lstStyle/>
          <a:p>
            <a:pPr>
              <a:lnSpc>
                <a:spcPct val="175000"/>
              </a:lnSpc>
            </a:pPr>
            <a:r>
              <a:rPr lang="zh-CN" altLang="en-US" sz="240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工作不足之处</a:t>
            </a:r>
          </a:p>
        </p:txBody>
      </p:sp>
      <p:sp>
        <p:nvSpPr>
          <p:cNvPr id="22" name="文本框 21"/>
          <p:cNvSpPr txBox="1"/>
          <p:nvPr/>
        </p:nvSpPr>
        <p:spPr>
          <a:xfrm>
            <a:off x="948871" y="650164"/>
            <a:ext cx="5022106" cy="307777"/>
          </a:xfrm>
          <a:prstGeom prst="snip1Rect">
            <a:avLst>
              <a:gd name="adj" fmla="val 0"/>
            </a:avLst>
          </a:prstGeom>
          <a:noFill/>
          <a:ln w="28575">
            <a:noFill/>
          </a:ln>
        </p:spPr>
        <p:txBody>
          <a:bodyPr wrap="square" rtlCol="0">
            <a:spAutoFit/>
          </a:bodyPr>
          <a:lstStyle/>
          <a:p>
            <a:r>
              <a:rPr lang="en-US" altLang="zh-CN" sz="140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 Lack Of Work</a:t>
            </a:r>
          </a:p>
        </p:txBody>
      </p:sp>
      <p:cxnSp>
        <p:nvCxnSpPr>
          <p:cNvPr id="9" name="Straight Connector 16"/>
          <p:cNvCxnSpPr/>
          <p:nvPr/>
        </p:nvCxnSpPr>
        <p:spPr>
          <a:xfrm>
            <a:off x="6756480" y="2295976"/>
            <a:ext cx="0" cy="1030470"/>
          </a:xfrm>
          <a:prstGeom prst="line">
            <a:avLst/>
          </a:prstGeom>
          <a:ln w="28575">
            <a:solidFill>
              <a:srgbClr val="1D8DD1"/>
            </a:solidFill>
          </a:ln>
        </p:spPr>
        <p:style>
          <a:lnRef idx="1">
            <a:schemeClr val="accent1"/>
          </a:lnRef>
          <a:fillRef idx="0">
            <a:schemeClr val="accent1"/>
          </a:fillRef>
          <a:effectRef idx="0">
            <a:schemeClr val="accent1"/>
          </a:effectRef>
          <a:fontRef idx="minor">
            <a:schemeClr val="tx1"/>
          </a:fontRef>
        </p:style>
      </p:cxnSp>
      <p:cxnSp>
        <p:nvCxnSpPr>
          <p:cNvPr id="10" name="Straight Connector 17"/>
          <p:cNvCxnSpPr/>
          <p:nvPr/>
        </p:nvCxnSpPr>
        <p:spPr>
          <a:xfrm>
            <a:off x="6756480" y="3799510"/>
            <a:ext cx="0" cy="1030470"/>
          </a:xfrm>
          <a:prstGeom prst="line">
            <a:avLst/>
          </a:prstGeom>
          <a:ln w="28575">
            <a:solidFill>
              <a:srgbClr val="269F93"/>
            </a:solidFill>
          </a:ln>
        </p:spPr>
        <p:style>
          <a:lnRef idx="1">
            <a:schemeClr val="accent1"/>
          </a:lnRef>
          <a:fillRef idx="0">
            <a:schemeClr val="accent1"/>
          </a:fillRef>
          <a:effectRef idx="0">
            <a:schemeClr val="accent1"/>
          </a:effectRef>
          <a:fontRef idx="minor">
            <a:schemeClr val="tx1"/>
          </a:fontRef>
        </p:style>
      </p:cxnSp>
      <p:cxnSp>
        <p:nvCxnSpPr>
          <p:cNvPr id="11" name="Straight Connector 18"/>
          <p:cNvCxnSpPr/>
          <p:nvPr/>
        </p:nvCxnSpPr>
        <p:spPr>
          <a:xfrm>
            <a:off x="6756481" y="5317066"/>
            <a:ext cx="0" cy="1030470"/>
          </a:xfrm>
          <a:prstGeom prst="line">
            <a:avLst/>
          </a:prstGeom>
          <a:ln w="28575">
            <a:solidFill>
              <a:srgbClr val="F6A818"/>
            </a:solidFill>
          </a:ln>
        </p:spPr>
        <p:style>
          <a:lnRef idx="1">
            <a:schemeClr val="accent1"/>
          </a:lnRef>
          <a:fillRef idx="0">
            <a:schemeClr val="accent1"/>
          </a:fillRef>
          <a:effectRef idx="0">
            <a:schemeClr val="accent1"/>
          </a:effectRef>
          <a:fontRef idx="minor">
            <a:schemeClr val="tx1"/>
          </a:fontRef>
        </p:style>
      </p:cxnSp>
      <p:sp>
        <p:nvSpPr>
          <p:cNvPr id="12" name="Freeform 5"/>
          <p:cNvSpPr/>
          <p:nvPr/>
        </p:nvSpPr>
        <p:spPr bwMode="auto">
          <a:xfrm>
            <a:off x="3668578" y="2295976"/>
            <a:ext cx="2053211" cy="2756435"/>
          </a:xfrm>
          <a:custGeom>
            <a:avLst/>
            <a:gdLst>
              <a:gd name="T0" fmla="*/ 506 w 506"/>
              <a:gd name="T1" fmla="*/ 472 h 680"/>
              <a:gd name="T2" fmla="*/ 488 w 506"/>
              <a:gd name="T3" fmla="*/ 600 h 680"/>
              <a:gd name="T4" fmla="*/ 488 w 506"/>
              <a:gd name="T5" fmla="*/ 600 h 680"/>
              <a:gd name="T6" fmla="*/ 314 w 506"/>
              <a:gd name="T7" fmla="*/ 680 h 680"/>
              <a:gd name="T8" fmla="*/ 259 w 506"/>
              <a:gd name="T9" fmla="*/ 562 h 680"/>
              <a:gd name="T10" fmla="*/ 276 w 506"/>
              <a:gd name="T11" fmla="*/ 472 h 680"/>
              <a:gd name="T12" fmla="*/ 54 w 506"/>
              <a:gd name="T13" fmla="*/ 230 h 680"/>
              <a:gd name="T14" fmla="*/ 142 w 506"/>
              <a:gd name="T15" fmla="*/ 141 h 680"/>
              <a:gd name="T16" fmla="*/ 0 w 506"/>
              <a:gd name="T17" fmla="*/ 1 h 680"/>
              <a:gd name="T18" fmla="*/ 34 w 506"/>
              <a:gd name="T19" fmla="*/ 0 h 680"/>
              <a:gd name="T20" fmla="*/ 506 w 506"/>
              <a:gd name="T21" fmla="*/ 472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6" h="680">
                <a:moveTo>
                  <a:pt x="506" y="472"/>
                </a:moveTo>
                <a:cubicBezTo>
                  <a:pt x="506" y="516"/>
                  <a:pt x="500" y="559"/>
                  <a:pt x="488" y="600"/>
                </a:cubicBezTo>
                <a:cubicBezTo>
                  <a:pt x="488" y="600"/>
                  <a:pt x="488" y="600"/>
                  <a:pt x="488" y="600"/>
                </a:cubicBezTo>
                <a:cubicBezTo>
                  <a:pt x="314" y="680"/>
                  <a:pt x="314" y="680"/>
                  <a:pt x="314" y="680"/>
                </a:cubicBezTo>
                <a:cubicBezTo>
                  <a:pt x="259" y="562"/>
                  <a:pt x="259" y="562"/>
                  <a:pt x="259" y="562"/>
                </a:cubicBezTo>
                <a:cubicBezTo>
                  <a:pt x="270" y="534"/>
                  <a:pt x="276" y="504"/>
                  <a:pt x="276" y="472"/>
                </a:cubicBezTo>
                <a:cubicBezTo>
                  <a:pt x="276" y="345"/>
                  <a:pt x="179" y="240"/>
                  <a:pt x="54" y="230"/>
                </a:cubicBezTo>
                <a:cubicBezTo>
                  <a:pt x="142" y="141"/>
                  <a:pt x="142" y="141"/>
                  <a:pt x="142" y="141"/>
                </a:cubicBezTo>
                <a:cubicBezTo>
                  <a:pt x="0" y="1"/>
                  <a:pt x="0" y="1"/>
                  <a:pt x="0" y="1"/>
                </a:cubicBezTo>
                <a:cubicBezTo>
                  <a:pt x="11" y="0"/>
                  <a:pt x="23" y="0"/>
                  <a:pt x="34" y="0"/>
                </a:cubicBezTo>
                <a:cubicBezTo>
                  <a:pt x="295" y="0"/>
                  <a:pt x="506" y="211"/>
                  <a:pt x="506" y="472"/>
                </a:cubicBezTo>
                <a:close/>
              </a:path>
            </a:pathLst>
          </a:custGeom>
          <a:solidFill>
            <a:srgbClr val="269F93"/>
          </a:solidFill>
          <a:ln>
            <a:noFill/>
          </a:ln>
        </p:spPr>
        <p:txBody>
          <a:bodyPr vert="horz" wrap="square" lIns="91440" tIns="45720" rIns="91440" bIns="45720" numCol="1" anchor="t" anchorCtr="0" compatLnSpc="1"/>
          <a:lstStyle/>
          <a:p>
            <a:endParaRPr lang="en-US">
              <a:cs typeface="+mn-ea"/>
              <a:sym typeface="+mn-lt"/>
            </a:endParaRPr>
          </a:p>
        </p:txBody>
      </p:sp>
      <p:sp>
        <p:nvSpPr>
          <p:cNvPr id="13" name="Freeform 5"/>
          <p:cNvSpPr/>
          <p:nvPr/>
        </p:nvSpPr>
        <p:spPr bwMode="auto">
          <a:xfrm>
            <a:off x="3896704" y="3146373"/>
            <a:ext cx="1262162" cy="1900159"/>
          </a:xfrm>
          <a:custGeom>
            <a:avLst/>
            <a:gdLst>
              <a:gd name="connsiteX0" fmla="*/ 130432 w 2180836"/>
              <a:gd name="connsiteY0" fmla="*/ 0 h 3283202"/>
              <a:gd name="connsiteX1" fmla="*/ 286434 w 2180836"/>
              <a:gd name="connsiteY1" fmla="*/ 7878 h 3283202"/>
              <a:gd name="connsiteX2" fmla="*/ 2180836 w 2180836"/>
              <a:gd name="connsiteY2" fmla="*/ 2107137 h 3283202"/>
              <a:gd name="connsiteX3" fmla="*/ 1926152 w 2180836"/>
              <a:gd name="connsiteY3" fmla="*/ 3112962 h 3283202"/>
              <a:gd name="connsiteX4" fmla="*/ 1822728 w 2180836"/>
              <a:gd name="connsiteY4" fmla="*/ 3283202 h 3283202"/>
              <a:gd name="connsiteX5" fmla="*/ 1755028 w 2180836"/>
              <a:gd name="connsiteY5" fmla="*/ 3138103 h 3283202"/>
              <a:gd name="connsiteX6" fmla="*/ 1437292 w 2180836"/>
              <a:gd name="connsiteY6" fmla="*/ 2457110 h 3283202"/>
              <a:gd name="connsiteX7" fmla="*/ 1556482 w 2180836"/>
              <a:gd name="connsiteY7" fmla="*/ 1826749 h 3283202"/>
              <a:gd name="connsiteX8" fmla="*/ 0 w 2180836"/>
              <a:gd name="connsiteY8" fmla="*/ 131779 h 3283202"/>
              <a:gd name="connsiteX9" fmla="*/ 108604 w 2180836"/>
              <a:gd name="connsiteY9" fmla="*/ 22053 h 328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0836" h="3283202">
                <a:moveTo>
                  <a:pt x="130432" y="0"/>
                </a:moveTo>
                <a:lnTo>
                  <a:pt x="286434" y="7878"/>
                </a:lnTo>
                <a:cubicBezTo>
                  <a:pt x="1350492" y="115939"/>
                  <a:pt x="2180836" y="1014569"/>
                  <a:pt x="2180836" y="2107137"/>
                </a:cubicBezTo>
                <a:cubicBezTo>
                  <a:pt x="2180836" y="2471327"/>
                  <a:pt x="2088576" y="2813967"/>
                  <a:pt x="1926152" y="3112962"/>
                </a:cubicBezTo>
                <a:lnTo>
                  <a:pt x="1822728" y="3283202"/>
                </a:lnTo>
                <a:lnTo>
                  <a:pt x="1755028" y="3138103"/>
                </a:lnTo>
                <a:cubicBezTo>
                  <a:pt x="1437292" y="2457110"/>
                  <a:pt x="1437292" y="2457110"/>
                  <a:pt x="1437292" y="2457110"/>
                </a:cubicBezTo>
                <a:cubicBezTo>
                  <a:pt x="1514416" y="2260998"/>
                  <a:pt x="1556482" y="2050878"/>
                  <a:pt x="1556482" y="1826749"/>
                </a:cubicBezTo>
                <a:cubicBezTo>
                  <a:pt x="1556482" y="937240"/>
                  <a:pt x="876398" y="201819"/>
                  <a:pt x="0" y="131779"/>
                </a:cubicBezTo>
                <a:cubicBezTo>
                  <a:pt x="38562" y="92820"/>
                  <a:pt x="74712" y="56295"/>
                  <a:pt x="108604" y="22053"/>
                </a:cubicBezTo>
                <a:close/>
              </a:path>
            </a:pathLst>
          </a:custGeom>
          <a:solidFill>
            <a:srgbClr val="26A6B4"/>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14" name="Freeform 7"/>
          <p:cNvSpPr/>
          <p:nvPr/>
        </p:nvSpPr>
        <p:spPr bwMode="auto">
          <a:xfrm>
            <a:off x="1952614" y="2389529"/>
            <a:ext cx="1962527" cy="2927537"/>
          </a:xfrm>
          <a:custGeom>
            <a:avLst/>
            <a:gdLst>
              <a:gd name="T0" fmla="*/ 484 w 484"/>
              <a:gd name="T1" fmla="*/ 126 h 722"/>
              <a:gd name="T2" fmla="*/ 379 w 484"/>
              <a:gd name="T3" fmla="*/ 233 h 722"/>
              <a:gd name="T4" fmla="*/ 230 w 484"/>
              <a:gd name="T5" fmla="*/ 457 h 722"/>
              <a:gd name="T6" fmla="*/ 245 w 484"/>
              <a:gd name="T7" fmla="*/ 543 h 722"/>
              <a:gd name="T8" fmla="*/ 74 w 484"/>
              <a:gd name="T9" fmla="*/ 550 h 722"/>
              <a:gd name="T10" fmla="*/ 82 w 484"/>
              <a:gd name="T11" fmla="*/ 722 h 722"/>
              <a:gd name="T12" fmla="*/ 0 w 484"/>
              <a:gd name="T13" fmla="*/ 457 h 722"/>
              <a:gd name="T14" fmla="*/ 355 w 484"/>
              <a:gd name="T15" fmla="*/ 0 h 722"/>
              <a:gd name="T16" fmla="*/ 484 w 484"/>
              <a:gd name="T17" fmla="*/ 12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722">
                <a:moveTo>
                  <a:pt x="484" y="126"/>
                </a:moveTo>
                <a:cubicBezTo>
                  <a:pt x="379" y="233"/>
                  <a:pt x="379" y="233"/>
                  <a:pt x="379" y="233"/>
                </a:cubicBezTo>
                <a:cubicBezTo>
                  <a:pt x="291" y="269"/>
                  <a:pt x="230" y="356"/>
                  <a:pt x="230" y="457"/>
                </a:cubicBezTo>
                <a:cubicBezTo>
                  <a:pt x="230" y="487"/>
                  <a:pt x="235" y="516"/>
                  <a:pt x="245" y="543"/>
                </a:cubicBezTo>
                <a:cubicBezTo>
                  <a:pt x="74" y="550"/>
                  <a:pt x="74" y="550"/>
                  <a:pt x="74" y="550"/>
                </a:cubicBezTo>
                <a:cubicBezTo>
                  <a:pt x="82" y="722"/>
                  <a:pt x="82" y="722"/>
                  <a:pt x="82" y="722"/>
                </a:cubicBezTo>
                <a:cubicBezTo>
                  <a:pt x="30" y="646"/>
                  <a:pt x="0" y="555"/>
                  <a:pt x="0" y="457"/>
                </a:cubicBezTo>
                <a:cubicBezTo>
                  <a:pt x="0" y="237"/>
                  <a:pt x="151" y="52"/>
                  <a:pt x="355" y="0"/>
                </a:cubicBezTo>
                <a:lnTo>
                  <a:pt x="484" y="126"/>
                </a:lnTo>
                <a:close/>
              </a:path>
            </a:pathLst>
          </a:custGeom>
          <a:solidFill>
            <a:srgbClr val="1D8DD1"/>
          </a:solidFill>
          <a:ln>
            <a:noFill/>
          </a:ln>
        </p:spPr>
        <p:txBody>
          <a:bodyPr vert="horz" wrap="square" lIns="91440" tIns="45720" rIns="91440" bIns="45720" numCol="1" anchor="t" anchorCtr="0" compatLnSpc="1"/>
          <a:lstStyle/>
          <a:p>
            <a:endParaRPr lang="en-US">
              <a:cs typeface="+mn-ea"/>
              <a:sym typeface="+mn-lt"/>
            </a:endParaRPr>
          </a:p>
        </p:txBody>
      </p:sp>
      <p:sp>
        <p:nvSpPr>
          <p:cNvPr id="15" name="Freeform 11"/>
          <p:cNvSpPr/>
          <p:nvPr/>
        </p:nvSpPr>
        <p:spPr bwMode="auto">
          <a:xfrm>
            <a:off x="2603139" y="2872888"/>
            <a:ext cx="1320932" cy="1726591"/>
          </a:xfrm>
          <a:custGeom>
            <a:avLst/>
            <a:gdLst>
              <a:gd name="connsiteX0" fmla="*/ 2110154 w 2282381"/>
              <a:gd name="connsiteY0" fmla="*/ 0 h 2983301"/>
              <a:gd name="connsiteX1" fmla="*/ 2243506 w 2282381"/>
              <a:gd name="connsiteY1" fmla="*/ 6734 h 2983301"/>
              <a:gd name="connsiteX2" fmla="*/ 2282381 w 2282381"/>
              <a:gd name="connsiteY2" fmla="*/ 44704 h 2983301"/>
              <a:gd name="connsiteX3" fmla="*/ 1546737 w 2282381"/>
              <a:gd name="connsiteY3" fmla="*/ 794351 h 2983301"/>
              <a:gd name="connsiteX4" fmla="*/ 502824 w 2282381"/>
              <a:gd name="connsiteY4" fmla="*/ 2363705 h 2983301"/>
              <a:gd name="connsiteX5" fmla="*/ 607916 w 2282381"/>
              <a:gd name="connsiteY5" fmla="*/ 2966225 h 2983301"/>
              <a:gd name="connsiteX6" fmla="*/ 212467 w 2282381"/>
              <a:gd name="connsiteY6" fmla="*/ 2982413 h 2983301"/>
              <a:gd name="connsiteX7" fmla="*/ 190770 w 2282381"/>
              <a:gd name="connsiteY7" fmla="*/ 2983301 h 2983301"/>
              <a:gd name="connsiteX8" fmla="*/ 165827 w 2282381"/>
              <a:gd name="connsiteY8" fmla="*/ 2931521 h 2983301"/>
              <a:gd name="connsiteX9" fmla="*/ 0 w 2282381"/>
              <a:gd name="connsiteY9" fmla="*/ 2110154 h 2983301"/>
              <a:gd name="connsiteX10" fmla="*/ 2110154 w 2282381"/>
              <a:gd name="connsiteY10" fmla="*/ 0 h 298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2381" h="2983301">
                <a:moveTo>
                  <a:pt x="2110154" y="0"/>
                </a:moveTo>
                <a:lnTo>
                  <a:pt x="2243506" y="6734"/>
                </a:lnTo>
                <a:lnTo>
                  <a:pt x="2282381" y="44704"/>
                </a:lnTo>
                <a:cubicBezTo>
                  <a:pt x="1546737" y="794351"/>
                  <a:pt x="1546737" y="794351"/>
                  <a:pt x="1546737" y="794351"/>
                </a:cubicBezTo>
                <a:cubicBezTo>
                  <a:pt x="930198" y="1046568"/>
                  <a:pt x="502824" y="1656094"/>
                  <a:pt x="502824" y="2363705"/>
                </a:cubicBezTo>
                <a:cubicBezTo>
                  <a:pt x="502824" y="2573886"/>
                  <a:pt x="537855" y="2777062"/>
                  <a:pt x="607916" y="2966225"/>
                </a:cubicBezTo>
                <a:cubicBezTo>
                  <a:pt x="458160" y="2972355"/>
                  <a:pt x="327124" y="2977719"/>
                  <a:pt x="212467" y="2982413"/>
                </a:cubicBezTo>
                <a:lnTo>
                  <a:pt x="190770" y="2983301"/>
                </a:lnTo>
                <a:lnTo>
                  <a:pt x="165827" y="2931521"/>
                </a:lnTo>
                <a:cubicBezTo>
                  <a:pt x="59047" y="2679066"/>
                  <a:pt x="0" y="2401505"/>
                  <a:pt x="0" y="2110154"/>
                </a:cubicBezTo>
                <a:cubicBezTo>
                  <a:pt x="0" y="944748"/>
                  <a:pt x="944748" y="0"/>
                  <a:pt x="2110154" y="0"/>
                </a:cubicBezTo>
                <a:close/>
              </a:path>
            </a:pathLst>
          </a:custGeom>
          <a:solidFill>
            <a:srgbClr val="26A6B4"/>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17" name="Freeform 6"/>
          <p:cNvSpPr/>
          <p:nvPr/>
        </p:nvSpPr>
        <p:spPr bwMode="auto">
          <a:xfrm>
            <a:off x="2484559" y="4829980"/>
            <a:ext cx="3013088" cy="1288391"/>
          </a:xfrm>
          <a:custGeom>
            <a:avLst/>
            <a:gdLst>
              <a:gd name="T0" fmla="*/ 743 w 743"/>
              <a:gd name="T1" fmla="*/ 67 h 318"/>
              <a:gd name="T2" fmla="*/ 326 w 743"/>
              <a:gd name="T3" fmla="*/ 318 h 318"/>
              <a:gd name="T4" fmla="*/ 7 w 743"/>
              <a:gd name="T5" fmla="*/ 195 h 318"/>
              <a:gd name="T6" fmla="*/ 0 w 743"/>
              <a:gd name="T7" fmla="*/ 5 h 318"/>
              <a:gd name="T8" fmla="*/ 138 w 743"/>
              <a:gd name="T9" fmla="*/ 0 h 318"/>
              <a:gd name="T10" fmla="*/ 326 w 743"/>
              <a:gd name="T11" fmla="*/ 89 h 318"/>
              <a:gd name="T12" fmla="*/ 508 w 743"/>
              <a:gd name="T13" fmla="*/ 7 h 318"/>
              <a:gd name="T14" fmla="*/ 572 w 743"/>
              <a:gd name="T15" fmla="*/ 146 h 318"/>
              <a:gd name="T16" fmla="*/ 743 w 743"/>
              <a:gd name="T17" fmla="*/ 67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3" h="318">
                <a:moveTo>
                  <a:pt x="743" y="67"/>
                </a:moveTo>
                <a:cubicBezTo>
                  <a:pt x="664" y="216"/>
                  <a:pt x="507" y="318"/>
                  <a:pt x="326" y="318"/>
                </a:cubicBezTo>
                <a:cubicBezTo>
                  <a:pt x="203" y="318"/>
                  <a:pt x="91" y="272"/>
                  <a:pt x="7" y="195"/>
                </a:cubicBezTo>
                <a:cubicBezTo>
                  <a:pt x="0" y="5"/>
                  <a:pt x="0" y="5"/>
                  <a:pt x="0" y="5"/>
                </a:cubicBezTo>
                <a:cubicBezTo>
                  <a:pt x="138" y="0"/>
                  <a:pt x="138" y="0"/>
                  <a:pt x="138" y="0"/>
                </a:cubicBezTo>
                <a:cubicBezTo>
                  <a:pt x="183" y="54"/>
                  <a:pt x="250" y="89"/>
                  <a:pt x="326" y="89"/>
                </a:cubicBezTo>
                <a:cubicBezTo>
                  <a:pt x="398" y="89"/>
                  <a:pt x="463" y="57"/>
                  <a:pt x="508" y="7"/>
                </a:cubicBezTo>
                <a:cubicBezTo>
                  <a:pt x="572" y="146"/>
                  <a:pt x="572" y="146"/>
                  <a:pt x="572" y="146"/>
                </a:cubicBezTo>
                <a:lnTo>
                  <a:pt x="743" y="67"/>
                </a:lnTo>
                <a:close/>
              </a:path>
            </a:pathLst>
          </a:custGeom>
          <a:solidFill>
            <a:srgbClr val="F6A818"/>
          </a:solidFill>
          <a:ln>
            <a:noFill/>
          </a:ln>
        </p:spPr>
        <p:txBody>
          <a:bodyPr vert="horz" wrap="square" lIns="91440" tIns="45720" rIns="91440" bIns="45720" numCol="1" anchor="t" anchorCtr="0" compatLnSpc="1"/>
          <a:lstStyle/>
          <a:p>
            <a:endParaRPr lang="en-US">
              <a:cs typeface="+mn-ea"/>
              <a:sym typeface="+mn-lt"/>
            </a:endParaRPr>
          </a:p>
        </p:txBody>
      </p:sp>
      <p:sp>
        <p:nvSpPr>
          <p:cNvPr id="23" name="Freeform 9"/>
          <p:cNvSpPr/>
          <p:nvPr/>
        </p:nvSpPr>
        <p:spPr bwMode="auto">
          <a:xfrm>
            <a:off x="2484559" y="4829980"/>
            <a:ext cx="2142363" cy="758903"/>
          </a:xfrm>
          <a:custGeom>
            <a:avLst/>
            <a:gdLst>
              <a:gd name="connsiteX0" fmla="*/ 966472 w 3701696"/>
              <a:gd name="connsiteY0" fmla="*/ 0 h 1311275"/>
              <a:gd name="connsiteX1" fmla="*/ 2283784 w 3701696"/>
              <a:gd name="connsiteY1" fmla="*/ 623043 h 1311275"/>
              <a:gd name="connsiteX2" fmla="*/ 3559054 w 3701696"/>
              <a:gd name="connsiteY2" fmla="*/ 49003 h 1311275"/>
              <a:gd name="connsiteX3" fmla="*/ 3637992 w 3701696"/>
              <a:gd name="connsiteY3" fmla="*/ 220288 h 1311275"/>
              <a:gd name="connsiteX4" fmla="*/ 3701696 w 3701696"/>
              <a:gd name="connsiteY4" fmla="*/ 358517 h 1311275"/>
              <a:gd name="connsiteX5" fmla="*/ 3688081 w 3701696"/>
              <a:gd name="connsiteY5" fmla="*/ 380928 h 1311275"/>
              <a:gd name="connsiteX6" fmla="*/ 1938308 w 3701696"/>
              <a:gd name="connsiteY6" fmla="*/ 1311275 h 1311275"/>
              <a:gd name="connsiteX7" fmla="*/ 82839 w 3701696"/>
              <a:gd name="connsiteY7" fmla="*/ 206946 h 1311275"/>
              <a:gd name="connsiteX8" fmla="*/ 0 w 3701696"/>
              <a:gd name="connsiteY8" fmla="*/ 34984 h 1311275"/>
              <a:gd name="connsiteX9" fmla="*/ 169719 w 3701696"/>
              <a:gd name="connsiteY9" fmla="*/ 28841 h 1311275"/>
              <a:gd name="connsiteX10" fmla="*/ 966472 w 3701696"/>
              <a:gd name="connsiteY10" fmla="*/ 0 h 131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01696" h="1311275">
                <a:moveTo>
                  <a:pt x="966472" y="0"/>
                </a:moveTo>
                <a:cubicBezTo>
                  <a:pt x="1281786" y="378026"/>
                  <a:pt x="1751254" y="623043"/>
                  <a:pt x="2283784" y="623043"/>
                </a:cubicBezTo>
                <a:cubicBezTo>
                  <a:pt x="2788287" y="623043"/>
                  <a:pt x="3243740" y="399028"/>
                  <a:pt x="3559054" y="49003"/>
                </a:cubicBezTo>
                <a:cubicBezTo>
                  <a:pt x="3587082" y="109820"/>
                  <a:pt x="3613358" y="166835"/>
                  <a:pt x="3637992" y="220288"/>
                </a:cubicBezTo>
                <a:lnTo>
                  <a:pt x="3701696" y="358517"/>
                </a:lnTo>
                <a:lnTo>
                  <a:pt x="3688081" y="380928"/>
                </a:lnTo>
                <a:cubicBezTo>
                  <a:pt x="3308871" y="942233"/>
                  <a:pt x="2666687" y="1311275"/>
                  <a:pt x="1938308" y="1311275"/>
                </a:cubicBezTo>
                <a:cubicBezTo>
                  <a:pt x="1137092" y="1311275"/>
                  <a:pt x="440170" y="864734"/>
                  <a:pt x="82839" y="206946"/>
                </a:cubicBezTo>
                <a:lnTo>
                  <a:pt x="0" y="34984"/>
                </a:lnTo>
                <a:lnTo>
                  <a:pt x="169719" y="28841"/>
                </a:lnTo>
                <a:cubicBezTo>
                  <a:pt x="966472" y="0"/>
                  <a:pt x="966472" y="0"/>
                  <a:pt x="966472" y="0"/>
                </a:cubicBezTo>
                <a:close/>
              </a:path>
            </a:pathLst>
          </a:custGeom>
          <a:solidFill>
            <a:srgbClr val="26A6B4"/>
          </a:solidFill>
          <a:ln>
            <a:noFill/>
          </a:ln>
        </p:spPr>
        <p:txBody>
          <a:bodyPr vert="horz" wrap="square" lIns="91440" tIns="45720" rIns="91440" bIns="45720" numCol="1" anchor="t" anchorCtr="0" compatLnSpc="1">
            <a:noAutofit/>
          </a:bodyPr>
          <a:lstStyle/>
          <a:p>
            <a:endParaRPr lang="en-US">
              <a:cs typeface="+mn-ea"/>
              <a:sym typeface="+mn-lt"/>
            </a:endParaRPr>
          </a:p>
        </p:txBody>
      </p:sp>
      <p:sp>
        <p:nvSpPr>
          <p:cNvPr id="24" name="Freeform 26"/>
          <p:cNvSpPr>
            <a:spLocks noEditPoints="1"/>
          </p:cNvSpPr>
          <p:nvPr/>
        </p:nvSpPr>
        <p:spPr bwMode="auto">
          <a:xfrm>
            <a:off x="2120960" y="3916327"/>
            <a:ext cx="338370" cy="409712"/>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25" name="Freeform 27"/>
          <p:cNvSpPr>
            <a:spLocks noEditPoints="1"/>
          </p:cNvSpPr>
          <p:nvPr/>
        </p:nvSpPr>
        <p:spPr bwMode="auto">
          <a:xfrm>
            <a:off x="4411459" y="2648325"/>
            <a:ext cx="295562" cy="46678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26" name="Freeform 28"/>
          <p:cNvSpPr>
            <a:spLocks noEditPoints="1"/>
          </p:cNvSpPr>
          <p:nvPr/>
        </p:nvSpPr>
        <p:spPr bwMode="auto">
          <a:xfrm>
            <a:off x="4165293" y="5445009"/>
            <a:ext cx="479017" cy="387291"/>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27" name="文本框 26"/>
          <p:cNvSpPr txBox="1"/>
          <p:nvPr/>
        </p:nvSpPr>
        <p:spPr>
          <a:xfrm>
            <a:off x="6905809" y="2613644"/>
            <a:ext cx="3333577" cy="553998"/>
          </a:xfrm>
          <a:prstGeom prst="rect">
            <a:avLst/>
          </a:prstGeom>
          <a:noFill/>
        </p:spPr>
        <p:txBody>
          <a:bodyPr wrap="square" rtlCol="0">
            <a:spAutoFit/>
          </a:bodyPr>
          <a:lstStyle/>
          <a:p>
            <a:pPr>
              <a:lnSpc>
                <a:spcPct val="125000"/>
              </a:lnSpc>
            </a:pPr>
            <a:r>
              <a:rPr lang="zh-CN" altLang="en-US" sz="1200" dirty="0">
                <a:solidFill>
                  <a:schemeClr val="tx1">
                    <a:lumMod val="85000"/>
                    <a:lumOff val="15000"/>
                  </a:schemeClr>
                </a:solidFill>
                <a:cs typeface="+mn-ea"/>
                <a:sym typeface="+mn-lt"/>
              </a:rPr>
              <a:t>点击文本框即可进行编辑输入相关内容点击文本框即可进行编辑输入相关内容</a:t>
            </a:r>
          </a:p>
        </p:txBody>
      </p:sp>
      <p:sp>
        <p:nvSpPr>
          <p:cNvPr id="28" name="文本框 27"/>
          <p:cNvSpPr txBox="1"/>
          <p:nvPr/>
        </p:nvSpPr>
        <p:spPr>
          <a:xfrm>
            <a:off x="6905808" y="2322039"/>
            <a:ext cx="1315216" cy="338554"/>
          </a:xfrm>
          <a:prstGeom prst="rect">
            <a:avLst/>
          </a:prstGeom>
          <a:noFill/>
        </p:spPr>
        <p:txBody>
          <a:bodyPr wrap="square" rtlCol="0">
            <a:spAutoFit/>
          </a:bodyPr>
          <a:lstStyle/>
          <a:p>
            <a:r>
              <a:rPr lang="zh-CN" altLang="en-US" sz="1600" dirty="0">
                <a:solidFill>
                  <a:schemeClr val="tx1">
                    <a:lumMod val="85000"/>
                    <a:lumOff val="15000"/>
                  </a:schemeClr>
                </a:solidFill>
                <a:cs typeface="+mn-ea"/>
                <a:sym typeface="+mn-lt"/>
              </a:rPr>
              <a:t>编辑标题</a:t>
            </a:r>
          </a:p>
        </p:txBody>
      </p:sp>
      <p:sp>
        <p:nvSpPr>
          <p:cNvPr id="29" name="文本框 28"/>
          <p:cNvSpPr txBox="1"/>
          <p:nvPr/>
        </p:nvSpPr>
        <p:spPr>
          <a:xfrm>
            <a:off x="6905809" y="4106357"/>
            <a:ext cx="3333577" cy="553998"/>
          </a:xfrm>
          <a:prstGeom prst="rect">
            <a:avLst/>
          </a:prstGeom>
          <a:noFill/>
        </p:spPr>
        <p:txBody>
          <a:bodyPr wrap="square" rtlCol="0">
            <a:spAutoFit/>
          </a:bodyPr>
          <a:lstStyle/>
          <a:p>
            <a:pPr>
              <a:lnSpc>
                <a:spcPct val="125000"/>
              </a:lnSpc>
            </a:pPr>
            <a:r>
              <a:rPr lang="zh-CN" altLang="en-US" sz="1200" dirty="0">
                <a:solidFill>
                  <a:schemeClr val="tx1">
                    <a:lumMod val="85000"/>
                    <a:lumOff val="15000"/>
                  </a:schemeClr>
                </a:solidFill>
                <a:cs typeface="+mn-ea"/>
                <a:sym typeface="+mn-lt"/>
              </a:rPr>
              <a:t>点击文本框即可进行编辑输入相关内容点击文本框即可进行编辑输入相关内容</a:t>
            </a:r>
          </a:p>
        </p:txBody>
      </p:sp>
      <p:sp>
        <p:nvSpPr>
          <p:cNvPr id="30" name="文本框 29"/>
          <p:cNvSpPr txBox="1"/>
          <p:nvPr/>
        </p:nvSpPr>
        <p:spPr>
          <a:xfrm>
            <a:off x="6905808" y="3814751"/>
            <a:ext cx="1315216" cy="338554"/>
          </a:xfrm>
          <a:prstGeom prst="rect">
            <a:avLst/>
          </a:prstGeom>
          <a:noFill/>
        </p:spPr>
        <p:txBody>
          <a:bodyPr wrap="square" rtlCol="0">
            <a:spAutoFit/>
          </a:bodyPr>
          <a:lstStyle/>
          <a:p>
            <a:r>
              <a:rPr lang="zh-CN" altLang="en-US" sz="1600" dirty="0">
                <a:solidFill>
                  <a:schemeClr val="tx1">
                    <a:lumMod val="85000"/>
                    <a:lumOff val="15000"/>
                  </a:schemeClr>
                </a:solidFill>
                <a:cs typeface="+mn-ea"/>
                <a:sym typeface="+mn-lt"/>
              </a:rPr>
              <a:t>编辑标题</a:t>
            </a:r>
          </a:p>
        </p:txBody>
      </p:sp>
      <p:sp>
        <p:nvSpPr>
          <p:cNvPr id="31" name="文本框 30"/>
          <p:cNvSpPr txBox="1"/>
          <p:nvPr/>
        </p:nvSpPr>
        <p:spPr>
          <a:xfrm>
            <a:off x="6905809" y="5655772"/>
            <a:ext cx="3333577" cy="553998"/>
          </a:xfrm>
          <a:prstGeom prst="rect">
            <a:avLst/>
          </a:prstGeom>
          <a:noFill/>
        </p:spPr>
        <p:txBody>
          <a:bodyPr wrap="square" rtlCol="0">
            <a:spAutoFit/>
          </a:bodyPr>
          <a:lstStyle/>
          <a:p>
            <a:pPr>
              <a:lnSpc>
                <a:spcPct val="125000"/>
              </a:lnSpc>
            </a:pPr>
            <a:r>
              <a:rPr lang="zh-CN" altLang="en-US" sz="1200" dirty="0">
                <a:solidFill>
                  <a:schemeClr val="tx1">
                    <a:lumMod val="85000"/>
                    <a:lumOff val="15000"/>
                  </a:schemeClr>
                </a:solidFill>
                <a:cs typeface="+mn-ea"/>
                <a:sym typeface="+mn-lt"/>
              </a:rPr>
              <a:t>点击文本框即可进行编辑输入相关内容点击文本框即可进行编辑输入相关内容</a:t>
            </a:r>
          </a:p>
        </p:txBody>
      </p:sp>
      <p:sp>
        <p:nvSpPr>
          <p:cNvPr id="32" name="文本框 31"/>
          <p:cNvSpPr txBox="1"/>
          <p:nvPr/>
        </p:nvSpPr>
        <p:spPr>
          <a:xfrm>
            <a:off x="6905808" y="5364167"/>
            <a:ext cx="1315216" cy="338554"/>
          </a:xfrm>
          <a:prstGeom prst="rect">
            <a:avLst/>
          </a:prstGeom>
          <a:noFill/>
        </p:spPr>
        <p:txBody>
          <a:bodyPr wrap="square" rtlCol="0">
            <a:spAutoFit/>
          </a:bodyPr>
          <a:lstStyle/>
          <a:p>
            <a:r>
              <a:rPr lang="zh-CN" altLang="en-US" sz="1600" dirty="0">
                <a:solidFill>
                  <a:schemeClr val="tx1">
                    <a:lumMod val="85000"/>
                    <a:lumOff val="15000"/>
                  </a:schemeClr>
                </a:solidFill>
                <a:cs typeface="+mn-ea"/>
                <a:sym typeface="+mn-lt"/>
              </a:rPr>
              <a:t>编辑标题</a:t>
            </a:r>
          </a:p>
        </p:txBody>
      </p:sp>
      <p:sp>
        <p:nvSpPr>
          <p:cNvPr id="33" name="文本框 32"/>
          <p:cNvSpPr txBox="1"/>
          <p:nvPr/>
        </p:nvSpPr>
        <p:spPr>
          <a:xfrm>
            <a:off x="3122609" y="3787309"/>
            <a:ext cx="1405177" cy="646331"/>
          </a:xfrm>
          <a:prstGeom prst="rect">
            <a:avLst/>
          </a:prstGeom>
          <a:noFill/>
        </p:spPr>
        <p:txBody>
          <a:bodyPr wrap="square" rtlCol="0">
            <a:spAutoFit/>
          </a:bodyPr>
          <a:lstStyle/>
          <a:p>
            <a:pPr algn="ctr"/>
            <a:r>
              <a:rPr lang="en-US" altLang="zh-CN" dirty="0">
                <a:solidFill>
                  <a:schemeClr val="tx1">
                    <a:lumMod val="75000"/>
                    <a:lumOff val="25000"/>
                  </a:schemeClr>
                </a:solidFill>
                <a:cs typeface="+mn-ea"/>
                <a:sym typeface="+mn-lt"/>
              </a:rPr>
              <a:t>add your title here</a:t>
            </a:r>
            <a:endParaRPr lang="zh-CN" altLang="en-US" dirty="0">
              <a:solidFill>
                <a:schemeClr val="tx1">
                  <a:lumMod val="75000"/>
                  <a:lumOff val="25000"/>
                </a:schemeClr>
              </a:solidFill>
              <a:cs typeface="+mn-ea"/>
              <a:sym typeface="+mn-lt"/>
            </a:endParaRPr>
          </a:p>
        </p:txBody>
      </p:sp>
      <p:sp>
        <p:nvSpPr>
          <p:cNvPr id="34" name="矩形 33"/>
          <p:cNvSpPr/>
          <p:nvPr/>
        </p:nvSpPr>
        <p:spPr>
          <a:xfrm>
            <a:off x="1006106" y="1251928"/>
            <a:ext cx="2954655" cy="650306"/>
          </a:xfrm>
          <a:prstGeom prst="rect">
            <a:avLst/>
          </a:prstGeom>
        </p:spPr>
        <p:txBody>
          <a:bodyPr wrap="none">
            <a:spAutoFit/>
          </a:bodyPr>
          <a:lstStyle/>
          <a:p>
            <a:pPr>
              <a:lnSpc>
                <a:spcPct val="175000"/>
              </a:lnSpc>
            </a:pPr>
            <a:r>
              <a:rPr lang="zh-CN" altLang="en-US" sz="2400" dirty="0">
                <a:solidFill>
                  <a:schemeClr val="tx1">
                    <a:lumMod val="75000"/>
                    <a:lumOff val="25000"/>
                  </a:schemeClr>
                </a:solidFill>
                <a:cs typeface="+mn-ea"/>
                <a:sym typeface="+mn-lt"/>
              </a:rPr>
              <a:t>工作中存在的不足：</a:t>
            </a:r>
            <a:endParaRPr lang="en-US" altLang="zh-CN" sz="12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srcRect/>
          <a:stretch>
            <a:fillRect/>
          </a:stretch>
        </p:blipFill>
        <p:spPr>
          <a:xfrm>
            <a:off x="2260600" y="9174"/>
            <a:ext cx="7670800" cy="6839652"/>
          </a:xfrm>
          <a:prstGeom prst="rect">
            <a:avLst/>
          </a:prstGeom>
        </p:spPr>
      </p:pic>
      <p:sp>
        <p:nvSpPr>
          <p:cNvPr id="7" name="矩形 6"/>
          <p:cNvSpPr/>
          <p:nvPr/>
        </p:nvSpPr>
        <p:spPr>
          <a:xfrm>
            <a:off x="4926449" y="3576060"/>
            <a:ext cx="2339102" cy="743345"/>
          </a:xfrm>
          <a:prstGeom prst="rect">
            <a:avLst/>
          </a:prstGeom>
        </p:spPr>
        <p:txBody>
          <a:bodyPr wrap="none">
            <a:spAutoFit/>
          </a:bodyPr>
          <a:lstStyle/>
          <a:p>
            <a:pPr algn="ctr">
              <a:lnSpc>
                <a:spcPct val="175000"/>
              </a:lnSpc>
            </a:pPr>
            <a:r>
              <a:rPr lang="zh-CN" altLang="en-US" sz="2800" dirty="0">
                <a:gradFill>
                  <a:gsLst>
                    <a:gs pos="51000">
                      <a:srgbClr val="26A6B4"/>
                    </a:gs>
                    <a:gs pos="0">
                      <a:srgbClr val="1D8DD1"/>
                    </a:gs>
                    <a:gs pos="27000">
                      <a:srgbClr val="269F93"/>
                    </a:gs>
                    <a:gs pos="75000">
                      <a:srgbClr val="219AC3"/>
                    </a:gs>
                    <a:gs pos="100000">
                      <a:srgbClr val="1D8DD1"/>
                    </a:gs>
                  </a:gsLst>
                  <a:lin ang="0" scaled="1"/>
                </a:gradFill>
                <a:latin typeface="微软雅黑" panose="020B0503020204020204" pitchFamily="34" charset="-122"/>
                <a:ea typeface="微软雅黑" panose="020B0503020204020204" pitchFamily="34" charset="-122"/>
                <a:cs typeface="+mn-ea"/>
                <a:sym typeface="+mn-lt"/>
              </a:rPr>
              <a:t>后续工作计划</a:t>
            </a:r>
          </a:p>
        </p:txBody>
      </p:sp>
      <p:sp>
        <p:nvSpPr>
          <p:cNvPr id="13" name="文本框 12"/>
          <p:cNvSpPr txBox="1"/>
          <p:nvPr/>
        </p:nvSpPr>
        <p:spPr>
          <a:xfrm>
            <a:off x="3974307" y="4319405"/>
            <a:ext cx="4243386" cy="369332"/>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r>
              <a:rPr lang="en-US" altLang="zh-CN" sz="1800" b="0" dirty="0">
                <a:gradFill>
                  <a:gsLst>
                    <a:gs pos="51000">
                      <a:srgbClr val="26A6B4"/>
                    </a:gs>
                    <a:gs pos="0">
                      <a:srgbClr val="1D8DD1"/>
                    </a:gs>
                    <a:gs pos="27000">
                      <a:srgbClr val="269F93"/>
                    </a:gs>
                    <a:gs pos="75000">
                      <a:srgbClr val="219AC3"/>
                    </a:gs>
                    <a:gs pos="100000">
                      <a:srgbClr val="1D8DD1"/>
                    </a:gs>
                  </a:gsLst>
                  <a:lin ang="0" scaled="1"/>
                </a:gradFill>
                <a:latin typeface="微软雅黑" panose="020B0503020204020204" pitchFamily="34" charset="-122"/>
                <a:ea typeface="微软雅黑" panose="020B0503020204020204" pitchFamily="34" charset="-122"/>
                <a:cs typeface="+mn-ea"/>
                <a:sym typeface="+mn-lt"/>
              </a:rPr>
              <a:t>FOLLOW-UP WORK PLAN</a:t>
            </a:r>
          </a:p>
        </p:txBody>
      </p:sp>
      <p:sp>
        <p:nvSpPr>
          <p:cNvPr id="14" name="文本框 13"/>
          <p:cNvSpPr txBox="1"/>
          <p:nvPr/>
        </p:nvSpPr>
        <p:spPr>
          <a:xfrm>
            <a:off x="3974307" y="1933151"/>
            <a:ext cx="4243386" cy="2215991"/>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r>
              <a:rPr lang="en-US" altLang="zh-CN" sz="13800" b="0" dirty="0">
                <a:gradFill>
                  <a:gsLst>
                    <a:gs pos="51000">
                      <a:srgbClr val="26A6B4"/>
                    </a:gs>
                    <a:gs pos="0">
                      <a:srgbClr val="1D8DD1"/>
                    </a:gs>
                    <a:gs pos="27000">
                      <a:srgbClr val="269F93"/>
                    </a:gs>
                    <a:gs pos="75000">
                      <a:srgbClr val="219AC3"/>
                    </a:gs>
                    <a:gs pos="100000">
                      <a:srgbClr val="1D8DD1"/>
                    </a:gs>
                  </a:gsLst>
                  <a:lin ang="0" scaled="1"/>
                </a:gradFill>
                <a:latin typeface="微软雅黑" panose="020B0503020204020204" pitchFamily="34" charset="-122"/>
                <a:ea typeface="微软雅黑" panose="020B0503020204020204" pitchFamily="34" charset="-122"/>
                <a:cs typeface="+mn-ea"/>
                <a:sym typeface="+mn-lt"/>
              </a:rPr>
              <a:t>05</a:t>
            </a:r>
            <a:endParaRPr lang="zh-CN" altLang="en-US" sz="13800" b="0" dirty="0">
              <a:gradFill>
                <a:gsLst>
                  <a:gs pos="51000">
                    <a:srgbClr val="26A6B4"/>
                  </a:gs>
                  <a:gs pos="0">
                    <a:srgbClr val="1D8DD1"/>
                  </a:gs>
                  <a:gs pos="27000">
                    <a:srgbClr val="269F93"/>
                  </a:gs>
                  <a:gs pos="75000">
                    <a:srgbClr val="219AC3"/>
                  </a:gs>
                  <a:gs pos="100000">
                    <a:srgbClr val="1D8DD1"/>
                  </a:gs>
                </a:gsLst>
                <a:lin ang="0" scaled="1"/>
              </a:gra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screen"/>
          <a:stretch>
            <a:fillRect/>
          </a:stretch>
        </p:blipFill>
        <p:spPr>
          <a:xfrm>
            <a:off x="10970400" y="6007875"/>
            <a:ext cx="1066800" cy="1111250"/>
          </a:xfrm>
          <a:prstGeom prst="rect">
            <a:avLst/>
          </a:prstGeom>
        </p:spPr>
      </p:pic>
      <p:pic>
        <p:nvPicPr>
          <p:cNvPr id="18" name="图片 17"/>
          <p:cNvPicPr>
            <a:picLocks noChangeAspect="1"/>
          </p:cNvPicPr>
          <p:nvPr/>
        </p:nvPicPr>
        <p:blipFill>
          <a:blip r:embed="rId4" cstate="screen"/>
          <a:stretch>
            <a:fillRect/>
          </a:stretch>
        </p:blipFill>
        <p:spPr>
          <a:xfrm>
            <a:off x="-609600" y="50800"/>
            <a:ext cx="1260300" cy="1176744"/>
          </a:xfrm>
          <a:prstGeom prst="rect">
            <a:avLst/>
          </a:prstGeom>
        </p:spPr>
      </p:pic>
      <p:pic>
        <p:nvPicPr>
          <p:cNvPr id="19" name="图片 18"/>
          <p:cNvPicPr>
            <a:picLocks noChangeAspect="1"/>
          </p:cNvPicPr>
          <p:nvPr/>
        </p:nvPicPr>
        <p:blipFill>
          <a:blip r:embed="rId4" cstate="screen"/>
          <a:stretch>
            <a:fillRect/>
          </a:stretch>
        </p:blipFill>
        <p:spPr>
          <a:xfrm>
            <a:off x="127000" y="-203200"/>
            <a:ext cx="1260300" cy="1176744"/>
          </a:xfrm>
          <a:prstGeom prst="rect">
            <a:avLst/>
          </a:prstGeom>
        </p:spPr>
      </p:pic>
      <p:pic>
        <p:nvPicPr>
          <p:cNvPr id="20" name="图片 19"/>
          <p:cNvPicPr>
            <a:picLocks noChangeAspect="1"/>
          </p:cNvPicPr>
          <p:nvPr/>
        </p:nvPicPr>
        <p:blipFill>
          <a:blip r:embed="rId3" cstate="screen"/>
          <a:stretch>
            <a:fillRect/>
          </a:stretch>
        </p:blipFill>
        <p:spPr>
          <a:xfrm>
            <a:off x="11658600" y="5683250"/>
            <a:ext cx="1066800" cy="1111250"/>
          </a:xfrm>
          <a:prstGeom prst="rect">
            <a:avLst/>
          </a:prstGeom>
        </p:spPr>
      </p:pic>
      <p:sp>
        <p:nvSpPr>
          <p:cNvPr id="21" name="矩形 20"/>
          <p:cNvSpPr/>
          <p:nvPr/>
        </p:nvSpPr>
        <p:spPr>
          <a:xfrm>
            <a:off x="1006106" y="67834"/>
            <a:ext cx="2031325" cy="650306"/>
          </a:xfrm>
          <a:prstGeom prst="rect">
            <a:avLst/>
          </a:prstGeom>
        </p:spPr>
        <p:txBody>
          <a:bodyPr wrap="none">
            <a:spAutoFit/>
          </a:bodyPr>
          <a:lstStyle/>
          <a:p>
            <a:pPr>
              <a:lnSpc>
                <a:spcPct val="175000"/>
              </a:lnSpc>
            </a:pPr>
            <a:r>
              <a:rPr lang="zh-CN" altLang="en-US" sz="240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后续工作计划</a:t>
            </a:r>
          </a:p>
        </p:txBody>
      </p:sp>
      <p:sp>
        <p:nvSpPr>
          <p:cNvPr id="22" name="文本框 21"/>
          <p:cNvSpPr txBox="1"/>
          <p:nvPr/>
        </p:nvSpPr>
        <p:spPr>
          <a:xfrm>
            <a:off x="948871" y="650164"/>
            <a:ext cx="5022106" cy="307777"/>
          </a:xfrm>
          <a:prstGeom prst="snip1Rect">
            <a:avLst>
              <a:gd name="adj" fmla="val 0"/>
            </a:avLst>
          </a:prstGeom>
          <a:noFill/>
          <a:ln w="28575">
            <a:noFill/>
          </a:ln>
        </p:spPr>
        <p:txBody>
          <a:bodyPr wrap="square" rtlCol="0">
            <a:spAutoFit/>
          </a:bodyPr>
          <a:lstStyle/>
          <a:p>
            <a:r>
              <a:rPr lang="en-US" altLang="zh-CN" sz="140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 Follow-up Work Plan</a:t>
            </a:r>
          </a:p>
        </p:txBody>
      </p:sp>
      <p:sp>
        <p:nvSpPr>
          <p:cNvPr id="8" name="Oval 54"/>
          <p:cNvSpPr>
            <a:spLocks noChangeArrowheads="1"/>
          </p:cNvSpPr>
          <p:nvPr/>
        </p:nvSpPr>
        <p:spPr bwMode="auto">
          <a:xfrm>
            <a:off x="6491133" y="5015890"/>
            <a:ext cx="35572" cy="35644"/>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9" name="Freeform 7"/>
          <p:cNvSpPr/>
          <p:nvPr/>
        </p:nvSpPr>
        <p:spPr bwMode="auto">
          <a:xfrm>
            <a:off x="5933476" y="3118858"/>
            <a:ext cx="1150875" cy="1817219"/>
          </a:xfrm>
          <a:custGeom>
            <a:avLst/>
            <a:gdLst>
              <a:gd name="T0" fmla="*/ 517 w 517"/>
              <a:gd name="T1" fmla="*/ 258 h 818"/>
              <a:gd name="T2" fmla="*/ 258 w 517"/>
              <a:gd name="T3" fmla="*/ 0 h 818"/>
              <a:gd name="T4" fmla="*/ 0 w 517"/>
              <a:gd name="T5" fmla="*/ 258 h 818"/>
              <a:gd name="T6" fmla="*/ 105 w 517"/>
              <a:gd name="T7" fmla="*/ 466 h 818"/>
              <a:gd name="T8" fmla="*/ 105 w 517"/>
              <a:gd name="T9" fmla="*/ 466 h 818"/>
              <a:gd name="T10" fmla="*/ 168 w 517"/>
              <a:gd name="T11" fmla="*/ 652 h 818"/>
              <a:gd name="T12" fmla="*/ 151 w 517"/>
              <a:gd name="T13" fmla="*/ 710 h 818"/>
              <a:gd name="T14" fmla="*/ 258 w 517"/>
              <a:gd name="T15" fmla="*/ 818 h 818"/>
              <a:gd name="T16" fmla="*/ 366 w 517"/>
              <a:gd name="T17" fmla="*/ 710 h 818"/>
              <a:gd name="T18" fmla="*/ 359 w 517"/>
              <a:gd name="T19" fmla="*/ 672 h 818"/>
              <a:gd name="T20" fmla="*/ 359 w 517"/>
              <a:gd name="T21" fmla="*/ 672 h 818"/>
              <a:gd name="T22" fmla="*/ 359 w 517"/>
              <a:gd name="T23" fmla="*/ 672 h 818"/>
              <a:gd name="T24" fmla="*/ 349 w 517"/>
              <a:gd name="T25" fmla="*/ 652 h 818"/>
              <a:gd name="T26" fmla="*/ 411 w 517"/>
              <a:gd name="T27" fmla="*/ 466 h 818"/>
              <a:gd name="T28" fmla="*/ 411 w 517"/>
              <a:gd name="T29" fmla="*/ 466 h 818"/>
              <a:gd name="T30" fmla="*/ 517 w 517"/>
              <a:gd name="T31" fmla="*/ 258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818">
                <a:moveTo>
                  <a:pt x="517" y="258"/>
                </a:moveTo>
                <a:cubicBezTo>
                  <a:pt x="517" y="115"/>
                  <a:pt x="401" y="0"/>
                  <a:pt x="258" y="0"/>
                </a:cubicBezTo>
                <a:cubicBezTo>
                  <a:pt x="116" y="0"/>
                  <a:pt x="0" y="115"/>
                  <a:pt x="0" y="258"/>
                </a:cubicBezTo>
                <a:cubicBezTo>
                  <a:pt x="0" y="343"/>
                  <a:pt x="42" y="419"/>
                  <a:pt x="105" y="466"/>
                </a:cubicBezTo>
                <a:cubicBezTo>
                  <a:pt x="105" y="466"/>
                  <a:pt x="105" y="466"/>
                  <a:pt x="105" y="466"/>
                </a:cubicBezTo>
                <a:cubicBezTo>
                  <a:pt x="196" y="541"/>
                  <a:pt x="182" y="616"/>
                  <a:pt x="168" y="652"/>
                </a:cubicBezTo>
                <a:cubicBezTo>
                  <a:pt x="157" y="669"/>
                  <a:pt x="151" y="688"/>
                  <a:pt x="151" y="710"/>
                </a:cubicBezTo>
                <a:cubicBezTo>
                  <a:pt x="151" y="769"/>
                  <a:pt x="199" y="818"/>
                  <a:pt x="258" y="818"/>
                </a:cubicBezTo>
                <a:cubicBezTo>
                  <a:pt x="318" y="818"/>
                  <a:pt x="366" y="769"/>
                  <a:pt x="366" y="710"/>
                </a:cubicBezTo>
                <a:cubicBezTo>
                  <a:pt x="366" y="697"/>
                  <a:pt x="364" y="684"/>
                  <a:pt x="359" y="672"/>
                </a:cubicBezTo>
                <a:cubicBezTo>
                  <a:pt x="359" y="672"/>
                  <a:pt x="359" y="672"/>
                  <a:pt x="359" y="672"/>
                </a:cubicBezTo>
                <a:cubicBezTo>
                  <a:pt x="359" y="672"/>
                  <a:pt x="359" y="672"/>
                  <a:pt x="359" y="672"/>
                </a:cubicBezTo>
                <a:cubicBezTo>
                  <a:pt x="357" y="665"/>
                  <a:pt x="353" y="658"/>
                  <a:pt x="349" y="652"/>
                </a:cubicBezTo>
                <a:cubicBezTo>
                  <a:pt x="335" y="616"/>
                  <a:pt x="321" y="541"/>
                  <a:pt x="411" y="466"/>
                </a:cubicBezTo>
                <a:cubicBezTo>
                  <a:pt x="411" y="466"/>
                  <a:pt x="411" y="466"/>
                  <a:pt x="411" y="466"/>
                </a:cubicBezTo>
                <a:cubicBezTo>
                  <a:pt x="475" y="419"/>
                  <a:pt x="517" y="343"/>
                  <a:pt x="517" y="258"/>
                </a:cubicBezTo>
                <a:close/>
              </a:path>
            </a:pathLst>
          </a:custGeom>
          <a:solidFill>
            <a:srgbClr val="1D8DD1"/>
          </a:solidFill>
          <a:ln>
            <a:noFill/>
          </a:ln>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10" name="Freeform 7"/>
          <p:cNvSpPr/>
          <p:nvPr/>
        </p:nvSpPr>
        <p:spPr bwMode="auto">
          <a:xfrm>
            <a:off x="7200582" y="2382376"/>
            <a:ext cx="1150875" cy="1817220"/>
          </a:xfrm>
          <a:custGeom>
            <a:avLst/>
            <a:gdLst>
              <a:gd name="T0" fmla="*/ 517 w 517"/>
              <a:gd name="T1" fmla="*/ 258 h 818"/>
              <a:gd name="T2" fmla="*/ 258 w 517"/>
              <a:gd name="T3" fmla="*/ 0 h 818"/>
              <a:gd name="T4" fmla="*/ 0 w 517"/>
              <a:gd name="T5" fmla="*/ 258 h 818"/>
              <a:gd name="T6" fmla="*/ 105 w 517"/>
              <a:gd name="T7" fmla="*/ 466 h 818"/>
              <a:gd name="T8" fmla="*/ 105 w 517"/>
              <a:gd name="T9" fmla="*/ 466 h 818"/>
              <a:gd name="T10" fmla="*/ 168 w 517"/>
              <a:gd name="T11" fmla="*/ 652 h 818"/>
              <a:gd name="T12" fmla="*/ 151 w 517"/>
              <a:gd name="T13" fmla="*/ 710 h 818"/>
              <a:gd name="T14" fmla="*/ 258 w 517"/>
              <a:gd name="T15" fmla="*/ 818 h 818"/>
              <a:gd name="T16" fmla="*/ 366 w 517"/>
              <a:gd name="T17" fmla="*/ 710 h 818"/>
              <a:gd name="T18" fmla="*/ 359 w 517"/>
              <a:gd name="T19" fmla="*/ 672 h 818"/>
              <a:gd name="T20" fmla="*/ 359 w 517"/>
              <a:gd name="T21" fmla="*/ 672 h 818"/>
              <a:gd name="T22" fmla="*/ 359 w 517"/>
              <a:gd name="T23" fmla="*/ 672 h 818"/>
              <a:gd name="T24" fmla="*/ 349 w 517"/>
              <a:gd name="T25" fmla="*/ 652 h 818"/>
              <a:gd name="T26" fmla="*/ 411 w 517"/>
              <a:gd name="T27" fmla="*/ 466 h 818"/>
              <a:gd name="T28" fmla="*/ 411 w 517"/>
              <a:gd name="T29" fmla="*/ 466 h 818"/>
              <a:gd name="T30" fmla="*/ 517 w 517"/>
              <a:gd name="T31" fmla="*/ 258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818">
                <a:moveTo>
                  <a:pt x="517" y="258"/>
                </a:moveTo>
                <a:cubicBezTo>
                  <a:pt x="517" y="115"/>
                  <a:pt x="401" y="0"/>
                  <a:pt x="258" y="0"/>
                </a:cubicBezTo>
                <a:cubicBezTo>
                  <a:pt x="116" y="0"/>
                  <a:pt x="0" y="115"/>
                  <a:pt x="0" y="258"/>
                </a:cubicBezTo>
                <a:cubicBezTo>
                  <a:pt x="0" y="343"/>
                  <a:pt x="42" y="419"/>
                  <a:pt x="105" y="466"/>
                </a:cubicBezTo>
                <a:cubicBezTo>
                  <a:pt x="105" y="466"/>
                  <a:pt x="105" y="466"/>
                  <a:pt x="105" y="466"/>
                </a:cubicBezTo>
                <a:cubicBezTo>
                  <a:pt x="196" y="541"/>
                  <a:pt x="182" y="616"/>
                  <a:pt x="168" y="652"/>
                </a:cubicBezTo>
                <a:cubicBezTo>
                  <a:pt x="157" y="669"/>
                  <a:pt x="151" y="688"/>
                  <a:pt x="151" y="710"/>
                </a:cubicBezTo>
                <a:cubicBezTo>
                  <a:pt x="151" y="769"/>
                  <a:pt x="199" y="818"/>
                  <a:pt x="258" y="818"/>
                </a:cubicBezTo>
                <a:cubicBezTo>
                  <a:pt x="318" y="818"/>
                  <a:pt x="366" y="769"/>
                  <a:pt x="366" y="710"/>
                </a:cubicBezTo>
                <a:cubicBezTo>
                  <a:pt x="366" y="697"/>
                  <a:pt x="364" y="684"/>
                  <a:pt x="359" y="672"/>
                </a:cubicBezTo>
                <a:cubicBezTo>
                  <a:pt x="359" y="672"/>
                  <a:pt x="359" y="672"/>
                  <a:pt x="359" y="672"/>
                </a:cubicBezTo>
                <a:cubicBezTo>
                  <a:pt x="359" y="672"/>
                  <a:pt x="359" y="672"/>
                  <a:pt x="359" y="672"/>
                </a:cubicBezTo>
                <a:cubicBezTo>
                  <a:pt x="357" y="665"/>
                  <a:pt x="353" y="658"/>
                  <a:pt x="349" y="652"/>
                </a:cubicBezTo>
                <a:cubicBezTo>
                  <a:pt x="335" y="616"/>
                  <a:pt x="321" y="541"/>
                  <a:pt x="411" y="466"/>
                </a:cubicBezTo>
                <a:cubicBezTo>
                  <a:pt x="411" y="466"/>
                  <a:pt x="411" y="466"/>
                  <a:pt x="411" y="466"/>
                </a:cubicBezTo>
                <a:cubicBezTo>
                  <a:pt x="475" y="419"/>
                  <a:pt x="517" y="343"/>
                  <a:pt x="517" y="258"/>
                </a:cubicBezTo>
                <a:close/>
              </a:path>
            </a:pathLst>
          </a:custGeom>
          <a:solidFill>
            <a:srgbClr val="26A6B4"/>
          </a:solidFill>
          <a:ln>
            <a:noFill/>
          </a:ln>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11" name="Freeform 7"/>
          <p:cNvSpPr/>
          <p:nvPr/>
        </p:nvSpPr>
        <p:spPr bwMode="auto">
          <a:xfrm>
            <a:off x="8488913" y="3118859"/>
            <a:ext cx="1150875" cy="1817220"/>
          </a:xfrm>
          <a:custGeom>
            <a:avLst/>
            <a:gdLst>
              <a:gd name="T0" fmla="*/ 517 w 517"/>
              <a:gd name="T1" fmla="*/ 258 h 818"/>
              <a:gd name="T2" fmla="*/ 258 w 517"/>
              <a:gd name="T3" fmla="*/ 0 h 818"/>
              <a:gd name="T4" fmla="*/ 0 w 517"/>
              <a:gd name="T5" fmla="*/ 258 h 818"/>
              <a:gd name="T6" fmla="*/ 105 w 517"/>
              <a:gd name="T7" fmla="*/ 466 h 818"/>
              <a:gd name="T8" fmla="*/ 105 w 517"/>
              <a:gd name="T9" fmla="*/ 466 h 818"/>
              <a:gd name="T10" fmla="*/ 168 w 517"/>
              <a:gd name="T11" fmla="*/ 652 h 818"/>
              <a:gd name="T12" fmla="*/ 151 w 517"/>
              <a:gd name="T13" fmla="*/ 710 h 818"/>
              <a:gd name="T14" fmla="*/ 258 w 517"/>
              <a:gd name="T15" fmla="*/ 818 h 818"/>
              <a:gd name="T16" fmla="*/ 366 w 517"/>
              <a:gd name="T17" fmla="*/ 710 h 818"/>
              <a:gd name="T18" fmla="*/ 359 w 517"/>
              <a:gd name="T19" fmla="*/ 672 h 818"/>
              <a:gd name="T20" fmla="*/ 359 w 517"/>
              <a:gd name="T21" fmla="*/ 672 h 818"/>
              <a:gd name="T22" fmla="*/ 359 w 517"/>
              <a:gd name="T23" fmla="*/ 672 h 818"/>
              <a:gd name="T24" fmla="*/ 349 w 517"/>
              <a:gd name="T25" fmla="*/ 652 h 818"/>
              <a:gd name="T26" fmla="*/ 411 w 517"/>
              <a:gd name="T27" fmla="*/ 466 h 818"/>
              <a:gd name="T28" fmla="*/ 411 w 517"/>
              <a:gd name="T29" fmla="*/ 466 h 818"/>
              <a:gd name="T30" fmla="*/ 517 w 517"/>
              <a:gd name="T31" fmla="*/ 258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818">
                <a:moveTo>
                  <a:pt x="517" y="258"/>
                </a:moveTo>
                <a:cubicBezTo>
                  <a:pt x="517" y="115"/>
                  <a:pt x="401" y="0"/>
                  <a:pt x="258" y="0"/>
                </a:cubicBezTo>
                <a:cubicBezTo>
                  <a:pt x="116" y="0"/>
                  <a:pt x="0" y="115"/>
                  <a:pt x="0" y="258"/>
                </a:cubicBezTo>
                <a:cubicBezTo>
                  <a:pt x="0" y="343"/>
                  <a:pt x="42" y="419"/>
                  <a:pt x="105" y="466"/>
                </a:cubicBezTo>
                <a:cubicBezTo>
                  <a:pt x="105" y="466"/>
                  <a:pt x="105" y="466"/>
                  <a:pt x="105" y="466"/>
                </a:cubicBezTo>
                <a:cubicBezTo>
                  <a:pt x="196" y="541"/>
                  <a:pt x="182" y="616"/>
                  <a:pt x="168" y="652"/>
                </a:cubicBezTo>
                <a:cubicBezTo>
                  <a:pt x="157" y="669"/>
                  <a:pt x="151" y="688"/>
                  <a:pt x="151" y="710"/>
                </a:cubicBezTo>
                <a:cubicBezTo>
                  <a:pt x="151" y="769"/>
                  <a:pt x="199" y="818"/>
                  <a:pt x="258" y="818"/>
                </a:cubicBezTo>
                <a:cubicBezTo>
                  <a:pt x="318" y="818"/>
                  <a:pt x="366" y="769"/>
                  <a:pt x="366" y="710"/>
                </a:cubicBezTo>
                <a:cubicBezTo>
                  <a:pt x="366" y="697"/>
                  <a:pt x="364" y="684"/>
                  <a:pt x="359" y="672"/>
                </a:cubicBezTo>
                <a:cubicBezTo>
                  <a:pt x="359" y="672"/>
                  <a:pt x="359" y="672"/>
                  <a:pt x="359" y="672"/>
                </a:cubicBezTo>
                <a:cubicBezTo>
                  <a:pt x="359" y="672"/>
                  <a:pt x="359" y="672"/>
                  <a:pt x="359" y="672"/>
                </a:cubicBezTo>
                <a:cubicBezTo>
                  <a:pt x="357" y="665"/>
                  <a:pt x="353" y="658"/>
                  <a:pt x="349" y="652"/>
                </a:cubicBezTo>
                <a:cubicBezTo>
                  <a:pt x="335" y="616"/>
                  <a:pt x="321" y="541"/>
                  <a:pt x="411" y="466"/>
                </a:cubicBezTo>
                <a:cubicBezTo>
                  <a:pt x="411" y="466"/>
                  <a:pt x="411" y="466"/>
                  <a:pt x="411" y="466"/>
                </a:cubicBezTo>
                <a:cubicBezTo>
                  <a:pt x="475" y="419"/>
                  <a:pt x="517" y="343"/>
                  <a:pt x="517" y="258"/>
                </a:cubicBezTo>
                <a:close/>
              </a:path>
            </a:pathLst>
          </a:custGeom>
          <a:solidFill>
            <a:srgbClr val="F6A818"/>
          </a:solidFill>
          <a:ln>
            <a:noFill/>
          </a:ln>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12" name="Freeform 7"/>
          <p:cNvSpPr/>
          <p:nvPr/>
        </p:nvSpPr>
        <p:spPr bwMode="auto">
          <a:xfrm>
            <a:off x="9818406" y="2382376"/>
            <a:ext cx="1150875" cy="1817220"/>
          </a:xfrm>
          <a:custGeom>
            <a:avLst/>
            <a:gdLst>
              <a:gd name="T0" fmla="*/ 517 w 517"/>
              <a:gd name="T1" fmla="*/ 258 h 818"/>
              <a:gd name="T2" fmla="*/ 258 w 517"/>
              <a:gd name="T3" fmla="*/ 0 h 818"/>
              <a:gd name="T4" fmla="*/ 0 w 517"/>
              <a:gd name="T5" fmla="*/ 258 h 818"/>
              <a:gd name="T6" fmla="*/ 105 w 517"/>
              <a:gd name="T7" fmla="*/ 466 h 818"/>
              <a:gd name="T8" fmla="*/ 105 w 517"/>
              <a:gd name="T9" fmla="*/ 466 h 818"/>
              <a:gd name="T10" fmla="*/ 168 w 517"/>
              <a:gd name="T11" fmla="*/ 652 h 818"/>
              <a:gd name="T12" fmla="*/ 151 w 517"/>
              <a:gd name="T13" fmla="*/ 710 h 818"/>
              <a:gd name="T14" fmla="*/ 258 w 517"/>
              <a:gd name="T15" fmla="*/ 818 h 818"/>
              <a:gd name="T16" fmla="*/ 366 w 517"/>
              <a:gd name="T17" fmla="*/ 710 h 818"/>
              <a:gd name="T18" fmla="*/ 359 w 517"/>
              <a:gd name="T19" fmla="*/ 672 h 818"/>
              <a:gd name="T20" fmla="*/ 359 w 517"/>
              <a:gd name="T21" fmla="*/ 672 h 818"/>
              <a:gd name="T22" fmla="*/ 359 w 517"/>
              <a:gd name="T23" fmla="*/ 672 h 818"/>
              <a:gd name="T24" fmla="*/ 349 w 517"/>
              <a:gd name="T25" fmla="*/ 652 h 818"/>
              <a:gd name="T26" fmla="*/ 411 w 517"/>
              <a:gd name="T27" fmla="*/ 466 h 818"/>
              <a:gd name="T28" fmla="*/ 411 w 517"/>
              <a:gd name="T29" fmla="*/ 466 h 818"/>
              <a:gd name="T30" fmla="*/ 517 w 517"/>
              <a:gd name="T31" fmla="*/ 258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818">
                <a:moveTo>
                  <a:pt x="517" y="258"/>
                </a:moveTo>
                <a:cubicBezTo>
                  <a:pt x="517" y="115"/>
                  <a:pt x="401" y="0"/>
                  <a:pt x="258" y="0"/>
                </a:cubicBezTo>
                <a:cubicBezTo>
                  <a:pt x="116" y="0"/>
                  <a:pt x="0" y="115"/>
                  <a:pt x="0" y="258"/>
                </a:cubicBezTo>
                <a:cubicBezTo>
                  <a:pt x="0" y="343"/>
                  <a:pt x="42" y="419"/>
                  <a:pt x="105" y="466"/>
                </a:cubicBezTo>
                <a:cubicBezTo>
                  <a:pt x="105" y="466"/>
                  <a:pt x="105" y="466"/>
                  <a:pt x="105" y="466"/>
                </a:cubicBezTo>
                <a:cubicBezTo>
                  <a:pt x="196" y="541"/>
                  <a:pt x="182" y="616"/>
                  <a:pt x="168" y="652"/>
                </a:cubicBezTo>
                <a:cubicBezTo>
                  <a:pt x="157" y="669"/>
                  <a:pt x="151" y="688"/>
                  <a:pt x="151" y="710"/>
                </a:cubicBezTo>
                <a:cubicBezTo>
                  <a:pt x="151" y="769"/>
                  <a:pt x="199" y="818"/>
                  <a:pt x="258" y="818"/>
                </a:cubicBezTo>
                <a:cubicBezTo>
                  <a:pt x="318" y="818"/>
                  <a:pt x="366" y="769"/>
                  <a:pt x="366" y="710"/>
                </a:cubicBezTo>
                <a:cubicBezTo>
                  <a:pt x="366" y="697"/>
                  <a:pt x="364" y="684"/>
                  <a:pt x="359" y="672"/>
                </a:cubicBezTo>
                <a:cubicBezTo>
                  <a:pt x="359" y="672"/>
                  <a:pt x="359" y="672"/>
                  <a:pt x="359" y="672"/>
                </a:cubicBezTo>
                <a:cubicBezTo>
                  <a:pt x="359" y="672"/>
                  <a:pt x="359" y="672"/>
                  <a:pt x="359" y="672"/>
                </a:cubicBezTo>
                <a:cubicBezTo>
                  <a:pt x="357" y="665"/>
                  <a:pt x="353" y="658"/>
                  <a:pt x="349" y="652"/>
                </a:cubicBezTo>
                <a:cubicBezTo>
                  <a:pt x="335" y="616"/>
                  <a:pt x="321" y="541"/>
                  <a:pt x="411" y="466"/>
                </a:cubicBezTo>
                <a:cubicBezTo>
                  <a:pt x="411" y="466"/>
                  <a:pt x="411" y="466"/>
                  <a:pt x="411" y="466"/>
                </a:cubicBezTo>
                <a:cubicBezTo>
                  <a:pt x="475" y="419"/>
                  <a:pt x="517" y="343"/>
                  <a:pt x="517" y="258"/>
                </a:cubicBezTo>
                <a:close/>
              </a:path>
            </a:pathLst>
          </a:custGeom>
          <a:solidFill>
            <a:srgbClr val="EA1565"/>
          </a:solidFill>
          <a:ln>
            <a:noFill/>
          </a:ln>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13" name="Oval 93"/>
          <p:cNvSpPr/>
          <p:nvPr/>
        </p:nvSpPr>
        <p:spPr>
          <a:xfrm>
            <a:off x="6288694" y="5644093"/>
            <a:ext cx="440438" cy="440438"/>
          </a:xfrm>
          <a:prstGeom prst="ellipse">
            <a:avLst/>
          </a:prstGeom>
          <a:solidFill>
            <a:srgbClr val="1D8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sp>
        <p:nvSpPr>
          <p:cNvPr id="14" name="TextBox 33"/>
          <p:cNvSpPr txBox="1"/>
          <p:nvPr/>
        </p:nvSpPr>
        <p:spPr>
          <a:xfrm>
            <a:off x="6337235" y="5670604"/>
            <a:ext cx="343363" cy="400110"/>
          </a:xfrm>
          <a:prstGeom prst="rect">
            <a:avLst/>
          </a:prstGeom>
          <a:noFill/>
        </p:spPr>
        <p:txBody>
          <a:bodyPr wrap="none" rtlCol="0">
            <a:spAutoFit/>
          </a:bodyPr>
          <a:lstStyle/>
          <a:p>
            <a:pPr algn="ctr"/>
            <a:r>
              <a:rPr lang="id-ID" sz="2000" b="1" dirty="0">
                <a:solidFill>
                  <a:schemeClr val="bg1"/>
                </a:solidFill>
                <a:cs typeface="+mn-ea"/>
                <a:sym typeface="+mn-lt"/>
              </a:rPr>
              <a:t>1</a:t>
            </a:r>
          </a:p>
        </p:txBody>
      </p:sp>
      <p:sp>
        <p:nvSpPr>
          <p:cNvPr id="15" name="Oval 53"/>
          <p:cNvSpPr/>
          <p:nvPr/>
        </p:nvSpPr>
        <p:spPr>
          <a:xfrm>
            <a:off x="7555799" y="5644093"/>
            <a:ext cx="440438" cy="440438"/>
          </a:xfrm>
          <a:prstGeom prst="ellipse">
            <a:avLst/>
          </a:prstGeom>
          <a:solidFill>
            <a:srgbClr val="26A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sp>
        <p:nvSpPr>
          <p:cNvPr id="17" name="TextBox 36"/>
          <p:cNvSpPr txBox="1"/>
          <p:nvPr/>
        </p:nvSpPr>
        <p:spPr>
          <a:xfrm>
            <a:off x="7604340" y="5670604"/>
            <a:ext cx="343363" cy="400110"/>
          </a:xfrm>
          <a:prstGeom prst="rect">
            <a:avLst/>
          </a:prstGeom>
          <a:noFill/>
        </p:spPr>
        <p:txBody>
          <a:bodyPr wrap="none" rtlCol="0">
            <a:spAutoFit/>
          </a:bodyPr>
          <a:lstStyle/>
          <a:p>
            <a:pPr algn="ctr"/>
            <a:r>
              <a:rPr lang="id-ID" sz="2000" b="1" dirty="0">
                <a:solidFill>
                  <a:schemeClr val="bg1"/>
                </a:solidFill>
                <a:cs typeface="+mn-ea"/>
                <a:sym typeface="+mn-lt"/>
              </a:rPr>
              <a:t>2</a:t>
            </a:r>
          </a:p>
        </p:txBody>
      </p:sp>
      <p:sp>
        <p:nvSpPr>
          <p:cNvPr id="23" name="Oval 106"/>
          <p:cNvSpPr/>
          <p:nvPr/>
        </p:nvSpPr>
        <p:spPr>
          <a:xfrm>
            <a:off x="8819501" y="5644093"/>
            <a:ext cx="440438" cy="440438"/>
          </a:xfrm>
          <a:prstGeom prst="ellipse">
            <a:avLst/>
          </a:prstGeom>
          <a:solidFill>
            <a:srgbClr val="F6A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sp>
        <p:nvSpPr>
          <p:cNvPr id="24" name="TextBox 39"/>
          <p:cNvSpPr txBox="1"/>
          <p:nvPr/>
        </p:nvSpPr>
        <p:spPr>
          <a:xfrm>
            <a:off x="8892668" y="5670604"/>
            <a:ext cx="343363" cy="400110"/>
          </a:xfrm>
          <a:prstGeom prst="rect">
            <a:avLst/>
          </a:prstGeom>
          <a:noFill/>
        </p:spPr>
        <p:txBody>
          <a:bodyPr wrap="none" rtlCol="0">
            <a:spAutoFit/>
          </a:bodyPr>
          <a:lstStyle/>
          <a:p>
            <a:pPr algn="ctr"/>
            <a:r>
              <a:rPr lang="id-ID" sz="2000" b="1" dirty="0">
                <a:solidFill>
                  <a:schemeClr val="bg1"/>
                </a:solidFill>
                <a:cs typeface="+mn-ea"/>
                <a:sym typeface="+mn-lt"/>
              </a:rPr>
              <a:t>3</a:t>
            </a:r>
          </a:p>
        </p:txBody>
      </p:sp>
      <p:sp>
        <p:nvSpPr>
          <p:cNvPr id="25" name="Oval 124"/>
          <p:cNvSpPr/>
          <p:nvPr/>
        </p:nvSpPr>
        <p:spPr>
          <a:xfrm>
            <a:off x="10173625" y="5644093"/>
            <a:ext cx="440438" cy="440438"/>
          </a:xfrm>
          <a:prstGeom prst="ellipse">
            <a:avLst/>
          </a:prstGeom>
          <a:solidFill>
            <a:srgbClr val="EA1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sp>
        <p:nvSpPr>
          <p:cNvPr id="26" name="TextBox 42"/>
          <p:cNvSpPr txBox="1"/>
          <p:nvPr/>
        </p:nvSpPr>
        <p:spPr>
          <a:xfrm>
            <a:off x="10222162" y="5670604"/>
            <a:ext cx="343363" cy="400110"/>
          </a:xfrm>
          <a:prstGeom prst="rect">
            <a:avLst/>
          </a:prstGeom>
          <a:noFill/>
        </p:spPr>
        <p:txBody>
          <a:bodyPr wrap="none" rtlCol="0">
            <a:spAutoFit/>
          </a:bodyPr>
          <a:lstStyle/>
          <a:p>
            <a:pPr algn="ctr"/>
            <a:r>
              <a:rPr lang="id-ID" sz="2000" b="1" dirty="0">
                <a:solidFill>
                  <a:schemeClr val="bg1"/>
                </a:solidFill>
                <a:cs typeface="+mn-ea"/>
                <a:sym typeface="+mn-lt"/>
              </a:rPr>
              <a:t>4</a:t>
            </a:r>
          </a:p>
        </p:txBody>
      </p:sp>
      <p:sp>
        <p:nvSpPr>
          <p:cNvPr id="27" name="Oval 93"/>
          <p:cNvSpPr/>
          <p:nvPr/>
        </p:nvSpPr>
        <p:spPr>
          <a:xfrm>
            <a:off x="1234719" y="2463222"/>
            <a:ext cx="671408" cy="671405"/>
          </a:xfrm>
          <a:prstGeom prst="ellipse">
            <a:avLst/>
          </a:prstGeom>
          <a:solidFill>
            <a:srgbClr val="1D8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sp>
        <p:nvSpPr>
          <p:cNvPr id="28" name="TextBox 51"/>
          <p:cNvSpPr txBox="1"/>
          <p:nvPr/>
        </p:nvSpPr>
        <p:spPr>
          <a:xfrm>
            <a:off x="1347277" y="2524828"/>
            <a:ext cx="405880" cy="523220"/>
          </a:xfrm>
          <a:prstGeom prst="rect">
            <a:avLst/>
          </a:prstGeom>
          <a:noFill/>
        </p:spPr>
        <p:txBody>
          <a:bodyPr wrap="none" rtlCol="0">
            <a:spAutoFit/>
          </a:bodyPr>
          <a:lstStyle/>
          <a:p>
            <a:pPr algn="ctr"/>
            <a:r>
              <a:rPr lang="id-ID" sz="2800" b="1" dirty="0">
                <a:solidFill>
                  <a:schemeClr val="bg1"/>
                </a:solidFill>
                <a:cs typeface="+mn-ea"/>
                <a:sym typeface="+mn-lt"/>
              </a:rPr>
              <a:t>1</a:t>
            </a:r>
          </a:p>
        </p:txBody>
      </p:sp>
      <p:sp>
        <p:nvSpPr>
          <p:cNvPr id="29" name="Oval 53"/>
          <p:cNvSpPr/>
          <p:nvPr/>
        </p:nvSpPr>
        <p:spPr>
          <a:xfrm>
            <a:off x="1234715" y="3483196"/>
            <a:ext cx="671408" cy="671405"/>
          </a:xfrm>
          <a:prstGeom prst="ellipse">
            <a:avLst/>
          </a:prstGeom>
          <a:solidFill>
            <a:srgbClr val="26A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sp>
        <p:nvSpPr>
          <p:cNvPr id="30" name="TextBox 53"/>
          <p:cNvSpPr txBox="1"/>
          <p:nvPr/>
        </p:nvSpPr>
        <p:spPr>
          <a:xfrm>
            <a:off x="1347274" y="3544804"/>
            <a:ext cx="405880" cy="523220"/>
          </a:xfrm>
          <a:prstGeom prst="rect">
            <a:avLst/>
          </a:prstGeom>
          <a:noFill/>
        </p:spPr>
        <p:txBody>
          <a:bodyPr wrap="none" rtlCol="0">
            <a:spAutoFit/>
          </a:bodyPr>
          <a:lstStyle/>
          <a:p>
            <a:pPr algn="ctr"/>
            <a:r>
              <a:rPr lang="id-ID" sz="2800" b="1" dirty="0">
                <a:solidFill>
                  <a:schemeClr val="bg1"/>
                </a:solidFill>
                <a:cs typeface="+mn-ea"/>
                <a:sym typeface="+mn-lt"/>
              </a:rPr>
              <a:t>2</a:t>
            </a:r>
          </a:p>
        </p:txBody>
      </p:sp>
      <p:sp>
        <p:nvSpPr>
          <p:cNvPr id="31" name="Oval 106"/>
          <p:cNvSpPr/>
          <p:nvPr/>
        </p:nvSpPr>
        <p:spPr>
          <a:xfrm>
            <a:off x="1222721" y="4497691"/>
            <a:ext cx="671408" cy="671405"/>
          </a:xfrm>
          <a:prstGeom prst="ellipse">
            <a:avLst/>
          </a:prstGeom>
          <a:solidFill>
            <a:srgbClr val="F6A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sp>
        <p:nvSpPr>
          <p:cNvPr id="32" name="TextBox 55"/>
          <p:cNvSpPr txBox="1"/>
          <p:nvPr/>
        </p:nvSpPr>
        <p:spPr>
          <a:xfrm>
            <a:off x="1372818" y="4559300"/>
            <a:ext cx="405880" cy="523220"/>
          </a:xfrm>
          <a:prstGeom prst="rect">
            <a:avLst/>
          </a:prstGeom>
          <a:noFill/>
        </p:spPr>
        <p:txBody>
          <a:bodyPr wrap="none" rtlCol="0">
            <a:spAutoFit/>
          </a:bodyPr>
          <a:lstStyle/>
          <a:p>
            <a:pPr algn="ctr"/>
            <a:r>
              <a:rPr lang="id-ID" sz="2800" b="1" dirty="0">
                <a:solidFill>
                  <a:schemeClr val="bg1"/>
                </a:solidFill>
                <a:cs typeface="+mn-ea"/>
                <a:sym typeface="+mn-lt"/>
              </a:rPr>
              <a:t>3</a:t>
            </a:r>
          </a:p>
        </p:txBody>
      </p:sp>
      <p:sp>
        <p:nvSpPr>
          <p:cNvPr id="33" name="Oval 124"/>
          <p:cNvSpPr/>
          <p:nvPr/>
        </p:nvSpPr>
        <p:spPr>
          <a:xfrm>
            <a:off x="1222719" y="5460231"/>
            <a:ext cx="671408" cy="671405"/>
          </a:xfrm>
          <a:prstGeom prst="ellipse">
            <a:avLst/>
          </a:prstGeom>
          <a:solidFill>
            <a:srgbClr val="EA1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cs typeface="+mn-ea"/>
              <a:sym typeface="+mn-lt"/>
            </a:endParaRPr>
          </a:p>
        </p:txBody>
      </p:sp>
      <p:sp>
        <p:nvSpPr>
          <p:cNvPr id="34" name="TextBox 57"/>
          <p:cNvSpPr txBox="1"/>
          <p:nvPr/>
        </p:nvSpPr>
        <p:spPr>
          <a:xfrm>
            <a:off x="1335272" y="5521840"/>
            <a:ext cx="405880" cy="523220"/>
          </a:xfrm>
          <a:prstGeom prst="rect">
            <a:avLst/>
          </a:prstGeom>
          <a:noFill/>
        </p:spPr>
        <p:txBody>
          <a:bodyPr wrap="none" rtlCol="0">
            <a:spAutoFit/>
          </a:bodyPr>
          <a:lstStyle/>
          <a:p>
            <a:pPr algn="ctr"/>
            <a:r>
              <a:rPr lang="id-ID" sz="2800" b="1" dirty="0">
                <a:solidFill>
                  <a:schemeClr val="bg1"/>
                </a:solidFill>
                <a:cs typeface="+mn-ea"/>
                <a:sym typeface="+mn-lt"/>
              </a:rPr>
              <a:t>4</a:t>
            </a:r>
          </a:p>
        </p:txBody>
      </p:sp>
      <p:sp>
        <p:nvSpPr>
          <p:cNvPr id="35" name="Freeform 701"/>
          <p:cNvSpPr/>
          <p:nvPr/>
        </p:nvSpPr>
        <p:spPr bwMode="auto">
          <a:xfrm>
            <a:off x="6426183" y="3454228"/>
            <a:ext cx="165715" cy="104368"/>
          </a:xfrm>
          <a:custGeom>
            <a:avLst/>
            <a:gdLst>
              <a:gd name="T0" fmla="*/ 178 w 1302"/>
              <a:gd name="T1" fmla="*/ 0 h 820"/>
              <a:gd name="T2" fmla="*/ 1125 w 1302"/>
              <a:gd name="T3" fmla="*/ 0 h 820"/>
              <a:gd name="T4" fmla="*/ 1163 w 1302"/>
              <a:gd name="T5" fmla="*/ 4 h 820"/>
              <a:gd name="T6" fmla="*/ 1198 w 1302"/>
              <a:gd name="T7" fmla="*/ 15 h 820"/>
              <a:gd name="T8" fmla="*/ 1229 w 1302"/>
              <a:gd name="T9" fmla="*/ 34 h 820"/>
              <a:gd name="T10" fmla="*/ 1256 w 1302"/>
              <a:gd name="T11" fmla="*/ 57 h 820"/>
              <a:gd name="T12" fmla="*/ 1278 w 1302"/>
              <a:gd name="T13" fmla="*/ 85 h 820"/>
              <a:gd name="T14" fmla="*/ 1293 w 1302"/>
              <a:gd name="T15" fmla="*/ 118 h 820"/>
              <a:gd name="T16" fmla="*/ 1301 w 1302"/>
              <a:gd name="T17" fmla="*/ 153 h 820"/>
              <a:gd name="T18" fmla="*/ 1302 w 1302"/>
              <a:gd name="T19" fmla="*/ 192 h 820"/>
              <a:gd name="T20" fmla="*/ 1268 w 1302"/>
              <a:gd name="T21" fmla="*/ 628 h 820"/>
              <a:gd name="T22" fmla="*/ 1262 w 1302"/>
              <a:gd name="T23" fmla="*/ 667 h 820"/>
              <a:gd name="T24" fmla="*/ 1247 w 1302"/>
              <a:gd name="T25" fmla="*/ 702 h 820"/>
              <a:gd name="T26" fmla="*/ 1227 w 1302"/>
              <a:gd name="T27" fmla="*/ 735 h 820"/>
              <a:gd name="T28" fmla="*/ 1201 w 1302"/>
              <a:gd name="T29" fmla="*/ 763 h 820"/>
              <a:gd name="T30" fmla="*/ 1171 w 1302"/>
              <a:gd name="T31" fmla="*/ 787 h 820"/>
              <a:gd name="T32" fmla="*/ 1137 w 1302"/>
              <a:gd name="T33" fmla="*/ 805 h 820"/>
              <a:gd name="T34" fmla="*/ 1099 w 1302"/>
              <a:gd name="T35" fmla="*/ 816 h 820"/>
              <a:gd name="T36" fmla="*/ 1061 w 1302"/>
              <a:gd name="T37" fmla="*/ 820 h 820"/>
              <a:gd name="T38" fmla="*/ 241 w 1302"/>
              <a:gd name="T39" fmla="*/ 820 h 820"/>
              <a:gd name="T40" fmla="*/ 202 w 1302"/>
              <a:gd name="T41" fmla="*/ 816 h 820"/>
              <a:gd name="T42" fmla="*/ 165 w 1302"/>
              <a:gd name="T43" fmla="*/ 805 h 820"/>
              <a:gd name="T44" fmla="*/ 132 w 1302"/>
              <a:gd name="T45" fmla="*/ 787 h 820"/>
              <a:gd name="T46" fmla="*/ 102 w 1302"/>
              <a:gd name="T47" fmla="*/ 763 h 820"/>
              <a:gd name="T48" fmla="*/ 76 w 1302"/>
              <a:gd name="T49" fmla="*/ 735 h 820"/>
              <a:gd name="T50" fmla="*/ 56 w 1302"/>
              <a:gd name="T51" fmla="*/ 702 h 820"/>
              <a:gd name="T52" fmla="*/ 41 w 1302"/>
              <a:gd name="T53" fmla="*/ 667 h 820"/>
              <a:gd name="T54" fmla="*/ 34 w 1302"/>
              <a:gd name="T55" fmla="*/ 628 h 820"/>
              <a:gd name="T56" fmla="*/ 0 w 1302"/>
              <a:gd name="T57" fmla="*/ 192 h 820"/>
              <a:gd name="T58" fmla="*/ 2 w 1302"/>
              <a:gd name="T59" fmla="*/ 153 h 820"/>
              <a:gd name="T60" fmla="*/ 10 w 1302"/>
              <a:gd name="T61" fmla="*/ 118 h 820"/>
              <a:gd name="T62" fmla="*/ 25 w 1302"/>
              <a:gd name="T63" fmla="*/ 85 h 820"/>
              <a:gd name="T64" fmla="*/ 46 w 1302"/>
              <a:gd name="T65" fmla="*/ 57 h 820"/>
              <a:gd name="T66" fmla="*/ 72 w 1302"/>
              <a:gd name="T67" fmla="*/ 34 h 820"/>
              <a:gd name="T68" fmla="*/ 105 w 1302"/>
              <a:gd name="T69" fmla="*/ 15 h 820"/>
              <a:gd name="T70" fmla="*/ 140 w 1302"/>
              <a:gd name="T71" fmla="*/ 4 h 820"/>
              <a:gd name="T72" fmla="*/ 178 w 1302"/>
              <a:gd name="T73"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2" h="820">
                <a:moveTo>
                  <a:pt x="178" y="0"/>
                </a:moveTo>
                <a:lnTo>
                  <a:pt x="1125" y="0"/>
                </a:lnTo>
                <a:lnTo>
                  <a:pt x="1163" y="4"/>
                </a:lnTo>
                <a:lnTo>
                  <a:pt x="1198" y="15"/>
                </a:lnTo>
                <a:lnTo>
                  <a:pt x="1229" y="34"/>
                </a:lnTo>
                <a:lnTo>
                  <a:pt x="1256" y="57"/>
                </a:lnTo>
                <a:lnTo>
                  <a:pt x="1278" y="85"/>
                </a:lnTo>
                <a:lnTo>
                  <a:pt x="1293" y="118"/>
                </a:lnTo>
                <a:lnTo>
                  <a:pt x="1301" y="153"/>
                </a:lnTo>
                <a:lnTo>
                  <a:pt x="1302" y="192"/>
                </a:lnTo>
                <a:lnTo>
                  <a:pt x="1268" y="628"/>
                </a:lnTo>
                <a:lnTo>
                  <a:pt x="1262" y="667"/>
                </a:lnTo>
                <a:lnTo>
                  <a:pt x="1247" y="702"/>
                </a:lnTo>
                <a:lnTo>
                  <a:pt x="1227" y="735"/>
                </a:lnTo>
                <a:lnTo>
                  <a:pt x="1201" y="763"/>
                </a:lnTo>
                <a:lnTo>
                  <a:pt x="1171" y="787"/>
                </a:lnTo>
                <a:lnTo>
                  <a:pt x="1137" y="805"/>
                </a:lnTo>
                <a:lnTo>
                  <a:pt x="1099" y="816"/>
                </a:lnTo>
                <a:lnTo>
                  <a:pt x="1061" y="820"/>
                </a:lnTo>
                <a:lnTo>
                  <a:pt x="241" y="820"/>
                </a:lnTo>
                <a:lnTo>
                  <a:pt x="202" y="816"/>
                </a:lnTo>
                <a:lnTo>
                  <a:pt x="165" y="805"/>
                </a:lnTo>
                <a:lnTo>
                  <a:pt x="132" y="787"/>
                </a:lnTo>
                <a:lnTo>
                  <a:pt x="102" y="763"/>
                </a:lnTo>
                <a:lnTo>
                  <a:pt x="76" y="735"/>
                </a:lnTo>
                <a:lnTo>
                  <a:pt x="56" y="702"/>
                </a:lnTo>
                <a:lnTo>
                  <a:pt x="41" y="667"/>
                </a:lnTo>
                <a:lnTo>
                  <a:pt x="34" y="628"/>
                </a:lnTo>
                <a:lnTo>
                  <a:pt x="0" y="192"/>
                </a:lnTo>
                <a:lnTo>
                  <a:pt x="2" y="153"/>
                </a:lnTo>
                <a:lnTo>
                  <a:pt x="10" y="118"/>
                </a:lnTo>
                <a:lnTo>
                  <a:pt x="25" y="85"/>
                </a:lnTo>
                <a:lnTo>
                  <a:pt x="46" y="57"/>
                </a:lnTo>
                <a:lnTo>
                  <a:pt x="72" y="34"/>
                </a:lnTo>
                <a:lnTo>
                  <a:pt x="105" y="15"/>
                </a:lnTo>
                <a:lnTo>
                  <a:pt x="140" y="4"/>
                </a:lnTo>
                <a:lnTo>
                  <a:pt x="178" y="0"/>
                </a:lnTo>
                <a:close/>
              </a:path>
            </a:pathLst>
          </a:custGeom>
          <a:solidFill>
            <a:schemeClr val="bg1"/>
          </a:solidFill>
          <a:ln w="0">
            <a:noFill/>
            <a:prstDash val="solid"/>
            <a:round/>
          </a:ln>
        </p:spPr>
        <p:txBody>
          <a:bodyPr vert="horz" wrap="square" lIns="101600" tIns="50800" rIns="101600" bIns="50800" numCol="1" anchor="t" anchorCtr="0" compatLnSpc="1"/>
          <a:lstStyle/>
          <a:p>
            <a:endParaRPr lang="ru-RU" sz="1560">
              <a:solidFill>
                <a:schemeClr val="bg1"/>
              </a:solidFill>
              <a:cs typeface="+mn-ea"/>
              <a:sym typeface="+mn-lt"/>
            </a:endParaRPr>
          </a:p>
        </p:txBody>
      </p:sp>
      <p:sp>
        <p:nvSpPr>
          <p:cNvPr id="36" name="Freeform 702"/>
          <p:cNvSpPr>
            <a:spLocks noEditPoints="1"/>
          </p:cNvSpPr>
          <p:nvPr/>
        </p:nvSpPr>
        <p:spPr bwMode="auto">
          <a:xfrm>
            <a:off x="6371454" y="3587614"/>
            <a:ext cx="274920" cy="431725"/>
          </a:xfrm>
          <a:custGeom>
            <a:avLst/>
            <a:gdLst>
              <a:gd name="T0" fmla="*/ 1809 w 2160"/>
              <a:gd name="T1" fmla="*/ 2018 h 3393"/>
              <a:gd name="T2" fmla="*/ 531 w 2160"/>
              <a:gd name="T3" fmla="*/ 2637 h 3393"/>
              <a:gd name="T4" fmla="*/ 518 w 2160"/>
              <a:gd name="T5" fmla="*/ 2651 h 3393"/>
              <a:gd name="T6" fmla="*/ 544 w 2160"/>
              <a:gd name="T7" fmla="*/ 2688 h 3393"/>
              <a:gd name="T8" fmla="*/ 606 w 2160"/>
              <a:gd name="T9" fmla="*/ 2746 h 3393"/>
              <a:gd name="T10" fmla="*/ 651 w 2160"/>
              <a:gd name="T11" fmla="*/ 2781 h 3393"/>
              <a:gd name="T12" fmla="*/ 674 w 2160"/>
              <a:gd name="T13" fmla="*/ 2777 h 3393"/>
              <a:gd name="T14" fmla="*/ 1858 w 2160"/>
              <a:gd name="T15" fmla="*/ 2209 h 3393"/>
              <a:gd name="T16" fmla="*/ 1869 w 2160"/>
              <a:gd name="T17" fmla="*/ 2183 h 3393"/>
              <a:gd name="T18" fmla="*/ 1853 w 2160"/>
              <a:gd name="T19" fmla="*/ 2105 h 3393"/>
              <a:gd name="T20" fmla="*/ 1838 w 2160"/>
              <a:gd name="T21" fmla="*/ 2031 h 3393"/>
              <a:gd name="T22" fmla="*/ 1820 w 2160"/>
              <a:gd name="T23" fmla="*/ 2016 h 3393"/>
              <a:gd name="T24" fmla="*/ 1644 w 2160"/>
              <a:gd name="T25" fmla="*/ 1247 h 3393"/>
              <a:gd name="T26" fmla="*/ 363 w 2160"/>
              <a:gd name="T27" fmla="*/ 1866 h 3393"/>
              <a:gd name="T28" fmla="*/ 348 w 2160"/>
              <a:gd name="T29" fmla="*/ 1876 h 3393"/>
              <a:gd name="T30" fmla="*/ 332 w 2160"/>
              <a:gd name="T31" fmla="*/ 1921 h 3393"/>
              <a:gd name="T32" fmla="*/ 313 w 2160"/>
              <a:gd name="T33" fmla="*/ 2008 h 3393"/>
              <a:gd name="T34" fmla="*/ 295 w 2160"/>
              <a:gd name="T35" fmla="*/ 2091 h 3393"/>
              <a:gd name="T36" fmla="*/ 295 w 2160"/>
              <a:gd name="T37" fmla="*/ 2106 h 3393"/>
              <a:gd name="T38" fmla="*/ 300 w 2160"/>
              <a:gd name="T39" fmla="*/ 2110 h 3393"/>
              <a:gd name="T40" fmla="*/ 307 w 2160"/>
              <a:gd name="T41" fmla="*/ 2110 h 3393"/>
              <a:gd name="T42" fmla="*/ 310 w 2160"/>
              <a:gd name="T43" fmla="*/ 2109 h 3393"/>
              <a:gd name="T44" fmla="*/ 1698 w 2160"/>
              <a:gd name="T45" fmla="*/ 1434 h 3393"/>
              <a:gd name="T46" fmla="*/ 1708 w 2160"/>
              <a:gd name="T47" fmla="*/ 1410 h 3393"/>
              <a:gd name="T48" fmla="*/ 1692 w 2160"/>
              <a:gd name="T49" fmla="*/ 1334 h 3393"/>
              <a:gd name="T50" fmla="*/ 1675 w 2160"/>
              <a:gd name="T51" fmla="*/ 1261 h 3393"/>
              <a:gd name="T52" fmla="*/ 1658 w 2160"/>
              <a:gd name="T53" fmla="*/ 1245 h 3393"/>
              <a:gd name="T54" fmla="*/ 552 w 2160"/>
              <a:gd name="T55" fmla="*/ 908 h 3393"/>
              <a:gd name="T56" fmla="*/ 547 w 2160"/>
              <a:gd name="T57" fmla="*/ 913 h 3393"/>
              <a:gd name="T58" fmla="*/ 539 w 2160"/>
              <a:gd name="T59" fmla="*/ 929 h 3393"/>
              <a:gd name="T60" fmla="*/ 517 w 2160"/>
              <a:gd name="T61" fmla="*/ 1031 h 3393"/>
              <a:gd name="T62" fmla="*/ 497 w 2160"/>
              <a:gd name="T63" fmla="*/ 1132 h 3393"/>
              <a:gd name="T64" fmla="*/ 495 w 2160"/>
              <a:gd name="T65" fmla="*/ 1146 h 3393"/>
              <a:gd name="T66" fmla="*/ 499 w 2160"/>
              <a:gd name="T67" fmla="*/ 1150 h 3393"/>
              <a:gd name="T68" fmla="*/ 503 w 2160"/>
              <a:gd name="T69" fmla="*/ 1149 h 3393"/>
              <a:gd name="T70" fmla="*/ 1536 w 2160"/>
              <a:gd name="T71" fmla="*/ 660 h 3393"/>
              <a:gd name="T72" fmla="*/ 1544 w 2160"/>
              <a:gd name="T73" fmla="*/ 653 h 3393"/>
              <a:gd name="T74" fmla="*/ 1543 w 2160"/>
              <a:gd name="T75" fmla="*/ 622 h 3393"/>
              <a:gd name="T76" fmla="*/ 1531 w 2160"/>
              <a:gd name="T77" fmla="*/ 567 h 3393"/>
              <a:gd name="T78" fmla="*/ 1520 w 2160"/>
              <a:gd name="T79" fmla="*/ 517 h 3393"/>
              <a:gd name="T80" fmla="*/ 1510 w 2160"/>
              <a:gd name="T81" fmla="*/ 479 h 3393"/>
              <a:gd name="T82" fmla="*/ 1502 w 2160"/>
              <a:gd name="T83" fmla="*/ 468 h 3393"/>
              <a:gd name="T84" fmla="*/ 1489 w 2160"/>
              <a:gd name="T85" fmla="*/ 0 h 3393"/>
              <a:gd name="T86" fmla="*/ 1604 w 2160"/>
              <a:gd name="T87" fmla="*/ 33 h 3393"/>
              <a:gd name="T88" fmla="*/ 1690 w 2160"/>
              <a:gd name="T89" fmla="*/ 115 h 3393"/>
              <a:gd name="T90" fmla="*/ 2155 w 2160"/>
              <a:gd name="T91" fmla="*/ 2258 h 3393"/>
              <a:gd name="T92" fmla="*/ 2152 w 2160"/>
              <a:gd name="T93" fmla="*/ 2385 h 3393"/>
              <a:gd name="T94" fmla="*/ 2105 w 2160"/>
              <a:gd name="T95" fmla="*/ 2509 h 3393"/>
              <a:gd name="T96" fmla="*/ 1221 w 2160"/>
              <a:gd name="T97" fmla="*/ 3340 h 3393"/>
              <a:gd name="T98" fmla="*/ 1130 w 2160"/>
              <a:gd name="T99" fmla="*/ 3387 h 3393"/>
              <a:gd name="T100" fmla="*/ 1029 w 2160"/>
              <a:gd name="T101" fmla="*/ 3387 h 3393"/>
              <a:gd name="T102" fmla="*/ 938 w 2160"/>
              <a:gd name="T103" fmla="*/ 3340 h 3393"/>
              <a:gd name="T104" fmla="*/ 55 w 2160"/>
              <a:gd name="T105" fmla="*/ 2509 h 3393"/>
              <a:gd name="T106" fmla="*/ 7 w 2160"/>
              <a:gd name="T107" fmla="*/ 2385 h 3393"/>
              <a:gd name="T108" fmla="*/ 5 w 2160"/>
              <a:gd name="T109" fmla="*/ 2258 h 3393"/>
              <a:gd name="T110" fmla="*/ 468 w 2160"/>
              <a:gd name="T111" fmla="*/ 115 h 3393"/>
              <a:gd name="T112" fmla="*/ 556 w 2160"/>
              <a:gd name="T113" fmla="*/ 33 h 3393"/>
              <a:gd name="T114" fmla="*/ 670 w 2160"/>
              <a:gd name="T115" fmla="*/ 0 h 3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60" h="3393">
                <a:moveTo>
                  <a:pt x="1820" y="2016"/>
                </a:moveTo>
                <a:lnTo>
                  <a:pt x="1815" y="2017"/>
                </a:lnTo>
                <a:lnTo>
                  <a:pt x="1809" y="2018"/>
                </a:lnTo>
                <a:lnTo>
                  <a:pt x="1808" y="2020"/>
                </a:lnTo>
                <a:lnTo>
                  <a:pt x="532" y="2635"/>
                </a:lnTo>
                <a:lnTo>
                  <a:pt x="531" y="2637"/>
                </a:lnTo>
                <a:lnTo>
                  <a:pt x="525" y="2639"/>
                </a:lnTo>
                <a:lnTo>
                  <a:pt x="521" y="2645"/>
                </a:lnTo>
                <a:lnTo>
                  <a:pt x="518" y="2651"/>
                </a:lnTo>
                <a:lnTo>
                  <a:pt x="520" y="2660"/>
                </a:lnTo>
                <a:lnTo>
                  <a:pt x="526" y="2670"/>
                </a:lnTo>
                <a:lnTo>
                  <a:pt x="544" y="2688"/>
                </a:lnTo>
                <a:lnTo>
                  <a:pt x="563" y="2707"/>
                </a:lnTo>
                <a:lnTo>
                  <a:pt x="585" y="2726"/>
                </a:lnTo>
                <a:lnTo>
                  <a:pt x="606" y="2746"/>
                </a:lnTo>
                <a:lnTo>
                  <a:pt x="627" y="2764"/>
                </a:lnTo>
                <a:lnTo>
                  <a:pt x="643" y="2777"/>
                </a:lnTo>
                <a:lnTo>
                  <a:pt x="651" y="2781"/>
                </a:lnTo>
                <a:lnTo>
                  <a:pt x="659" y="2781"/>
                </a:lnTo>
                <a:lnTo>
                  <a:pt x="667" y="2780"/>
                </a:lnTo>
                <a:lnTo>
                  <a:pt x="674" y="2777"/>
                </a:lnTo>
                <a:lnTo>
                  <a:pt x="677" y="2776"/>
                </a:lnTo>
                <a:lnTo>
                  <a:pt x="1855" y="2210"/>
                </a:lnTo>
                <a:lnTo>
                  <a:pt x="1858" y="2209"/>
                </a:lnTo>
                <a:lnTo>
                  <a:pt x="1864" y="2204"/>
                </a:lnTo>
                <a:lnTo>
                  <a:pt x="1869" y="2194"/>
                </a:lnTo>
                <a:lnTo>
                  <a:pt x="1869" y="2183"/>
                </a:lnTo>
                <a:lnTo>
                  <a:pt x="1865" y="2162"/>
                </a:lnTo>
                <a:lnTo>
                  <a:pt x="1860" y="2135"/>
                </a:lnTo>
                <a:lnTo>
                  <a:pt x="1853" y="2105"/>
                </a:lnTo>
                <a:lnTo>
                  <a:pt x="1847" y="2077"/>
                </a:lnTo>
                <a:lnTo>
                  <a:pt x="1842" y="2051"/>
                </a:lnTo>
                <a:lnTo>
                  <a:pt x="1838" y="2031"/>
                </a:lnTo>
                <a:lnTo>
                  <a:pt x="1834" y="2021"/>
                </a:lnTo>
                <a:lnTo>
                  <a:pt x="1827" y="2017"/>
                </a:lnTo>
                <a:lnTo>
                  <a:pt x="1820" y="2016"/>
                </a:lnTo>
                <a:close/>
                <a:moveTo>
                  <a:pt x="1658" y="1245"/>
                </a:moveTo>
                <a:lnTo>
                  <a:pt x="1651" y="1245"/>
                </a:lnTo>
                <a:lnTo>
                  <a:pt x="1644" y="1247"/>
                </a:lnTo>
                <a:lnTo>
                  <a:pt x="1640" y="1249"/>
                </a:lnTo>
                <a:lnTo>
                  <a:pt x="1638" y="1250"/>
                </a:lnTo>
                <a:lnTo>
                  <a:pt x="363" y="1866"/>
                </a:lnTo>
                <a:lnTo>
                  <a:pt x="360" y="1867"/>
                </a:lnTo>
                <a:lnTo>
                  <a:pt x="355" y="1870"/>
                </a:lnTo>
                <a:lnTo>
                  <a:pt x="348" y="1876"/>
                </a:lnTo>
                <a:lnTo>
                  <a:pt x="340" y="1887"/>
                </a:lnTo>
                <a:lnTo>
                  <a:pt x="336" y="1899"/>
                </a:lnTo>
                <a:lnTo>
                  <a:pt x="332" y="1921"/>
                </a:lnTo>
                <a:lnTo>
                  <a:pt x="325" y="1947"/>
                </a:lnTo>
                <a:lnTo>
                  <a:pt x="319" y="1976"/>
                </a:lnTo>
                <a:lnTo>
                  <a:pt x="313" y="2008"/>
                </a:lnTo>
                <a:lnTo>
                  <a:pt x="306" y="2039"/>
                </a:lnTo>
                <a:lnTo>
                  <a:pt x="300" y="2067"/>
                </a:lnTo>
                <a:lnTo>
                  <a:pt x="295" y="2091"/>
                </a:lnTo>
                <a:lnTo>
                  <a:pt x="295" y="2097"/>
                </a:lnTo>
                <a:lnTo>
                  <a:pt x="295" y="2102"/>
                </a:lnTo>
                <a:lnTo>
                  <a:pt x="295" y="2106"/>
                </a:lnTo>
                <a:lnTo>
                  <a:pt x="296" y="2108"/>
                </a:lnTo>
                <a:lnTo>
                  <a:pt x="299" y="2110"/>
                </a:lnTo>
                <a:lnTo>
                  <a:pt x="300" y="2110"/>
                </a:lnTo>
                <a:lnTo>
                  <a:pt x="303" y="2110"/>
                </a:lnTo>
                <a:lnTo>
                  <a:pt x="305" y="2110"/>
                </a:lnTo>
                <a:lnTo>
                  <a:pt x="307" y="2110"/>
                </a:lnTo>
                <a:lnTo>
                  <a:pt x="309" y="2110"/>
                </a:lnTo>
                <a:lnTo>
                  <a:pt x="310" y="2109"/>
                </a:lnTo>
                <a:lnTo>
                  <a:pt x="310" y="2109"/>
                </a:lnTo>
                <a:lnTo>
                  <a:pt x="1692" y="1438"/>
                </a:lnTo>
                <a:lnTo>
                  <a:pt x="1694" y="1437"/>
                </a:lnTo>
                <a:lnTo>
                  <a:pt x="1698" y="1434"/>
                </a:lnTo>
                <a:lnTo>
                  <a:pt x="1704" y="1429"/>
                </a:lnTo>
                <a:lnTo>
                  <a:pt x="1707" y="1420"/>
                </a:lnTo>
                <a:lnTo>
                  <a:pt x="1708" y="1410"/>
                </a:lnTo>
                <a:lnTo>
                  <a:pt x="1704" y="1389"/>
                </a:lnTo>
                <a:lnTo>
                  <a:pt x="1698" y="1362"/>
                </a:lnTo>
                <a:lnTo>
                  <a:pt x="1692" y="1334"/>
                </a:lnTo>
                <a:lnTo>
                  <a:pt x="1686" y="1306"/>
                </a:lnTo>
                <a:lnTo>
                  <a:pt x="1681" y="1281"/>
                </a:lnTo>
                <a:lnTo>
                  <a:pt x="1675" y="1261"/>
                </a:lnTo>
                <a:lnTo>
                  <a:pt x="1671" y="1251"/>
                </a:lnTo>
                <a:lnTo>
                  <a:pt x="1666" y="1246"/>
                </a:lnTo>
                <a:lnTo>
                  <a:pt x="1658" y="1245"/>
                </a:lnTo>
                <a:close/>
                <a:moveTo>
                  <a:pt x="1495" y="467"/>
                </a:moveTo>
                <a:lnTo>
                  <a:pt x="1487" y="470"/>
                </a:lnTo>
                <a:lnTo>
                  <a:pt x="552" y="908"/>
                </a:lnTo>
                <a:lnTo>
                  <a:pt x="551" y="908"/>
                </a:lnTo>
                <a:lnTo>
                  <a:pt x="549" y="911"/>
                </a:lnTo>
                <a:lnTo>
                  <a:pt x="547" y="913"/>
                </a:lnTo>
                <a:lnTo>
                  <a:pt x="544" y="917"/>
                </a:lnTo>
                <a:lnTo>
                  <a:pt x="541" y="923"/>
                </a:lnTo>
                <a:lnTo>
                  <a:pt x="539" y="929"/>
                </a:lnTo>
                <a:lnTo>
                  <a:pt x="533" y="958"/>
                </a:lnTo>
                <a:lnTo>
                  <a:pt x="525" y="993"/>
                </a:lnTo>
                <a:lnTo>
                  <a:pt x="517" y="1031"/>
                </a:lnTo>
                <a:lnTo>
                  <a:pt x="509" y="1067"/>
                </a:lnTo>
                <a:lnTo>
                  <a:pt x="502" y="1103"/>
                </a:lnTo>
                <a:lnTo>
                  <a:pt x="497" y="1132"/>
                </a:lnTo>
                <a:lnTo>
                  <a:pt x="495" y="1138"/>
                </a:lnTo>
                <a:lnTo>
                  <a:pt x="495" y="1143"/>
                </a:lnTo>
                <a:lnTo>
                  <a:pt x="495" y="1146"/>
                </a:lnTo>
                <a:lnTo>
                  <a:pt x="497" y="1149"/>
                </a:lnTo>
                <a:lnTo>
                  <a:pt x="498" y="1150"/>
                </a:lnTo>
                <a:lnTo>
                  <a:pt x="499" y="1150"/>
                </a:lnTo>
                <a:lnTo>
                  <a:pt x="501" y="1150"/>
                </a:lnTo>
                <a:lnTo>
                  <a:pt x="503" y="1150"/>
                </a:lnTo>
                <a:lnTo>
                  <a:pt x="503" y="1149"/>
                </a:lnTo>
                <a:lnTo>
                  <a:pt x="505" y="1149"/>
                </a:lnTo>
                <a:lnTo>
                  <a:pt x="505" y="1149"/>
                </a:lnTo>
                <a:lnTo>
                  <a:pt x="1536" y="660"/>
                </a:lnTo>
                <a:lnTo>
                  <a:pt x="1537" y="660"/>
                </a:lnTo>
                <a:lnTo>
                  <a:pt x="1540" y="658"/>
                </a:lnTo>
                <a:lnTo>
                  <a:pt x="1544" y="653"/>
                </a:lnTo>
                <a:lnTo>
                  <a:pt x="1546" y="647"/>
                </a:lnTo>
                <a:lnTo>
                  <a:pt x="1546" y="636"/>
                </a:lnTo>
                <a:lnTo>
                  <a:pt x="1543" y="622"/>
                </a:lnTo>
                <a:lnTo>
                  <a:pt x="1539" y="606"/>
                </a:lnTo>
                <a:lnTo>
                  <a:pt x="1535" y="587"/>
                </a:lnTo>
                <a:lnTo>
                  <a:pt x="1531" y="567"/>
                </a:lnTo>
                <a:lnTo>
                  <a:pt x="1527" y="548"/>
                </a:lnTo>
                <a:lnTo>
                  <a:pt x="1523" y="530"/>
                </a:lnTo>
                <a:lnTo>
                  <a:pt x="1520" y="517"/>
                </a:lnTo>
                <a:lnTo>
                  <a:pt x="1518" y="507"/>
                </a:lnTo>
                <a:lnTo>
                  <a:pt x="1517" y="503"/>
                </a:lnTo>
                <a:lnTo>
                  <a:pt x="1510" y="479"/>
                </a:lnTo>
                <a:lnTo>
                  <a:pt x="1509" y="475"/>
                </a:lnTo>
                <a:lnTo>
                  <a:pt x="1506" y="471"/>
                </a:lnTo>
                <a:lnTo>
                  <a:pt x="1502" y="468"/>
                </a:lnTo>
                <a:lnTo>
                  <a:pt x="1495" y="467"/>
                </a:lnTo>
                <a:close/>
                <a:moveTo>
                  <a:pt x="670" y="0"/>
                </a:moveTo>
                <a:lnTo>
                  <a:pt x="1489" y="0"/>
                </a:lnTo>
                <a:lnTo>
                  <a:pt x="1529" y="4"/>
                </a:lnTo>
                <a:lnTo>
                  <a:pt x="1567" y="15"/>
                </a:lnTo>
                <a:lnTo>
                  <a:pt x="1604" y="33"/>
                </a:lnTo>
                <a:lnTo>
                  <a:pt x="1636" y="56"/>
                </a:lnTo>
                <a:lnTo>
                  <a:pt x="1666" y="84"/>
                </a:lnTo>
                <a:lnTo>
                  <a:pt x="1690" y="115"/>
                </a:lnTo>
                <a:lnTo>
                  <a:pt x="1709" y="150"/>
                </a:lnTo>
                <a:lnTo>
                  <a:pt x="1722" y="188"/>
                </a:lnTo>
                <a:lnTo>
                  <a:pt x="2155" y="2258"/>
                </a:lnTo>
                <a:lnTo>
                  <a:pt x="2160" y="2298"/>
                </a:lnTo>
                <a:lnTo>
                  <a:pt x="2159" y="2340"/>
                </a:lnTo>
                <a:lnTo>
                  <a:pt x="2152" y="2385"/>
                </a:lnTo>
                <a:lnTo>
                  <a:pt x="2141" y="2428"/>
                </a:lnTo>
                <a:lnTo>
                  <a:pt x="2125" y="2470"/>
                </a:lnTo>
                <a:lnTo>
                  <a:pt x="2105" y="2509"/>
                </a:lnTo>
                <a:lnTo>
                  <a:pt x="2080" y="2546"/>
                </a:lnTo>
                <a:lnTo>
                  <a:pt x="2052" y="2576"/>
                </a:lnTo>
                <a:lnTo>
                  <a:pt x="1221" y="3340"/>
                </a:lnTo>
                <a:lnTo>
                  <a:pt x="1194" y="3360"/>
                </a:lnTo>
                <a:lnTo>
                  <a:pt x="1163" y="3377"/>
                </a:lnTo>
                <a:lnTo>
                  <a:pt x="1130" y="3387"/>
                </a:lnTo>
                <a:lnTo>
                  <a:pt x="1096" y="3393"/>
                </a:lnTo>
                <a:lnTo>
                  <a:pt x="1062" y="3393"/>
                </a:lnTo>
                <a:lnTo>
                  <a:pt x="1029" y="3387"/>
                </a:lnTo>
                <a:lnTo>
                  <a:pt x="996" y="3377"/>
                </a:lnTo>
                <a:lnTo>
                  <a:pt x="966" y="3360"/>
                </a:lnTo>
                <a:lnTo>
                  <a:pt x="938" y="3340"/>
                </a:lnTo>
                <a:lnTo>
                  <a:pt x="107" y="2576"/>
                </a:lnTo>
                <a:lnTo>
                  <a:pt x="80" y="2546"/>
                </a:lnTo>
                <a:lnTo>
                  <a:pt x="55" y="2509"/>
                </a:lnTo>
                <a:lnTo>
                  <a:pt x="35" y="2470"/>
                </a:lnTo>
                <a:lnTo>
                  <a:pt x="19" y="2428"/>
                </a:lnTo>
                <a:lnTo>
                  <a:pt x="7" y="2385"/>
                </a:lnTo>
                <a:lnTo>
                  <a:pt x="1" y="2340"/>
                </a:lnTo>
                <a:lnTo>
                  <a:pt x="0" y="2298"/>
                </a:lnTo>
                <a:lnTo>
                  <a:pt x="5" y="2258"/>
                </a:lnTo>
                <a:lnTo>
                  <a:pt x="438" y="188"/>
                </a:lnTo>
                <a:lnTo>
                  <a:pt x="451" y="150"/>
                </a:lnTo>
                <a:lnTo>
                  <a:pt x="468" y="115"/>
                </a:lnTo>
                <a:lnTo>
                  <a:pt x="493" y="84"/>
                </a:lnTo>
                <a:lnTo>
                  <a:pt x="522" y="56"/>
                </a:lnTo>
                <a:lnTo>
                  <a:pt x="556" y="33"/>
                </a:lnTo>
                <a:lnTo>
                  <a:pt x="593" y="15"/>
                </a:lnTo>
                <a:lnTo>
                  <a:pt x="631" y="4"/>
                </a:lnTo>
                <a:lnTo>
                  <a:pt x="670" y="0"/>
                </a:lnTo>
                <a:close/>
              </a:path>
            </a:pathLst>
          </a:custGeom>
          <a:solidFill>
            <a:schemeClr val="bg1"/>
          </a:solidFill>
          <a:ln w="0">
            <a:noFill/>
            <a:prstDash val="solid"/>
            <a:round/>
          </a:ln>
        </p:spPr>
        <p:txBody>
          <a:bodyPr vert="horz" wrap="square" lIns="101600" tIns="50800" rIns="101600" bIns="50800" numCol="1" anchor="t" anchorCtr="0" compatLnSpc="1"/>
          <a:lstStyle/>
          <a:p>
            <a:endParaRPr lang="ru-RU" sz="1560">
              <a:solidFill>
                <a:schemeClr val="bg1"/>
              </a:solidFill>
              <a:cs typeface="+mn-ea"/>
              <a:sym typeface="+mn-lt"/>
            </a:endParaRPr>
          </a:p>
        </p:txBody>
      </p:sp>
      <p:sp>
        <p:nvSpPr>
          <p:cNvPr id="37" name="Freeform 5"/>
          <p:cNvSpPr>
            <a:spLocks noEditPoints="1"/>
          </p:cNvSpPr>
          <p:nvPr/>
        </p:nvSpPr>
        <p:spPr bwMode="auto">
          <a:xfrm>
            <a:off x="7490101" y="2705124"/>
            <a:ext cx="571835" cy="509464"/>
          </a:xfrm>
          <a:custGeom>
            <a:avLst/>
            <a:gdLst>
              <a:gd name="T0" fmla="*/ 2008 w 2233"/>
              <a:gd name="T1" fmla="*/ 356 h 1989"/>
              <a:gd name="T2" fmla="*/ 1539 w 2233"/>
              <a:gd name="T3" fmla="*/ 356 h 1989"/>
              <a:gd name="T4" fmla="*/ 1539 w 2233"/>
              <a:gd name="T5" fmla="*/ 219 h 1989"/>
              <a:gd name="T6" fmla="*/ 1320 w 2233"/>
              <a:gd name="T7" fmla="*/ 0 h 1989"/>
              <a:gd name="T8" fmla="*/ 913 w 2233"/>
              <a:gd name="T9" fmla="*/ 0 h 1989"/>
              <a:gd name="T10" fmla="*/ 695 w 2233"/>
              <a:gd name="T11" fmla="*/ 219 h 1989"/>
              <a:gd name="T12" fmla="*/ 695 w 2233"/>
              <a:gd name="T13" fmla="*/ 356 h 1989"/>
              <a:gd name="T14" fmla="*/ 226 w 2233"/>
              <a:gd name="T15" fmla="*/ 356 h 1989"/>
              <a:gd name="T16" fmla="*/ 0 w 2233"/>
              <a:gd name="T17" fmla="*/ 582 h 1989"/>
              <a:gd name="T18" fmla="*/ 0 w 2233"/>
              <a:gd name="T19" fmla="*/ 1764 h 1989"/>
              <a:gd name="T20" fmla="*/ 226 w 2233"/>
              <a:gd name="T21" fmla="*/ 1989 h 1989"/>
              <a:gd name="T22" fmla="*/ 2008 w 2233"/>
              <a:gd name="T23" fmla="*/ 1989 h 1989"/>
              <a:gd name="T24" fmla="*/ 2233 w 2233"/>
              <a:gd name="T25" fmla="*/ 1764 h 1989"/>
              <a:gd name="T26" fmla="*/ 2233 w 2233"/>
              <a:gd name="T27" fmla="*/ 582 h 1989"/>
              <a:gd name="T28" fmla="*/ 2008 w 2233"/>
              <a:gd name="T29" fmla="*/ 356 h 1989"/>
              <a:gd name="T30" fmla="*/ 880 w 2233"/>
              <a:gd name="T31" fmla="*/ 219 h 1989"/>
              <a:gd name="T32" fmla="*/ 913 w 2233"/>
              <a:gd name="T33" fmla="*/ 186 h 1989"/>
              <a:gd name="T34" fmla="*/ 1320 w 2233"/>
              <a:gd name="T35" fmla="*/ 186 h 1989"/>
              <a:gd name="T36" fmla="*/ 1353 w 2233"/>
              <a:gd name="T37" fmla="*/ 219 h 1989"/>
              <a:gd name="T38" fmla="*/ 1353 w 2233"/>
              <a:gd name="T39" fmla="*/ 356 h 1989"/>
              <a:gd name="T40" fmla="*/ 880 w 2233"/>
              <a:gd name="T41" fmla="*/ 356 h 1989"/>
              <a:gd name="T42" fmla="*/ 880 w 2233"/>
              <a:gd name="T43" fmla="*/ 219 h 1989"/>
              <a:gd name="T44" fmla="*/ 226 w 2233"/>
              <a:gd name="T45" fmla="*/ 489 h 1989"/>
              <a:gd name="T46" fmla="*/ 2008 w 2233"/>
              <a:gd name="T47" fmla="*/ 489 h 1989"/>
              <a:gd name="T48" fmla="*/ 2100 w 2233"/>
              <a:gd name="T49" fmla="*/ 582 h 1989"/>
              <a:gd name="T50" fmla="*/ 2100 w 2233"/>
              <a:gd name="T51" fmla="*/ 1096 h 1989"/>
              <a:gd name="T52" fmla="*/ 1285 w 2233"/>
              <a:gd name="T53" fmla="*/ 1096 h 1989"/>
              <a:gd name="T54" fmla="*/ 1285 w 2233"/>
              <a:gd name="T55" fmla="*/ 1053 h 1989"/>
              <a:gd name="T56" fmla="*/ 1206 w 2233"/>
              <a:gd name="T57" fmla="*/ 973 h 1989"/>
              <a:gd name="T58" fmla="*/ 1027 w 2233"/>
              <a:gd name="T59" fmla="*/ 973 h 1989"/>
              <a:gd name="T60" fmla="*/ 948 w 2233"/>
              <a:gd name="T61" fmla="*/ 1053 h 1989"/>
              <a:gd name="T62" fmla="*/ 948 w 2233"/>
              <a:gd name="T63" fmla="*/ 1096 h 1989"/>
              <a:gd name="T64" fmla="*/ 133 w 2233"/>
              <a:gd name="T65" fmla="*/ 1096 h 1989"/>
              <a:gd name="T66" fmla="*/ 133 w 2233"/>
              <a:gd name="T67" fmla="*/ 582 h 1989"/>
              <a:gd name="T68" fmla="*/ 226 w 2233"/>
              <a:gd name="T69" fmla="*/ 489 h 1989"/>
              <a:gd name="T70" fmla="*/ 1015 w 2233"/>
              <a:gd name="T71" fmla="*/ 1053 h 1989"/>
              <a:gd name="T72" fmla="*/ 1027 w 2233"/>
              <a:gd name="T73" fmla="*/ 1040 h 1989"/>
              <a:gd name="T74" fmla="*/ 1206 w 2233"/>
              <a:gd name="T75" fmla="*/ 1040 h 1989"/>
              <a:gd name="T76" fmla="*/ 1219 w 2233"/>
              <a:gd name="T77" fmla="*/ 1053 h 1989"/>
              <a:gd name="T78" fmla="*/ 1219 w 2233"/>
              <a:gd name="T79" fmla="*/ 1231 h 1989"/>
              <a:gd name="T80" fmla="*/ 1206 w 2233"/>
              <a:gd name="T81" fmla="*/ 1244 h 1989"/>
              <a:gd name="T82" fmla="*/ 1027 w 2233"/>
              <a:gd name="T83" fmla="*/ 1244 h 1989"/>
              <a:gd name="T84" fmla="*/ 1015 w 2233"/>
              <a:gd name="T85" fmla="*/ 1231 h 1989"/>
              <a:gd name="T86" fmla="*/ 1015 w 2233"/>
              <a:gd name="T87" fmla="*/ 1053 h 1989"/>
              <a:gd name="T88" fmla="*/ 2008 w 2233"/>
              <a:gd name="T89" fmla="*/ 1857 h 1989"/>
              <a:gd name="T90" fmla="*/ 226 w 2233"/>
              <a:gd name="T91" fmla="*/ 1857 h 1989"/>
              <a:gd name="T92" fmla="*/ 133 w 2233"/>
              <a:gd name="T93" fmla="*/ 1764 h 1989"/>
              <a:gd name="T94" fmla="*/ 133 w 2233"/>
              <a:gd name="T95" fmla="*/ 1162 h 1989"/>
              <a:gd name="T96" fmla="*/ 948 w 2233"/>
              <a:gd name="T97" fmla="*/ 1162 h 1989"/>
              <a:gd name="T98" fmla="*/ 948 w 2233"/>
              <a:gd name="T99" fmla="*/ 1231 h 1989"/>
              <a:gd name="T100" fmla="*/ 1027 w 2233"/>
              <a:gd name="T101" fmla="*/ 1310 h 1989"/>
              <a:gd name="T102" fmla="*/ 1206 w 2233"/>
              <a:gd name="T103" fmla="*/ 1310 h 1989"/>
              <a:gd name="T104" fmla="*/ 1285 w 2233"/>
              <a:gd name="T105" fmla="*/ 1231 h 1989"/>
              <a:gd name="T106" fmla="*/ 1285 w 2233"/>
              <a:gd name="T107" fmla="*/ 1162 h 1989"/>
              <a:gd name="T108" fmla="*/ 2100 w 2233"/>
              <a:gd name="T109" fmla="*/ 1162 h 1989"/>
              <a:gd name="T110" fmla="*/ 2100 w 2233"/>
              <a:gd name="T111" fmla="*/ 1764 h 1989"/>
              <a:gd name="T112" fmla="*/ 2008 w 2233"/>
              <a:gd name="T113" fmla="*/ 1857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33" h="1989">
                <a:moveTo>
                  <a:pt x="2008" y="356"/>
                </a:moveTo>
                <a:cubicBezTo>
                  <a:pt x="1539" y="356"/>
                  <a:pt x="1539" y="356"/>
                  <a:pt x="1539" y="356"/>
                </a:cubicBezTo>
                <a:cubicBezTo>
                  <a:pt x="1539" y="219"/>
                  <a:pt x="1539" y="219"/>
                  <a:pt x="1539" y="219"/>
                </a:cubicBezTo>
                <a:cubicBezTo>
                  <a:pt x="1539" y="98"/>
                  <a:pt x="1441" y="0"/>
                  <a:pt x="1320" y="0"/>
                </a:cubicBezTo>
                <a:cubicBezTo>
                  <a:pt x="913" y="0"/>
                  <a:pt x="913" y="0"/>
                  <a:pt x="913" y="0"/>
                </a:cubicBezTo>
                <a:cubicBezTo>
                  <a:pt x="793" y="0"/>
                  <a:pt x="695" y="98"/>
                  <a:pt x="695" y="219"/>
                </a:cubicBezTo>
                <a:cubicBezTo>
                  <a:pt x="695" y="356"/>
                  <a:pt x="695" y="356"/>
                  <a:pt x="695" y="356"/>
                </a:cubicBezTo>
                <a:cubicBezTo>
                  <a:pt x="226" y="356"/>
                  <a:pt x="226" y="356"/>
                  <a:pt x="226" y="356"/>
                </a:cubicBezTo>
                <a:cubicBezTo>
                  <a:pt x="102" y="356"/>
                  <a:pt x="0" y="457"/>
                  <a:pt x="0" y="582"/>
                </a:cubicBezTo>
                <a:cubicBezTo>
                  <a:pt x="0" y="1764"/>
                  <a:pt x="0" y="1764"/>
                  <a:pt x="0" y="1764"/>
                </a:cubicBezTo>
                <a:cubicBezTo>
                  <a:pt x="0" y="1888"/>
                  <a:pt x="102" y="1989"/>
                  <a:pt x="226" y="1989"/>
                </a:cubicBezTo>
                <a:cubicBezTo>
                  <a:pt x="2008" y="1989"/>
                  <a:pt x="2008" y="1989"/>
                  <a:pt x="2008" y="1989"/>
                </a:cubicBezTo>
                <a:cubicBezTo>
                  <a:pt x="2132" y="1989"/>
                  <a:pt x="2233" y="1888"/>
                  <a:pt x="2233" y="1764"/>
                </a:cubicBezTo>
                <a:cubicBezTo>
                  <a:pt x="2233" y="582"/>
                  <a:pt x="2233" y="582"/>
                  <a:pt x="2233" y="582"/>
                </a:cubicBezTo>
                <a:cubicBezTo>
                  <a:pt x="2233" y="457"/>
                  <a:pt x="2132" y="356"/>
                  <a:pt x="2008" y="356"/>
                </a:cubicBezTo>
                <a:close/>
                <a:moveTo>
                  <a:pt x="880" y="219"/>
                </a:moveTo>
                <a:cubicBezTo>
                  <a:pt x="880" y="201"/>
                  <a:pt x="895" y="186"/>
                  <a:pt x="913" y="186"/>
                </a:cubicBezTo>
                <a:cubicBezTo>
                  <a:pt x="1320" y="186"/>
                  <a:pt x="1320" y="186"/>
                  <a:pt x="1320" y="186"/>
                </a:cubicBezTo>
                <a:cubicBezTo>
                  <a:pt x="1339" y="186"/>
                  <a:pt x="1353" y="201"/>
                  <a:pt x="1353" y="219"/>
                </a:cubicBezTo>
                <a:cubicBezTo>
                  <a:pt x="1353" y="356"/>
                  <a:pt x="1353" y="356"/>
                  <a:pt x="1353" y="356"/>
                </a:cubicBezTo>
                <a:cubicBezTo>
                  <a:pt x="880" y="356"/>
                  <a:pt x="880" y="356"/>
                  <a:pt x="880" y="356"/>
                </a:cubicBezTo>
                <a:lnTo>
                  <a:pt x="880" y="219"/>
                </a:lnTo>
                <a:close/>
                <a:moveTo>
                  <a:pt x="226" y="489"/>
                </a:moveTo>
                <a:cubicBezTo>
                  <a:pt x="2008" y="489"/>
                  <a:pt x="2008" y="489"/>
                  <a:pt x="2008" y="489"/>
                </a:cubicBezTo>
                <a:cubicBezTo>
                  <a:pt x="2059" y="489"/>
                  <a:pt x="2100" y="531"/>
                  <a:pt x="2100" y="582"/>
                </a:cubicBezTo>
                <a:cubicBezTo>
                  <a:pt x="2100" y="1096"/>
                  <a:pt x="2100" y="1096"/>
                  <a:pt x="2100" y="1096"/>
                </a:cubicBezTo>
                <a:cubicBezTo>
                  <a:pt x="1285" y="1096"/>
                  <a:pt x="1285" y="1096"/>
                  <a:pt x="1285" y="1096"/>
                </a:cubicBezTo>
                <a:cubicBezTo>
                  <a:pt x="1285" y="1053"/>
                  <a:pt x="1285" y="1053"/>
                  <a:pt x="1285" y="1053"/>
                </a:cubicBezTo>
                <a:cubicBezTo>
                  <a:pt x="1285" y="1009"/>
                  <a:pt x="1250" y="973"/>
                  <a:pt x="1206" y="973"/>
                </a:cubicBezTo>
                <a:cubicBezTo>
                  <a:pt x="1027" y="973"/>
                  <a:pt x="1027" y="973"/>
                  <a:pt x="1027" y="973"/>
                </a:cubicBezTo>
                <a:cubicBezTo>
                  <a:pt x="984" y="973"/>
                  <a:pt x="948" y="1009"/>
                  <a:pt x="948" y="1053"/>
                </a:cubicBezTo>
                <a:cubicBezTo>
                  <a:pt x="948" y="1096"/>
                  <a:pt x="948" y="1096"/>
                  <a:pt x="948" y="1096"/>
                </a:cubicBezTo>
                <a:cubicBezTo>
                  <a:pt x="133" y="1096"/>
                  <a:pt x="133" y="1096"/>
                  <a:pt x="133" y="1096"/>
                </a:cubicBezTo>
                <a:cubicBezTo>
                  <a:pt x="133" y="582"/>
                  <a:pt x="133" y="582"/>
                  <a:pt x="133" y="582"/>
                </a:cubicBezTo>
                <a:cubicBezTo>
                  <a:pt x="133" y="531"/>
                  <a:pt x="175" y="489"/>
                  <a:pt x="226" y="489"/>
                </a:cubicBezTo>
                <a:close/>
                <a:moveTo>
                  <a:pt x="1015" y="1053"/>
                </a:moveTo>
                <a:cubicBezTo>
                  <a:pt x="1015" y="1046"/>
                  <a:pt x="1020" y="1040"/>
                  <a:pt x="1027" y="1040"/>
                </a:cubicBezTo>
                <a:cubicBezTo>
                  <a:pt x="1206" y="1040"/>
                  <a:pt x="1206" y="1040"/>
                  <a:pt x="1206" y="1040"/>
                </a:cubicBezTo>
                <a:cubicBezTo>
                  <a:pt x="1213" y="1040"/>
                  <a:pt x="1219" y="1046"/>
                  <a:pt x="1219" y="1053"/>
                </a:cubicBezTo>
                <a:cubicBezTo>
                  <a:pt x="1219" y="1231"/>
                  <a:pt x="1219" y="1231"/>
                  <a:pt x="1219" y="1231"/>
                </a:cubicBezTo>
                <a:cubicBezTo>
                  <a:pt x="1219" y="1238"/>
                  <a:pt x="1213" y="1244"/>
                  <a:pt x="1206" y="1244"/>
                </a:cubicBezTo>
                <a:cubicBezTo>
                  <a:pt x="1027" y="1244"/>
                  <a:pt x="1027" y="1244"/>
                  <a:pt x="1027" y="1244"/>
                </a:cubicBezTo>
                <a:cubicBezTo>
                  <a:pt x="1020" y="1244"/>
                  <a:pt x="1015" y="1238"/>
                  <a:pt x="1015" y="1231"/>
                </a:cubicBezTo>
                <a:lnTo>
                  <a:pt x="1015" y="1053"/>
                </a:lnTo>
                <a:close/>
                <a:moveTo>
                  <a:pt x="2008" y="1857"/>
                </a:moveTo>
                <a:cubicBezTo>
                  <a:pt x="226" y="1857"/>
                  <a:pt x="226" y="1857"/>
                  <a:pt x="226" y="1857"/>
                </a:cubicBezTo>
                <a:cubicBezTo>
                  <a:pt x="175" y="1857"/>
                  <a:pt x="133" y="1815"/>
                  <a:pt x="133" y="1764"/>
                </a:cubicBezTo>
                <a:cubicBezTo>
                  <a:pt x="133" y="1162"/>
                  <a:pt x="133" y="1162"/>
                  <a:pt x="133" y="1162"/>
                </a:cubicBezTo>
                <a:cubicBezTo>
                  <a:pt x="948" y="1162"/>
                  <a:pt x="948" y="1162"/>
                  <a:pt x="948" y="1162"/>
                </a:cubicBezTo>
                <a:cubicBezTo>
                  <a:pt x="948" y="1231"/>
                  <a:pt x="948" y="1231"/>
                  <a:pt x="948" y="1231"/>
                </a:cubicBezTo>
                <a:cubicBezTo>
                  <a:pt x="948" y="1275"/>
                  <a:pt x="984" y="1310"/>
                  <a:pt x="1027" y="1310"/>
                </a:cubicBezTo>
                <a:cubicBezTo>
                  <a:pt x="1206" y="1310"/>
                  <a:pt x="1206" y="1310"/>
                  <a:pt x="1206" y="1310"/>
                </a:cubicBezTo>
                <a:cubicBezTo>
                  <a:pt x="1250" y="1310"/>
                  <a:pt x="1285" y="1275"/>
                  <a:pt x="1285" y="1231"/>
                </a:cubicBezTo>
                <a:cubicBezTo>
                  <a:pt x="1285" y="1162"/>
                  <a:pt x="1285" y="1162"/>
                  <a:pt x="1285" y="1162"/>
                </a:cubicBezTo>
                <a:cubicBezTo>
                  <a:pt x="2100" y="1162"/>
                  <a:pt x="2100" y="1162"/>
                  <a:pt x="2100" y="1162"/>
                </a:cubicBezTo>
                <a:cubicBezTo>
                  <a:pt x="2100" y="1764"/>
                  <a:pt x="2100" y="1764"/>
                  <a:pt x="2100" y="1764"/>
                </a:cubicBezTo>
                <a:cubicBezTo>
                  <a:pt x="2100" y="1815"/>
                  <a:pt x="2059" y="1857"/>
                  <a:pt x="2008" y="1857"/>
                </a:cubicBezTo>
                <a:close/>
              </a:path>
            </a:pathLst>
          </a:custGeom>
          <a:solidFill>
            <a:schemeClr val="bg1"/>
          </a:solidFill>
          <a:ln>
            <a:noFill/>
          </a:ln>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38" name="Freeform 629"/>
          <p:cNvSpPr>
            <a:spLocks noEditPoints="1"/>
          </p:cNvSpPr>
          <p:nvPr/>
        </p:nvSpPr>
        <p:spPr bwMode="auto">
          <a:xfrm>
            <a:off x="8837239" y="3703789"/>
            <a:ext cx="222547" cy="222801"/>
          </a:xfrm>
          <a:custGeom>
            <a:avLst/>
            <a:gdLst>
              <a:gd name="T0" fmla="*/ 801 w 1763"/>
              <a:gd name="T1" fmla="*/ 192 h 1766"/>
              <a:gd name="T2" fmla="*/ 648 w 1763"/>
              <a:gd name="T3" fmla="*/ 229 h 1766"/>
              <a:gd name="T4" fmla="*/ 510 w 1763"/>
              <a:gd name="T5" fmla="*/ 296 h 1766"/>
              <a:gd name="T6" fmla="*/ 391 w 1763"/>
              <a:gd name="T7" fmla="*/ 392 h 1766"/>
              <a:gd name="T8" fmla="*/ 295 w 1763"/>
              <a:gd name="T9" fmla="*/ 511 h 1766"/>
              <a:gd name="T10" fmla="*/ 227 w 1763"/>
              <a:gd name="T11" fmla="*/ 649 h 1766"/>
              <a:gd name="T12" fmla="*/ 192 w 1763"/>
              <a:gd name="T13" fmla="*/ 802 h 1766"/>
              <a:gd name="T14" fmla="*/ 192 w 1763"/>
              <a:gd name="T15" fmla="*/ 964 h 1766"/>
              <a:gd name="T16" fmla="*/ 227 w 1763"/>
              <a:gd name="T17" fmla="*/ 1117 h 1766"/>
              <a:gd name="T18" fmla="*/ 295 w 1763"/>
              <a:gd name="T19" fmla="*/ 1255 h 1766"/>
              <a:gd name="T20" fmla="*/ 391 w 1763"/>
              <a:gd name="T21" fmla="*/ 1374 h 1766"/>
              <a:gd name="T22" fmla="*/ 510 w 1763"/>
              <a:gd name="T23" fmla="*/ 1470 h 1766"/>
              <a:gd name="T24" fmla="*/ 648 w 1763"/>
              <a:gd name="T25" fmla="*/ 1538 h 1766"/>
              <a:gd name="T26" fmla="*/ 801 w 1763"/>
              <a:gd name="T27" fmla="*/ 1574 h 1766"/>
              <a:gd name="T28" fmla="*/ 963 w 1763"/>
              <a:gd name="T29" fmla="*/ 1574 h 1766"/>
              <a:gd name="T30" fmla="*/ 1116 w 1763"/>
              <a:gd name="T31" fmla="*/ 1538 h 1766"/>
              <a:gd name="T32" fmla="*/ 1253 w 1763"/>
              <a:gd name="T33" fmla="*/ 1470 h 1766"/>
              <a:gd name="T34" fmla="*/ 1372 w 1763"/>
              <a:gd name="T35" fmla="*/ 1374 h 1766"/>
              <a:gd name="T36" fmla="*/ 1468 w 1763"/>
              <a:gd name="T37" fmla="*/ 1255 h 1766"/>
              <a:gd name="T38" fmla="*/ 1535 w 1763"/>
              <a:gd name="T39" fmla="*/ 1117 h 1766"/>
              <a:gd name="T40" fmla="*/ 1572 w 1763"/>
              <a:gd name="T41" fmla="*/ 964 h 1766"/>
              <a:gd name="T42" fmla="*/ 1572 w 1763"/>
              <a:gd name="T43" fmla="*/ 802 h 1766"/>
              <a:gd name="T44" fmla="*/ 1535 w 1763"/>
              <a:gd name="T45" fmla="*/ 649 h 1766"/>
              <a:gd name="T46" fmla="*/ 1468 w 1763"/>
              <a:gd name="T47" fmla="*/ 511 h 1766"/>
              <a:gd name="T48" fmla="*/ 1372 w 1763"/>
              <a:gd name="T49" fmla="*/ 392 h 1766"/>
              <a:gd name="T50" fmla="*/ 1253 w 1763"/>
              <a:gd name="T51" fmla="*/ 296 h 1766"/>
              <a:gd name="T52" fmla="*/ 1116 w 1763"/>
              <a:gd name="T53" fmla="*/ 229 h 1766"/>
              <a:gd name="T54" fmla="*/ 963 w 1763"/>
              <a:gd name="T55" fmla="*/ 192 h 1766"/>
              <a:gd name="T56" fmla="*/ 881 w 1763"/>
              <a:gd name="T57" fmla="*/ 0 h 1766"/>
              <a:gd name="T58" fmla="*/ 1059 w 1763"/>
              <a:gd name="T59" fmla="*/ 19 h 1766"/>
              <a:gd name="T60" fmla="*/ 1224 w 1763"/>
              <a:gd name="T61" fmla="*/ 70 h 1766"/>
              <a:gd name="T62" fmla="*/ 1374 w 1763"/>
              <a:gd name="T63" fmla="*/ 152 h 1766"/>
              <a:gd name="T64" fmla="*/ 1504 w 1763"/>
              <a:gd name="T65" fmla="*/ 260 h 1766"/>
              <a:gd name="T66" fmla="*/ 1612 w 1763"/>
              <a:gd name="T67" fmla="*/ 390 h 1766"/>
              <a:gd name="T68" fmla="*/ 1694 w 1763"/>
              <a:gd name="T69" fmla="*/ 540 h 1766"/>
              <a:gd name="T70" fmla="*/ 1745 w 1763"/>
              <a:gd name="T71" fmla="*/ 706 h 1766"/>
              <a:gd name="T72" fmla="*/ 1763 w 1763"/>
              <a:gd name="T73" fmla="*/ 884 h 1766"/>
              <a:gd name="T74" fmla="*/ 1745 w 1763"/>
              <a:gd name="T75" fmla="*/ 1060 h 1766"/>
              <a:gd name="T76" fmla="*/ 1694 w 1763"/>
              <a:gd name="T77" fmla="*/ 1226 h 1766"/>
              <a:gd name="T78" fmla="*/ 1612 w 1763"/>
              <a:gd name="T79" fmla="*/ 1376 h 1766"/>
              <a:gd name="T80" fmla="*/ 1504 w 1763"/>
              <a:gd name="T81" fmla="*/ 1507 h 1766"/>
              <a:gd name="T82" fmla="*/ 1374 w 1763"/>
              <a:gd name="T83" fmla="*/ 1614 h 1766"/>
              <a:gd name="T84" fmla="*/ 1224 w 1763"/>
              <a:gd name="T85" fmla="*/ 1696 h 1766"/>
              <a:gd name="T86" fmla="*/ 1059 w 1763"/>
              <a:gd name="T87" fmla="*/ 1747 h 1766"/>
              <a:gd name="T88" fmla="*/ 881 w 1763"/>
              <a:gd name="T89" fmla="*/ 1766 h 1766"/>
              <a:gd name="T90" fmla="*/ 705 w 1763"/>
              <a:gd name="T91" fmla="*/ 1747 h 1766"/>
              <a:gd name="T92" fmla="*/ 539 w 1763"/>
              <a:gd name="T93" fmla="*/ 1696 h 1766"/>
              <a:gd name="T94" fmla="*/ 390 w 1763"/>
              <a:gd name="T95" fmla="*/ 1614 h 1766"/>
              <a:gd name="T96" fmla="*/ 258 w 1763"/>
              <a:gd name="T97" fmla="*/ 1507 h 1766"/>
              <a:gd name="T98" fmla="*/ 152 w 1763"/>
              <a:gd name="T99" fmla="*/ 1376 h 1766"/>
              <a:gd name="T100" fmla="*/ 70 w 1763"/>
              <a:gd name="T101" fmla="*/ 1226 h 1766"/>
              <a:gd name="T102" fmla="*/ 19 w 1763"/>
              <a:gd name="T103" fmla="*/ 1060 h 1766"/>
              <a:gd name="T104" fmla="*/ 0 w 1763"/>
              <a:gd name="T105" fmla="*/ 884 h 1766"/>
              <a:gd name="T106" fmla="*/ 19 w 1763"/>
              <a:gd name="T107" fmla="*/ 706 h 1766"/>
              <a:gd name="T108" fmla="*/ 70 w 1763"/>
              <a:gd name="T109" fmla="*/ 540 h 1766"/>
              <a:gd name="T110" fmla="*/ 152 w 1763"/>
              <a:gd name="T111" fmla="*/ 390 h 1766"/>
              <a:gd name="T112" fmla="*/ 258 w 1763"/>
              <a:gd name="T113" fmla="*/ 260 h 1766"/>
              <a:gd name="T114" fmla="*/ 390 w 1763"/>
              <a:gd name="T115" fmla="*/ 152 h 1766"/>
              <a:gd name="T116" fmla="*/ 539 w 1763"/>
              <a:gd name="T117" fmla="*/ 70 h 1766"/>
              <a:gd name="T118" fmla="*/ 705 w 1763"/>
              <a:gd name="T119" fmla="*/ 19 h 1766"/>
              <a:gd name="T120" fmla="*/ 881 w 1763"/>
              <a:gd name="T121" fmla="*/ 0 h 1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3" h="1766">
                <a:moveTo>
                  <a:pt x="881" y="188"/>
                </a:moveTo>
                <a:lnTo>
                  <a:pt x="801" y="192"/>
                </a:lnTo>
                <a:lnTo>
                  <a:pt x="723" y="206"/>
                </a:lnTo>
                <a:lnTo>
                  <a:pt x="648" y="229"/>
                </a:lnTo>
                <a:lnTo>
                  <a:pt x="577" y="259"/>
                </a:lnTo>
                <a:lnTo>
                  <a:pt x="510" y="296"/>
                </a:lnTo>
                <a:lnTo>
                  <a:pt x="448" y="341"/>
                </a:lnTo>
                <a:lnTo>
                  <a:pt x="391" y="392"/>
                </a:lnTo>
                <a:lnTo>
                  <a:pt x="340" y="449"/>
                </a:lnTo>
                <a:lnTo>
                  <a:pt x="295" y="511"/>
                </a:lnTo>
                <a:lnTo>
                  <a:pt x="258" y="577"/>
                </a:lnTo>
                <a:lnTo>
                  <a:pt x="227" y="649"/>
                </a:lnTo>
                <a:lnTo>
                  <a:pt x="206" y="724"/>
                </a:lnTo>
                <a:lnTo>
                  <a:pt x="192" y="802"/>
                </a:lnTo>
                <a:lnTo>
                  <a:pt x="187" y="884"/>
                </a:lnTo>
                <a:lnTo>
                  <a:pt x="192" y="964"/>
                </a:lnTo>
                <a:lnTo>
                  <a:pt x="206" y="1043"/>
                </a:lnTo>
                <a:lnTo>
                  <a:pt x="227" y="1117"/>
                </a:lnTo>
                <a:lnTo>
                  <a:pt x="258" y="1189"/>
                </a:lnTo>
                <a:lnTo>
                  <a:pt x="295" y="1255"/>
                </a:lnTo>
                <a:lnTo>
                  <a:pt x="340" y="1317"/>
                </a:lnTo>
                <a:lnTo>
                  <a:pt x="391" y="1374"/>
                </a:lnTo>
                <a:lnTo>
                  <a:pt x="448" y="1425"/>
                </a:lnTo>
                <a:lnTo>
                  <a:pt x="510" y="1470"/>
                </a:lnTo>
                <a:lnTo>
                  <a:pt x="577" y="1507"/>
                </a:lnTo>
                <a:lnTo>
                  <a:pt x="648" y="1538"/>
                </a:lnTo>
                <a:lnTo>
                  <a:pt x="723" y="1560"/>
                </a:lnTo>
                <a:lnTo>
                  <a:pt x="801" y="1574"/>
                </a:lnTo>
                <a:lnTo>
                  <a:pt x="881" y="1578"/>
                </a:lnTo>
                <a:lnTo>
                  <a:pt x="963" y="1574"/>
                </a:lnTo>
                <a:lnTo>
                  <a:pt x="1040" y="1560"/>
                </a:lnTo>
                <a:lnTo>
                  <a:pt x="1116" y="1538"/>
                </a:lnTo>
                <a:lnTo>
                  <a:pt x="1187" y="1507"/>
                </a:lnTo>
                <a:lnTo>
                  <a:pt x="1253" y="1470"/>
                </a:lnTo>
                <a:lnTo>
                  <a:pt x="1315" y="1425"/>
                </a:lnTo>
                <a:lnTo>
                  <a:pt x="1372" y="1374"/>
                </a:lnTo>
                <a:lnTo>
                  <a:pt x="1423" y="1317"/>
                </a:lnTo>
                <a:lnTo>
                  <a:pt x="1468" y="1255"/>
                </a:lnTo>
                <a:lnTo>
                  <a:pt x="1505" y="1189"/>
                </a:lnTo>
                <a:lnTo>
                  <a:pt x="1535" y="1117"/>
                </a:lnTo>
                <a:lnTo>
                  <a:pt x="1558" y="1043"/>
                </a:lnTo>
                <a:lnTo>
                  <a:pt x="1572" y="964"/>
                </a:lnTo>
                <a:lnTo>
                  <a:pt x="1576" y="884"/>
                </a:lnTo>
                <a:lnTo>
                  <a:pt x="1572" y="802"/>
                </a:lnTo>
                <a:lnTo>
                  <a:pt x="1558" y="724"/>
                </a:lnTo>
                <a:lnTo>
                  <a:pt x="1535" y="649"/>
                </a:lnTo>
                <a:lnTo>
                  <a:pt x="1505" y="577"/>
                </a:lnTo>
                <a:lnTo>
                  <a:pt x="1468" y="511"/>
                </a:lnTo>
                <a:lnTo>
                  <a:pt x="1423" y="449"/>
                </a:lnTo>
                <a:lnTo>
                  <a:pt x="1372" y="392"/>
                </a:lnTo>
                <a:lnTo>
                  <a:pt x="1315" y="341"/>
                </a:lnTo>
                <a:lnTo>
                  <a:pt x="1253" y="296"/>
                </a:lnTo>
                <a:lnTo>
                  <a:pt x="1187" y="259"/>
                </a:lnTo>
                <a:lnTo>
                  <a:pt x="1116" y="229"/>
                </a:lnTo>
                <a:lnTo>
                  <a:pt x="1040" y="206"/>
                </a:lnTo>
                <a:lnTo>
                  <a:pt x="963" y="192"/>
                </a:lnTo>
                <a:lnTo>
                  <a:pt x="881" y="188"/>
                </a:lnTo>
                <a:close/>
                <a:moveTo>
                  <a:pt x="881" y="0"/>
                </a:moveTo>
                <a:lnTo>
                  <a:pt x="972" y="5"/>
                </a:lnTo>
                <a:lnTo>
                  <a:pt x="1059" y="19"/>
                </a:lnTo>
                <a:lnTo>
                  <a:pt x="1144" y="41"/>
                </a:lnTo>
                <a:lnTo>
                  <a:pt x="1224" y="70"/>
                </a:lnTo>
                <a:lnTo>
                  <a:pt x="1301" y="107"/>
                </a:lnTo>
                <a:lnTo>
                  <a:pt x="1374" y="152"/>
                </a:lnTo>
                <a:lnTo>
                  <a:pt x="1442" y="203"/>
                </a:lnTo>
                <a:lnTo>
                  <a:pt x="1504" y="260"/>
                </a:lnTo>
                <a:lnTo>
                  <a:pt x="1561" y="322"/>
                </a:lnTo>
                <a:lnTo>
                  <a:pt x="1612" y="390"/>
                </a:lnTo>
                <a:lnTo>
                  <a:pt x="1657" y="463"/>
                </a:lnTo>
                <a:lnTo>
                  <a:pt x="1694" y="540"/>
                </a:lnTo>
                <a:lnTo>
                  <a:pt x="1723" y="621"/>
                </a:lnTo>
                <a:lnTo>
                  <a:pt x="1745" y="706"/>
                </a:lnTo>
                <a:lnTo>
                  <a:pt x="1759" y="792"/>
                </a:lnTo>
                <a:lnTo>
                  <a:pt x="1763" y="884"/>
                </a:lnTo>
                <a:lnTo>
                  <a:pt x="1759" y="973"/>
                </a:lnTo>
                <a:lnTo>
                  <a:pt x="1745" y="1060"/>
                </a:lnTo>
                <a:lnTo>
                  <a:pt x="1723" y="1145"/>
                </a:lnTo>
                <a:lnTo>
                  <a:pt x="1694" y="1226"/>
                </a:lnTo>
                <a:lnTo>
                  <a:pt x="1657" y="1303"/>
                </a:lnTo>
                <a:lnTo>
                  <a:pt x="1612" y="1376"/>
                </a:lnTo>
                <a:lnTo>
                  <a:pt x="1561" y="1444"/>
                </a:lnTo>
                <a:lnTo>
                  <a:pt x="1504" y="1507"/>
                </a:lnTo>
                <a:lnTo>
                  <a:pt x="1442" y="1564"/>
                </a:lnTo>
                <a:lnTo>
                  <a:pt x="1374" y="1614"/>
                </a:lnTo>
                <a:lnTo>
                  <a:pt x="1301" y="1659"/>
                </a:lnTo>
                <a:lnTo>
                  <a:pt x="1224" y="1696"/>
                </a:lnTo>
                <a:lnTo>
                  <a:pt x="1144" y="1725"/>
                </a:lnTo>
                <a:lnTo>
                  <a:pt x="1059" y="1747"/>
                </a:lnTo>
                <a:lnTo>
                  <a:pt x="972" y="1761"/>
                </a:lnTo>
                <a:lnTo>
                  <a:pt x="881" y="1766"/>
                </a:lnTo>
                <a:lnTo>
                  <a:pt x="791" y="1761"/>
                </a:lnTo>
                <a:lnTo>
                  <a:pt x="705" y="1747"/>
                </a:lnTo>
                <a:lnTo>
                  <a:pt x="620" y="1725"/>
                </a:lnTo>
                <a:lnTo>
                  <a:pt x="539" y="1696"/>
                </a:lnTo>
                <a:lnTo>
                  <a:pt x="462" y="1659"/>
                </a:lnTo>
                <a:lnTo>
                  <a:pt x="390" y="1614"/>
                </a:lnTo>
                <a:lnTo>
                  <a:pt x="322" y="1564"/>
                </a:lnTo>
                <a:lnTo>
                  <a:pt x="258" y="1507"/>
                </a:lnTo>
                <a:lnTo>
                  <a:pt x="203" y="1444"/>
                </a:lnTo>
                <a:lnTo>
                  <a:pt x="152" y="1376"/>
                </a:lnTo>
                <a:lnTo>
                  <a:pt x="107" y="1303"/>
                </a:lnTo>
                <a:lnTo>
                  <a:pt x="70" y="1226"/>
                </a:lnTo>
                <a:lnTo>
                  <a:pt x="40" y="1145"/>
                </a:lnTo>
                <a:lnTo>
                  <a:pt x="19" y="1060"/>
                </a:lnTo>
                <a:lnTo>
                  <a:pt x="5" y="973"/>
                </a:lnTo>
                <a:lnTo>
                  <a:pt x="0" y="884"/>
                </a:lnTo>
                <a:lnTo>
                  <a:pt x="5" y="792"/>
                </a:lnTo>
                <a:lnTo>
                  <a:pt x="19" y="706"/>
                </a:lnTo>
                <a:lnTo>
                  <a:pt x="40" y="621"/>
                </a:lnTo>
                <a:lnTo>
                  <a:pt x="70" y="540"/>
                </a:lnTo>
                <a:lnTo>
                  <a:pt x="107" y="463"/>
                </a:lnTo>
                <a:lnTo>
                  <a:pt x="152" y="390"/>
                </a:lnTo>
                <a:lnTo>
                  <a:pt x="203" y="322"/>
                </a:lnTo>
                <a:lnTo>
                  <a:pt x="258" y="260"/>
                </a:lnTo>
                <a:lnTo>
                  <a:pt x="322" y="203"/>
                </a:lnTo>
                <a:lnTo>
                  <a:pt x="390" y="152"/>
                </a:lnTo>
                <a:lnTo>
                  <a:pt x="462" y="107"/>
                </a:lnTo>
                <a:lnTo>
                  <a:pt x="539" y="70"/>
                </a:lnTo>
                <a:lnTo>
                  <a:pt x="620" y="41"/>
                </a:lnTo>
                <a:lnTo>
                  <a:pt x="705" y="19"/>
                </a:lnTo>
                <a:lnTo>
                  <a:pt x="791" y="5"/>
                </a:lnTo>
                <a:lnTo>
                  <a:pt x="881" y="0"/>
                </a:lnTo>
                <a:close/>
              </a:path>
            </a:pathLst>
          </a:custGeom>
          <a:solidFill>
            <a:schemeClr val="bg1"/>
          </a:solidFill>
          <a:ln w="0">
            <a:noFill/>
            <a:prstDash val="solid"/>
            <a:round/>
          </a:ln>
        </p:spPr>
        <p:txBody>
          <a:bodyPr vert="horz" wrap="square" lIns="101600" tIns="50800" rIns="101600" bIns="50800" numCol="1" anchor="t" anchorCtr="0" compatLnSpc="1"/>
          <a:lstStyle/>
          <a:p>
            <a:endParaRPr lang="ru-RU" sz="1560">
              <a:solidFill>
                <a:schemeClr val="bg1"/>
              </a:solidFill>
              <a:cs typeface="+mn-ea"/>
              <a:sym typeface="+mn-lt"/>
            </a:endParaRPr>
          </a:p>
        </p:txBody>
      </p:sp>
      <p:sp>
        <p:nvSpPr>
          <p:cNvPr id="39" name="Freeform 630"/>
          <p:cNvSpPr>
            <a:spLocks noEditPoints="1"/>
          </p:cNvSpPr>
          <p:nvPr/>
        </p:nvSpPr>
        <p:spPr bwMode="auto">
          <a:xfrm>
            <a:off x="8744637" y="3611188"/>
            <a:ext cx="407752" cy="408007"/>
          </a:xfrm>
          <a:custGeom>
            <a:avLst/>
            <a:gdLst>
              <a:gd name="T0" fmla="*/ 1352 w 3232"/>
              <a:gd name="T1" fmla="*/ 324 h 3236"/>
              <a:gd name="T2" fmla="*/ 1056 w 3232"/>
              <a:gd name="T3" fmla="*/ 551 h 3236"/>
              <a:gd name="T4" fmla="*/ 768 w 3232"/>
              <a:gd name="T5" fmla="*/ 474 h 3236"/>
              <a:gd name="T6" fmla="*/ 448 w 3232"/>
              <a:gd name="T7" fmla="*/ 782 h 3236"/>
              <a:gd name="T8" fmla="*/ 522 w 3232"/>
              <a:gd name="T9" fmla="*/ 940 h 3236"/>
              <a:gd name="T10" fmla="*/ 508 w 3232"/>
              <a:gd name="T11" fmla="*/ 1150 h 3236"/>
              <a:gd name="T12" fmla="*/ 393 w 3232"/>
              <a:gd name="T13" fmla="*/ 1312 h 3236"/>
              <a:gd name="T14" fmla="*/ 190 w 3232"/>
              <a:gd name="T15" fmla="*/ 1401 h 3236"/>
              <a:gd name="T16" fmla="*/ 195 w 3232"/>
              <a:gd name="T17" fmla="*/ 1849 h 3236"/>
              <a:gd name="T18" fmla="*/ 487 w 3232"/>
              <a:gd name="T19" fmla="*/ 2038 h 3236"/>
              <a:gd name="T20" fmla="*/ 512 w 3232"/>
              <a:gd name="T21" fmla="*/ 2351 h 3236"/>
              <a:gd name="T22" fmla="*/ 763 w 3232"/>
              <a:gd name="T23" fmla="*/ 2770 h 3236"/>
              <a:gd name="T24" fmla="*/ 873 w 3232"/>
              <a:gd name="T25" fmla="*/ 2719 h 3236"/>
              <a:gd name="T26" fmla="*/ 1201 w 3232"/>
              <a:gd name="T27" fmla="*/ 2751 h 3236"/>
              <a:gd name="T28" fmla="*/ 1389 w 3232"/>
              <a:gd name="T29" fmla="*/ 3041 h 3236"/>
              <a:gd name="T30" fmla="*/ 1836 w 3232"/>
              <a:gd name="T31" fmla="*/ 3045 h 3236"/>
              <a:gd name="T32" fmla="*/ 1952 w 3232"/>
              <a:gd name="T33" fmla="*/ 2801 h 3236"/>
              <a:gd name="T34" fmla="*/ 2259 w 3232"/>
              <a:gd name="T35" fmla="*/ 2694 h 3236"/>
              <a:gd name="T36" fmla="*/ 2454 w 3232"/>
              <a:gd name="T37" fmla="*/ 2781 h 3236"/>
              <a:gd name="T38" fmla="*/ 2773 w 3232"/>
              <a:gd name="T39" fmla="*/ 2463 h 3236"/>
              <a:gd name="T40" fmla="*/ 2688 w 3232"/>
              <a:gd name="T41" fmla="*/ 2204 h 3236"/>
              <a:gd name="T42" fmla="*/ 2870 w 3232"/>
              <a:gd name="T43" fmla="*/ 1900 h 3236"/>
              <a:gd name="T44" fmla="*/ 3045 w 3232"/>
              <a:gd name="T45" fmla="*/ 1837 h 3236"/>
              <a:gd name="T46" fmla="*/ 2912 w 3232"/>
              <a:gd name="T47" fmla="*/ 1359 h 3236"/>
              <a:gd name="T48" fmla="*/ 2700 w 3232"/>
              <a:gd name="T49" fmla="*/ 1090 h 3236"/>
              <a:gd name="T50" fmla="*/ 2785 w 3232"/>
              <a:gd name="T51" fmla="*/ 786 h 3236"/>
              <a:gd name="T52" fmla="*/ 2474 w 3232"/>
              <a:gd name="T53" fmla="*/ 468 h 3236"/>
              <a:gd name="T54" fmla="*/ 2280 w 3232"/>
              <a:gd name="T55" fmla="*/ 551 h 3236"/>
              <a:gd name="T56" fmla="*/ 1953 w 3232"/>
              <a:gd name="T57" fmla="*/ 443 h 3236"/>
              <a:gd name="T58" fmla="*/ 1836 w 3232"/>
              <a:gd name="T59" fmla="*/ 191 h 3236"/>
              <a:gd name="T60" fmla="*/ 1902 w 3232"/>
              <a:gd name="T61" fmla="*/ 16 h 3236"/>
              <a:gd name="T62" fmla="*/ 2065 w 3232"/>
              <a:gd name="T63" fmla="*/ 287 h 3236"/>
              <a:gd name="T64" fmla="*/ 2235 w 3232"/>
              <a:gd name="T65" fmla="*/ 369 h 3236"/>
              <a:gd name="T66" fmla="*/ 2465 w 3232"/>
              <a:gd name="T67" fmla="*/ 279 h 3236"/>
              <a:gd name="T68" fmla="*/ 2955 w 3232"/>
              <a:gd name="T69" fmla="*/ 703 h 3236"/>
              <a:gd name="T70" fmla="*/ 2881 w 3232"/>
              <a:gd name="T71" fmla="*/ 1003 h 3236"/>
              <a:gd name="T72" fmla="*/ 2936 w 3232"/>
              <a:gd name="T73" fmla="*/ 1162 h 3236"/>
              <a:gd name="T74" fmla="*/ 3199 w 3232"/>
              <a:gd name="T75" fmla="*/ 1302 h 3236"/>
              <a:gd name="T76" fmla="*/ 3199 w 3232"/>
              <a:gd name="T77" fmla="*/ 1942 h 3236"/>
              <a:gd name="T78" fmla="*/ 2936 w 3232"/>
              <a:gd name="T79" fmla="*/ 2080 h 3236"/>
              <a:gd name="T80" fmla="*/ 2875 w 3232"/>
              <a:gd name="T81" fmla="*/ 2252 h 3236"/>
              <a:gd name="T82" fmla="*/ 2944 w 3232"/>
              <a:gd name="T83" fmla="*/ 2544 h 3236"/>
              <a:gd name="T84" fmla="*/ 2454 w 3232"/>
              <a:gd name="T85" fmla="*/ 2968 h 3236"/>
              <a:gd name="T86" fmla="*/ 2225 w 3232"/>
              <a:gd name="T87" fmla="*/ 2880 h 3236"/>
              <a:gd name="T88" fmla="*/ 2063 w 3232"/>
              <a:gd name="T89" fmla="*/ 2957 h 3236"/>
              <a:gd name="T90" fmla="*/ 1902 w 3232"/>
              <a:gd name="T91" fmla="*/ 3222 h 3236"/>
              <a:gd name="T92" fmla="*/ 1266 w 3232"/>
              <a:gd name="T93" fmla="*/ 3181 h 3236"/>
              <a:gd name="T94" fmla="*/ 1147 w 3232"/>
              <a:gd name="T95" fmla="*/ 2934 h 3236"/>
              <a:gd name="T96" fmla="*/ 972 w 3232"/>
              <a:gd name="T97" fmla="*/ 2878 h 3236"/>
              <a:gd name="T98" fmla="*/ 695 w 3232"/>
              <a:gd name="T99" fmla="*/ 2945 h 3236"/>
              <a:gd name="T100" fmla="*/ 269 w 3232"/>
              <a:gd name="T101" fmla="*/ 2463 h 3236"/>
              <a:gd name="T102" fmla="*/ 355 w 3232"/>
              <a:gd name="T103" fmla="*/ 2213 h 3236"/>
              <a:gd name="T104" fmla="*/ 269 w 3232"/>
              <a:gd name="T105" fmla="*/ 2064 h 3236"/>
              <a:gd name="T106" fmla="*/ 3 w 3232"/>
              <a:gd name="T107" fmla="*/ 1874 h 3236"/>
              <a:gd name="T108" fmla="*/ 82 w 3232"/>
              <a:gd name="T109" fmla="*/ 1246 h 3236"/>
              <a:gd name="T110" fmla="*/ 312 w 3232"/>
              <a:gd name="T111" fmla="*/ 1114 h 3236"/>
              <a:gd name="T112" fmla="*/ 343 w 3232"/>
              <a:gd name="T113" fmla="*/ 997 h 3236"/>
              <a:gd name="T114" fmla="*/ 292 w 3232"/>
              <a:gd name="T115" fmla="*/ 678 h 3236"/>
              <a:gd name="T116" fmla="*/ 797 w 3232"/>
              <a:gd name="T117" fmla="*/ 290 h 3236"/>
              <a:gd name="T118" fmla="*/ 1005 w 3232"/>
              <a:gd name="T119" fmla="*/ 370 h 3236"/>
              <a:gd name="T120" fmla="*/ 1173 w 3232"/>
              <a:gd name="T121" fmla="*/ 274 h 3236"/>
              <a:gd name="T122" fmla="*/ 1363 w 3232"/>
              <a:gd name="T123" fmla="*/ 5 h 3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32" h="3236">
                <a:moveTo>
                  <a:pt x="1400" y="188"/>
                </a:moveTo>
                <a:lnTo>
                  <a:pt x="1399" y="189"/>
                </a:lnTo>
                <a:lnTo>
                  <a:pt x="1394" y="191"/>
                </a:lnTo>
                <a:lnTo>
                  <a:pt x="1391" y="194"/>
                </a:lnTo>
                <a:lnTo>
                  <a:pt x="1389" y="195"/>
                </a:lnTo>
                <a:lnTo>
                  <a:pt x="1388" y="198"/>
                </a:lnTo>
                <a:lnTo>
                  <a:pt x="1352" y="324"/>
                </a:lnTo>
                <a:lnTo>
                  <a:pt x="1335" y="367"/>
                </a:lnTo>
                <a:lnTo>
                  <a:pt x="1311" y="407"/>
                </a:lnTo>
                <a:lnTo>
                  <a:pt x="1278" y="443"/>
                </a:lnTo>
                <a:lnTo>
                  <a:pt x="1239" y="472"/>
                </a:lnTo>
                <a:lnTo>
                  <a:pt x="1199" y="492"/>
                </a:lnTo>
                <a:lnTo>
                  <a:pt x="1094" y="537"/>
                </a:lnTo>
                <a:lnTo>
                  <a:pt x="1056" y="551"/>
                </a:lnTo>
                <a:lnTo>
                  <a:pt x="1018" y="557"/>
                </a:lnTo>
                <a:lnTo>
                  <a:pt x="988" y="559"/>
                </a:lnTo>
                <a:lnTo>
                  <a:pt x="944" y="556"/>
                </a:lnTo>
                <a:lnTo>
                  <a:pt x="903" y="545"/>
                </a:lnTo>
                <a:lnTo>
                  <a:pt x="865" y="530"/>
                </a:lnTo>
                <a:lnTo>
                  <a:pt x="768" y="474"/>
                </a:lnTo>
                <a:lnTo>
                  <a:pt x="768" y="474"/>
                </a:lnTo>
                <a:lnTo>
                  <a:pt x="767" y="474"/>
                </a:lnTo>
                <a:lnTo>
                  <a:pt x="763" y="474"/>
                </a:lnTo>
                <a:lnTo>
                  <a:pt x="759" y="474"/>
                </a:lnTo>
                <a:lnTo>
                  <a:pt x="756" y="475"/>
                </a:lnTo>
                <a:lnTo>
                  <a:pt x="753" y="475"/>
                </a:lnTo>
                <a:lnTo>
                  <a:pt x="751" y="477"/>
                </a:lnTo>
                <a:lnTo>
                  <a:pt x="448" y="782"/>
                </a:lnTo>
                <a:lnTo>
                  <a:pt x="447" y="783"/>
                </a:lnTo>
                <a:lnTo>
                  <a:pt x="445" y="786"/>
                </a:lnTo>
                <a:lnTo>
                  <a:pt x="445" y="791"/>
                </a:lnTo>
                <a:lnTo>
                  <a:pt x="445" y="794"/>
                </a:lnTo>
                <a:lnTo>
                  <a:pt x="445" y="797"/>
                </a:lnTo>
                <a:lnTo>
                  <a:pt x="505" y="904"/>
                </a:lnTo>
                <a:lnTo>
                  <a:pt x="522" y="940"/>
                </a:lnTo>
                <a:lnTo>
                  <a:pt x="532" y="978"/>
                </a:lnTo>
                <a:lnTo>
                  <a:pt x="536" y="1018"/>
                </a:lnTo>
                <a:lnTo>
                  <a:pt x="535" y="1059"/>
                </a:lnTo>
                <a:lnTo>
                  <a:pt x="529" y="1099"/>
                </a:lnTo>
                <a:lnTo>
                  <a:pt x="516" y="1134"/>
                </a:lnTo>
                <a:lnTo>
                  <a:pt x="513" y="1139"/>
                </a:lnTo>
                <a:lnTo>
                  <a:pt x="508" y="1150"/>
                </a:lnTo>
                <a:lnTo>
                  <a:pt x="499" y="1167"/>
                </a:lnTo>
                <a:lnTo>
                  <a:pt x="487" y="1187"/>
                </a:lnTo>
                <a:lnTo>
                  <a:pt x="473" y="1212"/>
                </a:lnTo>
                <a:lnTo>
                  <a:pt x="456" y="1237"/>
                </a:lnTo>
                <a:lnTo>
                  <a:pt x="436" y="1263"/>
                </a:lnTo>
                <a:lnTo>
                  <a:pt x="416" y="1289"/>
                </a:lnTo>
                <a:lnTo>
                  <a:pt x="393" y="1312"/>
                </a:lnTo>
                <a:lnTo>
                  <a:pt x="369" y="1333"/>
                </a:lnTo>
                <a:lnTo>
                  <a:pt x="345" y="1350"/>
                </a:lnTo>
                <a:lnTo>
                  <a:pt x="318" y="1359"/>
                </a:lnTo>
                <a:lnTo>
                  <a:pt x="196" y="1393"/>
                </a:lnTo>
                <a:lnTo>
                  <a:pt x="195" y="1394"/>
                </a:lnTo>
                <a:lnTo>
                  <a:pt x="192" y="1397"/>
                </a:lnTo>
                <a:lnTo>
                  <a:pt x="190" y="1401"/>
                </a:lnTo>
                <a:lnTo>
                  <a:pt x="189" y="1404"/>
                </a:lnTo>
                <a:lnTo>
                  <a:pt x="187" y="1407"/>
                </a:lnTo>
                <a:lnTo>
                  <a:pt x="187" y="1837"/>
                </a:lnTo>
                <a:lnTo>
                  <a:pt x="189" y="1840"/>
                </a:lnTo>
                <a:lnTo>
                  <a:pt x="190" y="1843"/>
                </a:lnTo>
                <a:lnTo>
                  <a:pt x="192" y="1846"/>
                </a:lnTo>
                <a:lnTo>
                  <a:pt x="195" y="1849"/>
                </a:lnTo>
                <a:lnTo>
                  <a:pt x="198" y="1851"/>
                </a:lnTo>
                <a:lnTo>
                  <a:pt x="320" y="1883"/>
                </a:lnTo>
                <a:lnTo>
                  <a:pt x="362" y="1900"/>
                </a:lnTo>
                <a:lnTo>
                  <a:pt x="402" y="1927"/>
                </a:lnTo>
                <a:lnTo>
                  <a:pt x="437" y="1959"/>
                </a:lnTo>
                <a:lnTo>
                  <a:pt x="467" y="1998"/>
                </a:lnTo>
                <a:lnTo>
                  <a:pt x="487" y="2038"/>
                </a:lnTo>
                <a:lnTo>
                  <a:pt x="522" y="2123"/>
                </a:lnTo>
                <a:lnTo>
                  <a:pt x="535" y="2159"/>
                </a:lnTo>
                <a:lnTo>
                  <a:pt x="541" y="2197"/>
                </a:lnTo>
                <a:lnTo>
                  <a:pt x="542" y="2238"/>
                </a:lnTo>
                <a:lnTo>
                  <a:pt x="538" y="2278"/>
                </a:lnTo>
                <a:lnTo>
                  <a:pt x="529" y="2317"/>
                </a:lnTo>
                <a:lnTo>
                  <a:pt x="512" y="2351"/>
                </a:lnTo>
                <a:lnTo>
                  <a:pt x="456" y="2450"/>
                </a:lnTo>
                <a:lnTo>
                  <a:pt x="456" y="2453"/>
                </a:lnTo>
                <a:lnTo>
                  <a:pt x="456" y="2456"/>
                </a:lnTo>
                <a:lnTo>
                  <a:pt x="456" y="2460"/>
                </a:lnTo>
                <a:lnTo>
                  <a:pt x="457" y="2463"/>
                </a:lnTo>
                <a:lnTo>
                  <a:pt x="459" y="2467"/>
                </a:lnTo>
                <a:lnTo>
                  <a:pt x="763" y="2770"/>
                </a:lnTo>
                <a:lnTo>
                  <a:pt x="763" y="2771"/>
                </a:lnTo>
                <a:lnTo>
                  <a:pt x="767" y="2771"/>
                </a:lnTo>
                <a:lnTo>
                  <a:pt x="770" y="2773"/>
                </a:lnTo>
                <a:lnTo>
                  <a:pt x="774" y="2773"/>
                </a:lnTo>
                <a:lnTo>
                  <a:pt x="777" y="2773"/>
                </a:lnTo>
                <a:lnTo>
                  <a:pt x="779" y="2771"/>
                </a:lnTo>
                <a:lnTo>
                  <a:pt x="873" y="2719"/>
                </a:lnTo>
                <a:lnTo>
                  <a:pt x="910" y="2702"/>
                </a:lnTo>
                <a:lnTo>
                  <a:pt x="952" y="2692"/>
                </a:lnTo>
                <a:lnTo>
                  <a:pt x="997" y="2688"/>
                </a:lnTo>
                <a:lnTo>
                  <a:pt x="1028" y="2689"/>
                </a:lnTo>
                <a:lnTo>
                  <a:pt x="1063" y="2697"/>
                </a:lnTo>
                <a:lnTo>
                  <a:pt x="1102" y="2709"/>
                </a:lnTo>
                <a:lnTo>
                  <a:pt x="1201" y="2751"/>
                </a:lnTo>
                <a:lnTo>
                  <a:pt x="1241" y="2771"/>
                </a:lnTo>
                <a:lnTo>
                  <a:pt x="1280" y="2801"/>
                </a:lnTo>
                <a:lnTo>
                  <a:pt x="1312" y="2836"/>
                </a:lnTo>
                <a:lnTo>
                  <a:pt x="1338" y="2877"/>
                </a:lnTo>
                <a:lnTo>
                  <a:pt x="1355" y="2920"/>
                </a:lnTo>
                <a:lnTo>
                  <a:pt x="1388" y="3039"/>
                </a:lnTo>
                <a:lnTo>
                  <a:pt x="1389" y="3041"/>
                </a:lnTo>
                <a:lnTo>
                  <a:pt x="1392" y="3044"/>
                </a:lnTo>
                <a:lnTo>
                  <a:pt x="1396" y="3045"/>
                </a:lnTo>
                <a:lnTo>
                  <a:pt x="1399" y="3048"/>
                </a:lnTo>
                <a:lnTo>
                  <a:pt x="1402" y="3048"/>
                </a:lnTo>
                <a:lnTo>
                  <a:pt x="1830" y="3048"/>
                </a:lnTo>
                <a:lnTo>
                  <a:pt x="1833" y="3047"/>
                </a:lnTo>
                <a:lnTo>
                  <a:pt x="1836" y="3045"/>
                </a:lnTo>
                <a:lnTo>
                  <a:pt x="1839" y="3044"/>
                </a:lnTo>
                <a:lnTo>
                  <a:pt x="1842" y="3041"/>
                </a:lnTo>
                <a:lnTo>
                  <a:pt x="1844" y="3037"/>
                </a:lnTo>
                <a:lnTo>
                  <a:pt x="1876" y="2920"/>
                </a:lnTo>
                <a:lnTo>
                  <a:pt x="1893" y="2877"/>
                </a:lnTo>
                <a:lnTo>
                  <a:pt x="1919" y="2836"/>
                </a:lnTo>
                <a:lnTo>
                  <a:pt x="1952" y="2801"/>
                </a:lnTo>
                <a:lnTo>
                  <a:pt x="1991" y="2771"/>
                </a:lnTo>
                <a:lnTo>
                  <a:pt x="2031" y="2751"/>
                </a:lnTo>
                <a:lnTo>
                  <a:pt x="2122" y="2714"/>
                </a:lnTo>
                <a:lnTo>
                  <a:pt x="2159" y="2700"/>
                </a:lnTo>
                <a:lnTo>
                  <a:pt x="2195" y="2694"/>
                </a:lnTo>
                <a:lnTo>
                  <a:pt x="2225" y="2692"/>
                </a:lnTo>
                <a:lnTo>
                  <a:pt x="2259" y="2694"/>
                </a:lnTo>
                <a:lnTo>
                  <a:pt x="2292" y="2700"/>
                </a:lnTo>
                <a:lnTo>
                  <a:pt x="2323" y="2709"/>
                </a:lnTo>
                <a:lnTo>
                  <a:pt x="2351" y="2723"/>
                </a:lnTo>
                <a:lnTo>
                  <a:pt x="2450" y="2781"/>
                </a:lnTo>
                <a:lnTo>
                  <a:pt x="2451" y="2781"/>
                </a:lnTo>
                <a:lnTo>
                  <a:pt x="2453" y="2781"/>
                </a:lnTo>
                <a:lnTo>
                  <a:pt x="2454" y="2781"/>
                </a:lnTo>
                <a:lnTo>
                  <a:pt x="2460" y="2781"/>
                </a:lnTo>
                <a:lnTo>
                  <a:pt x="2465" y="2779"/>
                </a:lnTo>
                <a:lnTo>
                  <a:pt x="2467" y="2778"/>
                </a:lnTo>
                <a:lnTo>
                  <a:pt x="2771" y="2473"/>
                </a:lnTo>
                <a:lnTo>
                  <a:pt x="2773" y="2471"/>
                </a:lnTo>
                <a:lnTo>
                  <a:pt x="2773" y="2468"/>
                </a:lnTo>
                <a:lnTo>
                  <a:pt x="2773" y="2463"/>
                </a:lnTo>
                <a:lnTo>
                  <a:pt x="2773" y="2460"/>
                </a:lnTo>
                <a:lnTo>
                  <a:pt x="2773" y="2457"/>
                </a:lnTo>
                <a:lnTo>
                  <a:pt x="2715" y="2357"/>
                </a:lnTo>
                <a:lnTo>
                  <a:pt x="2700" y="2323"/>
                </a:lnTo>
                <a:lnTo>
                  <a:pt x="2691" y="2284"/>
                </a:lnTo>
                <a:lnTo>
                  <a:pt x="2686" y="2244"/>
                </a:lnTo>
                <a:lnTo>
                  <a:pt x="2688" y="2204"/>
                </a:lnTo>
                <a:lnTo>
                  <a:pt x="2694" y="2165"/>
                </a:lnTo>
                <a:lnTo>
                  <a:pt x="2706" y="2128"/>
                </a:lnTo>
                <a:lnTo>
                  <a:pt x="2743" y="2038"/>
                </a:lnTo>
                <a:lnTo>
                  <a:pt x="2765" y="1998"/>
                </a:lnTo>
                <a:lnTo>
                  <a:pt x="2794" y="1959"/>
                </a:lnTo>
                <a:lnTo>
                  <a:pt x="2830" y="1927"/>
                </a:lnTo>
                <a:lnTo>
                  <a:pt x="2870" y="1900"/>
                </a:lnTo>
                <a:lnTo>
                  <a:pt x="2912" y="1883"/>
                </a:lnTo>
                <a:lnTo>
                  <a:pt x="3034" y="1849"/>
                </a:lnTo>
                <a:lnTo>
                  <a:pt x="3037" y="1848"/>
                </a:lnTo>
                <a:lnTo>
                  <a:pt x="3040" y="1846"/>
                </a:lnTo>
                <a:lnTo>
                  <a:pt x="3041" y="1843"/>
                </a:lnTo>
                <a:lnTo>
                  <a:pt x="3043" y="1840"/>
                </a:lnTo>
                <a:lnTo>
                  <a:pt x="3045" y="1837"/>
                </a:lnTo>
                <a:lnTo>
                  <a:pt x="3045" y="1407"/>
                </a:lnTo>
                <a:lnTo>
                  <a:pt x="3043" y="1404"/>
                </a:lnTo>
                <a:lnTo>
                  <a:pt x="3041" y="1401"/>
                </a:lnTo>
                <a:lnTo>
                  <a:pt x="3038" y="1397"/>
                </a:lnTo>
                <a:lnTo>
                  <a:pt x="3037" y="1394"/>
                </a:lnTo>
                <a:lnTo>
                  <a:pt x="3034" y="1393"/>
                </a:lnTo>
                <a:lnTo>
                  <a:pt x="2912" y="1359"/>
                </a:lnTo>
                <a:lnTo>
                  <a:pt x="2870" y="1342"/>
                </a:lnTo>
                <a:lnTo>
                  <a:pt x="2830" y="1317"/>
                </a:lnTo>
                <a:lnTo>
                  <a:pt x="2794" y="1283"/>
                </a:lnTo>
                <a:lnTo>
                  <a:pt x="2765" y="1246"/>
                </a:lnTo>
                <a:lnTo>
                  <a:pt x="2743" y="1204"/>
                </a:lnTo>
                <a:lnTo>
                  <a:pt x="2712" y="1127"/>
                </a:lnTo>
                <a:lnTo>
                  <a:pt x="2700" y="1090"/>
                </a:lnTo>
                <a:lnTo>
                  <a:pt x="2692" y="1051"/>
                </a:lnTo>
                <a:lnTo>
                  <a:pt x="2692" y="1011"/>
                </a:lnTo>
                <a:lnTo>
                  <a:pt x="2697" y="970"/>
                </a:lnTo>
                <a:lnTo>
                  <a:pt x="2706" y="933"/>
                </a:lnTo>
                <a:lnTo>
                  <a:pt x="2722" y="898"/>
                </a:lnTo>
                <a:lnTo>
                  <a:pt x="2783" y="789"/>
                </a:lnTo>
                <a:lnTo>
                  <a:pt x="2785" y="786"/>
                </a:lnTo>
                <a:lnTo>
                  <a:pt x="2783" y="783"/>
                </a:lnTo>
                <a:lnTo>
                  <a:pt x="2783" y="779"/>
                </a:lnTo>
                <a:lnTo>
                  <a:pt x="2782" y="776"/>
                </a:lnTo>
                <a:lnTo>
                  <a:pt x="2782" y="772"/>
                </a:lnTo>
                <a:lnTo>
                  <a:pt x="2477" y="469"/>
                </a:lnTo>
                <a:lnTo>
                  <a:pt x="2476" y="468"/>
                </a:lnTo>
                <a:lnTo>
                  <a:pt x="2474" y="468"/>
                </a:lnTo>
                <a:lnTo>
                  <a:pt x="2470" y="466"/>
                </a:lnTo>
                <a:lnTo>
                  <a:pt x="2465" y="466"/>
                </a:lnTo>
                <a:lnTo>
                  <a:pt x="2462" y="466"/>
                </a:lnTo>
                <a:lnTo>
                  <a:pt x="2460" y="466"/>
                </a:lnTo>
                <a:lnTo>
                  <a:pt x="2358" y="525"/>
                </a:lnTo>
                <a:lnTo>
                  <a:pt x="2321" y="542"/>
                </a:lnTo>
                <a:lnTo>
                  <a:pt x="2280" y="551"/>
                </a:lnTo>
                <a:lnTo>
                  <a:pt x="2235" y="556"/>
                </a:lnTo>
                <a:lnTo>
                  <a:pt x="2204" y="553"/>
                </a:lnTo>
                <a:lnTo>
                  <a:pt x="2168" y="547"/>
                </a:lnTo>
                <a:lnTo>
                  <a:pt x="2130" y="534"/>
                </a:lnTo>
                <a:lnTo>
                  <a:pt x="2032" y="492"/>
                </a:lnTo>
                <a:lnTo>
                  <a:pt x="1992" y="472"/>
                </a:lnTo>
                <a:lnTo>
                  <a:pt x="1953" y="443"/>
                </a:lnTo>
                <a:lnTo>
                  <a:pt x="1921" y="407"/>
                </a:lnTo>
                <a:lnTo>
                  <a:pt x="1895" y="367"/>
                </a:lnTo>
                <a:lnTo>
                  <a:pt x="1878" y="324"/>
                </a:lnTo>
                <a:lnTo>
                  <a:pt x="1844" y="198"/>
                </a:lnTo>
                <a:lnTo>
                  <a:pt x="1842" y="195"/>
                </a:lnTo>
                <a:lnTo>
                  <a:pt x="1839" y="194"/>
                </a:lnTo>
                <a:lnTo>
                  <a:pt x="1836" y="191"/>
                </a:lnTo>
                <a:lnTo>
                  <a:pt x="1833" y="189"/>
                </a:lnTo>
                <a:lnTo>
                  <a:pt x="1830" y="188"/>
                </a:lnTo>
                <a:lnTo>
                  <a:pt x="1400" y="188"/>
                </a:lnTo>
                <a:close/>
                <a:moveTo>
                  <a:pt x="1400" y="0"/>
                </a:moveTo>
                <a:lnTo>
                  <a:pt x="1831" y="0"/>
                </a:lnTo>
                <a:lnTo>
                  <a:pt x="1867" y="5"/>
                </a:lnTo>
                <a:lnTo>
                  <a:pt x="1902" y="16"/>
                </a:lnTo>
                <a:lnTo>
                  <a:pt x="1936" y="33"/>
                </a:lnTo>
                <a:lnTo>
                  <a:pt x="1966" y="55"/>
                </a:lnTo>
                <a:lnTo>
                  <a:pt x="1991" y="82"/>
                </a:lnTo>
                <a:lnTo>
                  <a:pt x="2011" y="113"/>
                </a:lnTo>
                <a:lnTo>
                  <a:pt x="2025" y="147"/>
                </a:lnTo>
                <a:lnTo>
                  <a:pt x="2059" y="274"/>
                </a:lnTo>
                <a:lnTo>
                  <a:pt x="2065" y="287"/>
                </a:lnTo>
                <a:lnTo>
                  <a:pt x="2076" y="299"/>
                </a:lnTo>
                <a:lnTo>
                  <a:pt x="2088" y="311"/>
                </a:lnTo>
                <a:lnTo>
                  <a:pt x="2099" y="318"/>
                </a:lnTo>
                <a:lnTo>
                  <a:pt x="2103" y="319"/>
                </a:lnTo>
                <a:lnTo>
                  <a:pt x="2208" y="364"/>
                </a:lnTo>
                <a:lnTo>
                  <a:pt x="2218" y="367"/>
                </a:lnTo>
                <a:lnTo>
                  <a:pt x="2235" y="369"/>
                </a:lnTo>
                <a:lnTo>
                  <a:pt x="2249" y="367"/>
                </a:lnTo>
                <a:lnTo>
                  <a:pt x="2259" y="364"/>
                </a:lnTo>
                <a:lnTo>
                  <a:pt x="2266" y="362"/>
                </a:lnTo>
                <a:lnTo>
                  <a:pt x="2369" y="304"/>
                </a:lnTo>
                <a:lnTo>
                  <a:pt x="2399" y="290"/>
                </a:lnTo>
                <a:lnTo>
                  <a:pt x="2431" y="282"/>
                </a:lnTo>
                <a:lnTo>
                  <a:pt x="2465" y="279"/>
                </a:lnTo>
                <a:lnTo>
                  <a:pt x="2507" y="282"/>
                </a:lnTo>
                <a:lnTo>
                  <a:pt x="2545" y="294"/>
                </a:lnTo>
                <a:lnTo>
                  <a:pt x="2579" y="311"/>
                </a:lnTo>
                <a:lnTo>
                  <a:pt x="2610" y="336"/>
                </a:lnTo>
                <a:lnTo>
                  <a:pt x="2913" y="641"/>
                </a:lnTo>
                <a:lnTo>
                  <a:pt x="2938" y="669"/>
                </a:lnTo>
                <a:lnTo>
                  <a:pt x="2955" y="703"/>
                </a:lnTo>
                <a:lnTo>
                  <a:pt x="2966" y="737"/>
                </a:lnTo>
                <a:lnTo>
                  <a:pt x="2970" y="774"/>
                </a:lnTo>
                <a:lnTo>
                  <a:pt x="2969" y="811"/>
                </a:lnTo>
                <a:lnTo>
                  <a:pt x="2961" y="848"/>
                </a:lnTo>
                <a:lnTo>
                  <a:pt x="2946" y="882"/>
                </a:lnTo>
                <a:lnTo>
                  <a:pt x="2885" y="991"/>
                </a:lnTo>
                <a:lnTo>
                  <a:pt x="2881" y="1003"/>
                </a:lnTo>
                <a:lnTo>
                  <a:pt x="2879" y="1020"/>
                </a:lnTo>
                <a:lnTo>
                  <a:pt x="2879" y="1037"/>
                </a:lnTo>
                <a:lnTo>
                  <a:pt x="2882" y="1049"/>
                </a:lnTo>
                <a:lnTo>
                  <a:pt x="2884" y="1054"/>
                </a:lnTo>
                <a:lnTo>
                  <a:pt x="2919" y="1139"/>
                </a:lnTo>
                <a:lnTo>
                  <a:pt x="2926" y="1151"/>
                </a:lnTo>
                <a:lnTo>
                  <a:pt x="2936" y="1162"/>
                </a:lnTo>
                <a:lnTo>
                  <a:pt x="2950" y="1173"/>
                </a:lnTo>
                <a:lnTo>
                  <a:pt x="2961" y="1179"/>
                </a:lnTo>
                <a:lnTo>
                  <a:pt x="3085" y="1213"/>
                </a:lnTo>
                <a:lnTo>
                  <a:pt x="3119" y="1226"/>
                </a:lnTo>
                <a:lnTo>
                  <a:pt x="3150" y="1246"/>
                </a:lnTo>
                <a:lnTo>
                  <a:pt x="3177" y="1271"/>
                </a:lnTo>
                <a:lnTo>
                  <a:pt x="3199" y="1302"/>
                </a:lnTo>
                <a:lnTo>
                  <a:pt x="3216" y="1334"/>
                </a:lnTo>
                <a:lnTo>
                  <a:pt x="3227" y="1370"/>
                </a:lnTo>
                <a:lnTo>
                  <a:pt x="3232" y="1407"/>
                </a:lnTo>
                <a:lnTo>
                  <a:pt x="3232" y="1837"/>
                </a:lnTo>
                <a:lnTo>
                  <a:pt x="3227" y="1874"/>
                </a:lnTo>
                <a:lnTo>
                  <a:pt x="3216" y="1910"/>
                </a:lnTo>
                <a:lnTo>
                  <a:pt x="3199" y="1942"/>
                </a:lnTo>
                <a:lnTo>
                  <a:pt x="3177" y="1971"/>
                </a:lnTo>
                <a:lnTo>
                  <a:pt x="3150" y="1998"/>
                </a:lnTo>
                <a:lnTo>
                  <a:pt x="3119" y="2016"/>
                </a:lnTo>
                <a:lnTo>
                  <a:pt x="3085" y="2030"/>
                </a:lnTo>
                <a:lnTo>
                  <a:pt x="2961" y="2064"/>
                </a:lnTo>
                <a:lnTo>
                  <a:pt x="2950" y="2071"/>
                </a:lnTo>
                <a:lnTo>
                  <a:pt x="2936" y="2080"/>
                </a:lnTo>
                <a:lnTo>
                  <a:pt x="2926" y="2092"/>
                </a:lnTo>
                <a:lnTo>
                  <a:pt x="2919" y="2105"/>
                </a:lnTo>
                <a:lnTo>
                  <a:pt x="2918" y="2108"/>
                </a:lnTo>
                <a:lnTo>
                  <a:pt x="2876" y="2207"/>
                </a:lnTo>
                <a:lnTo>
                  <a:pt x="2873" y="2219"/>
                </a:lnTo>
                <a:lnTo>
                  <a:pt x="2873" y="2236"/>
                </a:lnTo>
                <a:lnTo>
                  <a:pt x="2875" y="2252"/>
                </a:lnTo>
                <a:lnTo>
                  <a:pt x="2879" y="2264"/>
                </a:lnTo>
                <a:lnTo>
                  <a:pt x="2935" y="2364"/>
                </a:lnTo>
                <a:lnTo>
                  <a:pt x="2950" y="2399"/>
                </a:lnTo>
                <a:lnTo>
                  <a:pt x="2958" y="2436"/>
                </a:lnTo>
                <a:lnTo>
                  <a:pt x="2960" y="2473"/>
                </a:lnTo>
                <a:lnTo>
                  <a:pt x="2955" y="2508"/>
                </a:lnTo>
                <a:lnTo>
                  <a:pt x="2944" y="2544"/>
                </a:lnTo>
                <a:lnTo>
                  <a:pt x="2926" y="2576"/>
                </a:lnTo>
                <a:lnTo>
                  <a:pt x="2902" y="2606"/>
                </a:lnTo>
                <a:lnTo>
                  <a:pt x="2598" y="2911"/>
                </a:lnTo>
                <a:lnTo>
                  <a:pt x="2569" y="2934"/>
                </a:lnTo>
                <a:lnTo>
                  <a:pt x="2533" y="2952"/>
                </a:lnTo>
                <a:lnTo>
                  <a:pt x="2496" y="2963"/>
                </a:lnTo>
                <a:lnTo>
                  <a:pt x="2454" y="2968"/>
                </a:lnTo>
                <a:lnTo>
                  <a:pt x="2420" y="2965"/>
                </a:lnTo>
                <a:lnTo>
                  <a:pt x="2388" y="2957"/>
                </a:lnTo>
                <a:lnTo>
                  <a:pt x="2358" y="2943"/>
                </a:lnTo>
                <a:lnTo>
                  <a:pt x="2258" y="2886"/>
                </a:lnTo>
                <a:lnTo>
                  <a:pt x="2252" y="2883"/>
                </a:lnTo>
                <a:lnTo>
                  <a:pt x="2239" y="2881"/>
                </a:lnTo>
                <a:lnTo>
                  <a:pt x="2225" y="2880"/>
                </a:lnTo>
                <a:lnTo>
                  <a:pt x="2208" y="2881"/>
                </a:lnTo>
                <a:lnTo>
                  <a:pt x="2199" y="2884"/>
                </a:lnTo>
                <a:lnTo>
                  <a:pt x="2195" y="2886"/>
                </a:lnTo>
                <a:lnTo>
                  <a:pt x="2096" y="2926"/>
                </a:lnTo>
                <a:lnTo>
                  <a:pt x="2085" y="2934"/>
                </a:lnTo>
                <a:lnTo>
                  <a:pt x="2072" y="2945"/>
                </a:lnTo>
                <a:lnTo>
                  <a:pt x="2063" y="2957"/>
                </a:lnTo>
                <a:lnTo>
                  <a:pt x="2057" y="2969"/>
                </a:lnTo>
                <a:lnTo>
                  <a:pt x="2025" y="3089"/>
                </a:lnTo>
                <a:lnTo>
                  <a:pt x="2011" y="3123"/>
                </a:lnTo>
                <a:lnTo>
                  <a:pt x="1991" y="3154"/>
                </a:lnTo>
                <a:lnTo>
                  <a:pt x="1966" y="3181"/>
                </a:lnTo>
                <a:lnTo>
                  <a:pt x="1936" y="3205"/>
                </a:lnTo>
                <a:lnTo>
                  <a:pt x="1902" y="3222"/>
                </a:lnTo>
                <a:lnTo>
                  <a:pt x="1867" y="3232"/>
                </a:lnTo>
                <a:lnTo>
                  <a:pt x="1831" y="3236"/>
                </a:lnTo>
                <a:lnTo>
                  <a:pt x="1400" y="3236"/>
                </a:lnTo>
                <a:lnTo>
                  <a:pt x="1363" y="3232"/>
                </a:lnTo>
                <a:lnTo>
                  <a:pt x="1328" y="3222"/>
                </a:lnTo>
                <a:lnTo>
                  <a:pt x="1295" y="3205"/>
                </a:lnTo>
                <a:lnTo>
                  <a:pt x="1266" y="3181"/>
                </a:lnTo>
                <a:lnTo>
                  <a:pt x="1241" y="3154"/>
                </a:lnTo>
                <a:lnTo>
                  <a:pt x="1221" y="3123"/>
                </a:lnTo>
                <a:lnTo>
                  <a:pt x="1207" y="3089"/>
                </a:lnTo>
                <a:lnTo>
                  <a:pt x="1175" y="2969"/>
                </a:lnTo>
                <a:lnTo>
                  <a:pt x="1168" y="2957"/>
                </a:lnTo>
                <a:lnTo>
                  <a:pt x="1159" y="2945"/>
                </a:lnTo>
                <a:lnTo>
                  <a:pt x="1147" y="2934"/>
                </a:lnTo>
                <a:lnTo>
                  <a:pt x="1134" y="2926"/>
                </a:lnTo>
                <a:lnTo>
                  <a:pt x="1130" y="2925"/>
                </a:lnTo>
                <a:lnTo>
                  <a:pt x="1023" y="2880"/>
                </a:lnTo>
                <a:lnTo>
                  <a:pt x="1014" y="2877"/>
                </a:lnTo>
                <a:lnTo>
                  <a:pt x="997" y="2875"/>
                </a:lnTo>
                <a:lnTo>
                  <a:pt x="983" y="2877"/>
                </a:lnTo>
                <a:lnTo>
                  <a:pt x="972" y="2878"/>
                </a:lnTo>
                <a:lnTo>
                  <a:pt x="966" y="2881"/>
                </a:lnTo>
                <a:lnTo>
                  <a:pt x="872" y="2935"/>
                </a:lnTo>
                <a:lnTo>
                  <a:pt x="841" y="2949"/>
                </a:lnTo>
                <a:lnTo>
                  <a:pt x="808" y="2957"/>
                </a:lnTo>
                <a:lnTo>
                  <a:pt x="774" y="2960"/>
                </a:lnTo>
                <a:lnTo>
                  <a:pt x="734" y="2955"/>
                </a:lnTo>
                <a:lnTo>
                  <a:pt x="695" y="2945"/>
                </a:lnTo>
                <a:lnTo>
                  <a:pt x="661" y="2926"/>
                </a:lnTo>
                <a:lnTo>
                  <a:pt x="631" y="2903"/>
                </a:lnTo>
                <a:lnTo>
                  <a:pt x="326" y="2598"/>
                </a:lnTo>
                <a:lnTo>
                  <a:pt x="303" y="2569"/>
                </a:lnTo>
                <a:lnTo>
                  <a:pt x="286" y="2536"/>
                </a:lnTo>
                <a:lnTo>
                  <a:pt x="274" y="2501"/>
                </a:lnTo>
                <a:lnTo>
                  <a:pt x="269" y="2463"/>
                </a:lnTo>
                <a:lnTo>
                  <a:pt x="270" y="2426"/>
                </a:lnTo>
                <a:lnTo>
                  <a:pt x="278" y="2391"/>
                </a:lnTo>
                <a:lnTo>
                  <a:pt x="294" y="2357"/>
                </a:lnTo>
                <a:lnTo>
                  <a:pt x="349" y="2259"/>
                </a:lnTo>
                <a:lnTo>
                  <a:pt x="354" y="2245"/>
                </a:lnTo>
                <a:lnTo>
                  <a:pt x="355" y="2230"/>
                </a:lnTo>
                <a:lnTo>
                  <a:pt x="355" y="2213"/>
                </a:lnTo>
                <a:lnTo>
                  <a:pt x="352" y="2200"/>
                </a:lnTo>
                <a:lnTo>
                  <a:pt x="349" y="2196"/>
                </a:lnTo>
                <a:lnTo>
                  <a:pt x="312" y="2105"/>
                </a:lnTo>
                <a:lnTo>
                  <a:pt x="306" y="2092"/>
                </a:lnTo>
                <a:lnTo>
                  <a:pt x="294" y="2080"/>
                </a:lnTo>
                <a:lnTo>
                  <a:pt x="281" y="2071"/>
                </a:lnTo>
                <a:lnTo>
                  <a:pt x="269" y="2064"/>
                </a:lnTo>
                <a:lnTo>
                  <a:pt x="147" y="2030"/>
                </a:lnTo>
                <a:lnTo>
                  <a:pt x="113" y="2016"/>
                </a:lnTo>
                <a:lnTo>
                  <a:pt x="82" y="1998"/>
                </a:lnTo>
                <a:lnTo>
                  <a:pt x="54" y="1971"/>
                </a:lnTo>
                <a:lnTo>
                  <a:pt x="31" y="1942"/>
                </a:lnTo>
                <a:lnTo>
                  <a:pt x="14" y="1910"/>
                </a:lnTo>
                <a:lnTo>
                  <a:pt x="3" y="1874"/>
                </a:lnTo>
                <a:lnTo>
                  <a:pt x="0" y="1837"/>
                </a:lnTo>
                <a:lnTo>
                  <a:pt x="0" y="1407"/>
                </a:lnTo>
                <a:lnTo>
                  <a:pt x="3" y="1370"/>
                </a:lnTo>
                <a:lnTo>
                  <a:pt x="14" y="1334"/>
                </a:lnTo>
                <a:lnTo>
                  <a:pt x="31" y="1302"/>
                </a:lnTo>
                <a:lnTo>
                  <a:pt x="54" y="1271"/>
                </a:lnTo>
                <a:lnTo>
                  <a:pt x="82" y="1246"/>
                </a:lnTo>
                <a:lnTo>
                  <a:pt x="113" y="1226"/>
                </a:lnTo>
                <a:lnTo>
                  <a:pt x="147" y="1213"/>
                </a:lnTo>
                <a:lnTo>
                  <a:pt x="260" y="1181"/>
                </a:lnTo>
                <a:lnTo>
                  <a:pt x="270" y="1170"/>
                </a:lnTo>
                <a:lnTo>
                  <a:pt x="284" y="1155"/>
                </a:lnTo>
                <a:lnTo>
                  <a:pt x="298" y="1134"/>
                </a:lnTo>
                <a:lnTo>
                  <a:pt x="312" y="1114"/>
                </a:lnTo>
                <a:lnTo>
                  <a:pt x="326" y="1093"/>
                </a:lnTo>
                <a:lnTo>
                  <a:pt x="337" y="1073"/>
                </a:lnTo>
                <a:lnTo>
                  <a:pt x="346" y="1056"/>
                </a:lnTo>
                <a:lnTo>
                  <a:pt x="349" y="1043"/>
                </a:lnTo>
                <a:lnTo>
                  <a:pt x="349" y="1026"/>
                </a:lnTo>
                <a:lnTo>
                  <a:pt x="348" y="1009"/>
                </a:lnTo>
                <a:lnTo>
                  <a:pt x="343" y="997"/>
                </a:lnTo>
                <a:lnTo>
                  <a:pt x="283" y="890"/>
                </a:lnTo>
                <a:lnTo>
                  <a:pt x="267" y="856"/>
                </a:lnTo>
                <a:lnTo>
                  <a:pt x="260" y="819"/>
                </a:lnTo>
                <a:lnTo>
                  <a:pt x="258" y="782"/>
                </a:lnTo>
                <a:lnTo>
                  <a:pt x="263" y="746"/>
                </a:lnTo>
                <a:lnTo>
                  <a:pt x="275" y="711"/>
                </a:lnTo>
                <a:lnTo>
                  <a:pt x="292" y="678"/>
                </a:lnTo>
                <a:lnTo>
                  <a:pt x="315" y="649"/>
                </a:lnTo>
                <a:lnTo>
                  <a:pt x="620" y="344"/>
                </a:lnTo>
                <a:lnTo>
                  <a:pt x="649" y="319"/>
                </a:lnTo>
                <a:lnTo>
                  <a:pt x="685" y="302"/>
                </a:lnTo>
                <a:lnTo>
                  <a:pt x="723" y="291"/>
                </a:lnTo>
                <a:lnTo>
                  <a:pt x="763" y="287"/>
                </a:lnTo>
                <a:lnTo>
                  <a:pt x="797" y="290"/>
                </a:lnTo>
                <a:lnTo>
                  <a:pt x="830" y="297"/>
                </a:lnTo>
                <a:lnTo>
                  <a:pt x="861" y="311"/>
                </a:lnTo>
                <a:lnTo>
                  <a:pt x="957" y="367"/>
                </a:lnTo>
                <a:lnTo>
                  <a:pt x="964" y="369"/>
                </a:lnTo>
                <a:lnTo>
                  <a:pt x="974" y="372"/>
                </a:lnTo>
                <a:lnTo>
                  <a:pt x="988" y="372"/>
                </a:lnTo>
                <a:lnTo>
                  <a:pt x="1005" y="370"/>
                </a:lnTo>
                <a:lnTo>
                  <a:pt x="1014" y="369"/>
                </a:lnTo>
                <a:lnTo>
                  <a:pt x="1018" y="366"/>
                </a:lnTo>
                <a:lnTo>
                  <a:pt x="1133" y="318"/>
                </a:lnTo>
                <a:lnTo>
                  <a:pt x="1144" y="311"/>
                </a:lnTo>
                <a:lnTo>
                  <a:pt x="1156" y="299"/>
                </a:lnTo>
                <a:lnTo>
                  <a:pt x="1167" y="287"/>
                </a:lnTo>
                <a:lnTo>
                  <a:pt x="1173" y="274"/>
                </a:lnTo>
                <a:lnTo>
                  <a:pt x="1207" y="147"/>
                </a:lnTo>
                <a:lnTo>
                  <a:pt x="1221" y="113"/>
                </a:lnTo>
                <a:lnTo>
                  <a:pt x="1241" y="82"/>
                </a:lnTo>
                <a:lnTo>
                  <a:pt x="1266" y="55"/>
                </a:lnTo>
                <a:lnTo>
                  <a:pt x="1295" y="33"/>
                </a:lnTo>
                <a:lnTo>
                  <a:pt x="1328" y="16"/>
                </a:lnTo>
                <a:lnTo>
                  <a:pt x="1363" y="5"/>
                </a:lnTo>
                <a:lnTo>
                  <a:pt x="1400" y="0"/>
                </a:lnTo>
                <a:close/>
              </a:path>
            </a:pathLst>
          </a:custGeom>
          <a:solidFill>
            <a:schemeClr val="bg1"/>
          </a:solidFill>
          <a:ln w="0">
            <a:noFill/>
            <a:prstDash val="solid"/>
            <a:round/>
          </a:ln>
        </p:spPr>
        <p:txBody>
          <a:bodyPr vert="horz" wrap="square" lIns="101600" tIns="50800" rIns="101600" bIns="50800" numCol="1" anchor="t" anchorCtr="0" compatLnSpc="1"/>
          <a:lstStyle/>
          <a:p>
            <a:endParaRPr lang="ru-RU" sz="1560">
              <a:solidFill>
                <a:schemeClr val="bg1"/>
              </a:solidFill>
              <a:cs typeface="+mn-ea"/>
              <a:sym typeface="+mn-lt"/>
            </a:endParaRPr>
          </a:p>
        </p:txBody>
      </p:sp>
      <p:sp>
        <p:nvSpPr>
          <p:cNvPr id="40" name="Freeform 631"/>
          <p:cNvSpPr>
            <a:spLocks noEditPoints="1"/>
          </p:cNvSpPr>
          <p:nvPr/>
        </p:nvSpPr>
        <p:spPr bwMode="auto">
          <a:xfrm>
            <a:off x="9120093" y="3525146"/>
            <a:ext cx="265948" cy="266453"/>
          </a:xfrm>
          <a:custGeom>
            <a:avLst/>
            <a:gdLst>
              <a:gd name="T0" fmla="*/ 869 w 2110"/>
              <a:gd name="T1" fmla="*/ 543 h 2112"/>
              <a:gd name="T2" fmla="*/ 655 w 2110"/>
              <a:gd name="T3" fmla="*/ 685 h 2112"/>
              <a:gd name="T4" fmla="*/ 530 w 2110"/>
              <a:gd name="T5" fmla="*/ 911 h 2112"/>
              <a:gd name="T6" fmla="*/ 524 w 2110"/>
              <a:gd name="T7" fmla="*/ 1179 h 2112"/>
              <a:gd name="T8" fmla="*/ 641 w 2110"/>
              <a:gd name="T9" fmla="*/ 1409 h 2112"/>
              <a:gd name="T10" fmla="*/ 848 w 2110"/>
              <a:gd name="T11" fmla="*/ 1559 h 2112"/>
              <a:gd name="T12" fmla="*/ 1113 w 2110"/>
              <a:gd name="T13" fmla="*/ 1596 h 2112"/>
              <a:gd name="T14" fmla="*/ 1357 w 2110"/>
              <a:gd name="T15" fmla="*/ 1508 h 2112"/>
              <a:gd name="T16" fmla="*/ 1530 w 2110"/>
              <a:gd name="T17" fmla="*/ 1321 h 2112"/>
              <a:gd name="T18" fmla="*/ 1600 w 2110"/>
              <a:gd name="T19" fmla="*/ 1066 h 2112"/>
              <a:gd name="T20" fmla="*/ 1541 w 2110"/>
              <a:gd name="T21" fmla="*/ 809 h 2112"/>
              <a:gd name="T22" fmla="*/ 1374 w 2110"/>
              <a:gd name="T23" fmla="*/ 614 h 2112"/>
              <a:gd name="T24" fmla="*/ 1134 w 2110"/>
              <a:gd name="T25" fmla="*/ 516 h 2112"/>
              <a:gd name="T26" fmla="*/ 1247 w 2110"/>
              <a:gd name="T27" fmla="*/ 10 h 2112"/>
              <a:gd name="T28" fmla="*/ 1317 w 2110"/>
              <a:gd name="T29" fmla="*/ 148 h 2112"/>
              <a:gd name="T30" fmla="*/ 1383 w 2110"/>
              <a:gd name="T31" fmla="*/ 224 h 2112"/>
              <a:gd name="T32" fmla="*/ 1528 w 2110"/>
              <a:gd name="T33" fmla="*/ 261 h 2112"/>
              <a:gd name="T34" fmla="*/ 1660 w 2110"/>
              <a:gd name="T35" fmla="*/ 207 h 2112"/>
              <a:gd name="T36" fmla="*/ 1918 w 2110"/>
              <a:gd name="T37" fmla="*/ 442 h 2112"/>
              <a:gd name="T38" fmla="*/ 1935 w 2110"/>
              <a:gd name="T39" fmla="*/ 515 h 2112"/>
              <a:gd name="T40" fmla="*/ 1872 w 2110"/>
              <a:gd name="T41" fmla="*/ 656 h 2112"/>
              <a:gd name="T42" fmla="*/ 1912 w 2110"/>
              <a:gd name="T43" fmla="*/ 784 h 2112"/>
              <a:gd name="T44" fmla="*/ 2057 w 2110"/>
              <a:gd name="T45" fmla="*/ 857 h 2112"/>
              <a:gd name="T46" fmla="*/ 2110 w 2110"/>
              <a:gd name="T47" fmla="*/ 929 h 2112"/>
              <a:gd name="T48" fmla="*/ 2069 w 2110"/>
              <a:gd name="T49" fmla="*/ 1287 h 2112"/>
              <a:gd name="T50" fmla="*/ 1918 w 2110"/>
              <a:gd name="T51" fmla="*/ 1344 h 2112"/>
              <a:gd name="T52" fmla="*/ 1853 w 2110"/>
              <a:gd name="T53" fmla="*/ 1473 h 2112"/>
              <a:gd name="T54" fmla="*/ 1899 w 2110"/>
              <a:gd name="T55" fmla="*/ 1620 h 2112"/>
              <a:gd name="T56" fmla="*/ 1898 w 2110"/>
              <a:gd name="T57" fmla="*/ 1694 h 2112"/>
              <a:gd name="T58" fmla="*/ 1638 w 2110"/>
              <a:gd name="T59" fmla="*/ 1932 h 2112"/>
              <a:gd name="T60" fmla="*/ 1515 w 2110"/>
              <a:gd name="T61" fmla="*/ 1884 h 2112"/>
              <a:gd name="T62" fmla="*/ 1414 w 2110"/>
              <a:gd name="T63" fmla="*/ 1878 h 2112"/>
              <a:gd name="T64" fmla="*/ 1290 w 2110"/>
              <a:gd name="T65" fmla="*/ 1954 h 2112"/>
              <a:gd name="T66" fmla="*/ 1227 w 2110"/>
              <a:gd name="T67" fmla="*/ 2096 h 2112"/>
              <a:gd name="T68" fmla="*/ 862 w 2110"/>
              <a:gd name="T69" fmla="*/ 2101 h 2112"/>
              <a:gd name="T70" fmla="*/ 794 w 2110"/>
              <a:gd name="T71" fmla="*/ 1966 h 2112"/>
              <a:gd name="T72" fmla="*/ 728 w 2110"/>
              <a:gd name="T73" fmla="*/ 1892 h 2112"/>
              <a:gd name="T74" fmla="*/ 581 w 2110"/>
              <a:gd name="T75" fmla="*/ 1853 h 2112"/>
              <a:gd name="T76" fmla="*/ 456 w 2110"/>
              <a:gd name="T77" fmla="*/ 1906 h 2112"/>
              <a:gd name="T78" fmla="*/ 198 w 2110"/>
              <a:gd name="T79" fmla="*/ 1669 h 2112"/>
              <a:gd name="T80" fmla="*/ 181 w 2110"/>
              <a:gd name="T81" fmla="*/ 1598 h 2112"/>
              <a:gd name="T82" fmla="*/ 241 w 2110"/>
              <a:gd name="T83" fmla="*/ 1465 h 2112"/>
              <a:gd name="T84" fmla="*/ 198 w 2110"/>
              <a:gd name="T85" fmla="*/ 1330 h 2112"/>
              <a:gd name="T86" fmla="*/ 53 w 2110"/>
              <a:gd name="T87" fmla="*/ 1257 h 2112"/>
              <a:gd name="T88" fmla="*/ 0 w 2110"/>
              <a:gd name="T89" fmla="*/ 1186 h 2112"/>
              <a:gd name="T90" fmla="*/ 40 w 2110"/>
              <a:gd name="T91" fmla="*/ 827 h 2112"/>
              <a:gd name="T92" fmla="*/ 176 w 2110"/>
              <a:gd name="T93" fmla="*/ 775 h 2112"/>
              <a:gd name="T94" fmla="*/ 235 w 2110"/>
              <a:gd name="T95" fmla="*/ 693 h 2112"/>
              <a:gd name="T96" fmla="*/ 250 w 2110"/>
              <a:gd name="T97" fmla="*/ 601 h 2112"/>
              <a:gd name="T98" fmla="*/ 193 w 2110"/>
              <a:gd name="T99" fmla="*/ 467 h 2112"/>
              <a:gd name="T100" fmla="*/ 430 w 2110"/>
              <a:gd name="T101" fmla="*/ 209 h 2112"/>
              <a:gd name="T102" fmla="*/ 501 w 2110"/>
              <a:gd name="T103" fmla="*/ 191 h 2112"/>
              <a:gd name="T104" fmla="*/ 634 w 2110"/>
              <a:gd name="T105" fmla="*/ 250 h 2112"/>
              <a:gd name="T106" fmla="*/ 782 w 2110"/>
              <a:gd name="T107" fmla="*/ 201 h 2112"/>
              <a:gd name="T108" fmla="*/ 855 w 2110"/>
              <a:gd name="T109" fmla="*/ 52 h 2112"/>
              <a:gd name="T110" fmla="*/ 927 w 2110"/>
              <a:gd name="T111" fmla="*/ 0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10" h="2112">
                <a:moveTo>
                  <a:pt x="1065" y="510"/>
                </a:moveTo>
                <a:lnTo>
                  <a:pt x="997" y="513"/>
                </a:lnTo>
                <a:lnTo>
                  <a:pt x="932" y="524"/>
                </a:lnTo>
                <a:lnTo>
                  <a:pt x="869" y="543"/>
                </a:lnTo>
                <a:lnTo>
                  <a:pt x="808" y="569"/>
                </a:lnTo>
                <a:lnTo>
                  <a:pt x="753" y="601"/>
                </a:lnTo>
                <a:lnTo>
                  <a:pt x="702" y="640"/>
                </a:lnTo>
                <a:lnTo>
                  <a:pt x="655" y="685"/>
                </a:lnTo>
                <a:lnTo>
                  <a:pt x="614" y="735"/>
                </a:lnTo>
                <a:lnTo>
                  <a:pt x="580" y="790"/>
                </a:lnTo>
                <a:lnTo>
                  <a:pt x="552" y="849"/>
                </a:lnTo>
                <a:lnTo>
                  <a:pt x="530" y="911"/>
                </a:lnTo>
                <a:lnTo>
                  <a:pt x="516" y="976"/>
                </a:lnTo>
                <a:lnTo>
                  <a:pt x="510" y="1044"/>
                </a:lnTo>
                <a:lnTo>
                  <a:pt x="513" y="1114"/>
                </a:lnTo>
                <a:lnTo>
                  <a:pt x="524" y="1179"/>
                </a:lnTo>
                <a:lnTo>
                  <a:pt x="544" y="1242"/>
                </a:lnTo>
                <a:lnTo>
                  <a:pt x="569" y="1302"/>
                </a:lnTo>
                <a:lnTo>
                  <a:pt x="603" y="1358"/>
                </a:lnTo>
                <a:lnTo>
                  <a:pt x="641" y="1409"/>
                </a:lnTo>
                <a:lnTo>
                  <a:pt x="685" y="1456"/>
                </a:lnTo>
                <a:lnTo>
                  <a:pt x="736" y="1496"/>
                </a:lnTo>
                <a:lnTo>
                  <a:pt x="790" y="1531"/>
                </a:lnTo>
                <a:lnTo>
                  <a:pt x="848" y="1559"/>
                </a:lnTo>
                <a:lnTo>
                  <a:pt x="910" y="1581"/>
                </a:lnTo>
                <a:lnTo>
                  <a:pt x="975" y="1595"/>
                </a:lnTo>
                <a:lnTo>
                  <a:pt x="1045" y="1599"/>
                </a:lnTo>
                <a:lnTo>
                  <a:pt x="1113" y="1596"/>
                </a:lnTo>
                <a:lnTo>
                  <a:pt x="1179" y="1585"/>
                </a:lnTo>
                <a:lnTo>
                  <a:pt x="1241" y="1567"/>
                </a:lnTo>
                <a:lnTo>
                  <a:pt x="1301" y="1541"/>
                </a:lnTo>
                <a:lnTo>
                  <a:pt x="1357" y="1508"/>
                </a:lnTo>
                <a:lnTo>
                  <a:pt x="1408" y="1469"/>
                </a:lnTo>
                <a:lnTo>
                  <a:pt x="1454" y="1425"/>
                </a:lnTo>
                <a:lnTo>
                  <a:pt x="1496" y="1375"/>
                </a:lnTo>
                <a:lnTo>
                  <a:pt x="1530" y="1321"/>
                </a:lnTo>
                <a:lnTo>
                  <a:pt x="1558" y="1262"/>
                </a:lnTo>
                <a:lnTo>
                  <a:pt x="1579" y="1200"/>
                </a:lnTo>
                <a:lnTo>
                  <a:pt x="1593" y="1134"/>
                </a:lnTo>
                <a:lnTo>
                  <a:pt x="1600" y="1066"/>
                </a:lnTo>
                <a:lnTo>
                  <a:pt x="1596" y="998"/>
                </a:lnTo>
                <a:lnTo>
                  <a:pt x="1586" y="931"/>
                </a:lnTo>
                <a:lnTo>
                  <a:pt x="1566" y="868"/>
                </a:lnTo>
                <a:lnTo>
                  <a:pt x="1541" y="809"/>
                </a:lnTo>
                <a:lnTo>
                  <a:pt x="1507" y="753"/>
                </a:lnTo>
                <a:lnTo>
                  <a:pt x="1468" y="702"/>
                </a:lnTo>
                <a:lnTo>
                  <a:pt x="1425" y="656"/>
                </a:lnTo>
                <a:lnTo>
                  <a:pt x="1374" y="614"/>
                </a:lnTo>
                <a:lnTo>
                  <a:pt x="1320" y="580"/>
                </a:lnTo>
                <a:lnTo>
                  <a:pt x="1261" y="550"/>
                </a:lnTo>
                <a:lnTo>
                  <a:pt x="1199" y="530"/>
                </a:lnTo>
                <a:lnTo>
                  <a:pt x="1134" y="516"/>
                </a:lnTo>
                <a:lnTo>
                  <a:pt x="1065" y="510"/>
                </a:lnTo>
                <a:close/>
                <a:moveTo>
                  <a:pt x="927" y="0"/>
                </a:moveTo>
                <a:lnTo>
                  <a:pt x="1224" y="6"/>
                </a:lnTo>
                <a:lnTo>
                  <a:pt x="1247" y="10"/>
                </a:lnTo>
                <a:lnTo>
                  <a:pt x="1267" y="23"/>
                </a:lnTo>
                <a:lnTo>
                  <a:pt x="1284" y="40"/>
                </a:lnTo>
                <a:lnTo>
                  <a:pt x="1294" y="62"/>
                </a:lnTo>
                <a:lnTo>
                  <a:pt x="1317" y="148"/>
                </a:lnTo>
                <a:lnTo>
                  <a:pt x="1326" y="171"/>
                </a:lnTo>
                <a:lnTo>
                  <a:pt x="1341" y="193"/>
                </a:lnTo>
                <a:lnTo>
                  <a:pt x="1362" y="212"/>
                </a:lnTo>
                <a:lnTo>
                  <a:pt x="1383" y="224"/>
                </a:lnTo>
                <a:lnTo>
                  <a:pt x="1453" y="255"/>
                </a:lnTo>
                <a:lnTo>
                  <a:pt x="1476" y="263"/>
                </a:lnTo>
                <a:lnTo>
                  <a:pt x="1502" y="264"/>
                </a:lnTo>
                <a:lnTo>
                  <a:pt x="1528" y="261"/>
                </a:lnTo>
                <a:lnTo>
                  <a:pt x="1552" y="253"/>
                </a:lnTo>
                <a:lnTo>
                  <a:pt x="1624" y="215"/>
                </a:lnTo>
                <a:lnTo>
                  <a:pt x="1641" y="209"/>
                </a:lnTo>
                <a:lnTo>
                  <a:pt x="1660" y="207"/>
                </a:lnTo>
                <a:lnTo>
                  <a:pt x="1680" y="209"/>
                </a:lnTo>
                <a:lnTo>
                  <a:pt x="1697" y="216"/>
                </a:lnTo>
                <a:lnTo>
                  <a:pt x="1712" y="229"/>
                </a:lnTo>
                <a:lnTo>
                  <a:pt x="1918" y="442"/>
                </a:lnTo>
                <a:lnTo>
                  <a:pt x="1929" y="458"/>
                </a:lnTo>
                <a:lnTo>
                  <a:pt x="1935" y="476"/>
                </a:lnTo>
                <a:lnTo>
                  <a:pt x="1938" y="495"/>
                </a:lnTo>
                <a:lnTo>
                  <a:pt x="1935" y="515"/>
                </a:lnTo>
                <a:lnTo>
                  <a:pt x="1929" y="532"/>
                </a:lnTo>
                <a:lnTo>
                  <a:pt x="1884" y="606"/>
                </a:lnTo>
                <a:lnTo>
                  <a:pt x="1875" y="629"/>
                </a:lnTo>
                <a:lnTo>
                  <a:pt x="1872" y="656"/>
                </a:lnTo>
                <a:lnTo>
                  <a:pt x="1872" y="682"/>
                </a:lnTo>
                <a:lnTo>
                  <a:pt x="1879" y="705"/>
                </a:lnTo>
                <a:lnTo>
                  <a:pt x="1901" y="762"/>
                </a:lnTo>
                <a:lnTo>
                  <a:pt x="1912" y="784"/>
                </a:lnTo>
                <a:lnTo>
                  <a:pt x="1929" y="806"/>
                </a:lnTo>
                <a:lnTo>
                  <a:pt x="1950" y="821"/>
                </a:lnTo>
                <a:lnTo>
                  <a:pt x="1972" y="832"/>
                </a:lnTo>
                <a:lnTo>
                  <a:pt x="2057" y="857"/>
                </a:lnTo>
                <a:lnTo>
                  <a:pt x="2077" y="868"/>
                </a:lnTo>
                <a:lnTo>
                  <a:pt x="2094" y="885"/>
                </a:lnTo>
                <a:lnTo>
                  <a:pt x="2105" y="906"/>
                </a:lnTo>
                <a:lnTo>
                  <a:pt x="2110" y="929"/>
                </a:lnTo>
                <a:lnTo>
                  <a:pt x="2103" y="1227"/>
                </a:lnTo>
                <a:lnTo>
                  <a:pt x="2099" y="1250"/>
                </a:lnTo>
                <a:lnTo>
                  <a:pt x="2086" y="1271"/>
                </a:lnTo>
                <a:lnTo>
                  <a:pt x="2069" y="1287"/>
                </a:lnTo>
                <a:lnTo>
                  <a:pt x="2048" y="1298"/>
                </a:lnTo>
                <a:lnTo>
                  <a:pt x="1963" y="1319"/>
                </a:lnTo>
                <a:lnTo>
                  <a:pt x="1940" y="1329"/>
                </a:lnTo>
                <a:lnTo>
                  <a:pt x="1918" y="1344"/>
                </a:lnTo>
                <a:lnTo>
                  <a:pt x="1901" y="1364"/>
                </a:lnTo>
                <a:lnTo>
                  <a:pt x="1889" y="1386"/>
                </a:lnTo>
                <a:lnTo>
                  <a:pt x="1861" y="1449"/>
                </a:lnTo>
                <a:lnTo>
                  <a:pt x="1853" y="1473"/>
                </a:lnTo>
                <a:lnTo>
                  <a:pt x="1850" y="1500"/>
                </a:lnTo>
                <a:lnTo>
                  <a:pt x="1853" y="1527"/>
                </a:lnTo>
                <a:lnTo>
                  <a:pt x="1862" y="1550"/>
                </a:lnTo>
                <a:lnTo>
                  <a:pt x="1899" y="1620"/>
                </a:lnTo>
                <a:lnTo>
                  <a:pt x="1906" y="1637"/>
                </a:lnTo>
                <a:lnTo>
                  <a:pt x="1907" y="1657"/>
                </a:lnTo>
                <a:lnTo>
                  <a:pt x="1904" y="1675"/>
                </a:lnTo>
                <a:lnTo>
                  <a:pt x="1898" y="1694"/>
                </a:lnTo>
                <a:lnTo>
                  <a:pt x="1885" y="1708"/>
                </a:lnTo>
                <a:lnTo>
                  <a:pt x="1672" y="1915"/>
                </a:lnTo>
                <a:lnTo>
                  <a:pt x="1657" y="1926"/>
                </a:lnTo>
                <a:lnTo>
                  <a:pt x="1638" y="1932"/>
                </a:lnTo>
                <a:lnTo>
                  <a:pt x="1620" y="1934"/>
                </a:lnTo>
                <a:lnTo>
                  <a:pt x="1600" y="1932"/>
                </a:lnTo>
                <a:lnTo>
                  <a:pt x="1583" y="1924"/>
                </a:lnTo>
                <a:lnTo>
                  <a:pt x="1515" y="1884"/>
                </a:lnTo>
                <a:lnTo>
                  <a:pt x="1491" y="1875"/>
                </a:lnTo>
                <a:lnTo>
                  <a:pt x="1465" y="1870"/>
                </a:lnTo>
                <a:lnTo>
                  <a:pt x="1439" y="1872"/>
                </a:lnTo>
                <a:lnTo>
                  <a:pt x="1414" y="1878"/>
                </a:lnTo>
                <a:lnTo>
                  <a:pt x="1349" y="1904"/>
                </a:lnTo>
                <a:lnTo>
                  <a:pt x="1326" y="1915"/>
                </a:lnTo>
                <a:lnTo>
                  <a:pt x="1306" y="1932"/>
                </a:lnTo>
                <a:lnTo>
                  <a:pt x="1290" y="1954"/>
                </a:lnTo>
                <a:lnTo>
                  <a:pt x="1280" y="1977"/>
                </a:lnTo>
                <a:lnTo>
                  <a:pt x="1255" y="2057"/>
                </a:lnTo>
                <a:lnTo>
                  <a:pt x="1244" y="2079"/>
                </a:lnTo>
                <a:lnTo>
                  <a:pt x="1227" y="2096"/>
                </a:lnTo>
                <a:lnTo>
                  <a:pt x="1205" y="2107"/>
                </a:lnTo>
                <a:lnTo>
                  <a:pt x="1182" y="2112"/>
                </a:lnTo>
                <a:lnTo>
                  <a:pt x="886" y="2105"/>
                </a:lnTo>
                <a:lnTo>
                  <a:pt x="862" y="2101"/>
                </a:lnTo>
                <a:lnTo>
                  <a:pt x="842" y="2088"/>
                </a:lnTo>
                <a:lnTo>
                  <a:pt x="825" y="2071"/>
                </a:lnTo>
                <a:lnTo>
                  <a:pt x="816" y="2050"/>
                </a:lnTo>
                <a:lnTo>
                  <a:pt x="794" y="1966"/>
                </a:lnTo>
                <a:lnTo>
                  <a:pt x="785" y="1944"/>
                </a:lnTo>
                <a:lnTo>
                  <a:pt x="770" y="1923"/>
                </a:lnTo>
                <a:lnTo>
                  <a:pt x="750" y="1904"/>
                </a:lnTo>
                <a:lnTo>
                  <a:pt x="728" y="1892"/>
                </a:lnTo>
                <a:lnTo>
                  <a:pt x="657" y="1861"/>
                </a:lnTo>
                <a:lnTo>
                  <a:pt x="634" y="1853"/>
                </a:lnTo>
                <a:lnTo>
                  <a:pt x="607" y="1850"/>
                </a:lnTo>
                <a:lnTo>
                  <a:pt x="581" y="1853"/>
                </a:lnTo>
                <a:lnTo>
                  <a:pt x="558" y="1862"/>
                </a:lnTo>
                <a:lnTo>
                  <a:pt x="491" y="1898"/>
                </a:lnTo>
                <a:lnTo>
                  <a:pt x="474" y="1904"/>
                </a:lnTo>
                <a:lnTo>
                  <a:pt x="456" y="1906"/>
                </a:lnTo>
                <a:lnTo>
                  <a:pt x="436" y="1903"/>
                </a:lnTo>
                <a:lnTo>
                  <a:pt x="419" y="1895"/>
                </a:lnTo>
                <a:lnTo>
                  <a:pt x="403" y="1884"/>
                </a:lnTo>
                <a:lnTo>
                  <a:pt x="198" y="1669"/>
                </a:lnTo>
                <a:lnTo>
                  <a:pt x="187" y="1654"/>
                </a:lnTo>
                <a:lnTo>
                  <a:pt x="181" y="1637"/>
                </a:lnTo>
                <a:lnTo>
                  <a:pt x="178" y="1616"/>
                </a:lnTo>
                <a:lnTo>
                  <a:pt x="181" y="1598"/>
                </a:lnTo>
                <a:lnTo>
                  <a:pt x="187" y="1581"/>
                </a:lnTo>
                <a:lnTo>
                  <a:pt x="227" y="1513"/>
                </a:lnTo>
                <a:lnTo>
                  <a:pt x="236" y="1491"/>
                </a:lnTo>
                <a:lnTo>
                  <a:pt x="241" y="1465"/>
                </a:lnTo>
                <a:lnTo>
                  <a:pt x="240" y="1437"/>
                </a:lnTo>
                <a:lnTo>
                  <a:pt x="233" y="1414"/>
                </a:lnTo>
                <a:lnTo>
                  <a:pt x="209" y="1352"/>
                </a:lnTo>
                <a:lnTo>
                  <a:pt x="198" y="1330"/>
                </a:lnTo>
                <a:lnTo>
                  <a:pt x="181" y="1310"/>
                </a:lnTo>
                <a:lnTo>
                  <a:pt x="159" y="1293"/>
                </a:lnTo>
                <a:lnTo>
                  <a:pt x="138" y="1284"/>
                </a:lnTo>
                <a:lnTo>
                  <a:pt x="53" y="1257"/>
                </a:lnTo>
                <a:lnTo>
                  <a:pt x="32" y="1247"/>
                </a:lnTo>
                <a:lnTo>
                  <a:pt x="15" y="1230"/>
                </a:lnTo>
                <a:lnTo>
                  <a:pt x="5" y="1210"/>
                </a:lnTo>
                <a:lnTo>
                  <a:pt x="0" y="1186"/>
                </a:lnTo>
                <a:lnTo>
                  <a:pt x="6" y="888"/>
                </a:lnTo>
                <a:lnTo>
                  <a:pt x="11" y="865"/>
                </a:lnTo>
                <a:lnTo>
                  <a:pt x="23" y="844"/>
                </a:lnTo>
                <a:lnTo>
                  <a:pt x="40" y="827"/>
                </a:lnTo>
                <a:lnTo>
                  <a:pt x="62" y="818"/>
                </a:lnTo>
                <a:lnTo>
                  <a:pt x="147" y="796"/>
                </a:lnTo>
                <a:lnTo>
                  <a:pt x="161" y="789"/>
                </a:lnTo>
                <a:lnTo>
                  <a:pt x="176" y="775"/>
                </a:lnTo>
                <a:lnTo>
                  <a:pt x="193" y="755"/>
                </a:lnTo>
                <a:lnTo>
                  <a:pt x="209" y="733"/>
                </a:lnTo>
                <a:lnTo>
                  <a:pt x="224" y="711"/>
                </a:lnTo>
                <a:lnTo>
                  <a:pt x="235" y="693"/>
                </a:lnTo>
                <a:lnTo>
                  <a:pt x="244" y="677"/>
                </a:lnTo>
                <a:lnTo>
                  <a:pt x="250" y="654"/>
                </a:lnTo>
                <a:lnTo>
                  <a:pt x="253" y="628"/>
                </a:lnTo>
                <a:lnTo>
                  <a:pt x="250" y="601"/>
                </a:lnTo>
                <a:lnTo>
                  <a:pt x="241" y="578"/>
                </a:lnTo>
                <a:lnTo>
                  <a:pt x="201" y="502"/>
                </a:lnTo>
                <a:lnTo>
                  <a:pt x="195" y="485"/>
                </a:lnTo>
                <a:lnTo>
                  <a:pt x="193" y="467"/>
                </a:lnTo>
                <a:lnTo>
                  <a:pt x="196" y="447"/>
                </a:lnTo>
                <a:lnTo>
                  <a:pt x="202" y="430"/>
                </a:lnTo>
                <a:lnTo>
                  <a:pt x="215" y="414"/>
                </a:lnTo>
                <a:lnTo>
                  <a:pt x="430" y="209"/>
                </a:lnTo>
                <a:lnTo>
                  <a:pt x="444" y="198"/>
                </a:lnTo>
                <a:lnTo>
                  <a:pt x="462" y="191"/>
                </a:lnTo>
                <a:lnTo>
                  <a:pt x="482" y="188"/>
                </a:lnTo>
                <a:lnTo>
                  <a:pt x="501" y="191"/>
                </a:lnTo>
                <a:lnTo>
                  <a:pt x="518" y="198"/>
                </a:lnTo>
                <a:lnTo>
                  <a:pt x="584" y="238"/>
                </a:lnTo>
                <a:lnTo>
                  <a:pt x="607" y="247"/>
                </a:lnTo>
                <a:lnTo>
                  <a:pt x="634" y="250"/>
                </a:lnTo>
                <a:lnTo>
                  <a:pt x="660" y="249"/>
                </a:lnTo>
                <a:lnTo>
                  <a:pt x="683" y="243"/>
                </a:lnTo>
                <a:lnTo>
                  <a:pt x="759" y="212"/>
                </a:lnTo>
                <a:lnTo>
                  <a:pt x="782" y="201"/>
                </a:lnTo>
                <a:lnTo>
                  <a:pt x="802" y="182"/>
                </a:lnTo>
                <a:lnTo>
                  <a:pt x="819" y="162"/>
                </a:lnTo>
                <a:lnTo>
                  <a:pt x="828" y="139"/>
                </a:lnTo>
                <a:lnTo>
                  <a:pt x="855" y="52"/>
                </a:lnTo>
                <a:lnTo>
                  <a:pt x="865" y="32"/>
                </a:lnTo>
                <a:lnTo>
                  <a:pt x="882" y="15"/>
                </a:lnTo>
                <a:lnTo>
                  <a:pt x="904" y="3"/>
                </a:lnTo>
                <a:lnTo>
                  <a:pt x="927" y="0"/>
                </a:lnTo>
                <a:close/>
              </a:path>
            </a:pathLst>
          </a:custGeom>
          <a:solidFill>
            <a:schemeClr val="bg1"/>
          </a:solidFill>
          <a:ln w="0">
            <a:noFill/>
            <a:prstDash val="solid"/>
            <a:round/>
          </a:ln>
        </p:spPr>
        <p:txBody>
          <a:bodyPr vert="horz" wrap="square" lIns="101600" tIns="50800" rIns="101600" bIns="50800" numCol="1" anchor="t" anchorCtr="0" compatLnSpc="1"/>
          <a:lstStyle/>
          <a:p>
            <a:endParaRPr lang="ru-RU" sz="1560">
              <a:solidFill>
                <a:schemeClr val="bg1"/>
              </a:solidFill>
              <a:cs typeface="+mn-ea"/>
              <a:sym typeface="+mn-lt"/>
            </a:endParaRPr>
          </a:p>
        </p:txBody>
      </p:sp>
      <p:sp>
        <p:nvSpPr>
          <p:cNvPr id="41" name="Freeform 15"/>
          <p:cNvSpPr>
            <a:spLocks noEditPoints="1"/>
          </p:cNvSpPr>
          <p:nvPr/>
        </p:nvSpPr>
        <p:spPr bwMode="auto">
          <a:xfrm>
            <a:off x="10130609" y="2758402"/>
            <a:ext cx="526467" cy="402911"/>
          </a:xfrm>
          <a:custGeom>
            <a:avLst/>
            <a:gdLst>
              <a:gd name="T0" fmla="*/ 2181 w 2472"/>
              <a:gd name="T1" fmla="*/ 0 h 1891"/>
              <a:gd name="T2" fmla="*/ 1891 w 2472"/>
              <a:gd name="T3" fmla="*/ 291 h 1891"/>
              <a:gd name="T4" fmla="*/ 1992 w 2472"/>
              <a:gd name="T5" fmla="*/ 509 h 1891"/>
              <a:gd name="T6" fmla="*/ 1638 w 2472"/>
              <a:gd name="T7" fmla="*/ 1040 h 1891"/>
              <a:gd name="T8" fmla="*/ 1527 w 2472"/>
              <a:gd name="T9" fmla="*/ 1018 h 1891"/>
              <a:gd name="T10" fmla="*/ 1271 w 2472"/>
              <a:gd name="T11" fmla="*/ 1172 h 1891"/>
              <a:gd name="T12" fmla="*/ 1070 w 2472"/>
              <a:gd name="T13" fmla="*/ 1051 h 1891"/>
              <a:gd name="T14" fmla="*/ 1090 w 2472"/>
              <a:gd name="T15" fmla="*/ 946 h 1891"/>
              <a:gd name="T16" fmla="*/ 799 w 2472"/>
              <a:gd name="T17" fmla="*/ 656 h 1891"/>
              <a:gd name="T18" fmla="*/ 508 w 2472"/>
              <a:gd name="T19" fmla="*/ 946 h 1891"/>
              <a:gd name="T20" fmla="*/ 608 w 2472"/>
              <a:gd name="T21" fmla="*/ 1163 h 1891"/>
              <a:gd name="T22" fmla="*/ 457 w 2472"/>
              <a:gd name="T23" fmla="*/ 1364 h 1891"/>
              <a:gd name="T24" fmla="*/ 290 w 2472"/>
              <a:gd name="T25" fmla="*/ 1309 h 1891"/>
              <a:gd name="T26" fmla="*/ 0 w 2472"/>
              <a:gd name="T27" fmla="*/ 1600 h 1891"/>
              <a:gd name="T28" fmla="*/ 290 w 2472"/>
              <a:gd name="T29" fmla="*/ 1891 h 1891"/>
              <a:gd name="T30" fmla="*/ 579 w 2472"/>
              <a:gd name="T31" fmla="*/ 1600 h 1891"/>
              <a:gd name="T32" fmla="*/ 511 w 2472"/>
              <a:gd name="T33" fmla="*/ 1415 h 1891"/>
              <a:gd name="T34" fmla="*/ 669 w 2472"/>
              <a:gd name="T35" fmla="*/ 1204 h 1891"/>
              <a:gd name="T36" fmla="*/ 799 w 2472"/>
              <a:gd name="T37" fmla="*/ 1236 h 1891"/>
              <a:gd name="T38" fmla="*/ 1035 w 2472"/>
              <a:gd name="T39" fmla="*/ 1115 h 1891"/>
              <a:gd name="T40" fmla="*/ 1244 w 2472"/>
              <a:gd name="T41" fmla="*/ 1241 h 1891"/>
              <a:gd name="T42" fmla="*/ 1235 w 2472"/>
              <a:gd name="T43" fmla="*/ 1309 h 1891"/>
              <a:gd name="T44" fmla="*/ 1527 w 2472"/>
              <a:gd name="T45" fmla="*/ 1600 h 1891"/>
              <a:gd name="T46" fmla="*/ 1818 w 2472"/>
              <a:gd name="T47" fmla="*/ 1309 h 1891"/>
              <a:gd name="T48" fmla="*/ 1700 w 2472"/>
              <a:gd name="T49" fmla="*/ 1077 h 1891"/>
              <a:gd name="T50" fmla="*/ 2052 w 2472"/>
              <a:gd name="T51" fmla="*/ 550 h 1891"/>
              <a:gd name="T52" fmla="*/ 2181 w 2472"/>
              <a:gd name="T53" fmla="*/ 582 h 1891"/>
              <a:gd name="T54" fmla="*/ 2472 w 2472"/>
              <a:gd name="T55" fmla="*/ 291 h 1891"/>
              <a:gd name="T56" fmla="*/ 2181 w 2472"/>
              <a:gd name="T57" fmla="*/ 0 h 1891"/>
              <a:gd name="T58" fmla="*/ 290 w 2472"/>
              <a:gd name="T59" fmla="*/ 1746 h 1891"/>
              <a:gd name="T60" fmla="*/ 145 w 2472"/>
              <a:gd name="T61" fmla="*/ 1600 h 1891"/>
              <a:gd name="T62" fmla="*/ 290 w 2472"/>
              <a:gd name="T63" fmla="*/ 1455 h 1891"/>
              <a:gd name="T64" fmla="*/ 434 w 2472"/>
              <a:gd name="T65" fmla="*/ 1600 h 1891"/>
              <a:gd name="T66" fmla="*/ 290 w 2472"/>
              <a:gd name="T67" fmla="*/ 1746 h 1891"/>
              <a:gd name="T68" fmla="*/ 799 w 2472"/>
              <a:gd name="T69" fmla="*/ 1091 h 1891"/>
              <a:gd name="T70" fmla="*/ 653 w 2472"/>
              <a:gd name="T71" fmla="*/ 946 h 1891"/>
              <a:gd name="T72" fmla="*/ 799 w 2472"/>
              <a:gd name="T73" fmla="*/ 801 h 1891"/>
              <a:gd name="T74" fmla="*/ 945 w 2472"/>
              <a:gd name="T75" fmla="*/ 946 h 1891"/>
              <a:gd name="T76" fmla="*/ 799 w 2472"/>
              <a:gd name="T77" fmla="*/ 1091 h 1891"/>
              <a:gd name="T78" fmla="*/ 1527 w 2472"/>
              <a:gd name="T79" fmla="*/ 1454 h 1891"/>
              <a:gd name="T80" fmla="*/ 1381 w 2472"/>
              <a:gd name="T81" fmla="*/ 1309 h 1891"/>
              <a:gd name="T82" fmla="*/ 1527 w 2472"/>
              <a:gd name="T83" fmla="*/ 1164 h 1891"/>
              <a:gd name="T84" fmla="*/ 1672 w 2472"/>
              <a:gd name="T85" fmla="*/ 1309 h 1891"/>
              <a:gd name="T86" fmla="*/ 1527 w 2472"/>
              <a:gd name="T87" fmla="*/ 1454 h 1891"/>
              <a:gd name="T88" fmla="*/ 2181 w 2472"/>
              <a:gd name="T89" fmla="*/ 436 h 1891"/>
              <a:gd name="T90" fmla="*/ 2037 w 2472"/>
              <a:gd name="T91" fmla="*/ 291 h 1891"/>
              <a:gd name="T92" fmla="*/ 2181 w 2472"/>
              <a:gd name="T93" fmla="*/ 145 h 1891"/>
              <a:gd name="T94" fmla="*/ 2326 w 2472"/>
              <a:gd name="T95" fmla="*/ 291 h 1891"/>
              <a:gd name="T96" fmla="*/ 2181 w 2472"/>
              <a:gd name="T97" fmla="*/ 436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72" h="1891">
                <a:moveTo>
                  <a:pt x="2181" y="0"/>
                </a:moveTo>
                <a:cubicBezTo>
                  <a:pt x="2021" y="0"/>
                  <a:pt x="1891" y="130"/>
                  <a:pt x="1891" y="291"/>
                </a:cubicBezTo>
                <a:cubicBezTo>
                  <a:pt x="1891" y="378"/>
                  <a:pt x="1931" y="456"/>
                  <a:pt x="1992" y="509"/>
                </a:cubicBezTo>
                <a:cubicBezTo>
                  <a:pt x="1638" y="1040"/>
                  <a:pt x="1638" y="1040"/>
                  <a:pt x="1638" y="1040"/>
                </a:cubicBezTo>
                <a:cubicBezTo>
                  <a:pt x="1603" y="1026"/>
                  <a:pt x="1566" y="1018"/>
                  <a:pt x="1527" y="1018"/>
                </a:cubicBezTo>
                <a:cubicBezTo>
                  <a:pt x="1416" y="1018"/>
                  <a:pt x="1321" y="1081"/>
                  <a:pt x="1271" y="1172"/>
                </a:cubicBezTo>
                <a:cubicBezTo>
                  <a:pt x="1070" y="1051"/>
                  <a:pt x="1070" y="1051"/>
                  <a:pt x="1070" y="1051"/>
                </a:cubicBezTo>
                <a:cubicBezTo>
                  <a:pt x="1082" y="1018"/>
                  <a:pt x="1090" y="983"/>
                  <a:pt x="1090" y="946"/>
                </a:cubicBezTo>
                <a:cubicBezTo>
                  <a:pt x="1090" y="786"/>
                  <a:pt x="959" y="656"/>
                  <a:pt x="799" y="656"/>
                </a:cubicBezTo>
                <a:cubicBezTo>
                  <a:pt x="638" y="656"/>
                  <a:pt x="508" y="786"/>
                  <a:pt x="508" y="946"/>
                </a:cubicBezTo>
                <a:cubicBezTo>
                  <a:pt x="508" y="1033"/>
                  <a:pt x="547" y="1110"/>
                  <a:pt x="608" y="1163"/>
                </a:cubicBezTo>
                <a:cubicBezTo>
                  <a:pt x="457" y="1364"/>
                  <a:pt x="457" y="1364"/>
                  <a:pt x="457" y="1364"/>
                </a:cubicBezTo>
                <a:cubicBezTo>
                  <a:pt x="410" y="1330"/>
                  <a:pt x="352" y="1309"/>
                  <a:pt x="290" y="1309"/>
                </a:cubicBezTo>
                <a:cubicBezTo>
                  <a:pt x="130" y="1309"/>
                  <a:pt x="0" y="1440"/>
                  <a:pt x="0" y="1600"/>
                </a:cubicBezTo>
                <a:cubicBezTo>
                  <a:pt x="0" y="1761"/>
                  <a:pt x="130" y="1891"/>
                  <a:pt x="290" y="1891"/>
                </a:cubicBezTo>
                <a:cubicBezTo>
                  <a:pt x="449" y="1891"/>
                  <a:pt x="579" y="1761"/>
                  <a:pt x="579" y="1600"/>
                </a:cubicBezTo>
                <a:cubicBezTo>
                  <a:pt x="579" y="1529"/>
                  <a:pt x="553" y="1465"/>
                  <a:pt x="511" y="1415"/>
                </a:cubicBezTo>
                <a:cubicBezTo>
                  <a:pt x="669" y="1204"/>
                  <a:pt x="669" y="1204"/>
                  <a:pt x="669" y="1204"/>
                </a:cubicBezTo>
                <a:cubicBezTo>
                  <a:pt x="708" y="1224"/>
                  <a:pt x="752" y="1236"/>
                  <a:pt x="799" y="1236"/>
                </a:cubicBezTo>
                <a:cubicBezTo>
                  <a:pt x="896" y="1236"/>
                  <a:pt x="982" y="1188"/>
                  <a:pt x="1035" y="1115"/>
                </a:cubicBezTo>
                <a:cubicBezTo>
                  <a:pt x="1244" y="1241"/>
                  <a:pt x="1244" y="1241"/>
                  <a:pt x="1244" y="1241"/>
                </a:cubicBezTo>
                <a:cubicBezTo>
                  <a:pt x="1239" y="1263"/>
                  <a:pt x="1235" y="1285"/>
                  <a:pt x="1235" y="1309"/>
                </a:cubicBezTo>
                <a:cubicBezTo>
                  <a:pt x="1235" y="1469"/>
                  <a:pt x="1366" y="1600"/>
                  <a:pt x="1527" y="1600"/>
                </a:cubicBezTo>
                <a:cubicBezTo>
                  <a:pt x="1687" y="1600"/>
                  <a:pt x="1818" y="1469"/>
                  <a:pt x="1818" y="1309"/>
                </a:cubicBezTo>
                <a:cubicBezTo>
                  <a:pt x="1818" y="1214"/>
                  <a:pt x="1771" y="1130"/>
                  <a:pt x="1700" y="1077"/>
                </a:cubicBezTo>
                <a:cubicBezTo>
                  <a:pt x="2052" y="550"/>
                  <a:pt x="2052" y="550"/>
                  <a:pt x="2052" y="550"/>
                </a:cubicBezTo>
                <a:cubicBezTo>
                  <a:pt x="2091" y="570"/>
                  <a:pt x="2135" y="582"/>
                  <a:pt x="2181" y="582"/>
                </a:cubicBezTo>
                <a:cubicBezTo>
                  <a:pt x="2341" y="582"/>
                  <a:pt x="2472" y="451"/>
                  <a:pt x="2472" y="291"/>
                </a:cubicBezTo>
                <a:cubicBezTo>
                  <a:pt x="2472" y="130"/>
                  <a:pt x="2341" y="0"/>
                  <a:pt x="2181" y="0"/>
                </a:cubicBezTo>
                <a:close/>
                <a:moveTo>
                  <a:pt x="290" y="1746"/>
                </a:moveTo>
                <a:cubicBezTo>
                  <a:pt x="210" y="1746"/>
                  <a:pt x="145" y="1681"/>
                  <a:pt x="145" y="1600"/>
                </a:cubicBezTo>
                <a:cubicBezTo>
                  <a:pt x="145" y="1520"/>
                  <a:pt x="210" y="1455"/>
                  <a:pt x="290" y="1455"/>
                </a:cubicBezTo>
                <a:cubicBezTo>
                  <a:pt x="369" y="1455"/>
                  <a:pt x="434" y="1520"/>
                  <a:pt x="434" y="1600"/>
                </a:cubicBezTo>
                <a:cubicBezTo>
                  <a:pt x="434" y="1681"/>
                  <a:pt x="369" y="1746"/>
                  <a:pt x="290" y="1746"/>
                </a:cubicBezTo>
                <a:close/>
                <a:moveTo>
                  <a:pt x="799" y="1091"/>
                </a:moveTo>
                <a:cubicBezTo>
                  <a:pt x="719" y="1091"/>
                  <a:pt x="653" y="1026"/>
                  <a:pt x="653" y="946"/>
                </a:cubicBezTo>
                <a:cubicBezTo>
                  <a:pt x="653" y="866"/>
                  <a:pt x="719" y="801"/>
                  <a:pt x="799" y="801"/>
                </a:cubicBezTo>
                <a:cubicBezTo>
                  <a:pt x="879" y="801"/>
                  <a:pt x="945" y="866"/>
                  <a:pt x="945" y="946"/>
                </a:cubicBezTo>
                <a:cubicBezTo>
                  <a:pt x="945" y="1026"/>
                  <a:pt x="879" y="1091"/>
                  <a:pt x="799" y="1091"/>
                </a:cubicBezTo>
                <a:close/>
                <a:moveTo>
                  <a:pt x="1527" y="1454"/>
                </a:moveTo>
                <a:cubicBezTo>
                  <a:pt x="1446" y="1454"/>
                  <a:pt x="1381" y="1389"/>
                  <a:pt x="1381" y="1309"/>
                </a:cubicBezTo>
                <a:cubicBezTo>
                  <a:pt x="1381" y="1229"/>
                  <a:pt x="1446" y="1164"/>
                  <a:pt x="1527" y="1164"/>
                </a:cubicBezTo>
                <a:cubicBezTo>
                  <a:pt x="1607" y="1164"/>
                  <a:pt x="1672" y="1229"/>
                  <a:pt x="1672" y="1309"/>
                </a:cubicBezTo>
                <a:cubicBezTo>
                  <a:pt x="1672" y="1389"/>
                  <a:pt x="1607" y="1454"/>
                  <a:pt x="1527" y="1454"/>
                </a:cubicBezTo>
                <a:close/>
                <a:moveTo>
                  <a:pt x="2181" y="436"/>
                </a:moveTo>
                <a:cubicBezTo>
                  <a:pt x="2101" y="436"/>
                  <a:pt x="2037" y="371"/>
                  <a:pt x="2037" y="291"/>
                </a:cubicBezTo>
                <a:cubicBezTo>
                  <a:pt x="2037" y="210"/>
                  <a:pt x="2101" y="145"/>
                  <a:pt x="2181" y="145"/>
                </a:cubicBezTo>
                <a:cubicBezTo>
                  <a:pt x="2261" y="145"/>
                  <a:pt x="2326" y="210"/>
                  <a:pt x="2326" y="291"/>
                </a:cubicBezTo>
                <a:cubicBezTo>
                  <a:pt x="2326" y="371"/>
                  <a:pt x="2261" y="436"/>
                  <a:pt x="2181" y="436"/>
                </a:cubicBezTo>
                <a:close/>
              </a:path>
            </a:pathLst>
          </a:custGeom>
          <a:solidFill>
            <a:schemeClr val="bg1"/>
          </a:solidFill>
          <a:ln>
            <a:noFill/>
          </a:ln>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42" name="文本框 41"/>
          <p:cNvSpPr txBox="1"/>
          <p:nvPr/>
        </p:nvSpPr>
        <p:spPr>
          <a:xfrm>
            <a:off x="1995047" y="2493759"/>
            <a:ext cx="3351198" cy="5539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43" name="文本框 42"/>
          <p:cNvSpPr txBox="1"/>
          <p:nvPr/>
        </p:nvSpPr>
        <p:spPr>
          <a:xfrm>
            <a:off x="1995047" y="3525043"/>
            <a:ext cx="3351198" cy="5539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44" name="文本框 43"/>
          <p:cNvSpPr txBox="1"/>
          <p:nvPr/>
        </p:nvSpPr>
        <p:spPr>
          <a:xfrm>
            <a:off x="1995047" y="4539538"/>
            <a:ext cx="3351198" cy="5539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45" name="文本框 44"/>
          <p:cNvSpPr txBox="1"/>
          <p:nvPr/>
        </p:nvSpPr>
        <p:spPr>
          <a:xfrm>
            <a:off x="1995047" y="5489189"/>
            <a:ext cx="3351198" cy="5539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46" name="矩形 45"/>
          <p:cNvSpPr/>
          <p:nvPr/>
        </p:nvSpPr>
        <p:spPr>
          <a:xfrm>
            <a:off x="1222719" y="1341694"/>
            <a:ext cx="2840842" cy="846386"/>
          </a:xfrm>
          <a:prstGeom prst="rect">
            <a:avLst/>
          </a:prstGeom>
        </p:spPr>
        <p:txBody>
          <a:bodyPr wrap="none">
            <a:spAutoFit/>
          </a:bodyPr>
          <a:lstStyle/>
          <a:p>
            <a:pPr>
              <a:lnSpc>
                <a:spcPct val="175000"/>
              </a:lnSpc>
            </a:pPr>
            <a:r>
              <a:rPr lang="en-US" altLang="zh-CN" sz="2800" dirty="0">
                <a:solidFill>
                  <a:schemeClr val="tx1">
                    <a:lumMod val="75000"/>
                    <a:lumOff val="25000"/>
                  </a:schemeClr>
                </a:solidFill>
                <a:cs typeface="+mn-ea"/>
                <a:sym typeface="+mn-lt"/>
              </a:rPr>
              <a:t>202X</a:t>
            </a:r>
            <a:r>
              <a:rPr lang="zh-CN" altLang="en-US" sz="2800" dirty="0">
                <a:solidFill>
                  <a:schemeClr val="tx1">
                    <a:lumMod val="75000"/>
                    <a:lumOff val="25000"/>
                  </a:schemeClr>
                </a:solidFill>
                <a:cs typeface="+mn-ea"/>
                <a:sym typeface="+mn-lt"/>
              </a:rPr>
              <a:t>全新计划：</a:t>
            </a:r>
            <a:endParaRPr lang="en-US" altLang="zh-CN" sz="14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srcRect/>
          <a:stretch>
            <a:fillRect/>
          </a:stretch>
        </p:blipFill>
        <p:spPr>
          <a:xfrm>
            <a:off x="1752600" y="1594524"/>
            <a:ext cx="4114800" cy="3668952"/>
          </a:xfrm>
          <a:prstGeom prst="rect">
            <a:avLst/>
          </a:prstGeom>
        </p:spPr>
      </p:pic>
      <p:sp>
        <p:nvSpPr>
          <p:cNvPr id="7" name="文本框 6"/>
          <p:cNvSpPr txBox="1"/>
          <p:nvPr/>
        </p:nvSpPr>
        <p:spPr>
          <a:xfrm>
            <a:off x="6350000" y="1166744"/>
            <a:ext cx="2053408" cy="1081980"/>
          </a:xfrm>
          <a:prstGeom prst="ellipse">
            <a:avLst/>
          </a:prstGeom>
          <a:noFill/>
        </p:spPr>
        <p:txBody>
          <a:bodyPr wrap="square" rtlCol="0">
            <a:spAutoFit/>
          </a:bodyPr>
          <a:lstStyle/>
          <a:p>
            <a:pPr algn="ctr"/>
            <a:r>
              <a:rPr lang="en-US" altLang="zh-CN" sz="440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01.</a:t>
            </a:r>
            <a:endParaRPr lang="zh-CN" altLang="en-US" sz="4400" dirty="0">
              <a:gradFill>
                <a:gsLst>
                  <a:gs pos="51000">
                    <a:srgbClr val="26A6B4"/>
                  </a:gs>
                  <a:gs pos="0">
                    <a:srgbClr val="1D8DD1"/>
                  </a:gs>
                  <a:gs pos="27000">
                    <a:srgbClr val="269F93"/>
                  </a:gs>
                  <a:gs pos="75000">
                    <a:srgbClr val="219AC3"/>
                  </a:gs>
                  <a:gs pos="100000">
                    <a:srgbClr val="1D8DD1"/>
                  </a:gs>
                </a:gsLst>
                <a:lin ang="0" scaled="1"/>
              </a:gradFill>
              <a:cs typeface="+mn-ea"/>
              <a:sym typeface="+mn-lt"/>
            </a:endParaRPr>
          </a:p>
        </p:txBody>
      </p:sp>
      <p:sp>
        <p:nvSpPr>
          <p:cNvPr id="13" name="矩形 12"/>
          <p:cNvSpPr/>
          <p:nvPr/>
        </p:nvSpPr>
        <p:spPr>
          <a:xfrm>
            <a:off x="7753802" y="1363691"/>
            <a:ext cx="2122697" cy="461665"/>
          </a:xfrm>
          <a:prstGeom prst="rect">
            <a:avLst/>
          </a:prstGeom>
        </p:spPr>
        <p:txBody>
          <a:bodyPr wrap="none">
            <a:spAutoFit/>
          </a:bodyPr>
          <a:lstStyle/>
          <a:p>
            <a:r>
              <a:rPr lang="zh-CN" altLang="en-US" sz="240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年度工作概述 </a:t>
            </a:r>
          </a:p>
        </p:txBody>
      </p:sp>
      <p:sp>
        <p:nvSpPr>
          <p:cNvPr id="14" name="文本框 13"/>
          <p:cNvSpPr txBox="1"/>
          <p:nvPr/>
        </p:nvSpPr>
        <p:spPr>
          <a:xfrm>
            <a:off x="7753802" y="1741687"/>
            <a:ext cx="2591300" cy="276999"/>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pPr algn="l"/>
            <a:r>
              <a:rPr lang="en-US" altLang="zh-CN" sz="1200" b="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THE ANNUAL WORK OVERVIEW</a:t>
            </a:r>
            <a:endParaRPr lang="zh-CN" altLang="en-US" sz="1200" b="0" dirty="0">
              <a:gradFill>
                <a:gsLst>
                  <a:gs pos="51000">
                    <a:srgbClr val="26A6B4"/>
                  </a:gs>
                  <a:gs pos="0">
                    <a:srgbClr val="1D8DD1"/>
                  </a:gs>
                  <a:gs pos="27000">
                    <a:srgbClr val="269F93"/>
                  </a:gs>
                  <a:gs pos="75000">
                    <a:srgbClr val="219AC3"/>
                  </a:gs>
                  <a:gs pos="100000">
                    <a:srgbClr val="1D8DD1"/>
                  </a:gs>
                </a:gsLst>
                <a:lin ang="0" scaled="1"/>
              </a:gradFill>
              <a:cs typeface="+mn-ea"/>
              <a:sym typeface="+mn-lt"/>
            </a:endParaRPr>
          </a:p>
        </p:txBody>
      </p:sp>
      <p:sp>
        <p:nvSpPr>
          <p:cNvPr id="15" name="文本框 14"/>
          <p:cNvSpPr txBox="1"/>
          <p:nvPr/>
        </p:nvSpPr>
        <p:spPr>
          <a:xfrm>
            <a:off x="6350000" y="2126274"/>
            <a:ext cx="2053408" cy="1081980"/>
          </a:xfrm>
          <a:prstGeom prst="ellipse">
            <a:avLst/>
          </a:prstGeom>
          <a:noFill/>
        </p:spPr>
        <p:txBody>
          <a:bodyPr wrap="square" rtlCol="0">
            <a:spAutoFit/>
          </a:bodyPr>
          <a:lstStyle/>
          <a:p>
            <a:pPr algn="ctr"/>
            <a:r>
              <a:rPr lang="en-US" altLang="zh-CN" sz="440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02.</a:t>
            </a:r>
            <a:endParaRPr lang="zh-CN" altLang="en-US" sz="4400" dirty="0">
              <a:gradFill>
                <a:gsLst>
                  <a:gs pos="51000">
                    <a:srgbClr val="26A6B4"/>
                  </a:gs>
                  <a:gs pos="0">
                    <a:srgbClr val="1D8DD1"/>
                  </a:gs>
                  <a:gs pos="27000">
                    <a:srgbClr val="269F93"/>
                  </a:gs>
                  <a:gs pos="75000">
                    <a:srgbClr val="219AC3"/>
                  </a:gs>
                  <a:gs pos="100000">
                    <a:srgbClr val="1D8DD1"/>
                  </a:gs>
                </a:gsLst>
                <a:lin ang="0" scaled="1"/>
              </a:gradFill>
              <a:cs typeface="+mn-ea"/>
              <a:sym typeface="+mn-lt"/>
            </a:endParaRPr>
          </a:p>
        </p:txBody>
      </p:sp>
      <p:sp>
        <p:nvSpPr>
          <p:cNvPr id="16" name="矩形 15"/>
          <p:cNvSpPr/>
          <p:nvPr/>
        </p:nvSpPr>
        <p:spPr>
          <a:xfrm>
            <a:off x="7791600" y="2137343"/>
            <a:ext cx="2031325" cy="650306"/>
          </a:xfrm>
          <a:prstGeom prst="rect">
            <a:avLst/>
          </a:prstGeom>
        </p:spPr>
        <p:txBody>
          <a:bodyPr wrap="none">
            <a:spAutoFit/>
          </a:bodyPr>
          <a:lstStyle/>
          <a:p>
            <a:pPr>
              <a:lnSpc>
                <a:spcPct val="175000"/>
              </a:lnSpc>
            </a:pPr>
            <a:r>
              <a:rPr lang="zh-CN" altLang="en-US" sz="240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工作完成情况</a:t>
            </a:r>
            <a:endParaRPr lang="en-US" altLang="zh-CN" sz="2400" dirty="0">
              <a:gradFill>
                <a:gsLst>
                  <a:gs pos="51000">
                    <a:srgbClr val="26A6B4"/>
                  </a:gs>
                  <a:gs pos="0">
                    <a:srgbClr val="1D8DD1"/>
                  </a:gs>
                  <a:gs pos="27000">
                    <a:srgbClr val="269F93"/>
                  </a:gs>
                  <a:gs pos="75000">
                    <a:srgbClr val="219AC3"/>
                  </a:gs>
                  <a:gs pos="100000">
                    <a:srgbClr val="1D8DD1"/>
                  </a:gs>
                </a:gsLst>
                <a:lin ang="0" scaled="1"/>
              </a:gradFill>
              <a:cs typeface="+mn-ea"/>
              <a:sym typeface="+mn-lt"/>
            </a:endParaRPr>
          </a:p>
        </p:txBody>
      </p:sp>
      <p:sp>
        <p:nvSpPr>
          <p:cNvPr id="17" name="文本框 16"/>
          <p:cNvSpPr txBox="1"/>
          <p:nvPr/>
        </p:nvSpPr>
        <p:spPr>
          <a:xfrm>
            <a:off x="7804300" y="2706698"/>
            <a:ext cx="4243386" cy="276999"/>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pPr algn="l"/>
            <a:r>
              <a:rPr lang="en-US" altLang="zh-CN" sz="1200" b="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WORK COMPLETION</a:t>
            </a:r>
          </a:p>
        </p:txBody>
      </p:sp>
      <p:sp>
        <p:nvSpPr>
          <p:cNvPr id="18" name="文本框 17"/>
          <p:cNvSpPr txBox="1"/>
          <p:nvPr/>
        </p:nvSpPr>
        <p:spPr>
          <a:xfrm>
            <a:off x="6350000" y="3089241"/>
            <a:ext cx="2053408" cy="1081980"/>
          </a:xfrm>
          <a:prstGeom prst="ellipse">
            <a:avLst/>
          </a:prstGeom>
          <a:noFill/>
        </p:spPr>
        <p:txBody>
          <a:bodyPr wrap="square" rtlCol="0">
            <a:spAutoFit/>
          </a:bodyPr>
          <a:lstStyle/>
          <a:p>
            <a:pPr algn="ctr"/>
            <a:r>
              <a:rPr lang="en-US" altLang="zh-CN" sz="440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03.</a:t>
            </a:r>
            <a:endParaRPr lang="zh-CN" altLang="en-US" sz="4400" dirty="0">
              <a:gradFill>
                <a:gsLst>
                  <a:gs pos="51000">
                    <a:srgbClr val="26A6B4"/>
                  </a:gs>
                  <a:gs pos="0">
                    <a:srgbClr val="1D8DD1"/>
                  </a:gs>
                  <a:gs pos="27000">
                    <a:srgbClr val="269F93"/>
                  </a:gs>
                  <a:gs pos="75000">
                    <a:srgbClr val="219AC3"/>
                  </a:gs>
                  <a:gs pos="100000">
                    <a:srgbClr val="1D8DD1"/>
                  </a:gs>
                </a:gsLst>
                <a:lin ang="0" scaled="1"/>
              </a:gradFill>
              <a:cs typeface="+mn-ea"/>
              <a:sym typeface="+mn-lt"/>
            </a:endParaRPr>
          </a:p>
        </p:txBody>
      </p:sp>
      <p:sp>
        <p:nvSpPr>
          <p:cNvPr id="19" name="矩形 18"/>
          <p:cNvSpPr/>
          <p:nvPr/>
        </p:nvSpPr>
        <p:spPr>
          <a:xfrm>
            <a:off x="7791600" y="3096873"/>
            <a:ext cx="2031325" cy="650306"/>
          </a:xfrm>
          <a:prstGeom prst="rect">
            <a:avLst/>
          </a:prstGeom>
        </p:spPr>
        <p:txBody>
          <a:bodyPr wrap="none">
            <a:spAutoFit/>
          </a:bodyPr>
          <a:lstStyle/>
          <a:p>
            <a:pPr>
              <a:lnSpc>
                <a:spcPct val="175000"/>
              </a:lnSpc>
            </a:pPr>
            <a:r>
              <a:rPr lang="zh-CN" altLang="en-US" sz="240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工作经验总结</a:t>
            </a:r>
            <a:endParaRPr lang="en-US" altLang="zh-CN" sz="1200" dirty="0">
              <a:gradFill>
                <a:gsLst>
                  <a:gs pos="51000">
                    <a:srgbClr val="26A6B4"/>
                  </a:gs>
                  <a:gs pos="0">
                    <a:srgbClr val="1D8DD1"/>
                  </a:gs>
                  <a:gs pos="27000">
                    <a:srgbClr val="269F93"/>
                  </a:gs>
                  <a:gs pos="75000">
                    <a:srgbClr val="219AC3"/>
                  </a:gs>
                  <a:gs pos="100000">
                    <a:srgbClr val="1D8DD1"/>
                  </a:gs>
                </a:gsLst>
                <a:lin ang="0" scaled="1"/>
              </a:gradFill>
              <a:cs typeface="+mn-ea"/>
              <a:sym typeface="+mn-lt"/>
            </a:endParaRPr>
          </a:p>
        </p:txBody>
      </p:sp>
      <p:sp>
        <p:nvSpPr>
          <p:cNvPr id="20" name="文本框 19"/>
          <p:cNvSpPr txBox="1"/>
          <p:nvPr/>
        </p:nvSpPr>
        <p:spPr>
          <a:xfrm>
            <a:off x="7791600" y="3681133"/>
            <a:ext cx="4243386" cy="276999"/>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pPr algn="l"/>
            <a:r>
              <a:rPr lang="en-US" altLang="zh-CN" sz="1200" b="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SUMMARY OF WORK EXPERIENCE</a:t>
            </a:r>
          </a:p>
        </p:txBody>
      </p:sp>
      <p:sp>
        <p:nvSpPr>
          <p:cNvPr id="21" name="文本框 20"/>
          <p:cNvSpPr txBox="1"/>
          <p:nvPr/>
        </p:nvSpPr>
        <p:spPr>
          <a:xfrm>
            <a:off x="6350000" y="4050247"/>
            <a:ext cx="2053408" cy="1081980"/>
          </a:xfrm>
          <a:prstGeom prst="ellipse">
            <a:avLst/>
          </a:prstGeom>
          <a:noFill/>
        </p:spPr>
        <p:txBody>
          <a:bodyPr wrap="square" rtlCol="0">
            <a:spAutoFit/>
          </a:bodyPr>
          <a:lstStyle/>
          <a:p>
            <a:pPr algn="ctr"/>
            <a:r>
              <a:rPr lang="en-US" altLang="zh-CN" sz="440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04.</a:t>
            </a:r>
            <a:endParaRPr lang="zh-CN" altLang="en-US" sz="4400" dirty="0">
              <a:gradFill>
                <a:gsLst>
                  <a:gs pos="51000">
                    <a:srgbClr val="26A6B4"/>
                  </a:gs>
                  <a:gs pos="0">
                    <a:srgbClr val="1D8DD1"/>
                  </a:gs>
                  <a:gs pos="27000">
                    <a:srgbClr val="269F93"/>
                  </a:gs>
                  <a:gs pos="75000">
                    <a:srgbClr val="219AC3"/>
                  </a:gs>
                  <a:gs pos="100000">
                    <a:srgbClr val="1D8DD1"/>
                  </a:gs>
                </a:gsLst>
                <a:lin ang="0" scaled="1"/>
              </a:gradFill>
              <a:cs typeface="+mn-ea"/>
              <a:sym typeface="+mn-lt"/>
            </a:endParaRPr>
          </a:p>
        </p:txBody>
      </p:sp>
      <p:sp>
        <p:nvSpPr>
          <p:cNvPr id="22" name="矩形 21"/>
          <p:cNvSpPr/>
          <p:nvPr/>
        </p:nvSpPr>
        <p:spPr>
          <a:xfrm>
            <a:off x="7791600" y="4059840"/>
            <a:ext cx="2031325" cy="650306"/>
          </a:xfrm>
          <a:prstGeom prst="rect">
            <a:avLst/>
          </a:prstGeom>
        </p:spPr>
        <p:txBody>
          <a:bodyPr wrap="none">
            <a:spAutoFit/>
          </a:bodyPr>
          <a:lstStyle/>
          <a:p>
            <a:pPr>
              <a:lnSpc>
                <a:spcPct val="175000"/>
              </a:lnSpc>
            </a:pPr>
            <a:r>
              <a:rPr lang="zh-CN" altLang="en-US" sz="240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工作不足之处</a:t>
            </a:r>
            <a:endParaRPr lang="en-US" altLang="zh-CN" sz="2400" dirty="0">
              <a:gradFill>
                <a:gsLst>
                  <a:gs pos="51000">
                    <a:srgbClr val="26A6B4"/>
                  </a:gs>
                  <a:gs pos="0">
                    <a:srgbClr val="1D8DD1"/>
                  </a:gs>
                  <a:gs pos="27000">
                    <a:srgbClr val="269F93"/>
                  </a:gs>
                  <a:gs pos="75000">
                    <a:srgbClr val="219AC3"/>
                  </a:gs>
                  <a:gs pos="100000">
                    <a:srgbClr val="1D8DD1"/>
                  </a:gs>
                </a:gsLst>
                <a:lin ang="0" scaled="1"/>
              </a:gradFill>
              <a:cs typeface="+mn-ea"/>
              <a:sym typeface="+mn-lt"/>
            </a:endParaRPr>
          </a:p>
        </p:txBody>
      </p:sp>
      <p:sp>
        <p:nvSpPr>
          <p:cNvPr id="23" name="文本框 22"/>
          <p:cNvSpPr txBox="1"/>
          <p:nvPr/>
        </p:nvSpPr>
        <p:spPr>
          <a:xfrm>
            <a:off x="7817000" y="4633829"/>
            <a:ext cx="2212061" cy="276999"/>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pPr algn="l"/>
            <a:r>
              <a:rPr lang="en-US" altLang="zh-CN" sz="1200" b="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LACK OF WORK</a:t>
            </a:r>
          </a:p>
        </p:txBody>
      </p:sp>
      <p:sp>
        <p:nvSpPr>
          <p:cNvPr id="24" name="文本框 23"/>
          <p:cNvSpPr txBox="1"/>
          <p:nvPr/>
        </p:nvSpPr>
        <p:spPr>
          <a:xfrm>
            <a:off x="6350000" y="5011846"/>
            <a:ext cx="2053408" cy="1081980"/>
          </a:xfrm>
          <a:prstGeom prst="ellipse">
            <a:avLst/>
          </a:prstGeom>
          <a:noFill/>
        </p:spPr>
        <p:txBody>
          <a:bodyPr wrap="square" rtlCol="0">
            <a:spAutoFit/>
          </a:bodyPr>
          <a:lstStyle/>
          <a:p>
            <a:pPr algn="ctr"/>
            <a:r>
              <a:rPr lang="en-US" altLang="zh-CN" sz="440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05.</a:t>
            </a:r>
            <a:endParaRPr lang="zh-CN" altLang="en-US" sz="4400" dirty="0">
              <a:gradFill>
                <a:gsLst>
                  <a:gs pos="51000">
                    <a:srgbClr val="26A6B4"/>
                  </a:gs>
                  <a:gs pos="0">
                    <a:srgbClr val="1D8DD1"/>
                  </a:gs>
                  <a:gs pos="27000">
                    <a:srgbClr val="269F93"/>
                  </a:gs>
                  <a:gs pos="75000">
                    <a:srgbClr val="219AC3"/>
                  </a:gs>
                  <a:gs pos="100000">
                    <a:srgbClr val="1D8DD1"/>
                  </a:gs>
                </a:gsLst>
                <a:lin ang="0" scaled="1"/>
              </a:gradFill>
              <a:cs typeface="+mn-ea"/>
              <a:sym typeface="+mn-lt"/>
            </a:endParaRPr>
          </a:p>
        </p:txBody>
      </p:sp>
      <p:sp>
        <p:nvSpPr>
          <p:cNvPr id="25" name="矩形 24"/>
          <p:cNvSpPr/>
          <p:nvPr/>
        </p:nvSpPr>
        <p:spPr>
          <a:xfrm>
            <a:off x="7791600" y="5020846"/>
            <a:ext cx="2031325" cy="650306"/>
          </a:xfrm>
          <a:prstGeom prst="rect">
            <a:avLst/>
          </a:prstGeom>
        </p:spPr>
        <p:txBody>
          <a:bodyPr wrap="none">
            <a:spAutoFit/>
          </a:bodyPr>
          <a:lstStyle/>
          <a:p>
            <a:pPr>
              <a:lnSpc>
                <a:spcPct val="175000"/>
              </a:lnSpc>
            </a:pPr>
            <a:r>
              <a:rPr lang="zh-CN" altLang="en-US" sz="240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后续工作计划</a:t>
            </a:r>
            <a:endParaRPr lang="en-US" altLang="zh-CN" sz="2400" dirty="0">
              <a:gradFill>
                <a:gsLst>
                  <a:gs pos="51000">
                    <a:srgbClr val="26A6B4"/>
                  </a:gs>
                  <a:gs pos="0">
                    <a:srgbClr val="1D8DD1"/>
                  </a:gs>
                  <a:gs pos="27000">
                    <a:srgbClr val="269F93"/>
                  </a:gs>
                  <a:gs pos="75000">
                    <a:srgbClr val="219AC3"/>
                  </a:gs>
                  <a:gs pos="100000">
                    <a:srgbClr val="1D8DD1"/>
                  </a:gs>
                </a:gsLst>
                <a:lin ang="0" scaled="1"/>
              </a:gradFill>
              <a:cs typeface="+mn-ea"/>
              <a:sym typeface="+mn-lt"/>
            </a:endParaRPr>
          </a:p>
        </p:txBody>
      </p:sp>
      <p:sp>
        <p:nvSpPr>
          <p:cNvPr id="26" name="文本框 25"/>
          <p:cNvSpPr txBox="1"/>
          <p:nvPr/>
        </p:nvSpPr>
        <p:spPr>
          <a:xfrm>
            <a:off x="7791600" y="5580604"/>
            <a:ext cx="4243386" cy="276999"/>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pPr algn="l"/>
            <a:r>
              <a:rPr lang="en-US" altLang="zh-CN" sz="1200" b="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FOLLOW-UP WORK PLAN</a:t>
            </a:r>
          </a:p>
        </p:txBody>
      </p:sp>
      <p:sp>
        <p:nvSpPr>
          <p:cNvPr id="27" name="文本框 26"/>
          <p:cNvSpPr txBox="1"/>
          <p:nvPr/>
        </p:nvSpPr>
        <p:spPr>
          <a:xfrm>
            <a:off x="2355288" y="3652105"/>
            <a:ext cx="2669236" cy="461665"/>
          </a:xfrm>
          <a:prstGeom prst="rect">
            <a:avLst/>
          </a:prstGeom>
          <a:noFill/>
        </p:spPr>
        <p:txBody>
          <a:bodyPr wrap="square" rtlCol="0">
            <a:spAutoFit/>
          </a:bodyPr>
          <a:lstStyle/>
          <a:p>
            <a:pPr algn="ctr"/>
            <a:r>
              <a:rPr lang="en-US" altLang="zh-CN" sz="2400" dirty="0">
                <a:gradFill>
                  <a:gsLst>
                    <a:gs pos="51000">
                      <a:srgbClr val="26A6B4"/>
                    </a:gs>
                    <a:gs pos="0">
                      <a:srgbClr val="1D8DD1"/>
                    </a:gs>
                    <a:gs pos="27000">
                      <a:srgbClr val="269F93"/>
                    </a:gs>
                    <a:gs pos="75000">
                      <a:srgbClr val="219AC3"/>
                    </a:gs>
                    <a:gs pos="100000">
                      <a:srgbClr val="1D8DD1"/>
                    </a:gs>
                  </a:gsLst>
                  <a:lin ang="0" scaled="1"/>
                </a:gradFill>
                <a:latin typeface="微软雅黑" panose="020B0503020204020204" pitchFamily="34" charset="-122"/>
                <a:ea typeface="微软雅黑" panose="020B0503020204020204" pitchFamily="34" charset="-122"/>
                <a:cs typeface="+mn-ea"/>
                <a:sym typeface="+mn-lt"/>
              </a:rPr>
              <a:t>Contents</a:t>
            </a:r>
            <a:endParaRPr lang="zh-CN" altLang="en-US" sz="2400" dirty="0">
              <a:gradFill>
                <a:gsLst>
                  <a:gs pos="51000">
                    <a:srgbClr val="26A6B4"/>
                  </a:gs>
                  <a:gs pos="0">
                    <a:srgbClr val="1D8DD1"/>
                  </a:gs>
                  <a:gs pos="27000">
                    <a:srgbClr val="269F93"/>
                  </a:gs>
                  <a:gs pos="75000">
                    <a:srgbClr val="219AC3"/>
                  </a:gs>
                  <a:gs pos="100000">
                    <a:srgbClr val="1D8DD1"/>
                  </a:gs>
                </a:gsLst>
                <a:lin ang="0" scaled="1"/>
              </a:gradFill>
              <a:latin typeface="微软雅黑" panose="020B0503020204020204" pitchFamily="34" charset="-122"/>
              <a:ea typeface="微软雅黑" panose="020B0503020204020204" pitchFamily="34" charset="-122"/>
              <a:cs typeface="+mn-ea"/>
              <a:sym typeface="+mn-lt"/>
            </a:endParaRPr>
          </a:p>
        </p:txBody>
      </p:sp>
      <p:sp>
        <p:nvSpPr>
          <p:cNvPr id="28" name="文本框 27"/>
          <p:cNvSpPr txBox="1"/>
          <p:nvPr/>
        </p:nvSpPr>
        <p:spPr>
          <a:xfrm>
            <a:off x="2355288" y="2937778"/>
            <a:ext cx="2669236" cy="769441"/>
          </a:xfrm>
          <a:prstGeom prst="rect">
            <a:avLst/>
          </a:prstGeom>
          <a:noFill/>
        </p:spPr>
        <p:txBody>
          <a:bodyPr wrap="square" rtlCol="0">
            <a:spAutoFit/>
          </a:bodyPr>
          <a:lstStyle/>
          <a:p>
            <a:pPr algn="ctr"/>
            <a:r>
              <a:rPr lang="zh-CN" altLang="en-US" sz="4400" dirty="0">
                <a:gradFill>
                  <a:gsLst>
                    <a:gs pos="51000">
                      <a:srgbClr val="26A6B4"/>
                    </a:gs>
                    <a:gs pos="0">
                      <a:srgbClr val="1D8DD1"/>
                    </a:gs>
                    <a:gs pos="27000">
                      <a:srgbClr val="269F93"/>
                    </a:gs>
                    <a:gs pos="75000">
                      <a:srgbClr val="219AC3"/>
                    </a:gs>
                    <a:gs pos="100000">
                      <a:srgbClr val="1D8DD1"/>
                    </a:gs>
                  </a:gsLst>
                  <a:lin ang="0" scaled="1"/>
                </a:gradFill>
                <a:latin typeface="微软雅黑" panose="020B0503020204020204" pitchFamily="34" charset="-122"/>
                <a:ea typeface="微软雅黑" panose="020B0503020204020204" pitchFamily="34" charset="-122"/>
                <a:cs typeface="+mn-ea"/>
                <a:sym typeface="+mn-lt"/>
              </a:rPr>
              <a:t>目录</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srcRect/>
          <a:stretch>
            <a:fillRect/>
          </a:stretch>
        </p:blipFill>
        <p:spPr>
          <a:xfrm>
            <a:off x="2260600" y="9174"/>
            <a:ext cx="7670800" cy="6839652"/>
          </a:xfrm>
          <a:prstGeom prst="rect">
            <a:avLst/>
          </a:prstGeom>
        </p:spPr>
      </p:pic>
      <p:sp>
        <p:nvSpPr>
          <p:cNvPr id="7" name="文本框 6"/>
          <p:cNvSpPr txBox="1"/>
          <p:nvPr/>
        </p:nvSpPr>
        <p:spPr>
          <a:xfrm>
            <a:off x="2383742" y="3643832"/>
            <a:ext cx="7424516" cy="1200329"/>
          </a:xfrm>
          <a:prstGeom prst="rect">
            <a:avLst/>
          </a:prstGeom>
          <a:noFill/>
        </p:spPr>
        <p:txBody>
          <a:bodyPr wrap="square" rtlCol="0">
            <a:spAutoFit/>
          </a:bodyPr>
          <a:lstStyle/>
          <a:p>
            <a:pPr algn="ctr"/>
            <a:r>
              <a:rPr lang="zh-CN" altLang="en-US" sz="7200" dirty="0">
                <a:gradFill>
                  <a:gsLst>
                    <a:gs pos="51000">
                      <a:srgbClr val="26A6B4"/>
                    </a:gs>
                    <a:gs pos="0">
                      <a:srgbClr val="1D8DD1"/>
                    </a:gs>
                    <a:gs pos="27000">
                      <a:srgbClr val="269F93"/>
                    </a:gs>
                    <a:gs pos="75000">
                      <a:srgbClr val="219AC3"/>
                    </a:gs>
                    <a:gs pos="100000">
                      <a:srgbClr val="1D8DD1"/>
                    </a:gs>
                  </a:gsLst>
                  <a:lin ang="0" scaled="1"/>
                </a:gradFill>
                <a:latin typeface="微软雅黑" panose="020B0503020204020204" pitchFamily="34" charset="-122"/>
                <a:ea typeface="微软雅黑" panose="020B0503020204020204" pitchFamily="34" charset="-122"/>
                <a:cs typeface="+mn-ea"/>
                <a:sym typeface="+mn-lt"/>
              </a:rPr>
              <a:t>汇报完毕！</a:t>
            </a:r>
          </a:p>
        </p:txBody>
      </p:sp>
      <p:sp>
        <p:nvSpPr>
          <p:cNvPr id="13" name="文本框 19"/>
          <p:cNvSpPr txBox="1"/>
          <p:nvPr/>
        </p:nvSpPr>
        <p:spPr>
          <a:xfrm>
            <a:off x="1857829" y="2183118"/>
            <a:ext cx="8476342"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9600" dirty="0">
                <a:gradFill>
                  <a:gsLst>
                    <a:gs pos="51000">
                      <a:srgbClr val="26A6B4"/>
                    </a:gs>
                    <a:gs pos="0">
                      <a:srgbClr val="1D8DD1"/>
                    </a:gs>
                    <a:gs pos="27000">
                      <a:srgbClr val="269F93"/>
                    </a:gs>
                    <a:gs pos="75000">
                      <a:srgbClr val="219AC3"/>
                    </a:gs>
                    <a:gs pos="100000">
                      <a:srgbClr val="1D8DD1"/>
                    </a:gs>
                  </a:gsLst>
                  <a:lin ang="0" scaled="1"/>
                </a:gradFill>
                <a:latin typeface="微软雅黑" panose="020B0503020204020204" pitchFamily="34" charset="-122"/>
                <a:ea typeface="微软雅黑" panose="020B0503020204020204" pitchFamily="34" charset="-122"/>
                <a:cs typeface="+mn-ea"/>
                <a:sym typeface="+mn-lt"/>
              </a:rPr>
              <a:t>THANK YOU </a:t>
            </a:r>
            <a:endParaRPr lang="zh-CN" altLang="en-US" sz="9600" dirty="0">
              <a:gradFill>
                <a:gsLst>
                  <a:gs pos="51000">
                    <a:srgbClr val="26A6B4"/>
                  </a:gs>
                  <a:gs pos="0">
                    <a:srgbClr val="1D8DD1"/>
                  </a:gs>
                  <a:gs pos="27000">
                    <a:srgbClr val="269F93"/>
                  </a:gs>
                  <a:gs pos="75000">
                    <a:srgbClr val="219AC3"/>
                  </a:gs>
                  <a:gs pos="100000">
                    <a:srgbClr val="1D8DD1"/>
                  </a:gs>
                </a:gsLst>
                <a:lin ang="0" scaled="1"/>
              </a:gra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srcRect/>
          <a:stretch>
            <a:fillRect/>
          </a:stretch>
        </p:blipFill>
        <p:spPr>
          <a:xfrm>
            <a:off x="2260600" y="9174"/>
            <a:ext cx="7670800" cy="6839652"/>
          </a:xfrm>
          <a:prstGeom prst="rect">
            <a:avLst/>
          </a:prstGeom>
        </p:spPr>
      </p:pic>
      <p:sp>
        <p:nvSpPr>
          <p:cNvPr id="7" name="矩形 6"/>
          <p:cNvSpPr/>
          <p:nvPr/>
        </p:nvSpPr>
        <p:spPr>
          <a:xfrm>
            <a:off x="4926449" y="3576060"/>
            <a:ext cx="2339102" cy="755591"/>
          </a:xfrm>
          <a:prstGeom prst="rect">
            <a:avLst/>
          </a:prstGeom>
        </p:spPr>
        <p:txBody>
          <a:bodyPr wrap="none">
            <a:spAutoFit/>
          </a:bodyPr>
          <a:lstStyle/>
          <a:p>
            <a:pPr algn="ctr">
              <a:lnSpc>
                <a:spcPct val="175000"/>
              </a:lnSpc>
            </a:pPr>
            <a:r>
              <a:rPr lang="zh-CN" altLang="en-US" sz="2800" dirty="0">
                <a:gradFill>
                  <a:gsLst>
                    <a:gs pos="51000">
                      <a:srgbClr val="26A6B4"/>
                    </a:gs>
                    <a:gs pos="0">
                      <a:srgbClr val="1D8DD1"/>
                    </a:gs>
                    <a:gs pos="27000">
                      <a:srgbClr val="269F93"/>
                    </a:gs>
                    <a:gs pos="75000">
                      <a:srgbClr val="219AC3"/>
                    </a:gs>
                    <a:gs pos="100000">
                      <a:srgbClr val="1D8DD1"/>
                    </a:gs>
                  </a:gsLst>
                  <a:lin ang="0" scaled="1"/>
                </a:gradFill>
                <a:latin typeface="微软雅黑" panose="020B0503020204020204" pitchFamily="34" charset="-122"/>
                <a:ea typeface="微软雅黑" panose="020B0503020204020204" pitchFamily="34" charset="-122"/>
                <a:cs typeface="+mn-ea"/>
                <a:sym typeface="+mn-lt"/>
              </a:rPr>
              <a:t>年度工作概述</a:t>
            </a:r>
            <a:endParaRPr lang="en-US" altLang="zh-CN" sz="1400" dirty="0">
              <a:gradFill>
                <a:gsLst>
                  <a:gs pos="51000">
                    <a:srgbClr val="26A6B4"/>
                  </a:gs>
                  <a:gs pos="0">
                    <a:srgbClr val="1D8DD1"/>
                  </a:gs>
                  <a:gs pos="27000">
                    <a:srgbClr val="269F93"/>
                  </a:gs>
                  <a:gs pos="75000">
                    <a:srgbClr val="219AC3"/>
                  </a:gs>
                  <a:gs pos="100000">
                    <a:srgbClr val="1D8DD1"/>
                  </a:gs>
                </a:gsLst>
                <a:lin ang="0" scaled="1"/>
              </a:gradFill>
              <a:latin typeface="微软雅黑" panose="020B0503020204020204" pitchFamily="34" charset="-122"/>
              <a:ea typeface="微软雅黑" panose="020B0503020204020204" pitchFamily="34" charset="-122"/>
              <a:cs typeface="+mn-ea"/>
              <a:sym typeface="+mn-lt"/>
            </a:endParaRPr>
          </a:p>
        </p:txBody>
      </p:sp>
      <p:sp>
        <p:nvSpPr>
          <p:cNvPr id="13" name="文本框 12"/>
          <p:cNvSpPr txBox="1"/>
          <p:nvPr/>
        </p:nvSpPr>
        <p:spPr>
          <a:xfrm>
            <a:off x="3974307" y="4319405"/>
            <a:ext cx="4243386" cy="369332"/>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r>
              <a:rPr lang="en-US" altLang="zh-CN" sz="1800" b="0" dirty="0">
                <a:gradFill>
                  <a:gsLst>
                    <a:gs pos="51000">
                      <a:srgbClr val="26A6B4"/>
                    </a:gs>
                    <a:gs pos="0">
                      <a:srgbClr val="1D8DD1"/>
                    </a:gs>
                    <a:gs pos="27000">
                      <a:srgbClr val="269F93"/>
                    </a:gs>
                    <a:gs pos="75000">
                      <a:srgbClr val="219AC3"/>
                    </a:gs>
                    <a:gs pos="100000">
                      <a:srgbClr val="1D8DD1"/>
                    </a:gs>
                  </a:gsLst>
                  <a:lin ang="0" scaled="1"/>
                </a:gradFill>
                <a:latin typeface="微软雅黑" panose="020B0503020204020204" pitchFamily="34" charset="-122"/>
                <a:ea typeface="微软雅黑" panose="020B0503020204020204" pitchFamily="34" charset="-122"/>
                <a:cs typeface="+mn-ea"/>
                <a:sym typeface="+mn-lt"/>
              </a:rPr>
              <a:t>THE ANNUAL WORK OVERVIEW</a:t>
            </a:r>
            <a:endParaRPr lang="zh-CN" altLang="en-US" sz="1800" b="0" dirty="0">
              <a:gradFill>
                <a:gsLst>
                  <a:gs pos="51000">
                    <a:srgbClr val="26A6B4"/>
                  </a:gs>
                  <a:gs pos="0">
                    <a:srgbClr val="1D8DD1"/>
                  </a:gs>
                  <a:gs pos="27000">
                    <a:srgbClr val="269F93"/>
                  </a:gs>
                  <a:gs pos="75000">
                    <a:srgbClr val="219AC3"/>
                  </a:gs>
                  <a:gs pos="100000">
                    <a:srgbClr val="1D8DD1"/>
                  </a:gs>
                </a:gsLst>
                <a:lin ang="0" scaled="1"/>
              </a:gradFill>
              <a:latin typeface="微软雅黑" panose="020B0503020204020204" pitchFamily="34" charset="-122"/>
              <a:ea typeface="微软雅黑" panose="020B0503020204020204" pitchFamily="34" charset="-122"/>
              <a:cs typeface="+mn-ea"/>
              <a:sym typeface="+mn-lt"/>
            </a:endParaRPr>
          </a:p>
        </p:txBody>
      </p:sp>
      <p:sp>
        <p:nvSpPr>
          <p:cNvPr id="14" name="文本框 13"/>
          <p:cNvSpPr txBox="1"/>
          <p:nvPr/>
        </p:nvSpPr>
        <p:spPr>
          <a:xfrm>
            <a:off x="3974307" y="1933151"/>
            <a:ext cx="4243386" cy="2215991"/>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r>
              <a:rPr lang="en-US" altLang="zh-CN" sz="13800" b="0" dirty="0">
                <a:gradFill>
                  <a:gsLst>
                    <a:gs pos="51000">
                      <a:srgbClr val="26A6B4"/>
                    </a:gs>
                    <a:gs pos="0">
                      <a:srgbClr val="1D8DD1"/>
                    </a:gs>
                    <a:gs pos="27000">
                      <a:srgbClr val="269F93"/>
                    </a:gs>
                    <a:gs pos="75000">
                      <a:srgbClr val="219AC3"/>
                    </a:gs>
                    <a:gs pos="100000">
                      <a:srgbClr val="1D8DD1"/>
                    </a:gs>
                  </a:gsLst>
                  <a:lin ang="0" scaled="1"/>
                </a:gradFill>
                <a:latin typeface="微软雅黑" panose="020B0503020204020204" pitchFamily="34" charset="-122"/>
                <a:ea typeface="微软雅黑" panose="020B0503020204020204" pitchFamily="34" charset="-122"/>
                <a:cs typeface="+mn-ea"/>
                <a:sym typeface="+mn-lt"/>
              </a:rPr>
              <a:t>01</a:t>
            </a:r>
            <a:endParaRPr lang="zh-CN" altLang="en-US" sz="13800" b="0" dirty="0">
              <a:gradFill>
                <a:gsLst>
                  <a:gs pos="51000">
                    <a:srgbClr val="26A6B4"/>
                  </a:gs>
                  <a:gs pos="0">
                    <a:srgbClr val="1D8DD1"/>
                  </a:gs>
                  <a:gs pos="27000">
                    <a:srgbClr val="269F93"/>
                  </a:gs>
                  <a:gs pos="75000">
                    <a:srgbClr val="219AC3"/>
                  </a:gs>
                  <a:gs pos="100000">
                    <a:srgbClr val="1D8DD1"/>
                  </a:gs>
                </a:gsLst>
                <a:lin ang="0" scaled="1"/>
              </a:gra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screen"/>
          <a:stretch>
            <a:fillRect/>
          </a:stretch>
        </p:blipFill>
        <p:spPr>
          <a:xfrm>
            <a:off x="10970400" y="6007875"/>
            <a:ext cx="1066800" cy="1111250"/>
          </a:xfrm>
          <a:prstGeom prst="rect">
            <a:avLst/>
          </a:prstGeom>
        </p:spPr>
      </p:pic>
      <p:pic>
        <p:nvPicPr>
          <p:cNvPr id="18" name="图片 17"/>
          <p:cNvPicPr>
            <a:picLocks noChangeAspect="1"/>
          </p:cNvPicPr>
          <p:nvPr/>
        </p:nvPicPr>
        <p:blipFill>
          <a:blip r:embed="rId4" cstate="screen"/>
          <a:stretch>
            <a:fillRect/>
          </a:stretch>
        </p:blipFill>
        <p:spPr>
          <a:xfrm>
            <a:off x="-609600" y="50800"/>
            <a:ext cx="1260300" cy="1176744"/>
          </a:xfrm>
          <a:prstGeom prst="rect">
            <a:avLst/>
          </a:prstGeom>
        </p:spPr>
      </p:pic>
      <p:pic>
        <p:nvPicPr>
          <p:cNvPr id="19" name="图片 18"/>
          <p:cNvPicPr>
            <a:picLocks noChangeAspect="1"/>
          </p:cNvPicPr>
          <p:nvPr/>
        </p:nvPicPr>
        <p:blipFill>
          <a:blip r:embed="rId4" cstate="screen"/>
          <a:stretch>
            <a:fillRect/>
          </a:stretch>
        </p:blipFill>
        <p:spPr>
          <a:xfrm>
            <a:off x="127000" y="-203200"/>
            <a:ext cx="1260300" cy="1176744"/>
          </a:xfrm>
          <a:prstGeom prst="rect">
            <a:avLst/>
          </a:prstGeom>
        </p:spPr>
      </p:pic>
      <p:pic>
        <p:nvPicPr>
          <p:cNvPr id="20" name="图片 19"/>
          <p:cNvPicPr>
            <a:picLocks noChangeAspect="1"/>
          </p:cNvPicPr>
          <p:nvPr/>
        </p:nvPicPr>
        <p:blipFill>
          <a:blip r:embed="rId3" cstate="screen"/>
          <a:stretch>
            <a:fillRect/>
          </a:stretch>
        </p:blipFill>
        <p:spPr>
          <a:xfrm>
            <a:off x="11658600" y="5683250"/>
            <a:ext cx="1066800" cy="1111250"/>
          </a:xfrm>
          <a:prstGeom prst="rect">
            <a:avLst/>
          </a:prstGeom>
        </p:spPr>
      </p:pic>
      <p:sp>
        <p:nvSpPr>
          <p:cNvPr id="21" name="矩形 20"/>
          <p:cNvSpPr/>
          <p:nvPr/>
        </p:nvSpPr>
        <p:spPr>
          <a:xfrm>
            <a:off x="1006106" y="67834"/>
            <a:ext cx="2031325" cy="650306"/>
          </a:xfrm>
          <a:prstGeom prst="rect">
            <a:avLst/>
          </a:prstGeom>
        </p:spPr>
        <p:txBody>
          <a:bodyPr wrap="none">
            <a:spAutoFit/>
          </a:bodyPr>
          <a:lstStyle/>
          <a:p>
            <a:pPr>
              <a:lnSpc>
                <a:spcPct val="175000"/>
              </a:lnSpc>
            </a:pPr>
            <a:r>
              <a:rPr lang="zh-CN" altLang="en-US" sz="240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年度工作概述</a:t>
            </a:r>
            <a:endParaRPr lang="en-US" altLang="zh-CN" sz="1200" dirty="0">
              <a:gradFill>
                <a:gsLst>
                  <a:gs pos="51000">
                    <a:srgbClr val="26A6B4"/>
                  </a:gs>
                  <a:gs pos="0">
                    <a:srgbClr val="1D8DD1"/>
                  </a:gs>
                  <a:gs pos="27000">
                    <a:srgbClr val="269F93"/>
                  </a:gs>
                  <a:gs pos="75000">
                    <a:srgbClr val="219AC3"/>
                  </a:gs>
                  <a:gs pos="100000">
                    <a:srgbClr val="1D8DD1"/>
                  </a:gs>
                </a:gsLst>
                <a:lin ang="0" scaled="1"/>
              </a:gradFill>
              <a:cs typeface="+mn-ea"/>
              <a:sym typeface="+mn-lt"/>
            </a:endParaRPr>
          </a:p>
        </p:txBody>
      </p:sp>
      <p:sp>
        <p:nvSpPr>
          <p:cNvPr id="22" name="文本框 21"/>
          <p:cNvSpPr txBox="1"/>
          <p:nvPr/>
        </p:nvSpPr>
        <p:spPr>
          <a:xfrm>
            <a:off x="948871" y="650164"/>
            <a:ext cx="5022106" cy="307777"/>
          </a:xfrm>
          <a:prstGeom prst="snip1Rect">
            <a:avLst>
              <a:gd name="adj" fmla="val 0"/>
            </a:avLst>
          </a:prstGeom>
          <a:noFill/>
          <a:ln w="28575">
            <a:noFill/>
          </a:ln>
        </p:spPr>
        <p:txBody>
          <a:bodyPr wrap="square" rtlCol="0">
            <a:spAutoFit/>
          </a:bodyPr>
          <a:lstStyle/>
          <a:p>
            <a:r>
              <a:rPr lang="en-US" altLang="zh-CN" sz="140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 The </a:t>
            </a:r>
            <a:r>
              <a:rPr lang="en-US" altLang="zh-CN" sz="1400" b="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Annual</a:t>
            </a:r>
            <a:r>
              <a:rPr lang="en-US" altLang="zh-CN" sz="140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 Work Overview</a:t>
            </a:r>
            <a:endParaRPr lang="zh-CN" altLang="en-US" sz="1400" dirty="0">
              <a:gradFill>
                <a:gsLst>
                  <a:gs pos="51000">
                    <a:srgbClr val="26A6B4"/>
                  </a:gs>
                  <a:gs pos="0">
                    <a:srgbClr val="1D8DD1"/>
                  </a:gs>
                  <a:gs pos="27000">
                    <a:srgbClr val="269F93"/>
                  </a:gs>
                  <a:gs pos="75000">
                    <a:srgbClr val="219AC3"/>
                  </a:gs>
                  <a:gs pos="100000">
                    <a:srgbClr val="1D8DD1"/>
                  </a:gs>
                </a:gsLst>
                <a:lin ang="0" scaled="1"/>
              </a:gradFill>
              <a:cs typeface="+mn-ea"/>
              <a:sym typeface="+mn-lt"/>
            </a:endParaRPr>
          </a:p>
        </p:txBody>
      </p:sp>
      <p:grpSp>
        <p:nvGrpSpPr>
          <p:cNvPr id="8" name="组合 7"/>
          <p:cNvGrpSpPr/>
          <p:nvPr/>
        </p:nvGrpSpPr>
        <p:grpSpPr>
          <a:xfrm>
            <a:off x="271726" y="2688694"/>
            <a:ext cx="6024299" cy="3287962"/>
            <a:chOff x="-14513" y="2284014"/>
            <a:chExt cx="6690114" cy="3651351"/>
          </a:xfrm>
        </p:grpSpPr>
        <p:pic>
          <p:nvPicPr>
            <p:cNvPr id="9" name="图片 8"/>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14513" y="2284014"/>
              <a:ext cx="6690114" cy="3651351"/>
            </a:xfrm>
            <a:prstGeom prst="rect">
              <a:avLst/>
            </a:prstGeom>
          </p:spPr>
        </p:pic>
        <p:pic>
          <p:nvPicPr>
            <p:cNvPr id="10" name="图片 9"/>
            <p:cNvPicPr>
              <a:picLocks noChangeAspect="1"/>
            </p:cNvPicPr>
            <p:nvPr/>
          </p:nvPicPr>
          <p:blipFill>
            <a:blip r:embed="rId7" cstate="screen"/>
            <a:stretch>
              <a:fillRect/>
            </a:stretch>
          </p:blipFill>
          <p:spPr>
            <a:xfrm>
              <a:off x="1259032" y="2432284"/>
              <a:ext cx="4219223" cy="2520716"/>
            </a:xfrm>
            <a:prstGeom prst="rect">
              <a:avLst/>
            </a:prstGeom>
            <a:ln>
              <a:solidFill>
                <a:schemeClr val="bg1">
                  <a:lumMod val="95000"/>
                </a:schemeClr>
              </a:solidFill>
            </a:ln>
          </p:spPr>
        </p:pic>
      </p:grpSp>
      <p:graphicFrame>
        <p:nvGraphicFramePr>
          <p:cNvPr id="11" name="图表 10"/>
          <p:cNvGraphicFramePr/>
          <p:nvPr/>
        </p:nvGraphicFramePr>
        <p:xfrm>
          <a:off x="6096000" y="2129249"/>
          <a:ext cx="5007662" cy="3644929"/>
        </p:xfrm>
        <a:graphic>
          <a:graphicData uri="http://schemas.openxmlformats.org/drawingml/2006/chart">
            <c:chart xmlns:c="http://schemas.openxmlformats.org/drawingml/2006/chart" xmlns:r="http://schemas.openxmlformats.org/officeDocument/2006/relationships" r:id="rId8"/>
          </a:graphicData>
        </a:graphic>
      </p:graphicFrame>
      <p:pic>
        <p:nvPicPr>
          <p:cNvPr id="12" name="图片 11"/>
          <p:cNvPicPr>
            <a:picLocks noChangeAspect="1"/>
          </p:cNvPicPr>
          <p:nvPr/>
        </p:nvPicPr>
        <p:blipFill>
          <a:blip r:embed="rId9" cstate="screen"/>
          <a:stretch>
            <a:fillRect/>
          </a:stretch>
        </p:blipFill>
        <p:spPr>
          <a:xfrm>
            <a:off x="1418524" y="2822209"/>
            <a:ext cx="3799317" cy="2269850"/>
          </a:xfrm>
          <a:prstGeom prst="rect">
            <a:avLst/>
          </a:prstGeom>
        </p:spPr>
      </p:pic>
      <p:sp>
        <p:nvSpPr>
          <p:cNvPr id="13" name="矩形 12"/>
          <p:cNvSpPr/>
          <p:nvPr/>
        </p:nvSpPr>
        <p:spPr>
          <a:xfrm>
            <a:off x="948871" y="1478943"/>
            <a:ext cx="3570208" cy="650306"/>
          </a:xfrm>
          <a:prstGeom prst="rect">
            <a:avLst/>
          </a:prstGeom>
        </p:spPr>
        <p:txBody>
          <a:bodyPr wrap="none">
            <a:spAutoFit/>
          </a:bodyPr>
          <a:lstStyle/>
          <a:p>
            <a:pPr>
              <a:lnSpc>
                <a:spcPct val="175000"/>
              </a:lnSpc>
            </a:pPr>
            <a:r>
              <a:rPr lang="zh-CN" altLang="en-US" sz="2400" dirty="0">
                <a:solidFill>
                  <a:schemeClr val="tx1">
                    <a:lumMod val="75000"/>
                    <a:lumOff val="25000"/>
                  </a:schemeClr>
                </a:solidFill>
                <a:cs typeface="+mn-ea"/>
                <a:sym typeface="+mn-lt"/>
              </a:rPr>
              <a:t>各项计划指标完成情况：</a:t>
            </a:r>
            <a:endParaRPr lang="en-US" altLang="zh-CN" sz="12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screen"/>
          <a:stretch>
            <a:fillRect/>
          </a:stretch>
        </p:blipFill>
        <p:spPr>
          <a:xfrm>
            <a:off x="10970400" y="6007875"/>
            <a:ext cx="1066800" cy="1111250"/>
          </a:xfrm>
          <a:prstGeom prst="rect">
            <a:avLst/>
          </a:prstGeom>
        </p:spPr>
      </p:pic>
      <p:pic>
        <p:nvPicPr>
          <p:cNvPr id="18" name="图片 17"/>
          <p:cNvPicPr>
            <a:picLocks noChangeAspect="1"/>
          </p:cNvPicPr>
          <p:nvPr/>
        </p:nvPicPr>
        <p:blipFill>
          <a:blip r:embed="rId4" cstate="screen"/>
          <a:stretch>
            <a:fillRect/>
          </a:stretch>
        </p:blipFill>
        <p:spPr>
          <a:xfrm>
            <a:off x="-609600" y="50800"/>
            <a:ext cx="1260300" cy="1176744"/>
          </a:xfrm>
          <a:prstGeom prst="rect">
            <a:avLst/>
          </a:prstGeom>
        </p:spPr>
      </p:pic>
      <p:pic>
        <p:nvPicPr>
          <p:cNvPr id="19" name="图片 18"/>
          <p:cNvPicPr>
            <a:picLocks noChangeAspect="1"/>
          </p:cNvPicPr>
          <p:nvPr/>
        </p:nvPicPr>
        <p:blipFill>
          <a:blip r:embed="rId4" cstate="screen"/>
          <a:stretch>
            <a:fillRect/>
          </a:stretch>
        </p:blipFill>
        <p:spPr>
          <a:xfrm>
            <a:off x="127000" y="-203200"/>
            <a:ext cx="1260300" cy="1176744"/>
          </a:xfrm>
          <a:prstGeom prst="rect">
            <a:avLst/>
          </a:prstGeom>
        </p:spPr>
      </p:pic>
      <p:pic>
        <p:nvPicPr>
          <p:cNvPr id="20" name="图片 19"/>
          <p:cNvPicPr>
            <a:picLocks noChangeAspect="1"/>
          </p:cNvPicPr>
          <p:nvPr/>
        </p:nvPicPr>
        <p:blipFill>
          <a:blip r:embed="rId3" cstate="screen"/>
          <a:stretch>
            <a:fillRect/>
          </a:stretch>
        </p:blipFill>
        <p:spPr>
          <a:xfrm>
            <a:off x="11658600" y="5683250"/>
            <a:ext cx="1066800" cy="1111250"/>
          </a:xfrm>
          <a:prstGeom prst="rect">
            <a:avLst/>
          </a:prstGeom>
        </p:spPr>
      </p:pic>
      <p:sp>
        <p:nvSpPr>
          <p:cNvPr id="21" name="矩形 20"/>
          <p:cNvSpPr/>
          <p:nvPr/>
        </p:nvSpPr>
        <p:spPr>
          <a:xfrm>
            <a:off x="1006106" y="67834"/>
            <a:ext cx="2031325" cy="650306"/>
          </a:xfrm>
          <a:prstGeom prst="rect">
            <a:avLst/>
          </a:prstGeom>
        </p:spPr>
        <p:txBody>
          <a:bodyPr wrap="none">
            <a:spAutoFit/>
          </a:bodyPr>
          <a:lstStyle/>
          <a:p>
            <a:pPr>
              <a:lnSpc>
                <a:spcPct val="175000"/>
              </a:lnSpc>
            </a:pPr>
            <a:r>
              <a:rPr lang="zh-CN" altLang="en-US" sz="240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年度工作概述</a:t>
            </a:r>
            <a:endParaRPr lang="en-US" altLang="zh-CN" sz="1200" dirty="0">
              <a:gradFill>
                <a:gsLst>
                  <a:gs pos="51000">
                    <a:srgbClr val="26A6B4"/>
                  </a:gs>
                  <a:gs pos="0">
                    <a:srgbClr val="1D8DD1"/>
                  </a:gs>
                  <a:gs pos="27000">
                    <a:srgbClr val="269F93"/>
                  </a:gs>
                  <a:gs pos="75000">
                    <a:srgbClr val="219AC3"/>
                  </a:gs>
                  <a:gs pos="100000">
                    <a:srgbClr val="1D8DD1"/>
                  </a:gs>
                </a:gsLst>
                <a:lin ang="0" scaled="1"/>
              </a:gradFill>
              <a:cs typeface="+mn-ea"/>
              <a:sym typeface="+mn-lt"/>
            </a:endParaRPr>
          </a:p>
        </p:txBody>
      </p:sp>
      <p:sp>
        <p:nvSpPr>
          <p:cNvPr id="22" name="文本框 21"/>
          <p:cNvSpPr txBox="1"/>
          <p:nvPr/>
        </p:nvSpPr>
        <p:spPr>
          <a:xfrm>
            <a:off x="948871" y="650164"/>
            <a:ext cx="5022106" cy="307777"/>
          </a:xfrm>
          <a:prstGeom prst="snip1Rect">
            <a:avLst>
              <a:gd name="adj" fmla="val 0"/>
            </a:avLst>
          </a:prstGeom>
          <a:noFill/>
          <a:ln w="28575">
            <a:noFill/>
          </a:ln>
        </p:spPr>
        <p:txBody>
          <a:bodyPr wrap="square" rtlCol="0">
            <a:spAutoFit/>
          </a:bodyPr>
          <a:lstStyle/>
          <a:p>
            <a:r>
              <a:rPr lang="en-US" altLang="zh-CN" sz="140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 The </a:t>
            </a:r>
            <a:r>
              <a:rPr lang="en-US" altLang="zh-CN" sz="1400" b="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Annual</a:t>
            </a:r>
            <a:r>
              <a:rPr lang="en-US" altLang="zh-CN" sz="140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 Work Overview</a:t>
            </a:r>
            <a:endParaRPr lang="zh-CN" altLang="en-US" sz="1400" dirty="0">
              <a:gradFill>
                <a:gsLst>
                  <a:gs pos="51000">
                    <a:srgbClr val="26A6B4"/>
                  </a:gs>
                  <a:gs pos="0">
                    <a:srgbClr val="1D8DD1"/>
                  </a:gs>
                  <a:gs pos="27000">
                    <a:srgbClr val="269F93"/>
                  </a:gs>
                  <a:gs pos="75000">
                    <a:srgbClr val="219AC3"/>
                  </a:gs>
                  <a:gs pos="100000">
                    <a:srgbClr val="1D8DD1"/>
                  </a:gs>
                </a:gsLst>
                <a:lin ang="0" scaled="1"/>
              </a:gradFill>
              <a:cs typeface="+mn-ea"/>
              <a:sym typeface="+mn-lt"/>
            </a:endParaRPr>
          </a:p>
        </p:txBody>
      </p:sp>
      <p:graphicFrame>
        <p:nvGraphicFramePr>
          <p:cNvPr id="8" name="图表 7"/>
          <p:cNvGraphicFramePr/>
          <p:nvPr/>
        </p:nvGraphicFramePr>
        <p:xfrm>
          <a:off x="1387300" y="2614381"/>
          <a:ext cx="6037943" cy="3888619"/>
        </p:xfrm>
        <a:graphic>
          <a:graphicData uri="http://schemas.openxmlformats.org/drawingml/2006/chart">
            <c:chart xmlns:c="http://schemas.openxmlformats.org/drawingml/2006/chart" xmlns:r="http://schemas.openxmlformats.org/officeDocument/2006/relationships" r:id="rId5"/>
          </a:graphicData>
        </a:graphic>
      </p:graphicFrame>
      <p:sp>
        <p:nvSpPr>
          <p:cNvPr id="9" name="Oval 32"/>
          <p:cNvSpPr/>
          <p:nvPr/>
        </p:nvSpPr>
        <p:spPr>
          <a:xfrm>
            <a:off x="8545316" y="2592758"/>
            <a:ext cx="644056" cy="644056"/>
          </a:xfrm>
          <a:prstGeom prst="ellipse">
            <a:avLst/>
          </a:prstGeom>
          <a:solidFill>
            <a:srgbClr val="1D8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0" name="TextBox 35"/>
          <p:cNvSpPr txBox="1"/>
          <p:nvPr/>
        </p:nvSpPr>
        <p:spPr>
          <a:xfrm>
            <a:off x="8444789" y="3334481"/>
            <a:ext cx="1233992" cy="307777"/>
          </a:xfrm>
          <a:prstGeom prst="rect">
            <a:avLst/>
          </a:prstGeom>
          <a:noFill/>
        </p:spPr>
        <p:txBody>
          <a:bodyPr wrap="none" rtlCol="0">
            <a:spAutoFit/>
          </a:bodyPr>
          <a:lstStyle/>
          <a:p>
            <a:r>
              <a:rPr lang="en-US" sz="1400" dirty="0">
                <a:solidFill>
                  <a:schemeClr val="tx1">
                    <a:lumMod val="75000"/>
                    <a:lumOff val="25000"/>
                  </a:schemeClr>
                </a:solidFill>
                <a:cs typeface="+mn-ea"/>
                <a:sym typeface="+mn-lt"/>
              </a:rPr>
              <a:t>YOUR TITLE</a:t>
            </a:r>
          </a:p>
        </p:txBody>
      </p:sp>
      <p:sp>
        <p:nvSpPr>
          <p:cNvPr id="11" name="Oval 37"/>
          <p:cNvSpPr/>
          <p:nvPr/>
        </p:nvSpPr>
        <p:spPr>
          <a:xfrm>
            <a:off x="8545316" y="4617506"/>
            <a:ext cx="644056" cy="644056"/>
          </a:xfrm>
          <a:prstGeom prst="ellipse">
            <a:avLst/>
          </a:prstGeom>
          <a:solidFill>
            <a:srgbClr val="269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2" name="TextBox 39"/>
          <p:cNvSpPr txBox="1"/>
          <p:nvPr/>
        </p:nvSpPr>
        <p:spPr>
          <a:xfrm>
            <a:off x="8444789" y="5359229"/>
            <a:ext cx="1233992" cy="307777"/>
          </a:xfrm>
          <a:prstGeom prst="rect">
            <a:avLst/>
          </a:prstGeom>
          <a:noFill/>
        </p:spPr>
        <p:txBody>
          <a:bodyPr wrap="none" rtlCol="0">
            <a:spAutoFit/>
          </a:bodyPr>
          <a:lstStyle/>
          <a:p>
            <a:r>
              <a:rPr lang="en-US" sz="1400" dirty="0">
                <a:solidFill>
                  <a:schemeClr val="tx1">
                    <a:lumMod val="75000"/>
                    <a:lumOff val="25000"/>
                  </a:schemeClr>
                </a:solidFill>
                <a:cs typeface="+mn-ea"/>
                <a:sym typeface="+mn-lt"/>
              </a:rPr>
              <a:t>YOUR TITLE</a:t>
            </a:r>
          </a:p>
        </p:txBody>
      </p:sp>
      <p:sp>
        <p:nvSpPr>
          <p:cNvPr id="13" name="Freeform 222"/>
          <p:cNvSpPr>
            <a:spLocks noChangeArrowheads="1"/>
          </p:cNvSpPr>
          <p:nvPr/>
        </p:nvSpPr>
        <p:spPr bwMode="auto">
          <a:xfrm>
            <a:off x="8733139" y="2798956"/>
            <a:ext cx="268410" cy="262930"/>
          </a:xfrm>
          <a:custGeom>
            <a:avLst/>
            <a:gdLst>
              <a:gd name="T0" fmla="*/ 186 w 216"/>
              <a:gd name="T1" fmla="*/ 0 h 210"/>
              <a:gd name="T2" fmla="*/ 29 w 216"/>
              <a:gd name="T3" fmla="*/ 0 h 210"/>
              <a:gd name="T4" fmla="*/ 29 w 216"/>
              <a:gd name="T5" fmla="*/ 0 h 210"/>
              <a:gd name="T6" fmla="*/ 0 w 216"/>
              <a:gd name="T7" fmla="*/ 29 h 210"/>
              <a:gd name="T8" fmla="*/ 0 w 216"/>
              <a:gd name="T9" fmla="*/ 136 h 210"/>
              <a:gd name="T10" fmla="*/ 0 w 216"/>
              <a:gd name="T11" fmla="*/ 136 h 210"/>
              <a:gd name="T12" fmla="*/ 29 w 216"/>
              <a:gd name="T13" fmla="*/ 165 h 210"/>
              <a:gd name="T14" fmla="*/ 32 w 216"/>
              <a:gd name="T15" fmla="*/ 165 h 210"/>
              <a:gd name="T16" fmla="*/ 32 w 216"/>
              <a:gd name="T17" fmla="*/ 209 h 210"/>
              <a:gd name="T18" fmla="*/ 96 w 216"/>
              <a:gd name="T19" fmla="*/ 165 h 210"/>
              <a:gd name="T20" fmla="*/ 186 w 216"/>
              <a:gd name="T21" fmla="*/ 165 h 210"/>
              <a:gd name="T22" fmla="*/ 186 w 216"/>
              <a:gd name="T23" fmla="*/ 165 h 210"/>
              <a:gd name="T24" fmla="*/ 215 w 216"/>
              <a:gd name="T25" fmla="*/ 136 h 210"/>
              <a:gd name="T26" fmla="*/ 215 w 216"/>
              <a:gd name="T27" fmla="*/ 29 h 210"/>
              <a:gd name="T28" fmla="*/ 215 w 216"/>
              <a:gd name="T29" fmla="*/ 29 h 210"/>
              <a:gd name="T30" fmla="*/ 186 w 216"/>
              <a:gd name="T31" fmla="*/ 0 h 210"/>
              <a:gd name="T32" fmla="*/ 207 w 216"/>
              <a:gd name="T33" fmla="*/ 136 h 210"/>
              <a:gd name="T34" fmla="*/ 207 w 216"/>
              <a:gd name="T35" fmla="*/ 136 h 210"/>
              <a:gd name="T36" fmla="*/ 186 w 216"/>
              <a:gd name="T37" fmla="*/ 157 h 210"/>
              <a:gd name="T38" fmla="*/ 93 w 216"/>
              <a:gd name="T39" fmla="*/ 157 h 210"/>
              <a:gd name="T40" fmla="*/ 40 w 216"/>
              <a:gd name="T41" fmla="*/ 193 h 210"/>
              <a:gd name="T42" fmla="*/ 41 w 216"/>
              <a:gd name="T43" fmla="*/ 157 h 210"/>
              <a:gd name="T44" fmla="*/ 29 w 216"/>
              <a:gd name="T45" fmla="*/ 157 h 210"/>
              <a:gd name="T46" fmla="*/ 29 w 216"/>
              <a:gd name="T47" fmla="*/ 157 h 210"/>
              <a:gd name="T48" fmla="*/ 8 w 216"/>
              <a:gd name="T49" fmla="*/ 136 h 210"/>
              <a:gd name="T50" fmla="*/ 8 w 216"/>
              <a:gd name="T51" fmla="*/ 29 h 210"/>
              <a:gd name="T52" fmla="*/ 8 w 216"/>
              <a:gd name="T53" fmla="*/ 29 h 210"/>
              <a:gd name="T54" fmla="*/ 29 w 216"/>
              <a:gd name="T55" fmla="*/ 8 h 210"/>
              <a:gd name="T56" fmla="*/ 186 w 216"/>
              <a:gd name="T57" fmla="*/ 8 h 210"/>
              <a:gd name="T58" fmla="*/ 186 w 216"/>
              <a:gd name="T59" fmla="*/ 8 h 210"/>
              <a:gd name="T60" fmla="*/ 207 w 216"/>
              <a:gd name="T61" fmla="*/ 29 h 210"/>
              <a:gd name="T62" fmla="*/ 207 w 216"/>
              <a:gd name="T63" fmla="*/ 136 h 210"/>
              <a:gd name="T64" fmla="*/ 78 w 216"/>
              <a:gd name="T65" fmla="*/ 80 h 210"/>
              <a:gd name="T66" fmla="*/ 78 w 216"/>
              <a:gd name="T67" fmla="*/ 80 h 210"/>
              <a:gd name="T68" fmla="*/ 57 w 216"/>
              <a:gd name="T69" fmla="*/ 88 h 210"/>
              <a:gd name="T70" fmla="*/ 57 w 216"/>
              <a:gd name="T71" fmla="*/ 88 h 210"/>
              <a:gd name="T72" fmla="*/ 65 w 216"/>
              <a:gd name="T73" fmla="*/ 67 h 210"/>
              <a:gd name="T74" fmla="*/ 65 w 216"/>
              <a:gd name="T75" fmla="*/ 67 h 210"/>
              <a:gd name="T76" fmla="*/ 78 w 216"/>
              <a:gd name="T77" fmla="*/ 80 h 210"/>
              <a:gd name="T78" fmla="*/ 120 w 216"/>
              <a:gd name="T79" fmla="*/ 80 h 210"/>
              <a:gd name="T80" fmla="*/ 120 w 216"/>
              <a:gd name="T81" fmla="*/ 80 h 210"/>
              <a:gd name="T82" fmla="*/ 99 w 216"/>
              <a:gd name="T83" fmla="*/ 88 h 210"/>
              <a:gd name="T84" fmla="*/ 99 w 216"/>
              <a:gd name="T85" fmla="*/ 88 h 210"/>
              <a:gd name="T86" fmla="*/ 108 w 216"/>
              <a:gd name="T87" fmla="*/ 67 h 210"/>
              <a:gd name="T88" fmla="*/ 108 w 216"/>
              <a:gd name="T89" fmla="*/ 67 h 210"/>
              <a:gd name="T90" fmla="*/ 120 w 216"/>
              <a:gd name="T91" fmla="*/ 80 h 210"/>
              <a:gd name="T92" fmla="*/ 162 w 216"/>
              <a:gd name="T93" fmla="*/ 81 h 210"/>
              <a:gd name="T94" fmla="*/ 162 w 216"/>
              <a:gd name="T95" fmla="*/ 81 h 210"/>
              <a:gd name="T96" fmla="*/ 141 w 216"/>
              <a:gd name="T97" fmla="*/ 90 h 210"/>
              <a:gd name="T98" fmla="*/ 141 w 216"/>
              <a:gd name="T99" fmla="*/ 90 h 210"/>
              <a:gd name="T100" fmla="*/ 150 w 216"/>
              <a:gd name="T101" fmla="*/ 69 h 210"/>
              <a:gd name="T102" fmla="*/ 150 w 216"/>
              <a:gd name="T103" fmla="*/ 69 h 210"/>
              <a:gd name="T104" fmla="*/ 162 w 216"/>
              <a:gd name="T105" fmla="*/ 8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210">
                <a:moveTo>
                  <a:pt x="186" y="0"/>
                </a:moveTo>
                <a:lnTo>
                  <a:pt x="29" y="0"/>
                </a:lnTo>
                <a:lnTo>
                  <a:pt x="29" y="0"/>
                </a:lnTo>
                <a:cubicBezTo>
                  <a:pt x="13" y="0"/>
                  <a:pt x="0" y="13"/>
                  <a:pt x="0" y="29"/>
                </a:cubicBezTo>
                <a:lnTo>
                  <a:pt x="0" y="136"/>
                </a:lnTo>
                <a:lnTo>
                  <a:pt x="0" y="136"/>
                </a:lnTo>
                <a:cubicBezTo>
                  <a:pt x="0" y="152"/>
                  <a:pt x="13" y="165"/>
                  <a:pt x="29" y="165"/>
                </a:cubicBezTo>
                <a:lnTo>
                  <a:pt x="32" y="165"/>
                </a:lnTo>
                <a:lnTo>
                  <a:pt x="32" y="209"/>
                </a:lnTo>
                <a:lnTo>
                  <a:pt x="96" y="165"/>
                </a:lnTo>
                <a:lnTo>
                  <a:pt x="186" y="165"/>
                </a:lnTo>
                <a:lnTo>
                  <a:pt x="186" y="165"/>
                </a:lnTo>
                <a:cubicBezTo>
                  <a:pt x="202" y="165"/>
                  <a:pt x="215" y="152"/>
                  <a:pt x="215" y="136"/>
                </a:cubicBezTo>
                <a:lnTo>
                  <a:pt x="215" y="29"/>
                </a:lnTo>
                <a:lnTo>
                  <a:pt x="215" y="29"/>
                </a:lnTo>
                <a:cubicBezTo>
                  <a:pt x="215" y="13"/>
                  <a:pt x="202" y="0"/>
                  <a:pt x="186" y="0"/>
                </a:cubicBezTo>
                <a:close/>
                <a:moveTo>
                  <a:pt x="207" y="136"/>
                </a:moveTo>
                <a:lnTo>
                  <a:pt x="207" y="136"/>
                </a:lnTo>
                <a:cubicBezTo>
                  <a:pt x="207" y="147"/>
                  <a:pt x="198" y="157"/>
                  <a:pt x="186" y="157"/>
                </a:cubicBezTo>
                <a:lnTo>
                  <a:pt x="93" y="157"/>
                </a:lnTo>
                <a:lnTo>
                  <a:pt x="40" y="193"/>
                </a:lnTo>
                <a:lnTo>
                  <a:pt x="41" y="157"/>
                </a:lnTo>
                <a:lnTo>
                  <a:pt x="29" y="157"/>
                </a:lnTo>
                <a:lnTo>
                  <a:pt x="29" y="157"/>
                </a:lnTo>
                <a:cubicBezTo>
                  <a:pt x="17" y="157"/>
                  <a:pt x="8" y="147"/>
                  <a:pt x="8" y="136"/>
                </a:cubicBezTo>
                <a:lnTo>
                  <a:pt x="8" y="29"/>
                </a:lnTo>
                <a:lnTo>
                  <a:pt x="8" y="29"/>
                </a:lnTo>
                <a:cubicBezTo>
                  <a:pt x="8" y="17"/>
                  <a:pt x="17" y="8"/>
                  <a:pt x="29" y="8"/>
                </a:cubicBezTo>
                <a:lnTo>
                  <a:pt x="186" y="8"/>
                </a:lnTo>
                <a:lnTo>
                  <a:pt x="186" y="8"/>
                </a:lnTo>
                <a:cubicBezTo>
                  <a:pt x="198" y="8"/>
                  <a:pt x="207" y="17"/>
                  <a:pt x="207" y="29"/>
                </a:cubicBezTo>
                <a:lnTo>
                  <a:pt x="207" y="136"/>
                </a:lnTo>
                <a:close/>
                <a:moveTo>
                  <a:pt x="78" y="80"/>
                </a:moveTo>
                <a:lnTo>
                  <a:pt x="78" y="80"/>
                </a:lnTo>
                <a:cubicBezTo>
                  <a:pt x="78" y="91"/>
                  <a:pt x="65" y="97"/>
                  <a:pt x="57" y="88"/>
                </a:cubicBezTo>
                <a:lnTo>
                  <a:pt x="57" y="88"/>
                </a:lnTo>
                <a:cubicBezTo>
                  <a:pt x="49" y="81"/>
                  <a:pt x="54" y="67"/>
                  <a:pt x="65" y="67"/>
                </a:cubicBezTo>
                <a:lnTo>
                  <a:pt x="65" y="67"/>
                </a:lnTo>
                <a:cubicBezTo>
                  <a:pt x="72" y="67"/>
                  <a:pt x="78" y="73"/>
                  <a:pt x="78" y="80"/>
                </a:cubicBezTo>
                <a:close/>
                <a:moveTo>
                  <a:pt x="120" y="80"/>
                </a:moveTo>
                <a:lnTo>
                  <a:pt x="120" y="80"/>
                </a:lnTo>
                <a:cubicBezTo>
                  <a:pt x="120" y="91"/>
                  <a:pt x="107" y="97"/>
                  <a:pt x="99" y="88"/>
                </a:cubicBezTo>
                <a:lnTo>
                  <a:pt x="99" y="88"/>
                </a:lnTo>
                <a:cubicBezTo>
                  <a:pt x="91" y="81"/>
                  <a:pt x="97" y="67"/>
                  <a:pt x="108" y="67"/>
                </a:cubicBezTo>
                <a:lnTo>
                  <a:pt x="108" y="67"/>
                </a:lnTo>
                <a:cubicBezTo>
                  <a:pt x="114" y="67"/>
                  <a:pt x="120" y="73"/>
                  <a:pt x="120" y="80"/>
                </a:cubicBezTo>
                <a:close/>
                <a:moveTo>
                  <a:pt x="162" y="81"/>
                </a:moveTo>
                <a:lnTo>
                  <a:pt x="162" y="81"/>
                </a:lnTo>
                <a:cubicBezTo>
                  <a:pt x="162" y="93"/>
                  <a:pt x="149" y="98"/>
                  <a:pt x="141" y="90"/>
                </a:cubicBezTo>
                <a:lnTo>
                  <a:pt x="141" y="90"/>
                </a:lnTo>
                <a:cubicBezTo>
                  <a:pt x="133" y="82"/>
                  <a:pt x="138" y="69"/>
                  <a:pt x="150" y="69"/>
                </a:cubicBezTo>
                <a:lnTo>
                  <a:pt x="150" y="69"/>
                </a:lnTo>
                <a:cubicBezTo>
                  <a:pt x="156" y="69"/>
                  <a:pt x="162" y="74"/>
                  <a:pt x="162" y="81"/>
                </a:cubicBezTo>
                <a:close/>
              </a:path>
            </a:pathLst>
          </a:custGeom>
          <a:solidFill>
            <a:schemeClr val="bg1"/>
          </a:solidFill>
          <a:ln>
            <a:noFill/>
          </a:ln>
          <a:effectLst/>
        </p:spPr>
        <p:txBody>
          <a:bodyPr wrap="none" anchor="ctr"/>
          <a:lstStyle/>
          <a:p>
            <a:endParaRPr lang="en-US">
              <a:cs typeface="+mn-ea"/>
              <a:sym typeface="+mn-lt"/>
            </a:endParaRPr>
          </a:p>
        </p:txBody>
      </p:sp>
      <p:sp>
        <p:nvSpPr>
          <p:cNvPr id="14" name="Freeform 160"/>
          <p:cNvSpPr>
            <a:spLocks noChangeArrowheads="1"/>
          </p:cNvSpPr>
          <p:nvPr/>
        </p:nvSpPr>
        <p:spPr bwMode="auto">
          <a:xfrm>
            <a:off x="8733139" y="4819289"/>
            <a:ext cx="257452" cy="219108"/>
          </a:xfrm>
          <a:custGeom>
            <a:avLst/>
            <a:gdLst>
              <a:gd name="T0" fmla="*/ 0 w 209"/>
              <a:gd name="T1" fmla="*/ 175 h 176"/>
              <a:gd name="T2" fmla="*/ 39 w 209"/>
              <a:gd name="T3" fmla="*/ 175 h 176"/>
              <a:gd name="T4" fmla="*/ 39 w 209"/>
              <a:gd name="T5" fmla="*/ 103 h 176"/>
              <a:gd name="T6" fmla="*/ 0 w 209"/>
              <a:gd name="T7" fmla="*/ 103 h 176"/>
              <a:gd name="T8" fmla="*/ 0 w 209"/>
              <a:gd name="T9" fmla="*/ 175 h 176"/>
              <a:gd name="T10" fmla="*/ 9 w 209"/>
              <a:gd name="T11" fmla="*/ 112 h 176"/>
              <a:gd name="T12" fmla="*/ 31 w 209"/>
              <a:gd name="T13" fmla="*/ 112 h 176"/>
              <a:gd name="T14" fmla="*/ 31 w 209"/>
              <a:gd name="T15" fmla="*/ 166 h 176"/>
              <a:gd name="T16" fmla="*/ 9 w 209"/>
              <a:gd name="T17" fmla="*/ 166 h 176"/>
              <a:gd name="T18" fmla="*/ 9 w 209"/>
              <a:gd name="T19" fmla="*/ 112 h 176"/>
              <a:gd name="T20" fmla="*/ 57 w 209"/>
              <a:gd name="T21" fmla="*/ 175 h 176"/>
              <a:gd name="T22" fmla="*/ 96 w 209"/>
              <a:gd name="T23" fmla="*/ 175 h 176"/>
              <a:gd name="T24" fmla="*/ 96 w 209"/>
              <a:gd name="T25" fmla="*/ 38 h 176"/>
              <a:gd name="T26" fmla="*/ 57 w 209"/>
              <a:gd name="T27" fmla="*/ 38 h 176"/>
              <a:gd name="T28" fmla="*/ 57 w 209"/>
              <a:gd name="T29" fmla="*/ 175 h 176"/>
              <a:gd name="T30" fmla="*/ 65 w 209"/>
              <a:gd name="T31" fmla="*/ 47 h 176"/>
              <a:gd name="T32" fmla="*/ 87 w 209"/>
              <a:gd name="T33" fmla="*/ 47 h 176"/>
              <a:gd name="T34" fmla="*/ 87 w 209"/>
              <a:gd name="T35" fmla="*/ 166 h 176"/>
              <a:gd name="T36" fmla="*/ 65 w 209"/>
              <a:gd name="T37" fmla="*/ 166 h 176"/>
              <a:gd name="T38" fmla="*/ 65 w 209"/>
              <a:gd name="T39" fmla="*/ 47 h 176"/>
              <a:gd name="T40" fmla="*/ 169 w 209"/>
              <a:gd name="T41" fmla="*/ 69 h 176"/>
              <a:gd name="T42" fmla="*/ 169 w 209"/>
              <a:gd name="T43" fmla="*/ 175 h 176"/>
              <a:gd name="T44" fmla="*/ 208 w 209"/>
              <a:gd name="T45" fmla="*/ 175 h 176"/>
              <a:gd name="T46" fmla="*/ 208 w 209"/>
              <a:gd name="T47" fmla="*/ 69 h 176"/>
              <a:gd name="T48" fmla="*/ 169 w 209"/>
              <a:gd name="T49" fmla="*/ 69 h 176"/>
              <a:gd name="T50" fmla="*/ 200 w 209"/>
              <a:gd name="T51" fmla="*/ 166 h 176"/>
              <a:gd name="T52" fmla="*/ 177 w 209"/>
              <a:gd name="T53" fmla="*/ 166 h 176"/>
              <a:gd name="T54" fmla="*/ 177 w 209"/>
              <a:gd name="T55" fmla="*/ 77 h 176"/>
              <a:gd name="T56" fmla="*/ 200 w 209"/>
              <a:gd name="T57" fmla="*/ 77 h 176"/>
              <a:gd name="T58" fmla="*/ 200 w 209"/>
              <a:gd name="T59" fmla="*/ 166 h 176"/>
              <a:gd name="T60" fmla="*/ 113 w 209"/>
              <a:gd name="T61" fmla="*/ 175 h 176"/>
              <a:gd name="T62" fmla="*/ 152 w 209"/>
              <a:gd name="T63" fmla="*/ 175 h 176"/>
              <a:gd name="T64" fmla="*/ 152 w 209"/>
              <a:gd name="T65" fmla="*/ 0 h 176"/>
              <a:gd name="T66" fmla="*/ 113 w 209"/>
              <a:gd name="T67" fmla="*/ 0 h 176"/>
              <a:gd name="T68" fmla="*/ 113 w 209"/>
              <a:gd name="T69" fmla="*/ 175 h 176"/>
              <a:gd name="T70" fmla="*/ 121 w 209"/>
              <a:gd name="T71" fmla="*/ 8 h 176"/>
              <a:gd name="T72" fmla="*/ 144 w 209"/>
              <a:gd name="T73" fmla="*/ 8 h 176"/>
              <a:gd name="T74" fmla="*/ 144 w 209"/>
              <a:gd name="T75" fmla="*/ 166 h 176"/>
              <a:gd name="T76" fmla="*/ 121 w 209"/>
              <a:gd name="T77" fmla="*/ 166 h 176"/>
              <a:gd name="T78" fmla="*/ 121 w 209"/>
              <a:gd name="T79"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9" h="176">
                <a:moveTo>
                  <a:pt x="0" y="175"/>
                </a:moveTo>
                <a:lnTo>
                  <a:pt x="39" y="175"/>
                </a:lnTo>
                <a:lnTo>
                  <a:pt x="39" y="103"/>
                </a:lnTo>
                <a:lnTo>
                  <a:pt x="0" y="103"/>
                </a:lnTo>
                <a:lnTo>
                  <a:pt x="0" y="175"/>
                </a:lnTo>
                <a:close/>
                <a:moveTo>
                  <a:pt x="9" y="112"/>
                </a:moveTo>
                <a:lnTo>
                  <a:pt x="31" y="112"/>
                </a:lnTo>
                <a:lnTo>
                  <a:pt x="31" y="166"/>
                </a:lnTo>
                <a:lnTo>
                  <a:pt x="9" y="166"/>
                </a:lnTo>
                <a:lnTo>
                  <a:pt x="9" y="112"/>
                </a:lnTo>
                <a:close/>
                <a:moveTo>
                  <a:pt x="57" y="175"/>
                </a:moveTo>
                <a:lnTo>
                  <a:pt x="96" y="175"/>
                </a:lnTo>
                <a:lnTo>
                  <a:pt x="96" y="38"/>
                </a:lnTo>
                <a:lnTo>
                  <a:pt x="57" y="38"/>
                </a:lnTo>
                <a:lnTo>
                  <a:pt x="57" y="175"/>
                </a:lnTo>
                <a:close/>
                <a:moveTo>
                  <a:pt x="65" y="47"/>
                </a:moveTo>
                <a:lnTo>
                  <a:pt x="87" y="47"/>
                </a:lnTo>
                <a:lnTo>
                  <a:pt x="87" y="166"/>
                </a:lnTo>
                <a:lnTo>
                  <a:pt x="65" y="166"/>
                </a:lnTo>
                <a:lnTo>
                  <a:pt x="65" y="47"/>
                </a:lnTo>
                <a:close/>
                <a:moveTo>
                  <a:pt x="169" y="69"/>
                </a:moveTo>
                <a:lnTo>
                  <a:pt x="169" y="175"/>
                </a:lnTo>
                <a:lnTo>
                  <a:pt x="208" y="175"/>
                </a:lnTo>
                <a:lnTo>
                  <a:pt x="208" y="69"/>
                </a:lnTo>
                <a:lnTo>
                  <a:pt x="169" y="69"/>
                </a:lnTo>
                <a:close/>
                <a:moveTo>
                  <a:pt x="200" y="166"/>
                </a:moveTo>
                <a:lnTo>
                  <a:pt x="177" y="166"/>
                </a:lnTo>
                <a:lnTo>
                  <a:pt x="177" y="77"/>
                </a:lnTo>
                <a:lnTo>
                  <a:pt x="200" y="77"/>
                </a:lnTo>
                <a:lnTo>
                  <a:pt x="200" y="166"/>
                </a:lnTo>
                <a:close/>
                <a:moveTo>
                  <a:pt x="113" y="175"/>
                </a:moveTo>
                <a:lnTo>
                  <a:pt x="152" y="175"/>
                </a:lnTo>
                <a:lnTo>
                  <a:pt x="152" y="0"/>
                </a:lnTo>
                <a:lnTo>
                  <a:pt x="113" y="0"/>
                </a:lnTo>
                <a:lnTo>
                  <a:pt x="113" y="175"/>
                </a:lnTo>
                <a:close/>
                <a:moveTo>
                  <a:pt x="121" y="8"/>
                </a:moveTo>
                <a:lnTo>
                  <a:pt x="144" y="8"/>
                </a:lnTo>
                <a:lnTo>
                  <a:pt x="144" y="166"/>
                </a:lnTo>
                <a:lnTo>
                  <a:pt x="121" y="166"/>
                </a:lnTo>
                <a:lnTo>
                  <a:pt x="121" y="8"/>
                </a:lnTo>
                <a:close/>
              </a:path>
            </a:pathLst>
          </a:custGeom>
          <a:solidFill>
            <a:schemeClr val="bg1"/>
          </a:solidFill>
          <a:ln>
            <a:noFill/>
          </a:ln>
          <a:effectLst/>
        </p:spPr>
        <p:txBody>
          <a:bodyPr wrap="none" anchor="ctr"/>
          <a:lstStyle/>
          <a:p>
            <a:endParaRPr lang="en-US">
              <a:cs typeface="+mn-ea"/>
              <a:sym typeface="+mn-lt"/>
            </a:endParaRPr>
          </a:p>
        </p:txBody>
      </p:sp>
      <p:sp>
        <p:nvSpPr>
          <p:cNvPr id="15" name="文本框 14"/>
          <p:cNvSpPr txBox="1"/>
          <p:nvPr/>
        </p:nvSpPr>
        <p:spPr>
          <a:xfrm>
            <a:off x="8444789" y="3606642"/>
            <a:ext cx="2040538"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17" name="文本框 16"/>
          <p:cNvSpPr txBox="1"/>
          <p:nvPr/>
        </p:nvSpPr>
        <p:spPr>
          <a:xfrm>
            <a:off x="8444789" y="5665895"/>
            <a:ext cx="2040538"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23" name="文本框 22"/>
          <p:cNvSpPr txBox="1"/>
          <p:nvPr/>
        </p:nvSpPr>
        <p:spPr>
          <a:xfrm>
            <a:off x="1395059" y="1785196"/>
            <a:ext cx="6314387"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点击文本框即可进行编辑输入相关内容点击文本框即可进行编辑输入相关内容点击文本框即点击文本框即可进行编辑输入相关内容点击文本框即</a:t>
            </a:r>
          </a:p>
        </p:txBody>
      </p:sp>
      <p:sp>
        <p:nvSpPr>
          <p:cNvPr id="24" name="矩形 23"/>
          <p:cNvSpPr/>
          <p:nvPr/>
        </p:nvSpPr>
        <p:spPr>
          <a:xfrm>
            <a:off x="1387300" y="1094346"/>
            <a:ext cx="3570208" cy="650306"/>
          </a:xfrm>
          <a:prstGeom prst="rect">
            <a:avLst/>
          </a:prstGeom>
        </p:spPr>
        <p:txBody>
          <a:bodyPr wrap="none">
            <a:spAutoFit/>
          </a:bodyPr>
          <a:lstStyle/>
          <a:p>
            <a:pPr>
              <a:lnSpc>
                <a:spcPct val="175000"/>
              </a:lnSpc>
            </a:pPr>
            <a:r>
              <a:rPr lang="zh-CN" altLang="en-US" sz="2400" dirty="0">
                <a:solidFill>
                  <a:schemeClr val="tx1">
                    <a:lumMod val="75000"/>
                    <a:lumOff val="25000"/>
                  </a:schemeClr>
                </a:solidFill>
                <a:cs typeface="+mn-ea"/>
                <a:sym typeface="+mn-lt"/>
              </a:rPr>
              <a:t>各项计划指标完成情况：</a:t>
            </a:r>
            <a:endParaRPr lang="en-US" altLang="zh-CN" sz="12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screen"/>
          <a:stretch>
            <a:fillRect/>
          </a:stretch>
        </p:blipFill>
        <p:spPr>
          <a:xfrm>
            <a:off x="10970400" y="6007875"/>
            <a:ext cx="1066800" cy="1111250"/>
          </a:xfrm>
          <a:prstGeom prst="rect">
            <a:avLst/>
          </a:prstGeom>
        </p:spPr>
      </p:pic>
      <p:pic>
        <p:nvPicPr>
          <p:cNvPr id="18" name="图片 17"/>
          <p:cNvPicPr>
            <a:picLocks noChangeAspect="1"/>
          </p:cNvPicPr>
          <p:nvPr/>
        </p:nvPicPr>
        <p:blipFill>
          <a:blip r:embed="rId4" cstate="screen"/>
          <a:stretch>
            <a:fillRect/>
          </a:stretch>
        </p:blipFill>
        <p:spPr>
          <a:xfrm>
            <a:off x="-609600" y="50800"/>
            <a:ext cx="1260300" cy="1176744"/>
          </a:xfrm>
          <a:prstGeom prst="rect">
            <a:avLst/>
          </a:prstGeom>
        </p:spPr>
      </p:pic>
      <p:pic>
        <p:nvPicPr>
          <p:cNvPr id="19" name="图片 18"/>
          <p:cNvPicPr>
            <a:picLocks noChangeAspect="1"/>
          </p:cNvPicPr>
          <p:nvPr/>
        </p:nvPicPr>
        <p:blipFill>
          <a:blip r:embed="rId4" cstate="screen"/>
          <a:stretch>
            <a:fillRect/>
          </a:stretch>
        </p:blipFill>
        <p:spPr>
          <a:xfrm>
            <a:off x="127000" y="-203200"/>
            <a:ext cx="1260300" cy="1176744"/>
          </a:xfrm>
          <a:prstGeom prst="rect">
            <a:avLst/>
          </a:prstGeom>
        </p:spPr>
      </p:pic>
      <p:pic>
        <p:nvPicPr>
          <p:cNvPr id="20" name="图片 19"/>
          <p:cNvPicPr>
            <a:picLocks noChangeAspect="1"/>
          </p:cNvPicPr>
          <p:nvPr/>
        </p:nvPicPr>
        <p:blipFill>
          <a:blip r:embed="rId3" cstate="screen"/>
          <a:stretch>
            <a:fillRect/>
          </a:stretch>
        </p:blipFill>
        <p:spPr>
          <a:xfrm>
            <a:off x="11658600" y="5683250"/>
            <a:ext cx="1066800" cy="1111250"/>
          </a:xfrm>
          <a:prstGeom prst="rect">
            <a:avLst/>
          </a:prstGeom>
        </p:spPr>
      </p:pic>
      <p:sp>
        <p:nvSpPr>
          <p:cNvPr id="21" name="矩形 20"/>
          <p:cNvSpPr/>
          <p:nvPr/>
        </p:nvSpPr>
        <p:spPr>
          <a:xfrm>
            <a:off x="1006106" y="67834"/>
            <a:ext cx="2031325" cy="650306"/>
          </a:xfrm>
          <a:prstGeom prst="rect">
            <a:avLst/>
          </a:prstGeom>
        </p:spPr>
        <p:txBody>
          <a:bodyPr wrap="none">
            <a:spAutoFit/>
          </a:bodyPr>
          <a:lstStyle/>
          <a:p>
            <a:pPr>
              <a:lnSpc>
                <a:spcPct val="175000"/>
              </a:lnSpc>
            </a:pPr>
            <a:r>
              <a:rPr lang="zh-CN" altLang="en-US" sz="240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年度工作概述</a:t>
            </a:r>
            <a:endParaRPr lang="en-US" altLang="zh-CN" sz="1200" dirty="0">
              <a:gradFill>
                <a:gsLst>
                  <a:gs pos="51000">
                    <a:srgbClr val="26A6B4"/>
                  </a:gs>
                  <a:gs pos="0">
                    <a:srgbClr val="1D8DD1"/>
                  </a:gs>
                  <a:gs pos="27000">
                    <a:srgbClr val="269F93"/>
                  </a:gs>
                  <a:gs pos="75000">
                    <a:srgbClr val="219AC3"/>
                  </a:gs>
                  <a:gs pos="100000">
                    <a:srgbClr val="1D8DD1"/>
                  </a:gs>
                </a:gsLst>
                <a:lin ang="0" scaled="1"/>
              </a:gradFill>
              <a:cs typeface="+mn-ea"/>
              <a:sym typeface="+mn-lt"/>
            </a:endParaRPr>
          </a:p>
        </p:txBody>
      </p:sp>
      <p:sp>
        <p:nvSpPr>
          <p:cNvPr id="22" name="文本框 21"/>
          <p:cNvSpPr txBox="1"/>
          <p:nvPr/>
        </p:nvSpPr>
        <p:spPr>
          <a:xfrm>
            <a:off x="948871" y="650164"/>
            <a:ext cx="5022106" cy="307777"/>
          </a:xfrm>
          <a:prstGeom prst="snip1Rect">
            <a:avLst>
              <a:gd name="adj" fmla="val 0"/>
            </a:avLst>
          </a:prstGeom>
          <a:noFill/>
          <a:ln w="28575">
            <a:noFill/>
          </a:ln>
        </p:spPr>
        <p:txBody>
          <a:bodyPr wrap="square" rtlCol="0">
            <a:spAutoFit/>
          </a:bodyPr>
          <a:lstStyle/>
          <a:p>
            <a:r>
              <a:rPr lang="en-US" altLang="zh-CN" sz="140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 The </a:t>
            </a:r>
            <a:r>
              <a:rPr lang="en-US" altLang="zh-CN" sz="1400" b="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Annual</a:t>
            </a:r>
            <a:r>
              <a:rPr lang="en-US" altLang="zh-CN" sz="140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 Work Overview</a:t>
            </a:r>
            <a:endParaRPr lang="zh-CN" altLang="en-US" sz="1400" dirty="0">
              <a:gradFill>
                <a:gsLst>
                  <a:gs pos="51000">
                    <a:srgbClr val="26A6B4"/>
                  </a:gs>
                  <a:gs pos="0">
                    <a:srgbClr val="1D8DD1"/>
                  </a:gs>
                  <a:gs pos="27000">
                    <a:srgbClr val="269F93"/>
                  </a:gs>
                  <a:gs pos="75000">
                    <a:srgbClr val="219AC3"/>
                  </a:gs>
                  <a:gs pos="100000">
                    <a:srgbClr val="1D8DD1"/>
                  </a:gs>
                </a:gsLst>
                <a:lin ang="0" scaled="1"/>
              </a:gradFill>
              <a:cs typeface="+mn-ea"/>
              <a:sym typeface="+mn-lt"/>
            </a:endParaRPr>
          </a:p>
        </p:txBody>
      </p:sp>
      <p:pic>
        <p:nvPicPr>
          <p:cNvPr id="3" name="图片 2"/>
          <p:cNvPicPr>
            <a:picLocks noChangeAspect="1"/>
          </p:cNvPicPr>
          <p:nvPr/>
        </p:nvPicPr>
        <p:blipFill>
          <a:blip r:embed="rId5" cstate="screen">
            <a:extLst>
              <a:ext uri="{BEBA8EAE-BF5A-486C-A8C5-ECC9F3942E4B}">
                <a14:imgProps xmlns:a14="http://schemas.microsoft.com/office/drawing/2010/main">
                  <a14:imgLayer r:embed="rId6">
                    <a14:imgEffect>
                      <a14:colorTemperature colorTemp="5300"/>
                    </a14:imgEffect>
                  </a14:imgLayer>
                </a14:imgProps>
              </a:ext>
            </a:extLst>
          </a:blip>
          <a:stretch>
            <a:fillRect/>
          </a:stretch>
        </p:blipFill>
        <p:spPr>
          <a:xfrm>
            <a:off x="1012370" y="2452320"/>
            <a:ext cx="5569229" cy="3755516"/>
          </a:xfrm>
          <a:prstGeom prst="rect">
            <a:avLst/>
          </a:prstGeom>
        </p:spPr>
      </p:pic>
      <p:cxnSp>
        <p:nvCxnSpPr>
          <p:cNvPr id="14" name="Straight Connector 37"/>
          <p:cNvCxnSpPr>
            <a:endCxn id="23" idx="6"/>
          </p:cNvCxnSpPr>
          <p:nvPr/>
        </p:nvCxnSpPr>
        <p:spPr>
          <a:xfrm flipH="1">
            <a:off x="7981528" y="2822638"/>
            <a:ext cx="2793006" cy="15288"/>
          </a:xfrm>
          <a:prstGeom prst="line">
            <a:avLst/>
          </a:prstGeom>
          <a:ln w="6350">
            <a:solidFill>
              <a:srgbClr val="1D8DD1"/>
            </a:solidFill>
            <a:prstDash val="sysDot"/>
            <a:miter lim="800000"/>
            <a:headEnd type="oval"/>
          </a:ln>
        </p:spPr>
        <p:style>
          <a:lnRef idx="1">
            <a:schemeClr val="accent1"/>
          </a:lnRef>
          <a:fillRef idx="0">
            <a:schemeClr val="accent1"/>
          </a:fillRef>
          <a:effectRef idx="0">
            <a:schemeClr val="accent1"/>
          </a:effectRef>
          <a:fontRef idx="minor">
            <a:schemeClr val="tx1"/>
          </a:fontRef>
        </p:style>
      </p:cxnSp>
      <p:cxnSp>
        <p:nvCxnSpPr>
          <p:cNvPr id="15" name="Straight Connector 38"/>
          <p:cNvCxnSpPr/>
          <p:nvPr/>
        </p:nvCxnSpPr>
        <p:spPr>
          <a:xfrm flipH="1">
            <a:off x="7981921" y="4208236"/>
            <a:ext cx="2825034" cy="23355"/>
          </a:xfrm>
          <a:prstGeom prst="line">
            <a:avLst/>
          </a:prstGeom>
          <a:ln w="6350">
            <a:solidFill>
              <a:srgbClr val="269F93"/>
            </a:solidFill>
            <a:prstDash val="sysDot"/>
            <a:miter lim="800000"/>
            <a:headEnd type="oval"/>
          </a:ln>
        </p:spPr>
        <p:style>
          <a:lnRef idx="1">
            <a:schemeClr val="accent1"/>
          </a:lnRef>
          <a:fillRef idx="0">
            <a:schemeClr val="accent1"/>
          </a:fillRef>
          <a:effectRef idx="0">
            <a:schemeClr val="accent1"/>
          </a:effectRef>
          <a:fontRef idx="minor">
            <a:schemeClr val="tx1"/>
          </a:fontRef>
        </p:style>
      </p:cxnSp>
      <p:cxnSp>
        <p:nvCxnSpPr>
          <p:cNvPr id="17" name="Straight Connector 39"/>
          <p:cNvCxnSpPr>
            <a:endCxn id="31" idx="6"/>
          </p:cNvCxnSpPr>
          <p:nvPr/>
        </p:nvCxnSpPr>
        <p:spPr>
          <a:xfrm flipH="1" flipV="1">
            <a:off x="7981921" y="5603005"/>
            <a:ext cx="2825034" cy="1022"/>
          </a:xfrm>
          <a:prstGeom prst="line">
            <a:avLst/>
          </a:prstGeom>
          <a:ln w="6350">
            <a:solidFill>
              <a:srgbClr val="F6A818"/>
            </a:solidFill>
            <a:prstDash val="sysDot"/>
            <a:miter lim="800000"/>
            <a:headEnd type="oval"/>
          </a:ln>
        </p:spPr>
        <p:style>
          <a:lnRef idx="1">
            <a:schemeClr val="accent1"/>
          </a:lnRef>
          <a:fillRef idx="0">
            <a:schemeClr val="accent1"/>
          </a:fillRef>
          <a:effectRef idx="0">
            <a:schemeClr val="accent1"/>
          </a:effectRef>
          <a:fontRef idx="minor">
            <a:schemeClr val="tx1"/>
          </a:fontRef>
        </p:style>
      </p:cxnSp>
      <p:sp>
        <p:nvSpPr>
          <p:cNvPr id="23" name="Flowchart: Connector 41"/>
          <p:cNvSpPr/>
          <p:nvPr/>
        </p:nvSpPr>
        <p:spPr>
          <a:xfrm>
            <a:off x="7126260" y="2414311"/>
            <a:ext cx="855268" cy="847230"/>
          </a:xfrm>
          <a:prstGeom prst="flowChartConnector">
            <a:avLst/>
          </a:prstGeom>
          <a:solidFill>
            <a:srgbClr val="1D8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lumMod val="75000"/>
                  <a:lumOff val="25000"/>
                </a:schemeClr>
              </a:solidFill>
              <a:cs typeface="+mn-ea"/>
              <a:sym typeface="+mn-lt"/>
            </a:endParaRPr>
          </a:p>
        </p:txBody>
      </p:sp>
      <p:grpSp>
        <p:nvGrpSpPr>
          <p:cNvPr id="24" name="Group 53"/>
          <p:cNvGrpSpPr/>
          <p:nvPr/>
        </p:nvGrpSpPr>
        <p:grpSpPr>
          <a:xfrm>
            <a:off x="7265314" y="2537614"/>
            <a:ext cx="598368" cy="591732"/>
            <a:chOff x="7274299" y="1722186"/>
            <a:chExt cx="598368" cy="591732"/>
          </a:xfrm>
          <a:solidFill>
            <a:schemeClr val="bg1"/>
          </a:solidFill>
        </p:grpSpPr>
        <p:sp>
          <p:nvSpPr>
            <p:cNvPr id="25" name="AutoShape 128"/>
            <p:cNvSpPr/>
            <p:nvPr/>
          </p:nvSpPr>
          <p:spPr bwMode="auto">
            <a:xfrm>
              <a:off x="7274299" y="1722186"/>
              <a:ext cx="598368" cy="5917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00">
                <a:solidFill>
                  <a:schemeClr val="tx1">
                    <a:lumMod val="75000"/>
                    <a:lumOff val="25000"/>
                  </a:schemeClr>
                </a:solidFill>
                <a:effectLst>
                  <a:outerShdw blurRad="38100" dist="38100" dir="2700000" algn="tl">
                    <a:srgbClr val="000000"/>
                  </a:outerShdw>
                </a:effectLst>
                <a:cs typeface="+mn-ea"/>
                <a:sym typeface="+mn-lt"/>
              </a:endParaRPr>
            </a:p>
          </p:txBody>
        </p:sp>
        <p:sp>
          <p:nvSpPr>
            <p:cNvPr id="26" name="AutoShape 129"/>
            <p:cNvSpPr/>
            <p:nvPr/>
          </p:nvSpPr>
          <p:spPr bwMode="auto">
            <a:xfrm>
              <a:off x="7648024" y="1796026"/>
              <a:ext cx="149082" cy="147681"/>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00">
                <a:solidFill>
                  <a:schemeClr val="tx1">
                    <a:lumMod val="75000"/>
                    <a:lumOff val="25000"/>
                  </a:schemeClr>
                </a:solidFill>
                <a:effectLst>
                  <a:outerShdw blurRad="38100" dist="38100" dir="2700000" algn="tl">
                    <a:srgbClr val="000000"/>
                  </a:outerShdw>
                </a:effectLst>
                <a:cs typeface="+mn-ea"/>
                <a:sym typeface="+mn-lt"/>
              </a:endParaRPr>
            </a:p>
          </p:txBody>
        </p:sp>
      </p:grpSp>
      <p:sp>
        <p:nvSpPr>
          <p:cNvPr id="27" name="Flowchart: Connector 47"/>
          <p:cNvSpPr/>
          <p:nvPr/>
        </p:nvSpPr>
        <p:spPr>
          <a:xfrm>
            <a:off x="7126078" y="3836653"/>
            <a:ext cx="855268" cy="847231"/>
          </a:xfrm>
          <a:prstGeom prst="flowChartConnector">
            <a:avLst/>
          </a:prstGeom>
          <a:solidFill>
            <a:srgbClr val="269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lumMod val="75000"/>
                  <a:lumOff val="25000"/>
                </a:schemeClr>
              </a:solidFill>
              <a:cs typeface="+mn-ea"/>
              <a:sym typeface="+mn-lt"/>
            </a:endParaRPr>
          </a:p>
        </p:txBody>
      </p:sp>
      <p:grpSp>
        <p:nvGrpSpPr>
          <p:cNvPr id="28" name="Group 56"/>
          <p:cNvGrpSpPr/>
          <p:nvPr/>
        </p:nvGrpSpPr>
        <p:grpSpPr>
          <a:xfrm>
            <a:off x="7272474" y="4007841"/>
            <a:ext cx="597346" cy="517892"/>
            <a:chOff x="7275139" y="3184764"/>
            <a:chExt cx="597346" cy="517892"/>
          </a:xfrm>
          <a:solidFill>
            <a:schemeClr val="bg1"/>
          </a:solidFill>
        </p:grpSpPr>
        <p:sp>
          <p:nvSpPr>
            <p:cNvPr id="29" name="AutoShape 103"/>
            <p:cNvSpPr/>
            <p:nvPr/>
          </p:nvSpPr>
          <p:spPr bwMode="auto">
            <a:xfrm>
              <a:off x="7369081" y="3276810"/>
              <a:ext cx="214432" cy="1395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00">
                <a:solidFill>
                  <a:schemeClr val="tx1">
                    <a:lumMod val="75000"/>
                    <a:lumOff val="25000"/>
                  </a:schemeClr>
                </a:solidFill>
                <a:effectLst>
                  <a:outerShdw blurRad="38100" dist="38100" dir="2700000" algn="tl">
                    <a:srgbClr val="000000"/>
                  </a:outerShdw>
                </a:effectLst>
                <a:cs typeface="+mn-ea"/>
                <a:sym typeface="+mn-lt"/>
              </a:endParaRPr>
            </a:p>
          </p:txBody>
        </p:sp>
        <p:sp>
          <p:nvSpPr>
            <p:cNvPr id="30" name="AutoShape 104"/>
            <p:cNvSpPr/>
            <p:nvPr/>
          </p:nvSpPr>
          <p:spPr bwMode="auto">
            <a:xfrm>
              <a:off x="7275139" y="3184764"/>
              <a:ext cx="597346" cy="5178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grpFill/>
            <a:ln>
              <a:noFill/>
            </a:ln>
            <a:effectLst/>
          </p:spPr>
          <p:txBody>
            <a:bodyPr lIns="14288" tIns="14288" rIns="14288" bIns="14288" anchor="ctr"/>
            <a:lstStyle/>
            <a:p>
              <a:pPr algn="ctr" defTabSz="171450" fontAlgn="base" hangingPunct="0">
                <a:spcBef>
                  <a:spcPct val="0"/>
                </a:spcBef>
                <a:spcAft>
                  <a:spcPct val="0"/>
                </a:spcAft>
              </a:pPr>
              <a:endParaRPr lang="en-US" sz="1100">
                <a:solidFill>
                  <a:schemeClr val="tx1">
                    <a:lumMod val="75000"/>
                    <a:lumOff val="25000"/>
                  </a:schemeClr>
                </a:solidFill>
                <a:effectLst>
                  <a:outerShdw blurRad="38100" dist="38100" dir="2700000" algn="tl">
                    <a:srgbClr val="000000"/>
                  </a:outerShdw>
                </a:effectLst>
                <a:cs typeface="+mn-ea"/>
                <a:sym typeface="+mn-lt"/>
              </a:endParaRPr>
            </a:p>
          </p:txBody>
        </p:sp>
      </p:grpSp>
      <p:sp>
        <p:nvSpPr>
          <p:cNvPr id="31" name="Flowchart: Connector 51"/>
          <p:cNvSpPr/>
          <p:nvPr/>
        </p:nvSpPr>
        <p:spPr>
          <a:xfrm>
            <a:off x="7126653" y="5179389"/>
            <a:ext cx="855268" cy="847231"/>
          </a:xfrm>
          <a:prstGeom prst="flowChartConnector">
            <a:avLst/>
          </a:prstGeom>
          <a:solidFill>
            <a:srgbClr val="F6A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lumMod val="75000"/>
                  <a:lumOff val="25000"/>
                </a:schemeClr>
              </a:solidFill>
              <a:cs typeface="+mn-ea"/>
              <a:sym typeface="+mn-lt"/>
            </a:endParaRPr>
          </a:p>
        </p:txBody>
      </p:sp>
      <p:sp>
        <p:nvSpPr>
          <p:cNvPr id="32" name="AutoShape 117"/>
          <p:cNvSpPr/>
          <p:nvPr/>
        </p:nvSpPr>
        <p:spPr bwMode="auto">
          <a:xfrm>
            <a:off x="7237916" y="5434342"/>
            <a:ext cx="597346" cy="444052"/>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p:spPr>
        <p:txBody>
          <a:bodyPr lIns="14288" tIns="14288" rIns="14288" bIns="14288" anchor="ctr"/>
          <a:lstStyle/>
          <a:p>
            <a:pPr algn="ctr" defTabSz="171450" fontAlgn="base" hangingPunct="0">
              <a:spcBef>
                <a:spcPct val="0"/>
              </a:spcBef>
              <a:spcAft>
                <a:spcPct val="0"/>
              </a:spcAft>
            </a:pPr>
            <a:endParaRPr lang="en-US" sz="1100">
              <a:solidFill>
                <a:schemeClr val="tx1">
                  <a:lumMod val="75000"/>
                  <a:lumOff val="25000"/>
                </a:schemeClr>
              </a:solidFill>
              <a:effectLst>
                <a:outerShdw blurRad="38100" dist="38100" dir="2700000" algn="tl">
                  <a:srgbClr val="000000"/>
                </a:outerShdw>
              </a:effectLst>
              <a:cs typeface="+mn-ea"/>
              <a:sym typeface="+mn-lt"/>
            </a:endParaRPr>
          </a:p>
        </p:txBody>
      </p:sp>
      <p:sp>
        <p:nvSpPr>
          <p:cNvPr id="33" name="文本框 32"/>
          <p:cNvSpPr txBox="1"/>
          <p:nvPr/>
        </p:nvSpPr>
        <p:spPr>
          <a:xfrm>
            <a:off x="8201977" y="2822638"/>
            <a:ext cx="2572557"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34" name="文本框 33"/>
          <p:cNvSpPr txBox="1"/>
          <p:nvPr/>
        </p:nvSpPr>
        <p:spPr>
          <a:xfrm>
            <a:off x="8931383" y="2498268"/>
            <a:ext cx="1843151" cy="338554"/>
          </a:xfrm>
          <a:prstGeom prst="rect">
            <a:avLst/>
          </a:prstGeom>
          <a:noFill/>
        </p:spPr>
        <p:txBody>
          <a:bodyPr wrap="square" rtlCol="0">
            <a:spAutoFit/>
          </a:bodyPr>
          <a:lstStyle/>
          <a:p>
            <a:pPr algn="r"/>
            <a:r>
              <a:rPr lang="zh-CN" altLang="en-US" sz="1600" dirty="0">
                <a:solidFill>
                  <a:schemeClr val="tx1">
                    <a:lumMod val="75000"/>
                    <a:lumOff val="25000"/>
                  </a:schemeClr>
                </a:solidFill>
                <a:cs typeface="+mn-ea"/>
                <a:sym typeface="+mn-lt"/>
              </a:rPr>
              <a:t>添加标题</a:t>
            </a:r>
          </a:p>
        </p:txBody>
      </p:sp>
      <p:sp>
        <p:nvSpPr>
          <p:cNvPr id="35" name="文本框 34"/>
          <p:cNvSpPr txBox="1"/>
          <p:nvPr/>
        </p:nvSpPr>
        <p:spPr>
          <a:xfrm>
            <a:off x="8201977" y="4256208"/>
            <a:ext cx="2572557"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36" name="文本框 35"/>
          <p:cNvSpPr txBox="1"/>
          <p:nvPr/>
        </p:nvSpPr>
        <p:spPr>
          <a:xfrm>
            <a:off x="8931383" y="3931838"/>
            <a:ext cx="1843151" cy="338554"/>
          </a:xfrm>
          <a:prstGeom prst="rect">
            <a:avLst/>
          </a:prstGeom>
          <a:noFill/>
        </p:spPr>
        <p:txBody>
          <a:bodyPr wrap="square" rtlCol="0">
            <a:spAutoFit/>
          </a:bodyPr>
          <a:lstStyle/>
          <a:p>
            <a:pPr algn="r"/>
            <a:r>
              <a:rPr lang="zh-CN" altLang="en-US" sz="1600" dirty="0">
                <a:solidFill>
                  <a:schemeClr val="tx1">
                    <a:lumMod val="75000"/>
                    <a:lumOff val="25000"/>
                  </a:schemeClr>
                </a:solidFill>
                <a:cs typeface="+mn-ea"/>
                <a:sym typeface="+mn-lt"/>
              </a:rPr>
              <a:t>添加标题</a:t>
            </a:r>
          </a:p>
        </p:txBody>
      </p:sp>
      <p:sp>
        <p:nvSpPr>
          <p:cNvPr id="37" name="文本框 36"/>
          <p:cNvSpPr txBox="1"/>
          <p:nvPr/>
        </p:nvSpPr>
        <p:spPr>
          <a:xfrm>
            <a:off x="8201977" y="5612004"/>
            <a:ext cx="2572557"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38" name="文本框 37"/>
          <p:cNvSpPr txBox="1"/>
          <p:nvPr/>
        </p:nvSpPr>
        <p:spPr>
          <a:xfrm>
            <a:off x="8931383" y="5287634"/>
            <a:ext cx="1843151" cy="338554"/>
          </a:xfrm>
          <a:prstGeom prst="rect">
            <a:avLst/>
          </a:prstGeom>
          <a:noFill/>
        </p:spPr>
        <p:txBody>
          <a:bodyPr wrap="square" rtlCol="0">
            <a:spAutoFit/>
          </a:bodyPr>
          <a:lstStyle/>
          <a:p>
            <a:pPr algn="r"/>
            <a:r>
              <a:rPr lang="zh-CN" altLang="en-US" sz="1600" dirty="0">
                <a:solidFill>
                  <a:schemeClr val="tx1">
                    <a:lumMod val="75000"/>
                    <a:lumOff val="25000"/>
                  </a:schemeClr>
                </a:solidFill>
                <a:cs typeface="+mn-ea"/>
                <a:sym typeface="+mn-lt"/>
              </a:rPr>
              <a:t>添加标题</a:t>
            </a:r>
          </a:p>
        </p:txBody>
      </p:sp>
      <p:sp>
        <p:nvSpPr>
          <p:cNvPr id="39" name="文本框 38"/>
          <p:cNvSpPr txBox="1"/>
          <p:nvPr/>
        </p:nvSpPr>
        <p:spPr>
          <a:xfrm>
            <a:off x="923530" y="1833313"/>
            <a:ext cx="5658070"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点击文本框即可进行编辑输入相关内容点击文本框即可进行编辑输入相关内容点击文本框即点击文本框即可进行编辑输入相关内容点击文本框即</a:t>
            </a:r>
          </a:p>
        </p:txBody>
      </p:sp>
      <p:sp>
        <p:nvSpPr>
          <p:cNvPr id="40" name="矩形 39"/>
          <p:cNvSpPr/>
          <p:nvPr/>
        </p:nvSpPr>
        <p:spPr>
          <a:xfrm>
            <a:off x="915770" y="1142463"/>
            <a:ext cx="3570208" cy="650306"/>
          </a:xfrm>
          <a:prstGeom prst="rect">
            <a:avLst/>
          </a:prstGeom>
        </p:spPr>
        <p:txBody>
          <a:bodyPr wrap="none">
            <a:spAutoFit/>
          </a:bodyPr>
          <a:lstStyle/>
          <a:p>
            <a:pPr>
              <a:lnSpc>
                <a:spcPct val="175000"/>
              </a:lnSpc>
            </a:pPr>
            <a:r>
              <a:rPr lang="zh-CN" altLang="en-US" sz="2400" dirty="0">
                <a:solidFill>
                  <a:schemeClr val="tx1">
                    <a:lumMod val="75000"/>
                    <a:lumOff val="25000"/>
                  </a:schemeClr>
                </a:solidFill>
                <a:cs typeface="+mn-ea"/>
                <a:sym typeface="+mn-lt"/>
              </a:rPr>
              <a:t>各项计划指标完成情况：</a:t>
            </a:r>
            <a:endParaRPr lang="en-US" altLang="zh-CN" sz="12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srcRect/>
          <a:stretch>
            <a:fillRect/>
          </a:stretch>
        </p:blipFill>
        <p:spPr>
          <a:xfrm>
            <a:off x="2260600" y="9174"/>
            <a:ext cx="7670800" cy="6839652"/>
          </a:xfrm>
          <a:prstGeom prst="rect">
            <a:avLst/>
          </a:prstGeom>
        </p:spPr>
      </p:pic>
      <p:sp>
        <p:nvSpPr>
          <p:cNvPr id="7" name="矩形 6"/>
          <p:cNvSpPr/>
          <p:nvPr/>
        </p:nvSpPr>
        <p:spPr>
          <a:xfrm>
            <a:off x="4926449" y="3576060"/>
            <a:ext cx="2339102" cy="743345"/>
          </a:xfrm>
          <a:prstGeom prst="rect">
            <a:avLst/>
          </a:prstGeom>
        </p:spPr>
        <p:txBody>
          <a:bodyPr wrap="none">
            <a:spAutoFit/>
          </a:bodyPr>
          <a:lstStyle/>
          <a:p>
            <a:pPr algn="ctr">
              <a:lnSpc>
                <a:spcPct val="175000"/>
              </a:lnSpc>
            </a:pPr>
            <a:r>
              <a:rPr lang="zh-CN" altLang="en-US" sz="2800" dirty="0">
                <a:gradFill>
                  <a:gsLst>
                    <a:gs pos="51000">
                      <a:srgbClr val="26A6B4"/>
                    </a:gs>
                    <a:gs pos="0">
                      <a:srgbClr val="1D8DD1"/>
                    </a:gs>
                    <a:gs pos="27000">
                      <a:srgbClr val="269F93"/>
                    </a:gs>
                    <a:gs pos="75000">
                      <a:srgbClr val="219AC3"/>
                    </a:gs>
                    <a:gs pos="100000">
                      <a:srgbClr val="1D8DD1"/>
                    </a:gs>
                  </a:gsLst>
                  <a:lin ang="0" scaled="1"/>
                </a:gradFill>
                <a:latin typeface="微软雅黑" panose="020B0503020204020204" pitchFamily="34" charset="-122"/>
                <a:ea typeface="微软雅黑" panose="020B0503020204020204" pitchFamily="34" charset="-122"/>
                <a:cs typeface="+mn-ea"/>
                <a:sym typeface="+mn-lt"/>
              </a:rPr>
              <a:t>工作完成情况</a:t>
            </a:r>
          </a:p>
        </p:txBody>
      </p:sp>
      <p:sp>
        <p:nvSpPr>
          <p:cNvPr id="13" name="文本框 12"/>
          <p:cNvSpPr txBox="1"/>
          <p:nvPr/>
        </p:nvSpPr>
        <p:spPr>
          <a:xfrm>
            <a:off x="3974307" y="4319405"/>
            <a:ext cx="4243386" cy="369332"/>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r>
              <a:rPr lang="en-US" altLang="zh-CN" sz="1800" b="0" dirty="0">
                <a:gradFill>
                  <a:gsLst>
                    <a:gs pos="51000">
                      <a:srgbClr val="26A6B4"/>
                    </a:gs>
                    <a:gs pos="0">
                      <a:srgbClr val="1D8DD1"/>
                    </a:gs>
                    <a:gs pos="27000">
                      <a:srgbClr val="269F93"/>
                    </a:gs>
                    <a:gs pos="75000">
                      <a:srgbClr val="219AC3"/>
                    </a:gs>
                    <a:gs pos="100000">
                      <a:srgbClr val="1D8DD1"/>
                    </a:gs>
                  </a:gsLst>
                  <a:lin ang="0" scaled="1"/>
                </a:gradFill>
                <a:latin typeface="微软雅黑" panose="020B0503020204020204" pitchFamily="34" charset="-122"/>
                <a:ea typeface="微软雅黑" panose="020B0503020204020204" pitchFamily="34" charset="-122"/>
                <a:cs typeface="+mn-ea"/>
                <a:sym typeface="+mn-lt"/>
              </a:rPr>
              <a:t>WORK COMPLETION</a:t>
            </a:r>
          </a:p>
        </p:txBody>
      </p:sp>
      <p:sp>
        <p:nvSpPr>
          <p:cNvPr id="14" name="文本框 13"/>
          <p:cNvSpPr txBox="1"/>
          <p:nvPr/>
        </p:nvSpPr>
        <p:spPr>
          <a:xfrm>
            <a:off x="3974307" y="1933151"/>
            <a:ext cx="4243386" cy="2215991"/>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r>
              <a:rPr lang="en-US" altLang="zh-CN" sz="13800" b="0" dirty="0">
                <a:gradFill>
                  <a:gsLst>
                    <a:gs pos="51000">
                      <a:srgbClr val="26A6B4"/>
                    </a:gs>
                    <a:gs pos="0">
                      <a:srgbClr val="1D8DD1"/>
                    </a:gs>
                    <a:gs pos="27000">
                      <a:srgbClr val="269F93"/>
                    </a:gs>
                    <a:gs pos="75000">
                      <a:srgbClr val="219AC3"/>
                    </a:gs>
                    <a:gs pos="100000">
                      <a:srgbClr val="1D8DD1"/>
                    </a:gs>
                  </a:gsLst>
                  <a:lin ang="0" scaled="1"/>
                </a:gradFill>
                <a:latin typeface="微软雅黑" panose="020B0503020204020204" pitchFamily="34" charset="-122"/>
                <a:ea typeface="微软雅黑" panose="020B0503020204020204" pitchFamily="34" charset="-122"/>
                <a:cs typeface="+mn-ea"/>
                <a:sym typeface="+mn-lt"/>
              </a:rPr>
              <a:t>02</a:t>
            </a:r>
            <a:endParaRPr lang="zh-CN" altLang="en-US" sz="13800" b="0" dirty="0">
              <a:gradFill>
                <a:gsLst>
                  <a:gs pos="51000">
                    <a:srgbClr val="26A6B4"/>
                  </a:gs>
                  <a:gs pos="0">
                    <a:srgbClr val="1D8DD1"/>
                  </a:gs>
                  <a:gs pos="27000">
                    <a:srgbClr val="269F93"/>
                  </a:gs>
                  <a:gs pos="75000">
                    <a:srgbClr val="219AC3"/>
                  </a:gs>
                  <a:gs pos="100000">
                    <a:srgbClr val="1D8DD1"/>
                  </a:gs>
                </a:gsLst>
                <a:lin ang="0" scaled="1"/>
              </a:gra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screen"/>
          <a:stretch>
            <a:fillRect/>
          </a:stretch>
        </p:blipFill>
        <p:spPr>
          <a:xfrm>
            <a:off x="10970400" y="6007875"/>
            <a:ext cx="1066800" cy="1111250"/>
          </a:xfrm>
          <a:prstGeom prst="rect">
            <a:avLst/>
          </a:prstGeom>
        </p:spPr>
      </p:pic>
      <p:pic>
        <p:nvPicPr>
          <p:cNvPr id="18" name="图片 17"/>
          <p:cNvPicPr>
            <a:picLocks noChangeAspect="1"/>
          </p:cNvPicPr>
          <p:nvPr/>
        </p:nvPicPr>
        <p:blipFill>
          <a:blip r:embed="rId4" cstate="screen"/>
          <a:stretch>
            <a:fillRect/>
          </a:stretch>
        </p:blipFill>
        <p:spPr>
          <a:xfrm>
            <a:off x="-609600" y="50800"/>
            <a:ext cx="1260300" cy="1176744"/>
          </a:xfrm>
          <a:prstGeom prst="rect">
            <a:avLst/>
          </a:prstGeom>
        </p:spPr>
      </p:pic>
      <p:pic>
        <p:nvPicPr>
          <p:cNvPr id="19" name="图片 18"/>
          <p:cNvPicPr>
            <a:picLocks noChangeAspect="1"/>
          </p:cNvPicPr>
          <p:nvPr/>
        </p:nvPicPr>
        <p:blipFill>
          <a:blip r:embed="rId4" cstate="screen"/>
          <a:stretch>
            <a:fillRect/>
          </a:stretch>
        </p:blipFill>
        <p:spPr>
          <a:xfrm>
            <a:off x="127000" y="-203200"/>
            <a:ext cx="1260300" cy="1176744"/>
          </a:xfrm>
          <a:prstGeom prst="rect">
            <a:avLst/>
          </a:prstGeom>
        </p:spPr>
      </p:pic>
      <p:pic>
        <p:nvPicPr>
          <p:cNvPr id="20" name="图片 19"/>
          <p:cNvPicPr>
            <a:picLocks noChangeAspect="1"/>
          </p:cNvPicPr>
          <p:nvPr/>
        </p:nvPicPr>
        <p:blipFill>
          <a:blip r:embed="rId3" cstate="screen"/>
          <a:stretch>
            <a:fillRect/>
          </a:stretch>
        </p:blipFill>
        <p:spPr>
          <a:xfrm>
            <a:off x="11658600" y="5683250"/>
            <a:ext cx="1066800" cy="1111250"/>
          </a:xfrm>
          <a:prstGeom prst="rect">
            <a:avLst/>
          </a:prstGeom>
        </p:spPr>
      </p:pic>
      <p:sp>
        <p:nvSpPr>
          <p:cNvPr id="21" name="矩形 20"/>
          <p:cNvSpPr/>
          <p:nvPr/>
        </p:nvSpPr>
        <p:spPr>
          <a:xfrm>
            <a:off x="1006106" y="67834"/>
            <a:ext cx="2031325" cy="650306"/>
          </a:xfrm>
          <a:prstGeom prst="rect">
            <a:avLst/>
          </a:prstGeom>
        </p:spPr>
        <p:txBody>
          <a:bodyPr wrap="none">
            <a:spAutoFit/>
          </a:bodyPr>
          <a:lstStyle/>
          <a:p>
            <a:pPr>
              <a:lnSpc>
                <a:spcPct val="175000"/>
              </a:lnSpc>
            </a:pPr>
            <a:r>
              <a:rPr lang="zh-CN" altLang="en-US" sz="240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工作完成情况</a:t>
            </a:r>
          </a:p>
        </p:txBody>
      </p:sp>
      <p:sp>
        <p:nvSpPr>
          <p:cNvPr id="22" name="文本框 21"/>
          <p:cNvSpPr txBox="1"/>
          <p:nvPr/>
        </p:nvSpPr>
        <p:spPr>
          <a:xfrm>
            <a:off x="948871" y="650164"/>
            <a:ext cx="5022106" cy="307777"/>
          </a:xfrm>
          <a:prstGeom prst="snip1Rect">
            <a:avLst>
              <a:gd name="adj" fmla="val 0"/>
            </a:avLst>
          </a:prstGeom>
          <a:noFill/>
          <a:ln w="28575">
            <a:noFill/>
          </a:ln>
        </p:spPr>
        <p:txBody>
          <a:bodyPr wrap="square" rtlCol="0">
            <a:spAutoFit/>
          </a:bodyPr>
          <a:lstStyle/>
          <a:p>
            <a:r>
              <a:rPr lang="en-US" altLang="zh-CN" sz="140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 Work Completion</a:t>
            </a:r>
          </a:p>
        </p:txBody>
      </p:sp>
      <p:sp>
        <p:nvSpPr>
          <p:cNvPr id="8" name="Freeform 6"/>
          <p:cNvSpPr/>
          <p:nvPr/>
        </p:nvSpPr>
        <p:spPr bwMode="auto">
          <a:xfrm>
            <a:off x="3055897" y="5175312"/>
            <a:ext cx="1403244" cy="606149"/>
          </a:xfrm>
          <a:custGeom>
            <a:avLst/>
            <a:gdLst>
              <a:gd name="T0" fmla="*/ 432 w 453"/>
              <a:gd name="T1" fmla="*/ 171 h 196"/>
              <a:gd name="T2" fmla="*/ 396 w 453"/>
              <a:gd name="T3" fmla="*/ 138 h 196"/>
              <a:gd name="T4" fmla="*/ 379 w 453"/>
              <a:gd name="T5" fmla="*/ 110 h 196"/>
              <a:gd name="T6" fmla="*/ 369 w 453"/>
              <a:gd name="T7" fmla="*/ 0 h 196"/>
              <a:gd name="T8" fmla="*/ 84 w 453"/>
              <a:gd name="T9" fmla="*/ 0 h 196"/>
              <a:gd name="T10" fmla="*/ 74 w 453"/>
              <a:gd name="T11" fmla="*/ 110 h 196"/>
              <a:gd name="T12" fmla="*/ 58 w 453"/>
              <a:gd name="T13" fmla="*/ 139 h 196"/>
              <a:gd name="T14" fmla="*/ 21 w 453"/>
              <a:gd name="T15" fmla="*/ 172 h 196"/>
              <a:gd name="T16" fmla="*/ 32 w 453"/>
              <a:gd name="T17" fmla="*/ 191 h 196"/>
              <a:gd name="T18" fmla="*/ 196 w 453"/>
              <a:gd name="T19" fmla="*/ 196 h 196"/>
              <a:gd name="T20" fmla="*/ 257 w 453"/>
              <a:gd name="T21" fmla="*/ 196 h 196"/>
              <a:gd name="T22" fmla="*/ 422 w 453"/>
              <a:gd name="T23" fmla="*/ 191 h 196"/>
              <a:gd name="T24" fmla="*/ 432 w 453"/>
              <a:gd name="T25" fmla="*/ 17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3" h="196">
                <a:moveTo>
                  <a:pt x="432" y="171"/>
                </a:moveTo>
                <a:cubicBezTo>
                  <a:pt x="432" y="171"/>
                  <a:pt x="409" y="151"/>
                  <a:pt x="396" y="138"/>
                </a:cubicBezTo>
                <a:cubicBezTo>
                  <a:pt x="383" y="125"/>
                  <a:pt x="379" y="110"/>
                  <a:pt x="379" y="110"/>
                </a:cubicBezTo>
                <a:cubicBezTo>
                  <a:pt x="369" y="0"/>
                  <a:pt x="369" y="0"/>
                  <a:pt x="369" y="0"/>
                </a:cubicBezTo>
                <a:cubicBezTo>
                  <a:pt x="84" y="0"/>
                  <a:pt x="84" y="0"/>
                  <a:pt x="84" y="0"/>
                </a:cubicBezTo>
                <a:cubicBezTo>
                  <a:pt x="74" y="110"/>
                  <a:pt x="74" y="110"/>
                  <a:pt x="74" y="110"/>
                </a:cubicBezTo>
                <a:cubicBezTo>
                  <a:pt x="74" y="110"/>
                  <a:pt x="70" y="126"/>
                  <a:pt x="58" y="139"/>
                </a:cubicBezTo>
                <a:cubicBezTo>
                  <a:pt x="45" y="152"/>
                  <a:pt x="21" y="172"/>
                  <a:pt x="21" y="172"/>
                </a:cubicBezTo>
                <a:cubicBezTo>
                  <a:pt x="21" y="172"/>
                  <a:pt x="0" y="187"/>
                  <a:pt x="32" y="191"/>
                </a:cubicBezTo>
                <a:cubicBezTo>
                  <a:pt x="50" y="194"/>
                  <a:pt x="131" y="196"/>
                  <a:pt x="196" y="196"/>
                </a:cubicBezTo>
                <a:cubicBezTo>
                  <a:pt x="257" y="196"/>
                  <a:pt x="257" y="196"/>
                  <a:pt x="257" y="196"/>
                </a:cubicBezTo>
                <a:cubicBezTo>
                  <a:pt x="324" y="196"/>
                  <a:pt x="403" y="194"/>
                  <a:pt x="422" y="191"/>
                </a:cubicBezTo>
                <a:cubicBezTo>
                  <a:pt x="453" y="186"/>
                  <a:pt x="432" y="171"/>
                  <a:pt x="432" y="171"/>
                </a:cubicBezTo>
                <a:close/>
              </a:path>
            </a:pathLst>
          </a:custGeom>
          <a:solidFill>
            <a:srgbClr val="1D8DD1"/>
          </a:solidFill>
          <a:ln>
            <a:noFill/>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9" name="Freeform 7"/>
          <p:cNvSpPr>
            <a:spLocks noEditPoints="1"/>
          </p:cNvSpPr>
          <p:nvPr/>
        </p:nvSpPr>
        <p:spPr bwMode="auto">
          <a:xfrm>
            <a:off x="1654873" y="2548671"/>
            <a:ext cx="4196409" cy="2564472"/>
          </a:xfrm>
          <a:custGeom>
            <a:avLst/>
            <a:gdLst>
              <a:gd name="T0" fmla="*/ 1323 w 1356"/>
              <a:gd name="T1" fmla="*/ 0 h 828"/>
              <a:gd name="T2" fmla="*/ 35 w 1356"/>
              <a:gd name="T3" fmla="*/ 0 h 828"/>
              <a:gd name="T4" fmla="*/ 0 w 1356"/>
              <a:gd name="T5" fmla="*/ 36 h 828"/>
              <a:gd name="T6" fmla="*/ 0 w 1356"/>
              <a:gd name="T7" fmla="*/ 792 h 828"/>
              <a:gd name="T8" fmla="*/ 35 w 1356"/>
              <a:gd name="T9" fmla="*/ 828 h 828"/>
              <a:gd name="T10" fmla="*/ 512 w 1356"/>
              <a:gd name="T11" fmla="*/ 828 h 828"/>
              <a:gd name="T12" fmla="*/ 539 w 1356"/>
              <a:gd name="T13" fmla="*/ 828 h 828"/>
              <a:gd name="T14" fmla="*/ 820 w 1356"/>
              <a:gd name="T15" fmla="*/ 828 h 828"/>
              <a:gd name="T16" fmla="*/ 849 w 1356"/>
              <a:gd name="T17" fmla="*/ 828 h 828"/>
              <a:gd name="T18" fmla="*/ 1323 w 1356"/>
              <a:gd name="T19" fmla="*/ 828 h 828"/>
              <a:gd name="T20" fmla="*/ 1356 w 1356"/>
              <a:gd name="T21" fmla="*/ 792 h 828"/>
              <a:gd name="T22" fmla="*/ 1356 w 1356"/>
              <a:gd name="T23" fmla="*/ 36 h 828"/>
              <a:gd name="T24" fmla="*/ 1323 w 1356"/>
              <a:gd name="T25" fmla="*/ 0 h 828"/>
              <a:gd name="T26" fmla="*/ 1300 w 1356"/>
              <a:gd name="T27" fmla="*/ 768 h 828"/>
              <a:gd name="T28" fmla="*/ 52 w 1356"/>
              <a:gd name="T29" fmla="*/ 768 h 828"/>
              <a:gd name="T30" fmla="*/ 52 w 1356"/>
              <a:gd name="T31" fmla="*/ 60 h 828"/>
              <a:gd name="T32" fmla="*/ 1300 w 1356"/>
              <a:gd name="T33" fmla="*/ 60 h 828"/>
              <a:gd name="T34" fmla="*/ 1300 w 1356"/>
              <a:gd name="T35" fmla="*/ 768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6" h="828">
                <a:moveTo>
                  <a:pt x="1323" y="0"/>
                </a:moveTo>
                <a:cubicBezTo>
                  <a:pt x="35" y="0"/>
                  <a:pt x="35" y="0"/>
                  <a:pt x="35" y="0"/>
                </a:cubicBezTo>
                <a:cubicBezTo>
                  <a:pt x="16" y="0"/>
                  <a:pt x="0" y="17"/>
                  <a:pt x="0" y="36"/>
                </a:cubicBezTo>
                <a:cubicBezTo>
                  <a:pt x="0" y="792"/>
                  <a:pt x="0" y="792"/>
                  <a:pt x="0" y="792"/>
                </a:cubicBezTo>
                <a:cubicBezTo>
                  <a:pt x="0" y="811"/>
                  <a:pt x="16" y="828"/>
                  <a:pt x="35" y="828"/>
                </a:cubicBezTo>
                <a:cubicBezTo>
                  <a:pt x="512" y="828"/>
                  <a:pt x="512" y="828"/>
                  <a:pt x="512" y="828"/>
                </a:cubicBezTo>
                <a:cubicBezTo>
                  <a:pt x="539" y="828"/>
                  <a:pt x="539" y="828"/>
                  <a:pt x="539" y="828"/>
                </a:cubicBezTo>
                <a:cubicBezTo>
                  <a:pt x="820" y="828"/>
                  <a:pt x="820" y="828"/>
                  <a:pt x="820" y="828"/>
                </a:cubicBezTo>
                <a:cubicBezTo>
                  <a:pt x="849" y="828"/>
                  <a:pt x="849" y="828"/>
                  <a:pt x="849" y="828"/>
                </a:cubicBezTo>
                <a:cubicBezTo>
                  <a:pt x="1323" y="828"/>
                  <a:pt x="1323" y="828"/>
                  <a:pt x="1323" y="828"/>
                </a:cubicBezTo>
                <a:cubicBezTo>
                  <a:pt x="1342" y="828"/>
                  <a:pt x="1356" y="811"/>
                  <a:pt x="1356" y="792"/>
                </a:cubicBezTo>
                <a:cubicBezTo>
                  <a:pt x="1356" y="36"/>
                  <a:pt x="1356" y="36"/>
                  <a:pt x="1356" y="36"/>
                </a:cubicBezTo>
                <a:cubicBezTo>
                  <a:pt x="1356" y="17"/>
                  <a:pt x="1342" y="0"/>
                  <a:pt x="1323" y="0"/>
                </a:cubicBezTo>
                <a:close/>
                <a:moveTo>
                  <a:pt x="1300" y="768"/>
                </a:moveTo>
                <a:cubicBezTo>
                  <a:pt x="52" y="768"/>
                  <a:pt x="52" y="768"/>
                  <a:pt x="52" y="768"/>
                </a:cubicBezTo>
                <a:cubicBezTo>
                  <a:pt x="52" y="60"/>
                  <a:pt x="52" y="60"/>
                  <a:pt x="52" y="60"/>
                </a:cubicBezTo>
                <a:cubicBezTo>
                  <a:pt x="1300" y="60"/>
                  <a:pt x="1300" y="60"/>
                  <a:pt x="1300" y="60"/>
                </a:cubicBezTo>
                <a:lnTo>
                  <a:pt x="1300" y="768"/>
                </a:lnTo>
                <a:close/>
              </a:path>
            </a:pathLst>
          </a:custGeom>
          <a:solidFill>
            <a:srgbClr val="1D8DD1"/>
          </a:solidFill>
          <a:ln>
            <a:noFill/>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10" name="Oval 41"/>
          <p:cNvSpPr/>
          <p:nvPr/>
        </p:nvSpPr>
        <p:spPr>
          <a:xfrm>
            <a:off x="6748731" y="2666534"/>
            <a:ext cx="382914" cy="382914"/>
          </a:xfrm>
          <a:prstGeom prst="ellipse">
            <a:avLst/>
          </a:prstGeom>
          <a:solidFill>
            <a:srgbClr val="1D8DD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cs typeface="+mn-ea"/>
              <a:sym typeface="+mn-lt"/>
            </a:endParaRPr>
          </a:p>
        </p:txBody>
      </p:sp>
      <p:sp>
        <p:nvSpPr>
          <p:cNvPr id="11" name="Freeform 6"/>
          <p:cNvSpPr/>
          <p:nvPr/>
        </p:nvSpPr>
        <p:spPr bwMode="auto">
          <a:xfrm>
            <a:off x="6852436" y="2783961"/>
            <a:ext cx="175504" cy="148059"/>
          </a:xfrm>
          <a:custGeom>
            <a:avLst/>
            <a:gdLst>
              <a:gd name="T0" fmla="*/ 0 w 243"/>
              <a:gd name="T1" fmla="*/ 137 h 205"/>
              <a:gd name="T2" fmla="*/ 59 w 243"/>
              <a:gd name="T3" fmla="*/ 205 h 205"/>
              <a:gd name="T4" fmla="*/ 241 w 243"/>
              <a:gd name="T5" fmla="*/ 12 h 205"/>
              <a:gd name="T6" fmla="*/ 243 w 243"/>
              <a:gd name="T7" fmla="*/ 0 h 205"/>
              <a:gd name="T8" fmla="*/ 66 w 243"/>
              <a:gd name="T9" fmla="*/ 137 h 205"/>
              <a:gd name="T10" fmla="*/ 0 w 243"/>
              <a:gd name="T11" fmla="*/ 80 h 205"/>
              <a:gd name="T12" fmla="*/ 0 w 243"/>
              <a:gd name="T13" fmla="*/ 137 h 205"/>
            </a:gdLst>
            <a:ahLst/>
            <a:cxnLst>
              <a:cxn ang="0">
                <a:pos x="T0" y="T1"/>
              </a:cxn>
              <a:cxn ang="0">
                <a:pos x="T2" y="T3"/>
              </a:cxn>
              <a:cxn ang="0">
                <a:pos x="T4" y="T5"/>
              </a:cxn>
              <a:cxn ang="0">
                <a:pos x="T6" y="T7"/>
              </a:cxn>
              <a:cxn ang="0">
                <a:pos x="T8" y="T9"/>
              </a:cxn>
              <a:cxn ang="0">
                <a:pos x="T10" y="T11"/>
              </a:cxn>
              <a:cxn ang="0">
                <a:pos x="T12" y="T13"/>
              </a:cxn>
            </a:cxnLst>
            <a:rect l="0" t="0" r="r" b="b"/>
            <a:pathLst>
              <a:path w="243" h="205">
                <a:moveTo>
                  <a:pt x="0" y="137"/>
                </a:moveTo>
                <a:lnTo>
                  <a:pt x="59" y="205"/>
                </a:lnTo>
                <a:lnTo>
                  <a:pt x="241" y="12"/>
                </a:lnTo>
                <a:lnTo>
                  <a:pt x="243" y="0"/>
                </a:lnTo>
                <a:lnTo>
                  <a:pt x="66" y="137"/>
                </a:lnTo>
                <a:lnTo>
                  <a:pt x="0" y="80"/>
                </a:lnTo>
                <a:lnTo>
                  <a:pt x="0" y="137"/>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12" name="Oval 44"/>
          <p:cNvSpPr/>
          <p:nvPr/>
        </p:nvSpPr>
        <p:spPr>
          <a:xfrm>
            <a:off x="6748731" y="3529661"/>
            <a:ext cx="382914" cy="382914"/>
          </a:xfrm>
          <a:prstGeom prst="ellipse">
            <a:avLst/>
          </a:prstGeom>
          <a:solidFill>
            <a:srgbClr val="269F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cs typeface="+mn-ea"/>
              <a:sym typeface="+mn-lt"/>
            </a:endParaRPr>
          </a:p>
        </p:txBody>
      </p:sp>
      <p:sp>
        <p:nvSpPr>
          <p:cNvPr id="13" name="Freeform 6"/>
          <p:cNvSpPr/>
          <p:nvPr/>
        </p:nvSpPr>
        <p:spPr bwMode="auto">
          <a:xfrm>
            <a:off x="6852436" y="3647088"/>
            <a:ext cx="175504" cy="148059"/>
          </a:xfrm>
          <a:custGeom>
            <a:avLst/>
            <a:gdLst>
              <a:gd name="T0" fmla="*/ 0 w 243"/>
              <a:gd name="T1" fmla="*/ 137 h 205"/>
              <a:gd name="T2" fmla="*/ 59 w 243"/>
              <a:gd name="T3" fmla="*/ 205 h 205"/>
              <a:gd name="T4" fmla="*/ 241 w 243"/>
              <a:gd name="T5" fmla="*/ 12 h 205"/>
              <a:gd name="T6" fmla="*/ 243 w 243"/>
              <a:gd name="T7" fmla="*/ 0 h 205"/>
              <a:gd name="T8" fmla="*/ 66 w 243"/>
              <a:gd name="T9" fmla="*/ 137 h 205"/>
              <a:gd name="T10" fmla="*/ 0 w 243"/>
              <a:gd name="T11" fmla="*/ 80 h 205"/>
              <a:gd name="T12" fmla="*/ 0 w 243"/>
              <a:gd name="T13" fmla="*/ 137 h 205"/>
            </a:gdLst>
            <a:ahLst/>
            <a:cxnLst>
              <a:cxn ang="0">
                <a:pos x="T0" y="T1"/>
              </a:cxn>
              <a:cxn ang="0">
                <a:pos x="T2" y="T3"/>
              </a:cxn>
              <a:cxn ang="0">
                <a:pos x="T4" y="T5"/>
              </a:cxn>
              <a:cxn ang="0">
                <a:pos x="T6" y="T7"/>
              </a:cxn>
              <a:cxn ang="0">
                <a:pos x="T8" y="T9"/>
              </a:cxn>
              <a:cxn ang="0">
                <a:pos x="T10" y="T11"/>
              </a:cxn>
              <a:cxn ang="0">
                <a:pos x="T12" y="T13"/>
              </a:cxn>
            </a:cxnLst>
            <a:rect l="0" t="0" r="r" b="b"/>
            <a:pathLst>
              <a:path w="243" h="205">
                <a:moveTo>
                  <a:pt x="0" y="137"/>
                </a:moveTo>
                <a:lnTo>
                  <a:pt x="59" y="205"/>
                </a:lnTo>
                <a:lnTo>
                  <a:pt x="241" y="12"/>
                </a:lnTo>
                <a:lnTo>
                  <a:pt x="243" y="0"/>
                </a:lnTo>
                <a:lnTo>
                  <a:pt x="66" y="137"/>
                </a:lnTo>
                <a:lnTo>
                  <a:pt x="0" y="80"/>
                </a:lnTo>
                <a:lnTo>
                  <a:pt x="0" y="137"/>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14" name="Oval 47"/>
          <p:cNvSpPr/>
          <p:nvPr/>
        </p:nvSpPr>
        <p:spPr>
          <a:xfrm>
            <a:off x="6748731" y="4395258"/>
            <a:ext cx="382914" cy="382914"/>
          </a:xfrm>
          <a:prstGeom prst="ellipse">
            <a:avLst/>
          </a:prstGeom>
          <a:solidFill>
            <a:srgbClr val="F6A81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cs typeface="+mn-ea"/>
              <a:sym typeface="+mn-lt"/>
            </a:endParaRPr>
          </a:p>
        </p:txBody>
      </p:sp>
      <p:sp>
        <p:nvSpPr>
          <p:cNvPr id="15" name="Freeform 6"/>
          <p:cNvSpPr/>
          <p:nvPr/>
        </p:nvSpPr>
        <p:spPr bwMode="auto">
          <a:xfrm>
            <a:off x="6852436" y="4512685"/>
            <a:ext cx="175504" cy="148059"/>
          </a:xfrm>
          <a:custGeom>
            <a:avLst/>
            <a:gdLst>
              <a:gd name="T0" fmla="*/ 0 w 243"/>
              <a:gd name="T1" fmla="*/ 137 h 205"/>
              <a:gd name="T2" fmla="*/ 59 w 243"/>
              <a:gd name="T3" fmla="*/ 205 h 205"/>
              <a:gd name="T4" fmla="*/ 241 w 243"/>
              <a:gd name="T5" fmla="*/ 12 h 205"/>
              <a:gd name="T6" fmla="*/ 243 w 243"/>
              <a:gd name="T7" fmla="*/ 0 h 205"/>
              <a:gd name="T8" fmla="*/ 66 w 243"/>
              <a:gd name="T9" fmla="*/ 137 h 205"/>
              <a:gd name="T10" fmla="*/ 0 w 243"/>
              <a:gd name="T11" fmla="*/ 80 h 205"/>
              <a:gd name="T12" fmla="*/ 0 w 243"/>
              <a:gd name="T13" fmla="*/ 137 h 205"/>
            </a:gdLst>
            <a:ahLst/>
            <a:cxnLst>
              <a:cxn ang="0">
                <a:pos x="T0" y="T1"/>
              </a:cxn>
              <a:cxn ang="0">
                <a:pos x="T2" y="T3"/>
              </a:cxn>
              <a:cxn ang="0">
                <a:pos x="T4" y="T5"/>
              </a:cxn>
              <a:cxn ang="0">
                <a:pos x="T6" y="T7"/>
              </a:cxn>
              <a:cxn ang="0">
                <a:pos x="T8" y="T9"/>
              </a:cxn>
              <a:cxn ang="0">
                <a:pos x="T10" y="T11"/>
              </a:cxn>
              <a:cxn ang="0">
                <a:pos x="T12" y="T13"/>
              </a:cxn>
            </a:cxnLst>
            <a:rect l="0" t="0" r="r" b="b"/>
            <a:pathLst>
              <a:path w="243" h="205">
                <a:moveTo>
                  <a:pt x="0" y="137"/>
                </a:moveTo>
                <a:lnTo>
                  <a:pt x="59" y="205"/>
                </a:lnTo>
                <a:lnTo>
                  <a:pt x="241" y="12"/>
                </a:lnTo>
                <a:lnTo>
                  <a:pt x="243" y="0"/>
                </a:lnTo>
                <a:lnTo>
                  <a:pt x="66" y="137"/>
                </a:lnTo>
                <a:lnTo>
                  <a:pt x="0" y="80"/>
                </a:lnTo>
                <a:lnTo>
                  <a:pt x="0" y="137"/>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17" name="Oval 50"/>
          <p:cNvSpPr/>
          <p:nvPr/>
        </p:nvSpPr>
        <p:spPr>
          <a:xfrm>
            <a:off x="6748731" y="5258385"/>
            <a:ext cx="382914" cy="382914"/>
          </a:xfrm>
          <a:prstGeom prst="ellipse">
            <a:avLst/>
          </a:prstGeom>
          <a:solidFill>
            <a:srgbClr val="EA15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cs typeface="+mn-ea"/>
              <a:sym typeface="+mn-lt"/>
            </a:endParaRPr>
          </a:p>
        </p:txBody>
      </p:sp>
      <p:sp>
        <p:nvSpPr>
          <p:cNvPr id="23" name="Freeform 6"/>
          <p:cNvSpPr/>
          <p:nvPr/>
        </p:nvSpPr>
        <p:spPr bwMode="auto">
          <a:xfrm>
            <a:off x="6852436" y="5375812"/>
            <a:ext cx="175504" cy="148059"/>
          </a:xfrm>
          <a:custGeom>
            <a:avLst/>
            <a:gdLst>
              <a:gd name="T0" fmla="*/ 0 w 243"/>
              <a:gd name="T1" fmla="*/ 137 h 205"/>
              <a:gd name="T2" fmla="*/ 59 w 243"/>
              <a:gd name="T3" fmla="*/ 205 h 205"/>
              <a:gd name="T4" fmla="*/ 241 w 243"/>
              <a:gd name="T5" fmla="*/ 12 h 205"/>
              <a:gd name="T6" fmla="*/ 243 w 243"/>
              <a:gd name="T7" fmla="*/ 0 h 205"/>
              <a:gd name="T8" fmla="*/ 66 w 243"/>
              <a:gd name="T9" fmla="*/ 137 h 205"/>
              <a:gd name="T10" fmla="*/ 0 w 243"/>
              <a:gd name="T11" fmla="*/ 80 h 205"/>
              <a:gd name="T12" fmla="*/ 0 w 243"/>
              <a:gd name="T13" fmla="*/ 137 h 205"/>
            </a:gdLst>
            <a:ahLst/>
            <a:cxnLst>
              <a:cxn ang="0">
                <a:pos x="T0" y="T1"/>
              </a:cxn>
              <a:cxn ang="0">
                <a:pos x="T2" y="T3"/>
              </a:cxn>
              <a:cxn ang="0">
                <a:pos x="T4" y="T5"/>
              </a:cxn>
              <a:cxn ang="0">
                <a:pos x="T6" y="T7"/>
              </a:cxn>
              <a:cxn ang="0">
                <a:pos x="T8" y="T9"/>
              </a:cxn>
              <a:cxn ang="0">
                <a:pos x="T10" y="T11"/>
              </a:cxn>
              <a:cxn ang="0">
                <a:pos x="T12" y="T13"/>
              </a:cxn>
            </a:cxnLst>
            <a:rect l="0" t="0" r="r" b="b"/>
            <a:pathLst>
              <a:path w="243" h="205">
                <a:moveTo>
                  <a:pt x="0" y="137"/>
                </a:moveTo>
                <a:lnTo>
                  <a:pt x="59" y="205"/>
                </a:lnTo>
                <a:lnTo>
                  <a:pt x="241" y="12"/>
                </a:lnTo>
                <a:lnTo>
                  <a:pt x="243" y="0"/>
                </a:lnTo>
                <a:lnTo>
                  <a:pt x="66" y="137"/>
                </a:lnTo>
                <a:lnTo>
                  <a:pt x="0" y="80"/>
                </a:lnTo>
                <a:lnTo>
                  <a:pt x="0" y="137"/>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24" name="Rectangle 53"/>
          <p:cNvSpPr/>
          <p:nvPr/>
        </p:nvSpPr>
        <p:spPr>
          <a:xfrm>
            <a:off x="4459141" y="3608739"/>
            <a:ext cx="478643" cy="451718"/>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grpSp>
        <p:nvGrpSpPr>
          <p:cNvPr id="25" name="Group 1"/>
          <p:cNvGrpSpPr/>
          <p:nvPr/>
        </p:nvGrpSpPr>
        <p:grpSpPr>
          <a:xfrm>
            <a:off x="2544569" y="3602753"/>
            <a:ext cx="2393215" cy="460695"/>
            <a:chOff x="2023458" y="3319724"/>
            <a:chExt cx="2393215" cy="460695"/>
          </a:xfrm>
        </p:grpSpPr>
        <p:sp>
          <p:nvSpPr>
            <p:cNvPr id="26" name="Rectangle 52"/>
            <p:cNvSpPr/>
            <p:nvPr/>
          </p:nvSpPr>
          <p:spPr>
            <a:xfrm>
              <a:off x="2023458" y="3319724"/>
              <a:ext cx="2393215" cy="460695"/>
            </a:xfrm>
            <a:prstGeom prst="rect">
              <a:avLst/>
            </a:prstGeom>
            <a:solidFill>
              <a:srgbClr val="F6F6F7"/>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cs typeface="+mn-ea"/>
                <a:sym typeface="+mn-lt"/>
              </a:endParaRPr>
            </a:p>
          </p:txBody>
        </p:sp>
        <p:sp>
          <p:nvSpPr>
            <p:cNvPr id="27" name="Rectangle 54"/>
            <p:cNvSpPr/>
            <p:nvPr/>
          </p:nvSpPr>
          <p:spPr>
            <a:xfrm>
              <a:off x="3938030" y="3324399"/>
              <a:ext cx="478643" cy="451718"/>
            </a:xfrm>
            <a:prstGeom prst="rect">
              <a:avLst/>
            </a:prstGeom>
            <a:solidFill>
              <a:srgbClr val="1D8DD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cs typeface="+mn-ea"/>
                <a:sym typeface="+mn-lt"/>
              </a:endParaRPr>
            </a:p>
          </p:txBody>
        </p:sp>
      </p:grpSp>
      <p:sp>
        <p:nvSpPr>
          <p:cNvPr id="28" name="Freeform 14"/>
          <p:cNvSpPr>
            <a:spLocks noEditPoints="1"/>
          </p:cNvSpPr>
          <p:nvPr/>
        </p:nvSpPr>
        <p:spPr bwMode="auto">
          <a:xfrm>
            <a:off x="4593832" y="3732161"/>
            <a:ext cx="209261" cy="201877"/>
          </a:xfrm>
          <a:custGeom>
            <a:avLst/>
            <a:gdLst>
              <a:gd name="T0" fmla="*/ 42 w 108"/>
              <a:gd name="T1" fmla="*/ 0 h 104"/>
              <a:gd name="T2" fmla="*/ 0 w 108"/>
              <a:gd name="T3" fmla="*/ 42 h 104"/>
              <a:gd name="T4" fmla="*/ 42 w 108"/>
              <a:gd name="T5" fmla="*/ 83 h 104"/>
              <a:gd name="T6" fmla="*/ 68 w 108"/>
              <a:gd name="T7" fmla="*/ 74 h 104"/>
              <a:gd name="T8" fmla="*/ 69 w 108"/>
              <a:gd name="T9" fmla="*/ 76 h 104"/>
              <a:gd name="T10" fmla="*/ 95 w 108"/>
              <a:gd name="T11" fmla="*/ 101 h 104"/>
              <a:gd name="T12" fmla="*/ 100 w 108"/>
              <a:gd name="T13" fmla="*/ 104 h 104"/>
              <a:gd name="T14" fmla="*/ 106 w 108"/>
              <a:gd name="T15" fmla="*/ 101 h 104"/>
              <a:gd name="T16" fmla="*/ 106 w 108"/>
              <a:gd name="T17" fmla="*/ 91 h 104"/>
              <a:gd name="T18" fmla="*/ 80 w 108"/>
              <a:gd name="T19" fmla="*/ 65 h 104"/>
              <a:gd name="T20" fmla="*/ 77 w 108"/>
              <a:gd name="T21" fmla="*/ 64 h 104"/>
              <a:gd name="T22" fmla="*/ 83 w 108"/>
              <a:gd name="T23" fmla="*/ 42 h 104"/>
              <a:gd name="T24" fmla="*/ 42 w 108"/>
              <a:gd name="T25" fmla="*/ 0 h 104"/>
              <a:gd name="T26" fmla="*/ 42 w 108"/>
              <a:gd name="T27" fmla="*/ 13 h 104"/>
              <a:gd name="T28" fmla="*/ 71 w 108"/>
              <a:gd name="T29" fmla="*/ 42 h 104"/>
              <a:gd name="T30" fmla="*/ 66 w 108"/>
              <a:gd name="T31" fmla="*/ 57 h 104"/>
              <a:gd name="T32" fmla="*/ 64 w 108"/>
              <a:gd name="T33" fmla="*/ 61 h 104"/>
              <a:gd name="T34" fmla="*/ 60 w 108"/>
              <a:gd name="T35" fmla="*/ 64 h 104"/>
              <a:gd name="T36" fmla="*/ 42 w 108"/>
              <a:gd name="T37" fmla="*/ 70 h 104"/>
              <a:gd name="T38" fmla="*/ 13 w 108"/>
              <a:gd name="T39" fmla="*/ 42 h 104"/>
              <a:gd name="T40" fmla="*/ 42 w 108"/>
              <a:gd name="T41"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 h="104">
                <a:moveTo>
                  <a:pt x="42" y="0"/>
                </a:moveTo>
                <a:cubicBezTo>
                  <a:pt x="18" y="0"/>
                  <a:pt x="0" y="19"/>
                  <a:pt x="0" y="42"/>
                </a:cubicBezTo>
                <a:cubicBezTo>
                  <a:pt x="0" y="65"/>
                  <a:pt x="18" y="83"/>
                  <a:pt x="42" y="83"/>
                </a:cubicBezTo>
                <a:cubicBezTo>
                  <a:pt x="52" y="83"/>
                  <a:pt x="61" y="80"/>
                  <a:pt x="68" y="74"/>
                </a:cubicBezTo>
                <a:cubicBezTo>
                  <a:pt x="68" y="74"/>
                  <a:pt x="69" y="75"/>
                  <a:pt x="69" y="76"/>
                </a:cubicBezTo>
                <a:cubicBezTo>
                  <a:pt x="95" y="101"/>
                  <a:pt x="95" y="101"/>
                  <a:pt x="95" y="101"/>
                </a:cubicBezTo>
                <a:cubicBezTo>
                  <a:pt x="97" y="103"/>
                  <a:pt x="99" y="104"/>
                  <a:pt x="100" y="104"/>
                </a:cubicBezTo>
                <a:cubicBezTo>
                  <a:pt x="102" y="104"/>
                  <a:pt x="104" y="103"/>
                  <a:pt x="106" y="101"/>
                </a:cubicBezTo>
                <a:cubicBezTo>
                  <a:pt x="108" y="99"/>
                  <a:pt x="108" y="94"/>
                  <a:pt x="106" y="91"/>
                </a:cubicBezTo>
                <a:cubicBezTo>
                  <a:pt x="80" y="65"/>
                  <a:pt x="80" y="65"/>
                  <a:pt x="80" y="65"/>
                </a:cubicBezTo>
                <a:cubicBezTo>
                  <a:pt x="79" y="65"/>
                  <a:pt x="78" y="64"/>
                  <a:pt x="77" y="64"/>
                </a:cubicBezTo>
                <a:cubicBezTo>
                  <a:pt x="81" y="57"/>
                  <a:pt x="83" y="50"/>
                  <a:pt x="83" y="42"/>
                </a:cubicBezTo>
                <a:cubicBezTo>
                  <a:pt x="83" y="19"/>
                  <a:pt x="65" y="0"/>
                  <a:pt x="42" y="0"/>
                </a:cubicBezTo>
                <a:close/>
                <a:moveTo>
                  <a:pt x="42" y="13"/>
                </a:moveTo>
                <a:cubicBezTo>
                  <a:pt x="58" y="13"/>
                  <a:pt x="71" y="26"/>
                  <a:pt x="71" y="42"/>
                </a:cubicBezTo>
                <a:cubicBezTo>
                  <a:pt x="71" y="47"/>
                  <a:pt x="69" y="52"/>
                  <a:pt x="66" y="57"/>
                </a:cubicBezTo>
                <a:cubicBezTo>
                  <a:pt x="64" y="61"/>
                  <a:pt x="64" y="61"/>
                  <a:pt x="64" y="61"/>
                </a:cubicBezTo>
                <a:cubicBezTo>
                  <a:pt x="60" y="64"/>
                  <a:pt x="60" y="64"/>
                  <a:pt x="60" y="64"/>
                </a:cubicBezTo>
                <a:cubicBezTo>
                  <a:pt x="55" y="68"/>
                  <a:pt x="48" y="70"/>
                  <a:pt x="42" y="70"/>
                </a:cubicBezTo>
                <a:cubicBezTo>
                  <a:pt x="26" y="70"/>
                  <a:pt x="13" y="58"/>
                  <a:pt x="13" y="42"/>
                </a:cubicBezTo>
                <a:cubicBezTo>
                  <a:pt x="13" y="26"/>
                  <a:pt x="26" y="13"/>
                  <a:pt x="42" y="13"/>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29" name="Text Placeholder 8"/>
          <p:cNvSpPr txBox="1"/>
          <p:nvPr/>
        </p:nvSpPr>
        <p:spPr>
          <a:xfrm>
            <a:off x="2728722" y="3621717"/>
            <a:ext cx="1730418" cy="451718"/>
          </a:xfrm>
          <a:prstGeom prst="rect">
            <a:avLst/>
          </a:prstGeom>
        </p:spPr>
        <p:txBody>
          <a:bodyPr vert="horz" lIns="91440" tIns="45720" rIns="91440" bIns="45720" rtlCol="0" anchor="ctr">
            <a:noAutofit/>
          </a:bodyP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800">
                <a:solidFill>
                  <a:schemeClr val="tx1">
                    <a:lumMod val="75000"/>
                    <a:lumOff val="25000"/>
                  </a:schemeClr>
                </a:solidFill>
                <a:cs typeface="+mn-ea"/>
                <a:sym typeface="+mn-lt"/>
              </a:rPr>
              <a:t>You Will Get</a:t>
            </a:r>
            <a:endParaRPr lang="en-GB" sz="1800" dirty="0">
              <a:solidFill>
                <a:schemeClr val="tx1">
                  <a:lumMod val="75000"/>
                  <a:lumOff val="25000"/>
                </a:schemeClr>
              </a:solidFill>
              <a:cs typeface="+mn-ea"/>
              <a:sym typeface="+mn-lt"/>
            </a:endParaRPr>
          </a:p>
        </p:txBody>
      </p:sp>
      <p:sp>
        <p:nvSpPr>
          <p:cNvPr id="30" name="文本框 29"/>
          <p:cNvSpPr txBox="1"/>
          <p:nvPr/>
        </p:nvSpPr>
        <p:spPr>
          <a:xfrm>
            <a:off x="7272525" y="2548164"/>
            <a:ext cx="3234415"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31" name="文本框 30"/>
          <p:cNvSpPr txBox="1"/>
          <p:nvPr/>
        </p:nvSpPr>
        <p:spPr>
          <a:xfrm>
            <a:off x="7272525" y="3444118"/>
            <a:ext cx="3234415"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32" name="文本框 31"/>
          <p:cNvSpPr txBox="1"/>
          <p:nvPr/>
        </p:nvSpPr>
        <p:spPr>
          <a:xfrm>
            <a:off x="7272525" y="4309715"/>
            <a:ext cx="3234415"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33" name="文本框 32"/>
          <p:cNvSpPr txBox="1"/>
          <p:nvPr/>
        </p:nvSpPr>
        <p:spPr>
          <a:xfrm>
            <a:off x="7272525" y="5175312"/>
            <a:ext cx="3234415"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p>
        </p:txBody>
      </p:sp>
      <p:sp>
        <p:nvSpPr>
          <p:cNvPr id="34" name="矩形 33"/>
          <p:cNvSpPr/>
          <p:nvPr/>
        </p:nvSpPr>
        <p:spPr>
          <a:xfrm>
            <a:off x="1006106" y="1443756"/>
            <a:ext cx="2339102" cy="650306"/>
          </a:xfrm>
          <a:prstGeom prst="rect">
            <a:avLst/>
          </a:prstGeom>
        </p:spPr>
        <p:txBody>
          <a:bodyPr wrap="none">
            <a:spAutoFit/>
          </a:bodyPr>
          <a:lstStyle/>
          <a:p>
            <a:pPr>
              <a:lnSpc>
                <a:spcPct val="175000"/>
              </a:lnSpc>
            </a:pPr>
            <a:r>
              <a:rPr lang="zh-CN" altLang="en-US" sz="2400" dirty="0">
                <a:solidFill>
                  <a:schemeClr val="tx1">
                    <a:lumMod val="75000"/>
                    <a:lumOff val="25000"/>
                  </a:schemeClr>
                </a:solidFill>
                <a:cs typeface="+mn-ea"/>
                <a:sym typeface="+mn-lt"/>
              </a:rPr>
              <a:t>项目完成情况：</a:t>
            </a:r>
            <a:endParaRPr lang="en-US" altLang="zh-CN" sz="12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screen"/>
          <a:stretch>
            <a:fillRect/>
          </a:stretch>
        </p:blipFill>
        <p:spPr>
          <a:xfrm>
            <a:off x="10970400" y="6007875"/>
            <a:ext cx="1066800" cy="1111250"/>
          </a:xfrm>
          <a:prstGeom prst="rect">
            <a:avLst/>
          </a:prstGeom>
        </p:spPr>
      </p:pic>
      <p:pic>
        <p:nvPicPr>
          <p:cNvPr id="18" name="图片 17"/>
          <p:cNvPicPr>
            <a:picLocks noChangeAspect="1"/>
          </p:cNvPicPr>
          <p:nvPr/>
        </p:nvPicPr>
        <p:blipFill>
          <a:blip r:embed="rId4" cstate="screen"/>
          <a:stretch>
            <a:fillRect/>
          </a:stretch>
        </p:blipFill>
        <p:spPr>
          <a:xfrm>
            <a:off x="-609600" y="50800"/>
            <a:ext cx="1260300" cy="1176744"/>
          </a:xfrm>
          <a:prstGeom prst="rect">
            <a:avLst/>
          </a:prstGeom>
        </p:spPr>
      </p:pic>
      <p:pic>
        <p:nvPicPr>
          <p:cNvPr id="19" name="图片 18"/>
          <p:cNvPicPr>
            <a:picLocks noChangeAspect="1"/>
          </p:cNvPicPr>
          <p:nvPr/>
        </p:nvPicPr>
        <p:blipFill>
          <a:blip r:embed="rId4" cstate="screen"/>
          <a:stretch>
            <a:fillRect/>
          </a:stretch>
        </p:blipFill>
        <p:spPr>
          <a:xfrm>
            <a:off x="127000" y="-203200"/>
            <a:ext cx="1260300" cy="1176744"/>
          </a:xfrm>
          <a:prstGeom prst="rect">
            <a:avLst/>
          </a:prstGeom>
        </p:spPr>
      </p:pic>
      <p:pic>
        <p:nvPicPr>
          <p:cNvPr id="20" name="图片 19"/>
          <p:cNvPicPr>
            <a:picLocks noChangeAspect="1"/>
          </p:cNvPicPr>
          <p:nvPr/>
        </p:nvPicPr>
        <p:blipFill>
          <a:blip r:embed="rId3" cstate="screen"/>
          <a:stretch>
            <a:fillRect/>
          </a:stretch>
        </p:blipFill>
        <p:spPr>
          <a:xfrm>
            <a:off x="11658600" y="5683250"/>
            <a:ext cx="1066800" cy="1111250"/>
          </a:xfrm>
          <a:prstGeom prst="rect">
            <a:avLst/>
          </a:prstGeom>
        </p:spPr>
      </p:pic>
      <p:sp>
        <p:nvSpPr>
          <p:cNvPr id="21" name="矩形 20"/>
          <p:cNvSpPr/>
          <p:nvPr/>
        </p:nvSpPr>
        <p:spPr>
          <a:xfrm>
            <a:off x="1006106" y="67834"/>
            <a:ext cx="2031325" cy="650306"/>
          </a:xfrm>
          <a:prstGeom prst="rect">
            <a:avLst/>
          </a:prstGeom>
        </p:spPr>
        <p:txBody>
          <a:bodyPr wrap="none">
            <a:spAutoFit/>
          </a:bodyPr>
          <a:lstStyle/>
          <a:p>
            <a:pPr>
              <a:lnSpc>
                <a:spcPct val="175000"/>
              </a:lnSpc>
            </a:pPr>
            <a:r>
              <a:rPr lang="zh-CN" altLang="en-US" sz="240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工作完成情况</a:t>
            </a:r>
          </a:p>
        </p:txBody>
      </p:sp>
      <p:sp>
        <p:nvSpPr>
          <p:cNvPr id="22" name="文本框 21"/>
          <p:cNvSpPr txBox="1"/>
          <p:nvPr/>
        </p:nvSpPr>
        <p:spPr>
          <a:xfrm>
            <a:off x="948871" y="650164"/>
            <a:ext cx="5022106" cy="307777"/>
          </a:xfrm>
          <a:prstGeom prst="snip1Rect">
            <a:avLst>
              <a:gd name="adj" fmla="val 0"/>
            </a:avLst>
          </a:prstGeom>
          <a:noFill/>
          <a:ln w="28575">
            <a:noFill/>
          </a:ln>
        </p:spPr>
        <p:txBody>
          <a:bodyPr wrap="square" rtlCol="0">
            <a:spAutoFit/>
          </a:bodyPr>
          <a:lstStyle/>
          <a:p>
            <a:r>
              <a:rPr lang="en-US" altLang="zh-CN" sz="1400" dirty="0">
                <a:gradFill>
                  <a:gsLst>
                    <a:gs pos="51000">
                      <a:srgbClr val="26A6B4"/>
                    </a:gs>
                    <a:gs pos="0">
                      <a:srgbClr val="1D8DD1"/>
                    </a:gs>
                    <a:gs pos="27000">
                      <a:srgbClr val="269F93"/>
                    </a:gs>
                    <a:gs pos="75000">
                      <a:srgbClr val="219AC3"/>
                    </a:gs>
                    <a:gs pos="100000">
                      <a:srgbClr val="1D8DD1"/>
                    </a:gs>
                  </a:gsLst>
                  <a:lin ang="0" scaled="1"/>
                </a:gradFill>
                <a:cs typeface="+mn-ea"/>
                <a:sym typeface="+mn-lt"/>
              </a:rPr>
              <a:t> Work Completion</a:t>
            </a:r>
          </a:p>
        </p:txBody>
      </p:sp>
      <p:pic>
        <p:nvPicPr>
          <p:cNvPr id="8" name="图片 7"/>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5300"/>
                    </a14:imgEffect>
                  </a14:imgLayer>
                </a14:imgProps>
              </a:ext>
            </a:extLst>
          </a:blip>
          <a:srcRect/>
          <a:stretch>
            <a:fillRect/>
          </a:stretch>
        </p:blipFill>
        <p:spPr>
          <a:xfrm>
            <a:off x="1010978" y="1877708"/>
            <a:ext cx="10170044" cy="2603501"/>
          </a:xfrm>
          <a:prstGeom prst="rect">
            <a:avLst/>
          </a:prstGeom>
          <a:effectLst/>
        </p:spPr>
      </p:pic>
      <p:sp>
        <p:nvSpPr>
          <p:cNvPr id="9" name="矩形 8"/>
          <p:cNvSpPr/>
          <p:nvPr/>
        </p:nvSpPr>
        <p:spPr>
          <a:xfrm>
            <a:off x="8505372" y="1534808"/>
            <a:ext cx="116114" cy="2946401"/>
          </a:xfrm>
          <a:prstGeom prst="rect">
            <a:avLst/>
          </a:prstGeom>
          <a:solidFill>
            <a:srgbClr val="F6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5927201" y="1534808"/>
            <a:ext cx="116114" cy="2946401"/>
          </a:xfrm>
          <a:prstGeom prst="rect">
            <a:avLst/>
          </a:prstGeom>
          <a:solidFill>
            <a:srgbClr val="F6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a:off x="3294919" y="1534808"/>
            <a:ext cx="116114" cy="2946401"/>
          </a:xfrm>
          <a:prstGeom prst="rect">
            <a:avLst/>
          </a:prstGeom>
          <a:solidFill>
            <a:srgbClr val="F6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1031506" y="4943370"/>
            <a:ext cx="2167298"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点击文本框即可进行编辑输入相关内容点击文本框即可进行编辑输入相关内容点击文本框即可进行编辑输入相关内容</a:t>
            </a:r>
          </a:p>
        </p:txBody>
      </p:sp>
      <p:sp>
        <p:nvSpPr>
          <p:cNvPr id="13" name="文本框 12"/>
          <p:cNvSpPr txBox="1"/>
          <p:nvPr/>
        </p:nvSpPr>
        <p:spPr>
          <a:xfrm>
            <a:off x="1435280" y="4647469"/>
            <a:ext cx="1359748" cy="338554"/>
          </a:xfrm>
          <a:prstGeom prst="rect">
            <a:avLst/>
          </a:prstGeom>
          <a:noFill/>
        </p:spPr>
        <p:txBody>
          <a:bodyPr wrap="square" rtlCol="0">
            <a:spAutoFit/>
          </a:bodyPr>
          <a:lstStyle/>
          <a:p>
            <a:pPr algn="ctr"/>
            <a:r>
              <a:rPr lang="zh-CN" altLang="en-US" sz="1600" dirty="0">
                <a:solidFill>
                  <a:schemeClr val="tx1">
                    <a:lumMod val="75000"/>
                    <a:lumOff val="25000"/>
                  </a:schemeClr>
                </a:solidFill>
                <a:cs typeface="+mn-ea"/>
                <a:sym typeface="+mn-lt"/>
              </a:rPr>
              <a:t>编辑标题</a:t>
            </a:r>
          </a:p>
        </p:txBody>
      </p:sp>
      <p:sp>
        <p:nvSpPr>
          <p:cNvPr id="14" name="文本框 13"/>
          <p:cNvSpPr txBox="1"/>
          <p:nvPr/>
        </p:nvSpPr>
        <p:spPr>
          <a:xfrm>
            <a:off x="3602578" y="4943370"/>
            <a:ext cx="2167298"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点击文本框即可进行编辑输入相关内容点击文本框即可进行编辑输入相关内容点击文本框即可进行编辑输入相关内容</a:t>
            </a:r>
          </a:p>
        </p:txBody>
      </p:sp>
      <p:sp>
        <p:nvSpPr>
          <p:cNvPr id="15" name="文本框 14"/>
          <p:cNvSpPr txBox="1"/>
          <p:nvPr/>
        </p:nvSpPr>
        <p:spPr>
          <a:xfrm>
            <a:off x="4006352" y="4647469"/>
            <a:ext cx="1359748" cy="338554"/>
          </a:xfrm>
          <a:prstGeom prst="rect">
            <a:avLst/>
          </a:prstGeom>
          <a:noFill/>
        </p:spPr>
        <p:txBody>
          <a:bodyPr wrap="square" rtlCol="0">
            <a:spAutoFit/>
          </a:bodyPr>
          <a:lstStyle/>
          <a:p>
            <a:pPr algn="ctr"/>
            <a:r>
              <a:rPr lang="zh-CN" altLang="en-US" sz="1600" dirty="0">
                <a:solidFill>
                  <a:schemeClr val="tx1">
                    <a:lumMod val="75000"/>
                    <a:lumOff val="25000"/>
                  </a:schemeClr>
                </a:solidFill>
                <a:cs typeface="+mn-ea"/>
                <a:sym typeface="+mn-lt"/>
              </a:rPr>
              <a:t>编辑标题</a:t>
            </a:r>
          </a:p>
        </p:txBody>
      </p:sp>
      <p:sp>
        <p:nvSpPr>
          <p:cNvPr id="17" name="文本框 16"/>
          <p:cNvSpPr txBox="1"/>
          <p:nvPr/>
        </p:nvSpPr>
        <p:spPr>
          <a:xfrm>
            <a:off x="6173650" y="4939084"/>
            <a:ext cx="2167298"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点击文本框即可进行编辑输入相关内容点击文本框即可进行编辑输入相关内容点击文本框即可进行编辑输入相关内容</a:t>
            </a:r>
          </a:p>
        </p:txBody>
      </p:sp>
      <p:sp>
        <p:nvSpPr>
          <p:cNvPr id="23" name="文本框 22"/>
          <p:cNvSpPr txBox="1"/>
          <p:nvPr/>
        </p:nvSpPr>
        <p:spPr>
          <a:xfrm>
            <a:off x="6577424" y="4643183"/>
            <a:ext cx="1359748" cy="338554"/>
          </a:xfrm>
          <a:prstGeom prst="rect">
            <a:avLst/>
          </a:prstGeom>
          <a:noFill/>
        </p:spPr>
        <p:txBody>
          <a:bodyPr wrap="square" rtlCol="0">
            <a:spAutoFit/>
          </a:bodyPr>
          <a:lstStyle/>
          <a:p>
            <a:pPr algn="ctr"/>
            <a:r>
              <a:rPr lang="zh-CN" altLang="en-US" sz="1600" dirty="0">
                <a:solidFill>
                  <a:schemeClr val="tx1">
                    <a:lumMod val="75000"/>
                    <a:lumOff val="25000"/>
                  </a:schemeClr>
                </a:solidFill>
                <a:cs typeface="+mn-ea"/>
                <a:sym typeface="+mn-lt"/>
              </a:rPr>
              <a:t>编辑标题</a:t>
            </a:r>
          </a:p>
        </p:txBody>
      </p:sp>
      <p:sp>
        <p:nvSpPr>
          <p:cNvPr id="24" name="文本框 23"/>
          <p:cNvSpPr txBox="1"/>
          <p:nvPr/>
        </p:nvSpPr>
        <p:spPr>
          <a:xfrm>
            <a:off x="8803102" y="4943370"/>
            <a:ext cx="2167298"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点击文本框即可进行编辑输入相关内容点击文本框即可进行编辑输入相关内容点击文本框即可进行编辑输入相关内容</a:t>
            </a:r>
          </a:p>
        </p:txBody>
      </p:sp>
      <p:sp>
        <p:nvSpPr>
          <p:cNvPr id="25" name="文本框 24"/>
          <p:cNvSpPr txBox="1"/>
          <p:nvPr/>
        </p:nvSpPr>
        <p:spPr>
          <a:xfrm>
            <a:off x="9206876" y="4647469"/>
            <a:ext cx="1359748" cy="338554"/>
          </a:xfrm>
          <a:prstGeom prst="rect">
            <a:avLst/>
          </a:prstGeom>
          <a:noFill/>
        </p:spPr>
        <p:txBody>
          <a:bodyPr wrap="square" rtlCol="0">
            <a:spAutoFit/>
          </a:bodyPr>
          <a:lstStyle/>
          <a:p>
            <a:pPr algn="ctr"/>
            <a:r>
              <a:rPr lang="zh-CN" altLang="en-US" sz="1600" dirty="0">
                <a:solidFill>
                  <a:schemeClr val="tx1">
                    <a:lumMod val="75000"/>
                    <a:lumOff val="25000"/>
                  </a:schemeClr>
                </a:solidFill>
                <a:cs typeface="+mn-ea"/>
                <a:sym typeface="+mn-lt"/>
              </a:rPr>
              <a:t>编辑标题</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时尚渐变风工作总结汇报通用PPT模板"/>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0jerdpr">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1298</Words>
  <Application>Microsoft Office PowerPoint</Application>
  <PresentationFormat>宽屏</PresentationFormat>
  <Paragraphs>204</Paragraphs>
  <Slides>20</Slides>
  <Notes>20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20</vt:i4>
      </vt:variant>
    </vt:vector>
  </HeadingPairs>
  <TitlesOfParts>
    <vt:vector size="25" baseType="lpstr">
      <vt:lpstr>等线</vt:lpstr>
      <vt:lpstr>微软雅黑</vt:lpstr>
      <vt:lpstr>Arial</vt:lpstr>
      <vt:lpstr>Calibri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第一PPT，www.1ppt.com</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dc:description>www.1ppt.com</dc:description>
  <cp:lastModifiedBy>天 下</cp:lastModifiedBy>
  <cp:revision>28</cp:revision>
  <dcterms:created xsi:type="dcterms:W3CDTF">2018-01-11T13:01:00Z</dcterms:created>
  <dcterms:modified xsi:type="dcterms:W3CDTF">2021-01-06T01:23:35Z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