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7" r:id="rId2"/>
    <p:sldId id="258" r:id="rId3"/>
    <p:sldId id="259" r:id="rId4"/>
    <p:sldId id="264" r:id="rId5"/>
    <p:sldId id="265" r:id="rId6"/>
    <p:sldId id="266" r:id="rId7"/>
    <p:sldId id="267" r:id="rId8"/>
    <p:sldId id="288" r:id="rId9"/>
    <p:sldId id="268" r:id="rId10"/>
    <p:sldId id="269" r:id="rId11"/>
    <p:sldId id="270" r:id="rId12"/>
    <p:sldId id="271" r:id="rId13"/>
    <p:sldId id="272" r:id="rId14"/>
    <p:sldId id="289" r:id="rId15"/>
    <p:sldId id="273" r:id="rId16"/>
    <p:sldId id="262" r:id="rId17"/>
    <p:sldId id="263" r:id="rId18"/>
    <p:sldId id="274" r:id="rId19"/>
    <p:sldId id="275" r:id="rId20"/>
    <p:sldId id="283" r:id="rId21"/>
    <p:sldId id="284" r:id="rId22"/>
    <p:sldId id="285" r:id="rId23"/>
    <p:sldId id="277" r:id="rId24"/>
    <p:sldId id="278" r:id="rId25"/>
    <p:sldId id="279" r:id="rId26"/>
    <p:sldId id="280" r:id="rId27"/>
    <p:sldId id="281" r:id="rId28"/>
    <p:sldId id="290" r:id="rId29"/>
  </p:sldIdLst>
  <p:sldSz cx="13442950" cy="7561263"/>
  <p:notesSz cx="6858000" cy="9144000"/>
  <p:defaultTextStyle>
    <a:defPPr>
      <a:defRPr lang="zh-CN"/>
    </a:defPPr>
    <a:lvl1pPr marL="0" algn="l" defTabSz="1110615" rtl="0" eaLnBrk="1" latinLnBrk="0" hangingPunct="1">
      <a:defRPr sz="2200" kern="1200">
        <a:solidFill>
          <a:schemeClr val="tx1"/>
        </a:solidFill>
        <a:latin typeface="+mn-lt"/>
        <a:ea typeface="+mn-ea"/>
        <a:cs typeface="+mn-cs"/>
      </a:defRPr>
    </a:lvl1pPr>
    <a:lvl2pPr marL="555625" algn="l" defTabSz="1110615" rtl="0" eaLnBrk="1" latinLnBrk="0" hangingPunct="1">
      <a:defRPr sz="2200" kern="1200">
        <a:solidFill>
          <a:schemeClr val="tx1"/>
        </a:solidFill>
        <a:latin typeface="+mn-lt"/>
        <a:ea typeface="+mn-ea"/>
        <a:cs typeface="+mn-cs"/>
      </a:defRPr>
    </a:lvl2pPr>
    <a:lvl3pPr marL="1110615" algn="l" defTabSz="1110615" rtl="0" eaLnBrk="1" latinLnBrk="0" hangingPunct="1">
      <a:defRPr sz="2200" kern="1200">
        <a:solidFill>
          <a:schemeClr val="tx1"/>
        </a:solidFill>
        <a:latin typeface="+mn-lt"/>
        <a:ea typeface="+mn-ea"/>
        <a:cs typeface="+mn-cs"/>
      </a:defRPr>
    </a:lvl3pPr>
    <a:lvl4pPr marL="1666240" algn="l" defTabSz="1110615" rtl="0" eaLnBrk="1" latinLnBrk="0" hangingPunct="1">
      <a:defRPr sz="2200" kern="1200">
        <a:solidFill>
          <a:schemeClr val="tx1"/>
        </a:solidFill>
        <a:latin typeface="+mn-lt"/>
        <a:ea typeface="+mn-ea"/>
        <a:cs typeface="+mn-cs"/>
      </a:defRPr>
    </a:lvl4pPr>
    <a:lvl5pPr marL="2221865" algn="l" defTabSz="1110615" rtl="0" eaLnBrk="1" latinLnBrk="0" hangingPunct="1">
      <a:defRPr sz="2200" kern="1200">
        <a:solidFill>
          <a:schemeClr val="tx1"/>
        </a:solidFill>
        <a:latin typeface="+mn-lt"/>
        <a:ea typeface="+mn-ea"/>
        <a:cs typeface="+mn-cs"/>
      </a:defRPr>
    </a:lvl5pPr>
    <a:lvl6pPr marL="2777490" algn="l" defTabSz="1110615" rtl="0" eaLnBrk="1" latinLnBrk="0" hangingPunct="1">
      <a:defRPr sz="2200" kern="1200">
        <a:solidFill>
          <a:schemeClr val="tx1"/>
        </a:solidFill>
        <a:latin typeface="+mn-lt"/>
        <a:ea typeface="+mn-ea"/>
        <a:cs typeface="+mn-cs"/>
      </a:defRPr>
    </a:lvl6pPr>
    <a:lvl7pPr marL="3332480" algn="l" defTabSz="1110615" rtl="0" eaLnBrk="1" latinLnBrk="0" hangingPunct="1">
      <a:defRPr sz="2200" kern="1200">
        <a:solidFill>
          <a:schemeClr val="tx1"/>
        </a:solidFill>
        <a:latin typeface="+mn-lt"/>
        <a:ea typeface="+mn-ea"/>
        <a:cs typeface="+mn-cs"/>
      </a:defRPr>
    </a:lvl7pPr>
    <a:lvl8pPr marL="3888105" algn="l" defTabSz="1110615" rtl="0" eaLnBrk="1" latinLnBrk="0" hangingPunct="1">
      <a:defRPr sz="2200" kern="1200">
        <a:solidFill>
          <a:schemeClr val="tx1"/>
        </a:solidFill>
        <a:latin typeface="+mn-lt"/>
        <a:ea typeface="+mn-ea"/>
        <a:cs typeface="+mn-cs"/>
      </a:defRPr>
    </a:lvl8pPr>
    <a:lvl9pPr marL="4443730" algn="l" defTabSz="1110615"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423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B4B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94660"/>
  </p:normalViewPr>
  <p:slideViewPr>
    <p:cSldViewPr>
      <p:cViewPr varScale="1">
        <p:scale>
          <a:sx n="100" d="100"/>
          <a:sy n="100" d="100"/>
        </p:scale>
        <p:origin x="330" y="84"/>
      </p:cViewPr>
      <p:guideLst>
        <p:guide orient="horz" pos="2382"/>
        <p:guide pos="4234"/>
      </p:guideLst>
    </p:cSldViewPr>
  </p:slideViewPr>
  <p:notesTextViewPr>
    <p:cViewPr>
      <p:scale>
        <a:sx n="100" d="100"/>
        <a:sy n="100" d="100"/>
      </p:scale>
      <p:origin x="0" y="0"/>
    </p:cViewPr>
  </p:notesTextViewPr>
  <p:notesViewPr>
    <p:cSldViewPr>
      <p:cViewPr varScale="1">
        <p:scale>
          <a:sx n="53" d="100"/>
          <a:sy n="53" d="100"/>
        </p:scale>
        <p:origin x="-221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F72346-1C52-446E-BA4C-688AB4328D9B}"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BAD327-DA7A-4285-B504-855CB807C650}"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CEF86-9FBC-4F72-86D8-635A464AB74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BF910D-53D1-4922-B76B-4708C1FDFCF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7BF910D-53D1-4922-B76B-4708C1FDFCF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663446" y="334306"/>
            <a:ext cx="3930196" cy="7113188"/>
          </a:xfrm>
          <a:prstGeom prst="rect">
            <a:avLst/>
          </a:prstGeom>
        </p:spPr>
        <p:txBody>
          <a:bodyPr vert="eaVert"/>
          <a:lstStyle/>
          <a:p>
            <a:r>
              <a:rPr lang="zh-CN" altLang="en-US"/>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71789" y="303214"/>
            <a:ext cx="12099373" cy="1260475"/>
          </a:xfrm>
          <a:prstGeom prst="rect">
            <a:avLst/>
          </a:prstGeom>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71789" y="303214"/>
            <a:ext cx="12099373" cy="1260475"/>
          </a:xfrm>
          <a:prstGeom prst="rect">
            <a:avLst/>
          </a:prstGeo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圆角矩形 1"/>
          <p:cNvSpPr/>
          <p:nvPr userDrawn="1"/>
        </p:nvSpPr>
        <p:spPr>
          <a:xfrm>
            <a:off x="1107698" y="442331"/>
            <a:ext cx="11734457" cy="641723"/>
          </a:xfrm>
          <a:prstGeom prst="roundRect">
            <a:avLst/>
          </a:prstGeom>
          <a:solidFill>
            <a:srgbClr val="0070C0"/>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3" name="组合 2"/>
          <p:cNvGrpSpPr/>
          <p:nvPr userDrawn="1"/>
        </p:nvGrpSpPr>
        <p:grpSpPr>
          <a:xfrm>
            <a:off x="303283" y="205100"/>
            <a:ext cx="1348482" cy="1096604"/>
            <a:chOff x="1466675" y="3784103"/>
            <a:chExt cx="1600053" cy="1301862"/>
          </a:xfrm>
        </p:grpSpPr>
        <p:grpSp>
          <p:nvGrpSpPr>
            <p:cNvPr id="4" name="组合 96"/>
            <p:cNvGrpSpPr/>
            <p:nvPr/>
          </p:nvGrpSpPr>
          <p:grpSpPr>
            <a:xfrm>
              <a:off x="1466675" y="3784103"/>
              <a:ext cx="1301392" cy="1301862"/>
              <a:chOff x="4345444" y="2542859"/>
              <a:chExt cx="1810550" cy="1811205"/>
            </a:xfrm>
          </p:grpSpPr>
          <p:grpSp>
            <p:nvGrpSpPr>
              <p:cNvPr id="6" name="组合 9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 name="同心圆 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 name="椭圆 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 name="椭圆 6"/>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 name="TextBox 38"/>
            <p:cNvSpPr txBox="1"/>
            <p:nvPr/>
          </p:nvSpPr>
          <p:spPr>
            <a:xfrm>
              <a:off x="1819212" y="3987237"/>
              <a:ext cx="1247516" cy="531045"/>
            </a:xfrm>
            <a:prstGeom prst="rect">
              <a:avLst/>
            </a:prstGeom>
            <a:noFill/>
          </p:spPr>
          <p:txBody>
            <a:bodyPr wrap="square" lIns="138192" tIns="69096" rIns="138192" bIns="69096" rtlCol="0">
              <a:spAutoFit/>
            </a:bodyPr>
            <a:lstStyle/>
            <a:p>
              <a:endParaRPr lang="zh-CN" altLang="en-US" sz="2000" dirty="0">
                <a:solidFill>
                  <a:schemeClr val="bg1"/>
                </a:solidFill>
                <a:latin typeface="Impact" panose="020B0806030902050204" pitchFamily="34" charset="0"/>
                <a:ea typeface="微软雅黑" panose="020B0503020204020204" pitchFamily="34" charset="-122"/>
                <a:sym typeface="Microsoft JhengHei UI" panose="020B0604030504040204" pitchFamily="34" charset="-120"/>
              </a:endParaRPr>
            </a:p>
          </p:txBody>
        </p:sp>
      </p:grpSp>
      <p:sp>
        <p:nvSpPr>
          <p:cNvPr id="10" name="任意多边形 9"/>
          <p:cNvSpPr/>
          <p:nvPr userDrawn="1"/>
        </p:nvSpPr>
        <p:spPr>
          <a:xfrm>
            <a:off x="3087913" y="5943316"/>
            <a:ext cx="10355037" cy="1804457"/>
          </a:xfrm>
          <a:custGeom>
            <a:avLst/>
            <a:gdLst>
              <a:gd name="connsiteX0" fmla="*/ 6241347 w 6339041"/>
              <a:gd name="connsiteY0" fmla="*/ 852 h 1949489"/>
              <a:gd name="connsiteX1" fmla="*/ 6288019 w 6339041"/>
              <a:gd name="connsiteY1" fmla="*/ 1060 h 1949489"/>
              <a:gd name="connsiteX2" fmla="*/ 6290700 w 6339041"/>
              <a:gd name="connsiteY2" fmla="*/ 1522 h 1949489"/>
              <a:gd name="connsiteX3" fmla="*/ 6293734 w 6339041"/>
              <a:gd name="connsiteY3" fmla="*/ 1060 h 1949489"/>
              <a:gd name="connsiteX4" fmla="*/ 6339041 w 6339041"/>
              <a:gd name="connsiteY4" fmla="*/ 882 h 1949489"/>
              <a:gd name="connsiteX5" fmla="*/ 6339041 w 6339041"/>
              <a:gd name="connsiteY5" fmla="*/ 1949489 h 1949489"/>
              <a:gd name="connsiteX6" fmla="*/ 490143 w 6339041"/>
              <a:gd name="connsiteY6" fmla="*/ 1949489 h 1949489"/>
              <a:gd name="connsiteX7" fmla="*/ 0 w 6339041"/>
              <a:gd name="connsiteY7" fmla="*/ 1943480 h 1949489"/>
              <a:gd name="connsiteX8" fmla="*/ 1972301 w 6339041"/>
              <a:gd name="connsiteY8" fmla="*/ 996521 h 1949489"/>
              <a:gd name="connsiteX9" fmla="*/ 2991105 w 6339041"/>
              <a:gd name="connsiteY9" fmla="*/ 1256356 h 1949489"/>
              <a:gd name="connsiteX10" fmla="*/ 4179710 w 6339041"/>
              <a:gd name="connsiteY10" fmla="*/ 528815 h 1949489"/>
              <a:gd name="connsiteX11" fmla="*/ 5002591 w 6339041"/>
              <a:gd name="connsiteY11" fmla="*/ 1262131 h 1949489"/>
              <a:gd name="connsiteX12" fmla="*/ 6241347 w 6339041"/>
              <a:gd name="connsiteY12" fmla="*/ 852 h 194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9041" h="1949489">
                <a:moveTo>
                  <a:pt x="6241347" y="852"/>
                </a:moveTo>
                <a:cubicBezTo>
                  <a:pt x="6256872" y="-338"/>
                  <a:pt x="6272431" y="-295"/>
                  <a:pt x="6288019" y="1060"/>
                </a:cubicBezTo>
                <a:lnTo>
                  <a:pt x="6290700" y="1522"/>
                </a:lnTo>
                <a:lnTo>
                  <a:pt x="6293734" y="1060"/>
                </a:lnTo>
                <a:lnTo>
                  <a:pt x="6339041" y="882"/>
                </a:lnTo>
                <a:lnTo>
                  <a:pt x="6339041" y="1949489"/>
                </a:lnTo>
                <a:lnTo>
                  <a:pt x="490143" y="1949489"/>
                </a:lnTo>
                <a:lnTo>
                  <a:pt x="0" y="1943480"/>
                </a:lnTo>
                <a:cubicBezTo>
                  <a:pt x="736891" y="1527260"/>
                  <a:pt x="1473782" y="1111041"/>
                  <a:pt x="1972301" y="996521"/>
                </a:cubicBezTo>
                <a:cubicBezTo>
                  <a:pt x="2470819" y="882000"/>
                  <a:pt x="2623203" y="1334308"/>
                  <a:pt x="2991105" y="1256356"/>
                </a:cubicBezTo>
                <a:cubicBezTo>
                  <a:pt x="3359007" y="1178406"/>
                  <a:pt x="3844463" y="527852"/>
                  <a:pt x="4179710" y="528815"/>
                </a:cubicBezTo>
                <a:cubicBezTo>
                  <a:pt x="4514959" y="529777"/>
                  <a:pt x="4643398" y="1348743"/>
                  <a:pt x="5002591" y="1262131"/>
                </a:cubicBezTo>
                <a:cubicBezTo>
                  <a:pt x="5339334" y="1180932"/>
                  <a:pt x="5775572" y="36535"/>
                  <a:pt x="6241347" y="852"/>
                </a:cubicBezTo>
                <a:close/>
              </a:path>
            </a:pathLst>
          </a:custGeom>
          <a:gradFill>
            <a:gsLst>
              <a:gs pos="100000">
                <a:schemeClr val="accent1">
                  <a:lumMod val="5000"/>
                  <a:lumOff val="95000"/>
                  <a:alpha val="0"/>
                </a:schemeClr>
              </a:gs>
              <a:gs pos="31000">
                <a:srgbClr val="0070C0">
                  <a:alpha val="3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a:off x="960835" y="6552801"/>
            <a:ext cx="12482115" cy="999313"/>
          </a:xfrm>
          <a:custGeom>
            <a:avLst/>
            <a:gdLst>
              <a:gd name="connsiteX0" fmla="*/ 6241347 w 6339041"/>
              <a:gd name="connsiteY0" fmla="*/ 852 h 1949489"/>
              <a:gd name="connsiteX1" fmla="*/ 6288019 w 6339041"/>
              <a:gd name="connsiteY1" fmla="*/ 1060 h 1949489"/>
              <a:gd name="connsiteX2" fmla="*/ 6290700 w 6339041"/>
              <a:gd name="connsiteY2" fmla="*/ 1522 h 1949489"/>
              <a:gd name="connsiteX3" fmla="*/ 6293734 w 6339041"/>
              <a:gd name="connsiteY3" fmla="*/ 1060 h 1949489"/>
              <a:gd name="connsiteX4" fmla="*/ 6339041 w 6339041"/>
              <a:gd name="connsiteY4" fmla="*/ 882 h 1949489"/>
              <a:gd name="connsiteX5" fmla="*/ 6339041 w 6339041"/>
              <a:gd name="connsiteY5" fmla="*/ 1949489 h 1949489"/>
              <a:gd name="connsiteX6" fmla="*/ 490143 w 6339041"/>
              <a:gd name="connsiteY6" fmla="*/ 1949489 h 1949489"/>
              <a:gd name="connsiteX7" fmla="*/ 0 w 6339041"/>
              <a:gd name="connsiteY7" fmla="*/ 1943480 h 1949489"/>
              <a:gd name="connsiteX8" fmla="*/ 1972301 w 6339041"/>
              <a:gd name="connsiteY8" fmla="*/ 996521 h 1949489"/>
              <a:gd name="connsiteX9" fmla="*/ 2991105 w 6339041"/>
              <a:gd name="connsiteY9" fmla="*/ 1256356 h 1949489"/>
              <a:gd name="connsiteX10" fmla="*/ 4179710 w 6339041"/>
              <a:gd name="connsiteY10" fmla="*/ 528815 h 1949489"/>
              <a:gd name="connsiteX11" fmla="*/ 5002591 w 6339041"/>
              <a:gd name="connsiteY11" fmla="*/ 1262131 h 1949489"/>
              <a:gd name="connsiteX12" fmla="*/ 6241347 w 6339041"/>
              <a:gd name="connsiteY12" fmla="*/ 852 h 194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9041" h="1949489">
                <a:moveTo>
                  <a:pt x="6241347" y="852"/>
                </a:moveTo>
                <a:cubicBezTo>
                  <a:pt x="6256872" y="-338"/>
                  <a:pt x="6272431" y="-295"/>
                  <a:pt x="6288019" y="1060"/>
                </a:cubicBezTo>
                <a:lnTo>
                  <a:pt x="6290700" y="1522"/>
                </a:lnTo>
                <a:lnTo>
                  <a:pt x="6293734" y="1060"/>
                </a:lnTo>
                <a:lnTo>
                  <a:pt x="6339041" y="882"/>
                </a:lnTo>
                <a:lnTo>
                  <a:pt x="6339041" y="1949489"/>
                </a:lnTo>
                <a:lnTo>
                  <a:pt x="490143" y="1949489"/>
                </a:lnTo>
                <a:lnTo>
                  <a:pt x="0" y="1943480"/>
                </a:lnTo>
                <a:cubicBezTo>
                  <a:pt x="736891" y="1527260"/>
                  <a:pt x="1473782" y="1111041"/>
                  <a:pt x="1972301" y="996521"/>
                </a:cubicBezTo>
                <a:cubicBezTo>
                  <a:pt x="2470819" y="882000"/>
                  <a:pt x="2623203" y="1334308"/>
                  <a:pt x="2991105" y="1256356"/>
                </a:cubicBezTo>
                <a:cubicBezTo>
                  <a:pt x="3359007" y="1178406"/>
                  <a:pt x="3844463" y="527852"/>
                  <a:pt x="4179710" y="528815"/>
                </a:cubicBezTo>
                <a:cubicBezTo>
                  <a:pt x="4514959" y="529777"/>
                  <a:pt x="4643398" y="1348743"/>
                  <a:pt x="5002591" y="1262131"/>
                </a:cubicBezTo>
                <a:cubicBezTo>
                  <a:pt x="5339334" y="1180932"/>
                  <a:pt x="5775572" y="36535"/>
                  <a:pt x="6241347" y="852"/>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8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ctr" defTabSz="1110615" rtl="0" eaLnBrk="1" latinLnBrk="0" hangingPunct="1">
        <a:spcBef>
          <a:spcPct val="0"/>
        </a:spcBef>
        <a:buNone/>
        <a:defRPr sz="5300" kern="1200">
          <a:solidFill>
            <a:schemeClr val="tx1"/>
          </a:solidFill>
          <a:latin typeface="+mj-lt"/>
          <a:ea typeface="+mj-ea"/>
          <a:cs typeface="+mj-cs"/>
        </a:defRPr>
      </a:lvl1pPr>
    </p:titleStyle>
    <p:bodyStyle>
      <a:lvl1pPr marL="416560" indent="-416560" algn="l" defTabSz="1110615"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902335" indent="-347345" algn="l" defTabSz="1110615"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2pPr>
      <a:lvl3pPr marL="1388745" indent="-277495" algn="l" defTabSz="111061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44370" indent="-277495" algn="l" defTabSz="11106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99360" indent="-277495" algn="l" defTabSz="11106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54985" indent="-277495" algn="l" defTabSz="11106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610610" indent="-277495" algn="l" defTabSz="11106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65600" indent="-277495" algn="l" defTabSz="11106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721225" indent="-277495" algn="l" defTabSz="11106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110615" rtl="0" eaLnBrk="1" latinLnBrk="0" hangingPunct="1">
        <a:defRPr sz="2200" kern="1200">
          <a:solidFill>
            <a:schemeClr val="tx1"/>
          </a:solidFill>
          <a:latin typeface="+mn-lt"/>
          <a:ea typeface="+mn-ea"/>
          <a:cs typeface="+mn-cs"/>
        </a:defRPr>
      </a:lvl1pPr>
      <a:lvl2pPr marL="555625" algn="l" defTabSz="1110615" rtl="0" eaLnBrk="1" latinLnBrk="0" hangingPunct="1">
        <a:defRPr sz="2200" kern="1200">
          <a:solidFill>
            <a:schemeClr val="tx1"/>
          </a:solidFill>
          <a:latin typeface="+mn-lt"/>
          <a:ea typeface="+mn-ea"/>
          <a:cs typeface="+mn-cs"/>
        </a:defRPr>
      </a:lvl2pPr>
      <a:lvl3pPr marL="1110615" algn="l" defTabSz="1110615" rtl="0" eaLnBrk="1" latinLnBrk="0" hangingPunct="1">
        <a:defRPr sz="2200" kern="1200">
          <a:solidFill>
            <a:schemeClr val="tx1"/>
          </a:solidFill>
          <a:latin typeface="+mn-lt"/>
          <a:ea typeface="+mn-ea"/>
          <a:cs typeface="+mn-cs"/>
        </a:defRPr>
      </a:lvl3pPr>
      <a:lvl4pPr marL="1666240" algn="l" defTabSz="1110615" rtl="0" eaLnBrk="1" latinLnBrk="0" hangingPunct="1">
        <a:defRPr sz="2200" kern="1200">
          <a:solidFill>
            <a:schemeClr val="tx1"/>
          </a:solidFill>
          <a:latin typeface="+mn-lt"/>
          <a:ea typeface="+mn-ea"/>
          <a:cs typeface="+mn-cs"/>
        </a:defRPr>
      </a:lvl4pPr>
      <a:lvl5pPr marL="2221865" algn="l" defTabSz="1110615" rtl="0" eaLnBrk="1" latinLnBrk="0" hangingPunct="1">
        <a:defRPr sz="2200" kern="1200">
          <a:solidFill>
            <a:schemeClr val="tx1"/>
          </a:solidFill>
          <a:latin typeface="+mn-lt"/>
          <a:ea typeface="+mn-ea"/>
          <a:cs typeface="+mn-cs"/>
        </a:defRPr>
      </a:lvl5pPr>
      <a:lvl6pPr marL="2777490" algn="l" defTabSz="1110615" rtl="0" eaLnBrk="1" latinLnBrk="0" hangingPunct="1">
        <a:defRPr sz="2200" kern="1200">
          <a:solidFill>
            <a:schemeClr val="tx1"/>
          </a:solidFill>
          <a:latin typeface="+mn-lt"/>
          <a:ea typeface="+mn-ea"/>
          <a:cs typeface="+mn-cs"/>
        </a:defRPr>
      </a:lvl6pPr>
      <a:lvl7pPr marL="3332480" algn="l" defTabSz="1110615" rtl="0" eaLnBrk="1" latinLnBrk="0" hangingPunct="1">
        <a:defRPr sz="2200" kern="1200">
          <a:solidFill>
            <a:schemeClr val="tx1"/>
          </a:solidFill>
          <a:latin typeface="+mn-lt"/>
          <a:ea typeface="+mn-ea"/>
          <a:cs typeface="+mn-cs"/>
        </a:defRPr>
      </a:lvl7pPr>
      <a:lvl8pPr marL="3888105" algn="l" defTabSz="1110615" rtl="0" eaLnBrk="1" latinLnBrk="0" hangingPunct="1">
        <a:defRPr sz="2200" kern="1200">
          <a:solidFill>
            <a:schemeClr val="tx1"/>
          </a:solidFill>
          <a:latin typeface="+mn-lt"/>
          <a:ea typeface="+mn-ea"/>
          <a:cs typeface="+mn-cs"/>
        </a:defRPr>
      </a:lvl8pPr>
      <a:lvl9pPr marL="4443730" algn="l" defTabSz="1110615"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0" name="任意多边形 59"/>
          <p:cNvSpPr/>
          <p:nvPr/>
        </p:nvSpPr>
        <p:spPr>
          <a:xfrm rot="10800000">
            <a:off x="-407317" y="151"/>
            <a:ext cx="12927782" cy="2020603"/>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gradFill>
            <a:gsLst>
              <a:gs pos="100000">
                <a:schemeClr val="accent1">
                  <a:lumMod val="5000"/>
                  <a:lumOff val="95000"/>
                  <a:alpha val="0"/>
                </a:schemeClr>
              </a:gs>
              <a:gs pos="0">
                <a:srgbClr val="0070C0">
                  <a:alpha val="1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任意多边形 58"/>
          <p:cNvSpPr/>
          <p:nvPr/>
        </p:nvSpPr>
        <p:spPr>
          <a:xfrm>
            <a:off x="274413" y="3810614"/>
            <a:ext cx="12927784" cy="2020603"/>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gradFill>
            <a:gsLst>
              <a:gs pos="100000">
                <a:schemeClr val="accent1">
                  <a:lumMod val="5000"/>
                  <a:lumOff val="95000"/>
                  <a:alpha val="0"/>
                </a:schemeClr>
              </a:gs>
              <a:gs pos="0">
                <a:srgbClr val="0070C0">
                  <a:alpha val="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任意多边形 56"/>
          <p:cNvSpPr/>
          <p:nvPr/>
        </p:nvSpPr>
        <p:spPr>
          <a:xfrm>
            <a:off x="274414" y="4443695"/>
            <a:ext cx="12927782" cy="2020603"/>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gradFill>
            <a:gsLst>
              <a:gs pos="100000">
                <a:schemeClr val="accent1">
                  <a:lumMod val="5000"/>
                  <a:lumOff val="95000"/>
                  <a:alpha val="0"/>
                </a:schemeClr>
              </a:gs>
              <a:gs pos="0">
                <a:srgbClr val="0070C0">
                  <a:alpha val="1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TextBox 26"/>
          <p:cNvSpPr txBox="1"/>
          <p:nvPr/>
        </p:nvSpPr>
        <p:spPr>
          <a:xfrm>
            <a:off x="4217197" y="3580712"/>
            <a:ext cx="4281941" cy="369332"/>
          </a:xfrm>
          <a:prstGeom prst="rect">
            <a:avLst/>
          </a:prstGeom>
          <a:noFill/>
        </p:spPr>
        <p:txBody>
          <a:bodyPr wrap="none" rtlCol="0">
            <a:spAutoFit/>
          </a:bodyPr>
          <a:lstStyle/>
          <a:p>
            <a:r>
              <a:rPr lang="zh-CN" altLang="en-US" sz="1800"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工作计划   团队目标  述职演示  工作总结</a:t>
            </a:r>
          </a:p>
        </p:txBody>
      </p:sp>
      <p:sp>
        <p:nvSpPr>
          <p:cNvPr id="30" name="TextBox 29"/>
          <p:cNvSpPr txBox="1"/>
          <p:nvPr/>
        </p:nvSpPr>
        <p:spPr>
          <a:xfrm>
            <a:off x="2400995" y="2178190"/>
            <a:ext cx="7992894" cy="769441"/>
          </a:xfrm>
          <a:prstGeom prst="rect">
            <a:avLst/>
          </a:prstGeom>
          <a:noFill/>
        </p:spPr>
        <p:txBody>
          <a:bodyPr wrap="none" rtlCol="0">
            <a:spAutoFit/>
          </a:bodyPr>
          <a:lstStyle/>
          <a:p>
            <a:pPr algn="ctr"/>
            <a:r>
              <a:rPr lang="zh-CN" altLang="en-US" sz="4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工作总结报告商务通用</a:t>
            </a:r>
            <a:r>
              <a:rPr lang="en-US" altLang="zh-CN" sz="4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PPT</a:t>
            </a:r>
            <a:r>
              <a:rPr lang="zh-CN" altLang="en-US" sz="4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模板</a:t>
            </a:r>
          </a:p>
        </p:txBody>
      </p:sp>
      <p:grpSp>
        <p:nvGrpSpPr>
          <p:cNvPr id="48" name="组合 47"/>
          <p:cNvGrpSpPr/>
          <p:nvPr/>
        </p:nvGrpSpPr>
        <p:grpSpPr>
          <a:xfrm>
            <a:off x="5857379" y="495703"/>
            <a:ext cx="1104189" cy="1096604"/>
            <a:chOff x="1466675" y="3784103"/>
            <a:chExt cx="1310185" cy="1301862"/>
          </a:xfrm>
        </p:grpSpPr>
        <p:grpSp>
          <p:nvGrpSpPr>
            <p:cNvPr id="49" name="组合 96"/>
            <p:cNvGrpSpPr/>
            <p:nvPr/>
          </p:nvGrpSpPr>
          <p:grpSpPr>
            <a:xfrm>
              <a:off x="1466675" y="3784103"/>
              <a:ext cx="1301392" cy="1301862"/>
              <a:chOff x="4345444" y="2542859"/>
              <a:chExt cx="1810550" cy="1811205"/>
            </a:xfrm>
          </p:grpSpPr>
          <p:grpSp>
            <p:nvGrpSpPr>
              <p:cNvPr id="51" name="组合 9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3" name="同心圆 5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4" name="椭圆 5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2" name="椭圆 51"/>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0" name="TextBox 38"/>
            <p:cNvSpPr txBox="1"/>
            <p:nvPr/>
          </p:nvSpPr>
          <p:spPr>
            <a:xfrm>
              <a:off x="1529344" y="4122919"/>
              <a:ext cx="1247516" cy="677198"/>
            </a:xfrm>
            <a:prstGeom prst="rect">
              <a:avLst/>
            </a:prstGeom>
            <a:noFill/>
          </p:spPr>
          <p:txBody>
            <a:bodyPr wrap="square" lIns="138192" tIns="69096" rIns="138192" bIns="69096" rtlCol="0">
              <a:spAutoFit/>
            </a:bodyPr>
            <a:lstStyle/>
            <a:p>
              <a:r>
                <a:rPr lang="en-US" altLang="zh-CN" sz="2800" dirty="0">
                  <a:solidFill>
                    <a:schemeClr val="bg1"/>
                  </a:solidFill>
                  <a:latin typeface="Impact" panose="020B0806030902050204" pitchFamily="34" charset="0"/>
                  <a:ea typeface="微软雅黑" panose="020B0503020204020204" pitchFamily="34" charset="-122"/>
                  <a:sym typeface="Microsoft JhengHei UI" panose="020B0604030504040204" pitchFamily="34" charset="-120"/>
                </a:rPr>
                <a:t>LOGO</a:t>
              </a:r>
              <a:endParaRPr lang="zh-CN" altLang="en-US" sz="1400" dirty="0">
                <a:solidFill>
                  <a:schemeClr val="bg1"/>
                </a:solidFill>
                <a:latin typeface="Impact" panose="020B0806030902050204" pitchFamily="34" charset="0"/>
                <a:ea typeface="微软雅黑" panose="020B0503020204020204" pitchFamily="34" charset="-122"/>
                <a:sym typeface="Microsoft JhengHei UI" panose="020B0604030504040204" pitchFamily="34" charset="-120"/>
              </a:endParaRPr>
            </a:p>
          </p:txBody>
        </p:sp>
      </p:grpSp>
      <p:sp>
        <p:nvSpPr>
          <p:cNvPr id="58" name="任意多边形 57"/>
          <p:cNvSpPr/>
          <p:nvPr/>
        </p:nvSpPr>
        <p:spPr>
          <a:xfrm>
            <a:off x="33659" y="5076776"/>
            <a:ext cx="13409292" cy="2020603"/>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gradFill>
            <a:gsLst>
              <a:gs pos="100000">
                <a:schemeClr val="accent1">
                  <a:lumMod val="5000"/>
                  <a:lumOff val="95000"/>
                  <a:alpha val="0"/>
                </a:schemeClr>
              </a:gs>
              <a:gs pos="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3260781" y="2992761"/>
            <a:ext cx="6606809" cy="430887"/>
          </a:xfrm>
          <a:prstGeom prst="rect">
            <a:avLst/>
          </a:prstGeom>
        </p:spPr>
        <p:txBody>
          <a:bodyPr wrap="none">
            <a:spAutoFit/>
          </a:bodyPr>
          <a:lstStyle/>
          <a:p>
            <a:r>
              <a:rPr lang="zh-CN" altLang="en-US" dirty="0">
                <a:solidFill>
                  <a:schemeClr val="bg1">
                    <a:lumMod val="75000"/>
                  </a:schemeClr>
                </a:solidFill>
              </a:rPr>
              <a:t> GENERAL PPT TEMPLATE OF WORK SUMMARY REPORT </a:t>
            </a:r>
          </a:p>
        </p:txBody>
      </p:sp>
      <p:sp>
        <p:nvSpPr>
          <p:cNvPr id="61" name="圆角矩形 60"/>
          <p:cNvSpPr/>
          <p:nvPr/>
        </p:nvSpPr>
        <p:spPr>
          <a:xfrm>
            <a:off x="5277846" y="4384399"/>
            <a:ext cx="2572678" cy="428628"/>
          </a:xfrm>
          <a:prstGeom prst="roundRect">
            <a:avLst/>
          </a:prstGeom>
          <a:solidFill>
            <a:srgbClr val="0070C0"/>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r>
              <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rPr>
              <a:t>汇报人：</a:t>
            </a:r>
            <a:r>
              <a:rPr lang="en-US" altLang="zh-CN" sz="1400">
                <a:latin typeface="Microsoft JhengHei UI" panose="020B0604030504040204" pitchFamily="34" charset="-120"/>
                <a:ea typeface="微软雅黑" panose="020B0503020204020204" pitchFamily="34" charset="-122"/>
                <a:sym typeface="Microsoft JhengHei UI" panose="020B0604030504040204" pitchFamily="34" charset="-120"/>
              </a:rPr>
              <a:t>xiazaii</a:t>
            </a:r>
            <a:endPar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750"/>
                                        <p:tgtEl>
                                          <p:spTgt spid="30"/>
                                        </p:tgtEl>
                                      </p:cBhvr>
                                    </p:animEffect>
                                  </p:childTnLst>
                                </p:cTn>
                              </p:par>
                            </p:childTnLst>
                          </p:cTn>
                        </p:par>
                        <p:par>
                          <p:cTn id="8" fill="hold">
                            <p:stCondLst>
                              <p:cond delay="225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3250"/>
                            </p:stCondLst>
                            <p:childTnLst>
                              <p:par>
                                <p:cTn id="15" presetID="2" presetClass="entr" presetSubtype="2" accel="5800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1500" fill="hold"/>
                                        <p:tgtEl>
                                          <p:spTgt spid="48"/>
                                        </p:tgtEl>
                                        <p:attrNameLst>
                                          <p:attrName>ppt_x</p:attrName>
                                        </p:attrNameLst>
                                      </p:cBhvr>
                                      <p:tavLst>
                                        <p:tav tm="0">
                                          <p:val>
                                            <p:strVal val="1+#ppt_w/2"/>
                                          </p:val>
                                        </p:tav>
                                        <p:tav tm="100000">
                                          <p:val>
                                            <p:strVal val="#ppt_x"/>
                                          </p:val>
                                        </p:tav>
                                      </p:tavLst>
                                    </p:anim>
                                    <p:anim calcmode="lin" valueType="num">
                                      <p:cBhvr additive="base">
                                        <p:cTn id="18" dur="1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4750"/>
                            </p:stCondLst>
                            <p:childTnLst>
                              <p:par>
                                <p:cTn id="20" presetID="42" presetClass="entr" presetSubtype="0"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1000"/>
                                        <p:tgtEl>
                                          <p:spTgt spid="61"/>
                                        </p:tgtEl>
                                      </p:cBhvr>
                                    </p:animEffect>
                                    <p:anim calcmode="lin" valueType="num">
                                      <p:cBhvr>
                                        <p:cTn id="23" dur="1000" fill="hold"/>
                                        <p:tgtEl>
                                          <p:spTgt spid="61"/>
                                        </p:tgtEl>
                                        <p:attrNameLst>
                                          <p:attrName>ppt_x</p:attrName>
                                        </p:attrNameLst>
                                      </p:cBhvr>
                                      <p:tavLst>
                                        <p:tav tm="0">
                                          <p:val>
                                            <p:strVal val="#ppt_x"/>
                                          </p:val>
                                        </p:tav>
                                        <p:tav tm="100000">
                                          <p:val>
                                            <p:strVal val="#ppt_x"/>
                                          </p:val>
                                        </p:tav>
                                      </p:tavLst>
                                    </p:anim>
                                    <p:anim calcmode="lin" valueType="num">
                                      <p:cBhvr>
                                        <p:cTn id="2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reeform 7"/>
          <p:cNvSpPr/>
          <p:nvPr/>
        </p:nvSpPr>
        <p:spPr bwMode="auto">
          <a:xfrm>
            <a:off x="3409107" y="2484487"/>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20" name="组合 119"/>
          <p:cNvGrpSpPr/>
          <p:nvPr/>
        </p:nvGrpSpPr>
        <p:grpSpPr>
          <a:xfrm>
            <a:off x="3408947" y="2246252"/>
            <a:ext cx="1149740" cy="1149740"/>
            <a:chOff x="2342140" y="893355"/>
            <a:chExt cx="1149740" cy="1149740"/>
          </a:xfrm>
        </p:grpSpPr>
        <p:grpSp>
          <p:nvGrpSpPr>
            <p:cNvPr id="121" name="组合 12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24" name="椭圆 1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22"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125" name="组合 124"/>
          <p:cNvGrpSpPr/>
          <p:nvPr/>
        </p:nvGrpSpPr>
        <p:grpSpPr>
          <a:xfrm>
            <a:off x="2902503" y="3564605"/>
            <a:ext cx="1149740" cy="1149740"/>
            <a:chOff x="1835696" y="2211710"/>
            <a:chExt cx="1149740" cy="1149740"/>
          </a:xfrm>
        </p:grpSpPr>
        <p:grpSp>
          <p:nvGrpSpPr>
            <p:cNvPr id="126" name="组合 12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29" name="椭圆 1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27"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70C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130" name="组合 129"/>
          <p:cNvGrpSpPr/>
          <p:nvPr/>
        </p:nvGrpSpPr>
        <p:grpSpPr>
          <a:xfrm>
            <a:off x="3550575" y="4788743"/>
            <a:ext cx="1149740" cy="1149740"/>
            <a:chOff x="2483768" y="3435846"/>
            <a:chExt cx="1149740" cy="1149740"/>
          </a:xfrm>
        </p:grpSpPr>
        <p:grpSp>
          <p:nvGrpSpPr>
            <p:cNvPr id="131" name="组合 13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34" name="椭圆 1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32"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35" name="TextBox 134"/>
          <p:cNvSpPr txBox="1"/>
          <p:nvPr/>
        </p:nvSpPr>
        <p:spPr>
          <a:xfrm>
            <a:off x="1480285" y="2555924"/>
            <a:ext cx="1036867"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填加标题</a:t>
            </a:r>
          </a:p>
        </p:txBody>
      </p:sp>
      <p:sp>
        <p:nvSpPr>
          <p:cNvPr id="136" name="TextBox 135"/>
          <p:cNvSpPr txBox="1"/>
          <p:nvPr/>
        </p:nvSpPr>
        <p:spPr>
          <a:xfrm>
            <a:off x="1480280" y="2868696"/>
            <a:ext cx="120331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点击输入说明文字</a:t>
            </a:r>
          </a:p>
        </p:txBody>
      </p:sp>
      <p:sp>
        <p:nvSpPr>
          <p:cNvPr id="137" name="TextBox 136"/>
          <p:cNvSpPr txBox="1"/>
          <p:nvPr/>
        </p:nvSpPr>
        <p:spPr>
          <a:xfrm>
            <a:off x="1355261" y="3936882"/>
            <a:ext cx="1331318"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填加标题</a:t>
            </a:r>
          </a:p>
        </p:txBody>
      </p:sp>
      <p:sp>
        <p:nvSpPr>
          <p:cNvPr id="138" name="TextBox 137"/>
          <p:cNvSpPr txBox="1"/>
          <p:nvPr/>
        </p:nvSpPr>
        <p:spPr>
          <a:xfrm>
            <a:off x="1456782" y="4259328"/>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点击输入说明文字</a:t>
            </a:r>
          </a:p>
        </p:txBody>
      </p:sp>
      <p:sp>
        <p:nvSpPr>
          <p:cNvPr id="139" name="TextBox 138"/>
          <p:cNvSpPr txBox="1"/>
          <p:nvPr/>
        </p:nvSpPr>
        <p:spPr>
          <a:xfrm>
            <a:off x="2036019" y="5342594"/>
            <a:ext cx="1166506"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填加标题</a:t>
            </a:r>
          </a:p>
        </p:txBody>
      </p:sp>
      <p:sp>
        <p:nvSpPr>
          <p:cNvPr id="140" name="TextBox 139"/>
          <p:cNvSpPr txBox="1"/>
          <p:nvPr/>
        </p:nvSpPr>
        <p:spPr>
          <a:xfrm>
            <a:off x="2049606" y="5659319"/>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点击输入说明文字</a:t>
            </a:r>
          </a:p>
        </p:txBody>
      </p:sp>
      <p:sp>
        <p:nvSpPr>
          <p:cNvPr id="141" name="Line 39"/>
          <p:cNvSpPr>
            <a:spLocks noChangeShapeType="1"/>
          </p:cNvSpPr>
          <p:nvPr/>
        </p:nvSpPr>
        <p:spPr bwMode="auto">
          <a:xfrm>
            <a:off x="4863872" y="3099203"/>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42" name="Line 40"/>
          <p:cNvSpPr>
            <a:spLocks noChangeShapeType="1"/>
          </p:cNvSpPr>
          <p:nvPr/>
        </p:nvSpPr>
        <p:spPr bwMode="auto">
          <a:xfrm>
            <a:off x="4390525" y="4092385"/>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43" name="Line 41"/>
          <p:cNvSpPr>
            <a:spLocks noChangeShapeType="1"/>
          </p:cNvSpPr>
          <p:nvPr/>
        </p:nvSpPr>
        <p:spPr bwMode="auto">
          <a:xfrm flipV="1">
            <a:off x="4820602" y="4637879"/>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44" name="组合 143"/>
          <p:cNvGrpSpPr/>
          <p:nvPr/>
        </p:nvGrpSpPr>
        <p:grpSpPr>
          <a:xfrm>
            <a:off x="6266627" y="2413049"/>
            <a:ext cx="3082087" cy="3082087"/>
            <a:chOff x="1403648" y="1115468"/>
            <a:chExt cx="1294414" cy="1294414"/>
          </a:xfrm>
        </p:grpSpPr>
        <p:sp>
          <p:nvSpPr>
            <p:cNvPr id="145" name="椭圆 144"/>
            <p:cNvSpPr/>
            <p:nvPr/>
          </p:nvSpPr>
          <p:spPr>
            <a:xfrm>
              <a:off x="1539485" y="1259632"/>
              <a:ext cx="1022740" cy="1022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46" name="组合 14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48" name="同心圆 14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49" name="同心圆 14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47" name="TextBox 146"/>
            <p:cNvSpPr txBox="1"/>
            <p:nvPr/>
          </p:nvSpPr>
          <p:spPr>
            <a:xfrm>
              <a:off x="1673671" y="1564209"/>
              <a:ext cx="725958" cy="400706"/>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a:solidFill>
                    <a:schemeClr val="bg1"/>
                  </a:solidFill>
                  <a:effectLst/>
                  <a:latin typeface="Microsoft JhengHei UI" panose="020B0604030504040204" pitchFamily="34" charset="-120"/>
                  <a:ea typeface="微软雅黑" panose="020B0503020204020204" pitchFamily="34" charset="-122"/>
                  <a:sym typeface="Microsoft JhengHei UI" panose="020B0604030504040204" pitchFamily="34" charset="-120"/>
                </a:rPr>
                <a:t>添加</a:t>
              </a:r>
              <a:endParaRPr lang="en-US" altLang="zh-CN" sz="2800" dirty="0">
                <a:solidFill>
                  <a:schemeClr val="bg1"/>
                </a:solidFill>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a:p>
              <a:r>
                <a:rPr lang="zh-CN" altLang="en-US" sz="2800" dirty="0">
                  <a:solidFill>
                    <a:schemeClr val="bg1"/>
                  </a:solidFill>
                  <a:effectLst/>
                  <a:latin typeface="Microsoft JhengHei UI" panose="020B0604030504040204" pitchFamily="34" charset="-120"/>
                  <a:ea typeface="微软雅黑" panose="020B0503020204020204" pitchFamily="34" charset="-122"/>
                  <a:sym typeface="Microsoft JhengHei UI" panose="020B0604030504040204" pitchFamily="34" charset="-120"/>
                </a:rPr>
                <a:t>文本</a:t>
              </a:r>
            </a:p>
          </p:txBody>
        </p:sp>
      </p:grpSp>
      <p:sp>
        <p:nvSpPr>
          <p:cNvPr id="150" name="TextBox 149"/>
          <p:cNvSpPr txBox="1"/>
          <p:nvPr/>
        </p:nvSpPr>
        <p:spPr>
          <a:xfrm>
            <a:off x="9109197" y="3612997"/>
            <a:ext cx="3286148" cy="1292662"/>
          </a:xfrm>
          <a:prstGeom prst="rect">
            <a:avLst/>
          </a:prstGeom>
          <a:noFill/>
        </p:spPr>
        <p:txBody>
          <a:bodyPr wrap="square" lIns="0" tIns="0" rIns="0" bIns="0" rtlCol="0">
            <a:spAutoFit/>
          </a:bodyPr>
          <a:lstStyle/>
          <a:p>
            <a:pPr algn="ct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点击输入说明文字点击输入说明文字</a:t>
            </a:r>
          </a:p>
          <a:p>
            <a:pPr algn="ct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点击输入说明文字点击输入说明文字</a:t>
            </a:r>
          </a:p>
          <a:p>
            <a:pPr algn="ct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点击输入说明文字点击输入说明文字</a:t>
            </a:r>
          </a:p>
          <a:p>
            <a:pPr algn="ct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点击输入说明文字点击输入说明文字</a:t>
            </a:r>
          </a:p>
          <a:p>
            <a:pPr algn="ctr"/>
            <a:endPar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pPr algn="ctr"/>
            <a:endPar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5"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46" name="文本框 45"/>
          <p:cNvSpPr txBox="1"/>
          <p:nvPr/>
        </p:nvSpPr>
        <p:spPr>
          <a:xfrm>
            <a:off x="614139" y="319271"/>
            <a:ext cx="494046"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2</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100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500" fill="hold"/>
                                        <p:tgtEl>
                                          <p:spTgt spid="125"/>
                                        </p:tgtEl>
                                        <p:attrNameLst>
                                          <p:attrName>ppt_x</p:attrName>
                                        </p:attrNameLst>
                                      </p:cBhvr>
                                      <p:tavLst>
                                        <p:tav tm="0">
                                          <p:val>
                                            <p:strVal val="0-#ppt_w/2"/>
                                          </p:val>
                                        </p:tav>
                                        <p:tav tm="100000">
                                          <p:val>
                                            <p:strVal val="#ppt_x"/>
                                          </p:val>
                                        </p:tav>
                                      </p:tavLst>
                                    </p:anim>
                                    <p:anim calcmode="lin" valueType="num">
                                      <p:cBhvr additive="base">
                                        <p:cTn id="8" dur="1500" fill="hold"/>
                                        <p:tgtEl>
                                          <p:spTgt spid="125"/>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120"/>
                                        </p:tgtEl>
                                        <p:attrNameLst>
                                          <p:attrName>style.visibility</p:attrName>
                                        </p:attrNameLst>
                                      </p:cBhvr>
                                      <p:to>
                                        <p:strVal val="visible"/>
                                      </p:to>
                                    </p:set>
                                    <p:anim calcmode="lin" valueType="num">
                                      <p:cBhvr additive="base">
                                        <p:cTn id="11" dur="1500" fill="hold"/>
                                        <p:tgtEl>
                                          <p:spTgt spid="120"/>
                                        </p:tgtEl>
                                        <p:attrNameLst>
                                          <p:attrName>ppt_x</p:attrName>
                                        </p:attrNameLst>
                                      </p:cBhvr>
                                      <p:tavLst>
                                        <p:tav tm="0">
                                          <p:val>
                                            <p:strVal val="#ppt_x"/>
                                          </p:val>
                                        </p:tav>
                                        <p:tav tm="100000">
                                          <p:val>
                                            <p:strVal val="#ppt_x"/>
                                          </p:val>
                                        </p:tav>
                                      </p:tavLst>
                                    </p:anim>
                                    <p:anim calcmode="lin" valueType="num">
                                      <p:cBhvr additive="base">
                                        <p:cTn id="12" dur="1500" fill="hold"/>
                                        <p:tgtEl>
                                          <p:spTgt spid="120"/>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1500" fill="hold"/>
                                        <p:tgtEl>
                                          <p:spTgt spid="130"/>
                                        </p:tgtEl>
                                        <p:attrNameLst>
                                          <p:attrName>ppt_x</p:attrName>
                                        </p:attrNameLst>
                                      </p:cBhvr>
                                      <p:tavLst>
                                        <p:tav tm="0">
                                          <p:val>
                                            <p:strVal val="#ppt_x"/>
                                          </p:val>
                                        </p:tav>
                                        <p:tav tm="100000">
                                          <p:val>
                                            <p:strVal val="#ppt_x"/>
                                          </p:val>
                                        </p:tav>
                                      </p:tavLst>
                                    </p:anim>
                                    <p:anim calcmode="lin" valueType="num">
                                      <p:cBhvr additive="base">
                                        <p:cTn id="16" dur="1500" fill="hold"/>
                                        <p:tgtEl>
                                          <p:spTgt spid="13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wipe(up)">
                                      <p:cBhvr>
                                        <p:cTn id="20" dur="500"/>
                                        <p:tgtEl>
                                          <p:spTgt spid="119"/>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35"/>
                                        </p:tgtEl>
                                        <p:attrNameLst>
                                          <p:attrName>style.visibility</p:attrName>
                                        </p:attrNameLst>
                                      </p:cBhvr>
                                      <p:to>
                                        <p:strVal val="visible"/>
                                      </p:to>
                                    </p:set>
                                    <p:animEffect transition="in" filter="fade">
                                      <p:cBhvr>
                                        <p:cTn id="24" dur="500"/>
                                        <p:tgtEl>
                                          <p:spTgt spid="1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fade">
                                      <p:cBhvr>
                                        <p:cTn id="27" dur="500"/>
                                        <p:tgtEl>
                                          <p:spTgt spid="13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7"/>
                                        </p:tgtEl>
                                        <p:attrNameLst>
                                          <p:attrName>style.visibility</p:attrName>
                                        </p:attrNameLst>
                                      </p:cBhvr>
                                      <p:to>
                                        <p:strVal val="visible"/>
                                      </p:to>
                                    </p:set>
                                    <p:animEffect transition="in" filter="fade">
                                      <p:cBhvr>
                                        <p:cTn id="30" dur="500"/>
                                        <p:tgtEl>
                                          <p:spTgt spid="1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animEffect transition="in" filter="fade">
                                      <p:cBhvr>
                                        <p:cTn id="33" dur="500"/>
                                        <p:tgtEl>
                                          <p:spTgt spid="1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Effect transition="in" filter="fade">
                                      <p:cBhvr>
                                        <p:cTn id="39" dur="500"/>
                                        <p:tgtEl>
                                          <p:spTgt spid="140"/>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41"/>
                                        </p:tgtEl>
                                        <p:attrNameLst>
                                          <p:attrName>style.visibility</p:attrName>
                                        </p:attrNameLst>
                                      </p:cBhvr>
                                      <p:to>
                                        <p:strVal val="visible"/>
                                      </p:to>
                                    </p:set>
                                    <p:animEffect transition="in" filter="wipe(left)">
                                      <p:cBhvr>
                                        <p:cTn id="43" dur="500"/>
                                        <p:tgtEl>
                                          <p:spTgt spid="14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2"/>
                                        </p:tgtEl>
                                        <p:attrNameLst>
                                          <p:attrName>style.visibility</p:attrName>
                                        </p:attrNameLst>
                                      </p:cBhvr>
                                      <p:to>
                                        <p:strVal val="visible"/>
                                      </p:to>
                                    </p:set>
                                    <p:animEffect transition="in" filter="wipe(left)">
                                      <p:cBhvr>
                                        <p:cTn id="46" dur="500"/>
                                        <p:tgtEl>
                                          <p:spTgt spid="14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43"/>
                                        </p:tgtEl>
                                        <p:attrNameLst>
                                          <p:attrName>style.visibility</p:attrName>
                                        </p:attrNameLst>
                                      </p:cBhvr>
                                      <p:to>
                                        <p:strVal val="visible"/>
                                      </p:to>
                                    </p:set>
                                    <p:animEffect transition="in" filter="wipe(left)">
                                      <p:cBhvr>
                                        <p:cTn id="49" dur="500"/>
                                        <p:tgtEl>
                                          <p:spTgt spid="143"/>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p:cTn id="53" dur="500" fill="hold"/>
                                        <p:tgtEl>
                                          <p:spTgt spid="144"/>
                                        </p:tgtEl>
                                        <p:attrNameLst>
                                          <p:attrName>ppt_w</p:attrName>
                                        </p:attrNameLst>
                                      </p:cBhvr>
                                      <p:tavLst>
                                        <p:tav tm="0">
                                          <p:val>
                                            <p:fltVal val="0"/>
                                          </p:val>
                                        </p:tav>
                                        <p:tav tm="100000">
                                          <p:val>
                                            <p:strVal val="#ppt_w"/>
                                          </p:val>
                                        </p:tav>
                                      </p:tavLst>
                                    </p:anim>
                                    <p:anim calcmode="lin" valueType="num">
                                      <p:cBhvr>
                                        <p:cTn id="54" dur="500" fill="hold"/>
                                        <p:tgtEl>
                                          <p:spTgt spid="144"/>
                                        </p:tgtEl>
                                        <p:attrNameLst>
                                          <p:attrName>ppt_h</p:attrName>
                                        </p:attrNameLst>
                                      </p:cBhvr>
                                      <p:tavLst>
                                        <p:tav tm="0">
                                          <p:val>
                                            <p:fltVal val="0"/>
                                          </p:val>
                                        </p:tav>
                                        <p:tav tm="100000">
                                          <p:val>
                                            <p:strVal val="#ppt_h"/>
                                          </p:val>
                                        </p:tav>
                                      </p:tavLst>
                                    </p:anim>
                                    <p:animEffect transition="in" filter="fade">
                                      <p:cBhvr>
                                        <p:cTn id="55" dur="500"/>
                                        <p:tgtEl>
                                          <p:spTgt spid="1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0"/>
                                        </p:tgtEl>
                                        <p:attrNameLst>
                                          <p:attrName>style.visibility</p:attrName>
                                        </p:attrNameLst>
                                      </p:cBhvr>
                                      <p:to>
                                        <p:strVal val="visible"/>
                                      </p:to>
                                    </p:set>
                                    <p:animEffect transition="in" filter="fade">
                                      <p:cBhvr>
                                        <p:cTn id="58" dur="500"/>
                                        <p:tgtEl>
                                          <p:spTgt spid="150"/>
                                        </p:tgtEl>
                                      </p:cBhvr>
                                    </p:animEffect>
                                  </p:childTnLst>
                                </p:cTn>
                              </p:par>
                              <p:par>
                                <p:cTn id="59" presetID="22" presetClass="entr" presetSubtype="8" fill="hold" grpId="0" nodeType="withEffect">
                                  <p:stCondLst>
                                    <p:cond delay="250"/>
                                  </p:stCondLst>
                                  <p:childTnLst>
                                    <p:set>
                                      <p:cBhvr>
                                        <p:cTn id="60" dur="1" fill="hold">
                                          <p:stCondLst>
                                            <p:cond delay="0"/>
                                          </p:stCondLst>
                                        </p:cTn>
                                        <p:tgtEl>
                                          <p:spTgt spid="45"/>
                                        </p:tgtEl>
                                        <p:attrNameLst>
                                          <p:attrName>style.visibility</p:attrName>
                                        </p:attrNameLst>
                                      </p:cBhvr>
                                      <p:to>
                                        <p:strVal val="visible"/>
                                      </p:to>
                                    </p:set>
                                    <p:animEffect transition="in" filter="wipe(left)">
                                      <p:cBhvr>
                                        <p:cTn id="61" dur="1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35" grpId="0"/>
      <p:bldP spid="136" grpId="0"/>
      <p:bldP spid="137" grpId="0"/>
      <p:bldP spid="138" grpId="0"/>
      <p:bldP spid="139" grpId="0"/>
      <p:bldP spid="140" grpId="0"/>
      <p:bldP spid="141" grpId="0" animBg="1"/>
      <p:bldP spid="142" grpId="0" animBg="1"/>
      <p:bldP spid="143" grpId="0" animBg="1"/>
      <p:bldP spid="150"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529" y="1494615"/>
            <a:ext cx="3660021" cy="515244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8" name="组合 47"/>
          <p:cNvGrpSpPr/>
          <p:nvPr/>
        </p:nvGrpSpPr>
        <p:grpSpPr>
          <a:xfrm>
            <a:off x="5935658" y="5621123"/>
            <a:ext cx="1017029" cy="1017029"/>
            <a:chOff x="3832873" y="2297208"/>
            <a:chExt cx="1516550" cy="1516550"/>
          </a:xfrm>
        </p:grpSpPr>
        <p:grpSp>
          <p:nvGrpSpPr>
            <p:cNvPr id="49"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2" name="椭圆 5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0" name="椭圆 49"/>
            <p:cNvSpPr/>
            <p:nvPr/>
          </p:nvSpPr>
          <p:spPr>
            <a:xfrm>
              <a:off x="3983164" y="2466913"/>
              <a:ext cx="1185736" cy="1185736"/>
            </a:xfrm>
            <a:prstGeom prst="ellipse">
              <a:avLst/>
            </a:prstGeom>
            <a:solidFill>
              <a:schemeClr val="accent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53" name="组合 52"/>
          <p:cNvGrpSpPr/>
          <p:nvPr/>
        </p:nvGrpSpPr>
        <p:grpSpPr>
          <a:xfrm>
            <a:off x="5089879" y="4506489"/>
            <a:ext cx="1131530" cy="1131530"/>
            <a:chOff x="3832873" y="2297208"/>
            <a:chExt cx="1516550" cy="1516550"/>
          </a:xfrm>
        </p:grpSpPr>
        <p:grpSp>
          <p:nvGrpSpPr>
            <p:cNvPr id="54"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7" name="椭圆 5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5" name="椭圆 54"/>
            <p:cNvSpPr/>
            <p:nvPr/>
          </p:nvSpPr>
          <p:spPr>
            <a:xfrm>
              <a:off x="3983164" y="2466913"/>
              <a:ext cx="1185736" cy="1185736"/>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58" name="组合 57"/>
          <p:cNvGrpSpPr/>
          <p:nvPr/>
        </p:nvGrpSpPr>
        <p:grpSpPr>
          <a:xfrm>
            <a:off x="6935790" y="3923507"/>
            <a:ext cx="1071570" cy="1071570"/>
            <a:chOff x="3832873" y="2297208"/>
            <a:chExt cx="1516550" cy="1516550"/>
          </a:xfrm>
        </p:grpSpPr>
        <p:grpSp>
          <p:nvGrpSpPr>
            <p:cNvPr id="59" name="组合 4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2" name="椭圆 6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60" name="椭圆 59"/>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3" name="组合 62"/>
          <p:cNvGrpSpPr/>
          <p:nvPr/>
        </p:nvGrpSpPr>
        <p:grpSpPr>
          <a:xfrm>
            <a:off x="5078401" y="3280565"/>
            <a:ext cx="1143008" cy="1143008"/>
            <a:chOff x="3832873" y="2297208"/>
            <a:chExt cx="1516550" cy="1516550"/>
          </a:xfrm>
        </p:grpSpPr>
        <p:grpSp>
          <p:nvGrpSpPr>
            <p:cNvPr id="64"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7" name="椭圆 6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65" name="椭圆 64"/>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8" name="组合 67"/>
          <p:cNvGrpSpPr/>
          <p:nvPr/>
        </p:nvGrpSpPr>
        <p:grpSpPr>
          <a:xfrm>
            <a:off x="6973863" y="2675697"/>
            <a:ext cx="1104935" cy="1104935"/>
            <a:chOff x="3832873" y="2297208"/>
            <a:chExt cx="1516550" cy="1516550"/>
          </a:xfrm>
        </p:grpSpPr>
        <p:grpSp>
          <p:nvGrpSpPr>
            <p:cNvPr id="69" name="组合 5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2" name="椭圆 7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0" name="椭圆 69"/>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73" name="组合 72"/>
          <p:cNvGrpSpPr/>
          <p:nvPr/>
        </p:nvGrpSpPr>
        <p:grpSpPr>
          <a:xfrm>
            <a:off x="6007096" y="1637492"/>
            <a:ext cx="1129443" cy="1129443"/>
            <a:chOff x="3832873" y="2297208"/>
            <a:chExt cx="1516550" cy="1516550"/>
          </a:xfrm>
        </p:grpSpPr>
        <p:grpSp>
          <p:nvGrpSpPr>
            <p:cNvPr id="74"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7" name="椭圆 7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5" name="椭圆 74"/>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78" name="Group 34"/>
          <p:cNvGrpSpPr/>
          <p:nvPr/>
        </p:nvGrpSpPr>
        <p:grpSpPr>
          <a:xfrm>
            <a:off x="6294237" y="1923244"/>
            <a:ext cx="570115" cy="463917"/>
            <a:chOff x="1550139" y="1314466"/>
            <a:chExt cx="509139" cy="414300"/>
          </a:xfrm>
          <a:solidFill>
            <a:schemeClr val="bg1"/>
          </a:solidFill>
        </p:grpSpPr>
        <p:sp>
          <p:nvSpPr>
            <p:cNvPr id="7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82" name="矩形 3"/>
          <p:cNvSpPr>
            <a:spLocks noChangeArrowheads="1"/>
          </p:cNvSpPr>
          <p:nvPr/>
        </p:nvSpPr>
        <p:spPr bwMode="auto">
          <a:xfrm>
            <a:off x="7370680" y="207097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chemeClr val="accent1"/>
                </a:solidFill>
                <a:latin typeface="Microsoft JhengHei UI" panose="020B0604030504040204" pitchFamily="34" charset="-120"/>
                <a:ea typeface="微软雅黑" panose="020B0503020204020204" pitchFamily="34" charset="-122"/>
                <a:sym typeface="Microsoft JhengHei UI" panose="020B0604030504040204" pitchFamily="34" charset="-120"/>
              </a:rPr>
              <a:t>阶段一</a:t>
            </a:r>
          </a:p>
        </p:txBody>
      </p:sp>
      <p:sp>
        <p:nvSpPr>
          <p:cNvPr id="83" name="文本框 13"/>
          <p:cNvSpPr txBox="1"/>
          <p:nvPr/>
        </p:nvSpPr>
        <p:spPr>
          <a:xfrm>
            <a:off x="8221673" y="192324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在此录入上述图表的综合描述说明，在此录入上述图表的综合描述说明，在此录入上述图表的综合描述说明。</a:t>
            </a:r>
          </a:p>
        </p:txBody>
      </p:sp>
      <p:sp>
        <p:nvSpPr>
          <p:cNvPr id="84" name="矩形 3"/>
          <p:cNvSpPr>
            <a:spLocks noChangeArrowheads="1"/>
          </p:cNvSpPr>
          <p:nvPr/>
        </p:nvSpPr>
        <p:spPr bwMode="auto">
          <a:xfrm>
            <a:off x="8299566" y="3047203"/>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chemeClr val="accent1"/>
                </a:solidFill>
                <a:latin typeface="Microsoft JhengHei UI" panose="020B0604030504040204" pitchFamily="34" charset="-120"/>
                <a:ea typeface="微软雅黑" panose="020B0503020204020204" pitchFamily="34" charset="-122"/>
                <a:sym typeface="Microsoft JhengHei UI" panose="020B0604030504040204" pitchFamily="34" charset="-120"/>
              </a:rPr>
              <a:t>阶段二</a:t>
            </a:r>
          </a:p>
        </p:txBody>
      </p:sp>
      <p:sp>
        <p:nvSpPr>
          <p:cNvPr id="85" name="文本框 13"/>
          <p:cNvSpPr txBox="1"/>
          <p:nvPr/>
        </p:nvSpPr>
        <p:spPr>
          <a:xfrm>
            <a:off x="8293111" y="335200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在此录入上述图表的综合描述说明，在此录入上述图表的综合描述说明，在此录入上述图表的综合描述说明。</a:t>
            </a:r>
          </a:p>
        </p:txBody>
      </p:sp>
      <p:sp>
        <p:nvSpPr>
          <p:cNvPr id="86" name="Freeform 20"/>
          <p:cNvSpPr>
            <a:spLocks noEditPoints="1"/>
          </p:cNvSpPr>
          <p:nvPr/>
        </p:nvSpPr>
        <p:spPr bwMode="auto">
          <a:xfrm>
            <a:off x="7270877" y="2994813"/>
            <a:ext cx="593607" cy="403378"/>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7" name="矩形 3"/>
          <p:cNvSpPr>
            <a:spLocks noChangeArrowheads="1"/>
          </p:cNvSpPr>
          <p:nvPr/>
        </p:nvSpPr>
        <p:spPr bwMode="auto">
          <a:xfrm>
            <a:off x="4020272" y="3431230"/>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chemeClr val="accent1"/>
                </a:solidFill>
                <a:latin typeface="Microsoft JhengHei UI" panose="020B0604030504040204" pitchFamily="34" charset="-120"/>
                <a:ea typeface="微软雅黑" panose="020B0503020204020204" pitchFamily="34" charset="-122"/>
                <a:sym typeface="Microsoft JhengHei UI" panose="020B0604030504040204" pitchFamily="34" charset="-120"/>
              </a:rPr>
              <a:t>阶段三</a:t>
            </a:r>
          </a:p>
        </p:txBody>
      </p:sp>
      <p:sp>
        <p:nvSpPr>
          <p:cNvPr id="88" name="文本框 13"/>
          <p:cNvSpPr txBox="1"/>
          <p:nvPr/>
        </p:nvSpPr>
        <p:spPr>
          <a:xfrm>
            <a:off x="2506633" y="3725168"/>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在此录入上述图表的综合描述说明，在此录入上述图表的综合描述说明，在此录入上述图表的综合描述说明。</a:t>
            </a:r>
          </a:p>
        </p:txBody>
      </p:sp>
      <p:grpSp>
        <p:nvGrpSpPr>
          <p:cNvPr id="89" name="Group 20"/>
          <p:cNvGrpSpPr/>
          <p:nvPr/>
        </p:nvGrpSpPr>
        <p:grpSpPr>
          <a:xfrm>
            <a:off x="5255285" y="3566317"/>
            <a:ext cx="751810" cy="520734"/>
            <a:chOff x="7416800" y="1122363"/>
            <a:chExt cx="366713" cy="254000"/>
          </a:xfrm>
          <a:solidFill>
            <a:schemeClr val="bg1"/>
          </a:solidFill>
        </p:grpSpPr>
        <p:sp>
          <p:nvSpPr>
            <p:cNvPr id="90"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1"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92" name="矩形 3"/>
          <p:cNvSpPr>
            <a:spLocks noChangeArrowheads="1"/>
          </p:cNvSpPr>
          <p:nvPr/>
        </p:nvSpPr>
        <p:spPr bwMode="auto">
          <a:xfrm>
            <a:off x="8293111" y="4037803"/>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chemeClr val="accent1"/>
                </a:solidFill>
                <a:latin typeface="Microsoft JhengHei UI" panose="020B0604030504040204" pitchFamily="34" charset="-120"/>
                <a:ea typeface="微软雅黑" panose="020B0503020204020204" pitchFamily="34" charset="-122"/>
                <a:sym typeface="Microsoft JhengHei UI" panose="020B0604030504040204" pitchFamily="34" charset="-120"/>
              </a:rPr>
              <a:t>阶段四</a:t>
            </a:r>
          </a:p>
        </p:txBody>
      </p:sp>
      <p:sp>
        <p:nvSpPr>
          <p:cNvPr id="93" name="文本框 13"/>
          <p:cNvSpPr txBox="1"/>
          <p:nvPr/>
        </p:nvSpPr>
        <p:spPr>
          <a:xfrm>
            <a:off x="8293111" y="432990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在此录入上述图表的综合描述说明，在此录入上述图表的综合描述说明，在此录入上述图表的综合描述说明。</a:t>
            </a:r>
          </a:p>
        </p:txBody>
      </p:sp>
      <p:grpSp>
        <p:nvGrpSpPr>
          <p:cNvPr id="94" name="组合 93"/>
          <p:cNvGrpSpPr/>
          <p:nvPr/>
        </p:nvGrpSpPr>
        <p:grpSpPr>
          <a:xfrm>
            <a:off x="7180691" y="4192257"/>
            <a:ext cx="540917" cy="517068"/>
            <a:chOff x="3294063" y="754063"/>
            <a:chExt cx="5600701" cy="5353051"/>
          </a:xfrm>
          <a:solidFill>
            <a:schemeClr val="bg1"/>
          </a:solidFill>
        </p:grpSpPr>
        <p:sp>
          <p:nvSpPr>
            <p:cNvPr id="95"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6"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7"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8"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9"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0"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1"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2"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3"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4"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5"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prstClr val="black"/>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06" name="矩形 3"/>
          <p:cNvSpPr>
            <a:spLocks noChangeArrowheads="1"/>
          </p:cNvSpPr>
          <p:nvPr/>
        </p:nvSpPr>
        <p:spPr bwMode="auto">
          <a:xfrm>
            <a:off x="4020272" y="4593280"/>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chemeClr val="accent1"/>
                </a:solidFill>
                <a:latin typeface="Microsoft JhengHei UI" panose="020B0604030504040204" pitchFamily="34" charset="-120"/>
                <a:ea typeface="微软雅黑" panose="020B0503020204020204" pitchFamily="34" charset="-122"/>
                <a:sym typeface="Microsoft JhengHei UI" panose="020B0604030504040204" pitchFamily="34" charset="-120"/>
              </a:rPr>
              <a:t>阶段五</a:t>
            </a:r>
          </a:p>
        </p:txBody>
      </p:sp>
      <p:sp>
        <p:nvSpPr>
          <p:cNvPr id="107" name="文本框 13"/>
          <p:cNvSpPr txBox="1"/>
          <p:nvPr/>
        </p:nvSpPr>
        <p:spPr>
          <a:xfrm>
            <a:off x="2506633" y="4858643"/>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在此录入上述图表的综合描述说明，在此录入上述图表的综合描述说明，在此录入上述图表的综合描述说明。</a:t>
            </a:r>
          </a:p>
        </p:txBody>
      </p:sp>
      <p:grpSp>
        <p:nvGrpSpPr>
          <p:cNvPr id="108" name="Group 23"/>
          <p:cNvGrpSpPr/>
          <p:nvPr/>
        </p:nvGrpSpPr>
        <p:grpSpPr>
          <a:xfrm>
            <a:off x="5435591" y="4854033"/>
            <a:ext cx="571504" cy="498234"/>
            <a:chOff x="7540014" y="4306907"/>
            <a:chExt cx="389342" cy="339426"/>
          </a:xfrm>
          <a:solidFill>
            <a:schemeClr val="bg1"/>
          </a:solidFill>
        </p:grpSpPr>
        <p:sp>
          <p:nvSpPr>
            <p:cNvPr id="10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1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1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1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1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1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1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16"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17"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2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2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25" name="矩形 3"/>
          <p:cNvSpPr>
            <a:spLocks noChangeArrowheads="1"/>
          </p:cNvSpPr>
          <p:nvPr/>
        </p:nvSpPr>
        <p:spPr bwMode="auto">
          <a:xfrm>
            <a:off x="7442118" y="600006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chemeClr val="accent1"/>
                </a:solidFill>
                <a:latin typeface="Microsoft JhengHei UI" panose="020B0604030504040204" pitchFamily="34" charset="-120"/>
                <a:ea typeface="微软雅黑" panose="020B0503020204020204" pitchFamily="34" charset="-122"/>
                <a:sym typeface="Microsoft JhengHei UI" panose="020B0604030504040204" pitchFamily="34" charset="-120"/>
              </a:rPr>
              <a:t>阶段六</a:t>
            </a:r>
          </a:p>
        </p:txBody>
      </p:sp>
      <p:sp>
        <p:nvSpPr>
          <p:cNvPr id="126" name="文本框 13"/>
          <p:cNvSpPr txBox="1"/>
          <p:nvPr/>
        </p:nvSpPr>
        <p:spPr>
          <a:xfrm>
            <a:off x="8293111" y="585233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在此录入上述图表的综合描述说明，在此录入上述图表的综合描述说明，在此录入上述图表的综合描述说明。</a:t>
            </a:r>
          </a:p>
        </p:txBody>
      </p:sp>
      <p:grpSp>
        <p:nvGrpSpPr>
          <p:cNvPr id="130" name="Group 9"/>
          <p:cNvGrpSpPr/>
          <p:nvPr/>
        </p:nvGrpSpPr>
        <p:grpSpPr>
          <a:xfrm>
            <a:off x="6078534" y="5913949"/>
            <a:ext cx="619163" cy="459125"/>
            <a:chOff x="4572000" y="3414713"/>
            <a:chExt cx="374651" cy="277813"/>
          </a:xfrm>
          <a:solidFill>
            <a:schemeClr val="bg1"/>
          </a:solidFill>
        </p:grpSpPr>
        <p:sp>
          <p:nvSpPr>
            <p:cNvPr id="131"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4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18"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119" name="文本框 118"/>
          <p:cNvSpPr txBox="1"/>
          <p:nvPr/>
        </p:nvSpPr>
        <p:spPr>
          <a:xfrm>
            <a:off x="614139" y="319271"/>
            <a:ext cx="494046"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2</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400" fill="hold"/>
                                        <p:tgtEl>
                                          <p:spTgt spid="48"/>
                                        </p:tgtEl>
                                        <p:attrNameLst>
                                          <p:attrName>ppt_x</p:attrName>
                                        </p:attrNameLst>
                                      </p:cBhvr>
                                      <p:tavLst>
                                        <p:tav tm="0">
                                          <p:val>
                                            <p:strVal val="0-#ppt_w/2"/>
                                          </p:val>
                                        </p:tav>
                                        <p:tav tm="100000">
                                          <p:val>
                                            <p:strVal val="#ppt_x"/>
                                          </p:val>
                                        </p:tav>
                                      </p:tavLst>
                                    </p:anim>
                                    <p:anim calcmode="lin" valueType="num">
                                      <p:cBhvr additive="base">
                                        <p:cTn id="12" dur="14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1400" fill="hold"/>
                                        <p:tgtEl>
                                          <p:spTgt spid="53"/>
                                        </p:tgtEl>
                                        <p:attrNameLst>
                                          <p:attrName>ppt_x</p:attrName>
                                        </p:attrNameLst>
                                      </p:cBhvr>
                                      <p:tavLst>
                                        <p:tav tm="0">
                                          <p:val>
                                            <p:strVal val="1+#ppt_w/2"/>
                                          </p:val>
                                        </p:tav>
                                        <p:tav tm="100000">
                                          <p:val>
                                            <p:strVal val="#ppt_x"/>
                                          </p:val>
                                        </p:tav>
                                      </p:tavLst>
                                    </p:anim>
                                    <p:anim calcmode="lin" valueType="num">
                                      <p:cBhvr additive="base">
                                        <p:cTn id="16" dur="14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1400" fill="hold"/>
                                        <p:tgtEl>
                                          <p:spTgt spid="63"/>
                                        </p:tgtEl>
                                        <p:attrNameLst>
                                          <p:attrName>ppt_x</p:attrName>
                                        </p:attrNameLst>
                                      </p:cBhvr>
                                      <p:tavLst>
                                        <p:tav tm="0">
                                          <p:val>
                                            <p:strVal val="1+#ppt_w/2"/>
                                          </p:val>
                                        </p:tav>
                                        <p:tav tm="100000">
                                          <p:val>
                                            <p:strVal val="#ppt_x"/>
                                          </p:val>
                                        </p:tav>
                                      </p:tavLst>
                                    </p:anim>
                                    <p:anim calcmode="lin" valueType="num">
                                      <p:cBhvr additive="base">
                                        <p:cTn id="20" dur="1400" fill="hold"/>
                                        <p:tgtEl>
                                          <p:spTgt spid="63"/>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1400" fill="hold"/>
                                        <p:tgtEl>
                                          <p:spTgt spid="68"/>
                                        </p:tgtEl>
                                        <p:attrNameLst>
                                          <p:attrName>ppt_x</p:attrName>
                                        </p:attrNameLst>
                                      </p:cBhvr>
                                      <p:tavLst>
                                        <p:tav tm="0">
                                          <p:val>
                                            <p:strVal val="0-#ppt_w/2"/>
                                          </p:val>
                                        </p:tav>
                                        <p:tav tm="100000">
                                          <p:val>
                                            <p:strVal val="#ppt_x"/>
                                          </p:val>
                                        </p:tav>
                                      </p:tavLst>
                                    </p:anim>
                                    <p:anim calcmode="lin" valueType="num">
                                      <p:cBhvr additive="base">
                                        <p:cTn id="24" dur="1400" fill="hold"/>
                                        <p:tgtEl>
                                          <p:spTgt spid="68"/>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1400" fill="hold"/>
                                        <p:tgtEl>
                                          <p:spTgt spid="73"/>
                                        </p:tgtEl>
                                        <p:attrNameLst>
                                          <p:attrName>ppt_x</p:attrName>
                                        </p:attrNameLst>
                                      </p:cBhvr>
                                      <p:tavLst>
                                        <p:tav tm="0">
                                          <p:val>
                                            <p:strVal val="1+#ppt_w/2"/>
                                          </p:val>
                                        </p:tav>
                                        <p:tav tm="100000">
                                          <p:val>
                                            <p:strVal val="#ppt_x"/>
                                          </p:val>
                                        </p:tav>
                                      </p:tavLst>
                                    </p:anim>
                                    <p:anim calcmode="lin" valueType="num">
                                      <p:cBhvr additive="base">
                                        <p:cTn id="28" dur="1400" fill="hold"/>
                                        <p:tgtEl>
                                          <p:spTgt spid="73"/>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1400" fill="hold"/>
                                        <p:tgtEl>
                                          <p:spTgt spid="58"/>
                                        </p:tgtEl>
                                        <p:attrNameLst>
                                          <p:attrName>ppt_x</p:attrName>
                                        </p:attrNameLst>
                                      </p:cBhvr>
                                      <p:tavLst>
                                        <p:tav tm="0">
                                          <p:val>
                                            <p:strVal val="0-#ppt_w/2"/>
                                          </p:val>
                                        </p:tav>
                                        <p:tav tm="100000">
                                          <p:val>
                                            <p:strVal val="#ppt_x"/>
                                          </p:val>
                                        </p:tav>
                                      </p:tavLst>
                                    </p:anim>
                                    <p:anim calcmode="lin" valueType="num">
                                      <p:cBhvr additive="base">
                                        <p:cTn id="32" dur="1400" fill="hold"/>
                                        <p:tgtEl>
                                          <p:spTgt spid="58"/>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p:cTn id="36" dur="500" fill="hold"/>
                                        <p:tgtEl>
                                          <p:spTgt spid="78"/>
                                        </p:tgtEl>
                                        <p:attrNameLst>
                                          <p:attrName>ppt_w</p:attrName>
                                        </p:attrNameLst>
                                      </p:cBhvr>
                                      <p:tavLst>
                                        <p:tav tm="0">
                                          <p:val>
                                            <p:fltVal val="0"/>
                                          </p:val>
                                        </p:tav>
                                        <p:tav tm="100000">
                                          <p:val>
                                            <p:strVal val="#ppt_w"/>
                                          </p:val>
                                        </p:tav>
                                      </p:tavLst>
                                    </p:anim>
                                    <p:anim calcmode="lin" valueType="num">
                                      <p:cBhvr>
                                        <p:cTn id="37" dur="500" fill="hold"/>
                                        <p:tgtEl>
                                          <p:spTgt spid="78"/>
                                        </p:tgtEl>
                                        <p:attrNameLst>
                                          <p:attrName>ppt_h</p:attrName>
                                        </p:attrNameLst>
                                      </p:cBhvr>
                                      <p:tavLst>
                                        <p:tav tm="0">
                                          <p:val>
                                            <p:fltVal val="0"/>
                                          </p:val>
                                        </p:tav>
                                        <p:tav tm="100000">
                                          <p:val>
                                            <p:strVal val="#ppt_h"/>
                                          </p:val>
                                        </p:tav>
                                      </p:tavLst>
                                    </p:anim>
                                    <p:anim calcmode="lin" valueType="num">
                                      <p:cBhvr>
                                        <p:cTn id="38" dur="500" fill="hold"/>
                                        <p:tgtEl>
                                          <p:spTgt spid="78"/>
                                        </p:tgtEl>
                                        <p:attrNameLst>
                                          <p:attrName>style.rotation</p:attrName>
                                        </p:attrNameLst>
                                      </p:cBhvr>
                                      <p:tavLst>
                                        <p:tav tm="0">
                                          <p:val>
                                            <p:fltVal val="90"/>
                                          </p:val>
                                        </p:tav>
                                        <p:tav tm="100000">
                                          <p:val>
                                            <p:fltVal val="0"/>
                                          </p:val>
                                        </p:tav>
                                      </p:tavLst>
                                    </p:anim>
                                    <p:animEffect transition="in" filter="fade">
                                      <p:cBhvr>
                                        <p:cTn id="39" dur="500"/>
                                        <p:tgtEl>
                                          <p:spTgt spid="78"/>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wipe(right)">
                                      <p:cBhvr>
                                        <p:cTn id="46" dur="750"/>
                                        <p:tgtEl>
                                          <p:spTgt spid="83"/>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86"/>
                                        </p:tgtEl>
                                        <p:attrNameLst>
                                          <p:attrName>style.visibility</p:attrName>
                                        </p:attrNameLst>
                                      </p:cBhvr>
                                      <p:to>
                                        <p:strVal val="visible"/>
                                      </p:to>
                                    </p:set>
                                    <p:anim calcmode="lin" valueType="num">
                                      <p:cBhvr>
                                        <p:cTn id="50" dur="500" fill="hold"/>
                                        <p:tgtEl>
                                          <p:spTgt spid="86"/>
                                        </p:tgtEl>
                                        <p:attrNameLst>
                                          <p:attrName>ppt_w</p:attrName>
                                        </p:attrNameLst>
                                      </p:cBhvr>
                                      <p:tavLst>
                                        <p:tav tm="0">
                                          <p:val>
                                            <p:fltVal val="0"/>
                                          </p:val>
                                        </p:tav>
                                        <p:tav tm="100000">
                                          <p:val>
                                            <p:strVal val="#ppt_w"/>
                                          </p:val>
                                        </p:tav>
                                      </p:tavLst>
                                    </p:anim>
                                    <p:anim calcmode="lin" valueType="num">
                                      <p:cBhvr>
                                        <p:cTn id="51" dur="500" fill="hold"/>
                                        <p:tgtEl>
                                          <p:spTgt spid="86"/>
                                        </p:tgtEl>
                                        <p:attrNameLst>
                                          <p:attrName>ppt_h</p:attrName>
                                        </p:attrNameLst>
                                      </p:cBhvr>
                                      <p:tavLst>
                                        <p:tav tm="0">
                                          <p:val>
                                            <p:fltVal val="0"/>
                                          </p:val>
                                        </p:tav>
                                        <p:tav tm="100000">
                                          <p:val>
                                            <p:strVal val="#ppt_h"/>
                                          </p:val>
                                        </p:tav>
                                      </p:tavLst>
                                    </p:anim>
                                    <p:anim calcmode="lin" valueType="num">
                                      <p:cBhvr>
                                        <p:cTn id="52" dur="500" fill="hold"/>
                                        <p:tgtEl>
                                          <p:spTgt spid="86"/>
                                        </p:tgtEl>
                                        <p:attrNameLst>
                                          <p:attrName>style.rotation</p:attrName>
                                        </p:attrNameLst>
                                      </p:cBhvr>
                                      <p:tavLst>
                                        <p:tav tm="0">
                                          <p:val>
                                            <p:fltVal val="90"/>
                                          </p:val>
                                        </p:tav>
                                        <p:tav tm="100000">
                                          <p:val>
                                            <p:fltVal val="0"/>
                                          </p:val>
                                        </p:tav>
                                      </p:tavLst>
                                    </p:anim>
                                    <p:animEffect transition="in" filter="fade">
                                      <p:cBhvr>
                                        <p:cTn id="53" dur="500"/>
                                        <p:tgtEl>
                                          <p:spTgt spid="86"/>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wipe(left)">
                                      <p:cBhvr>
                                        <p:cTn id="57" dur="500"/>
                                        <p:tgtEl>
                                          <p:spTgt spid="84"/>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wipe(right)">
                                      <p:cBhvr>
                                        <p:cTn id="60" dur="750"/>
                                        <p:tgtEl>
                                          <p:spTgt spid="85"/>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 calcmode="lin" valueType="num">
                                      <p:cBhvr>
                                        <p:cTn id="66" dur="500" fill="hold"/>
                                        <p:tgtEl>
                                          <p:spTgt spid="89"/>
                                        </p:tgtEl>
                                        <p:attrNameLst>
                                          <p:attrName>style.rotation</p:attrName>
                                        </p:attrNameLst>
                                      </p:cBhvr>
                                      <p:tavLst>
                                        <p:tav tm="0">
                                          <p:val>
                                            <p:fltVal val="90"/>
                                          </p:val>
                                        </p:tav>
                                        <p:tav tm="100000">
                                          <p:val>
                                            <p:fltVal val="0"/>
                                          </p:val>
                                        </p:tav>
                                      </p:tavLst>
                                    </p:anim>
                                    <p:animEffect transition="in" filter="fade">
                                      <p:cBhvr>
                                        <p:cTn id="67" dur="500"/>
                                        <p:tgtEl>
                                          <p:spTgt spid="89"/>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wipe(right)">
                                      <p:cBhvr>
                                        <p:cTn id="74" dur="750"/>
                                        <p:tgtEl>
                                          <p:spTgt spid="88"/>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94"/>
                                        </p:tgtEl>
                                        <p:attrNameLst>
                                          <p:attrName>style.visibility</p:attrName>
                                        </p:attrNameLst>
                                      </p:cBhvr>
                                      <p:to>
                                        <p:strVal val="visible"/>
                                      </p:to>
                                    </p:set>
                                    <p:anim calcmode="lin" valueType="num">
                                      <p:cBhvr>
                                        <p:cTn id="78" dur="500" fill="hold"/>
                                        <p:tgtEl>
                                          <p:spTgt spid="94"/>
                                        </p:tgtEl>
                                        <p:attrNameLst>
                                          <p:attrName>ppt_w</p:attrName>
                                        </p:attrNameLst>
                                      </p:cBhvr>
                                      <p:tavLst>
                                        <p:tav tm="0">
                                          <p:val>
                                            <p:fltVal val="0"/>
                                          </p:val>
                                        </p:tav>
                                        <p:tav tm="100000">
                                          <p:val>
                                            <p:strVal val="#ppt_w"/>
                                          </p:val>
                                        </p:tav>
                                      </p:tavLst>
                                    </p:anim>
                                    <p:anim calcmode="lin" valueType="num">
                                      <p:cBhvr>
                                        <p:cTn id="79" dur="500" fill="hold"/>
                                        <p:tgtEl>
                                          <p:spTgt spid="94"/>
                                        </p:tgtEl>
                                        <p:attrNameLst>
                                          <p:attrName>ppt_h</p:attrName>
                                        </p:attrNameLst>
                                      </p:cBhvr>
                                      <p:tavLst>
                                        <p:tav tm="0">
                                          <p:val>
                                            <p:fltVal val="0"/>
                                          </p:val>
                                        </p:tav>
                                        <p:tav tm="100000">
                                          <p:val>
                                            <p:strVal val="#ppt_h"/>
                                          </p:val>
                                        </p:tav>
                                      </p:tavLst>
                                    </p:anim>
                                    <p:anim calcmode="lin" valueType="num">
                                      <p:cBhvr>
                                        <p:cTn id="80" dur="500" fill="hold"/>
                                        <p:tgtEl>
                                          <p:spTgt spid="94"/>
                                        </p:tgtEl>
                                        <p:attrNameLst>
                                          <p:attrName>style.rotation</p:attrName>
                                        </p:attrNameLst>
                                      </p:cBhvr>
                                      <p:tavLst>
                                        <p:tav tm="0">
                                          <p:val>
                                            <p:fltVal val="90"/>
                                          </p:val>
                                        </p:tav>
                                        <p:tav tm="100000">
                                          <p:val>
                                            <p:fltVal val="0"/>
                                          </p:val>
                                        </p:tav>
                                      </p:tavLst>
                                    </p:anim>
                                    <p:animEffect transition="in" filter="fade">
                                      <p:cBhvr>
                                        <p:cTn id="81" dur="500"/>
                                        <p:tgtEl>
                                          <p:spTgt spid="94"/>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left)">
                                      <p:cBhvr>
                                        <p:cTn id="85" dur="500"/>
                                        <p:tgtEl>
                                          <p:spTgt spid="92"/>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wipe(right)">
                                      <p:cBhvr>
                                        <p:cTn id="88" dur="750"/>
                                        <p:tgtEl>
                                          <p:spTgt spid="93"/>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108"/>
                                        </p:tgtEl>
                                        <p:attrNameLst>
                                          <p:attrName>style.visibility</p:attrName>
                                        </p:attrNameLst>
                                      </p:cBhvr>
                                      <p:to>
                                        <p:strVal val="visible"/>
                                      </p:to>
                                    </p:set>
                                    <p:anim calcmode="lin" valueType="num">
                                      <p:cBhvr>
                                        <p:cTn id="92" dur="500" fill="hold"/>
                                        <p:tgtEl>
                                          <p:spTgt spid="108"/>
                                        </p:tgtEl>
                                        <p:attrNameLst>
                                          <p:attrName>ppt_w</p:attrName>
                                        </p:attrNameLst>
                                      </p:cBhvr>
                                      <p:tavLst>
                                        <p:tav tm="0">
                                          <p:val>
                                            <p:fltVal val="0"/>
                                          </p:val>
                                        </p:tav>
                                        <p:tav tm="100000">
                                          <p:val>
                                            <p:strVal val="#ppt_w"/>
                                          </p:val>
                                        </p:tav>
                                      </p:tavLst>
                                    </p:anim>
                                    <p:anim calcmode="lin" valueType="num">
                                      <p:cBhvr>
                                        <p:cTn id="93" dur="500" fill="hold"/>
                                        <p:tgtEl>
                                          <p:spTgt spid="108"/>
                                        </p:tgtEl>
                                        <p:attrNameLst>
                                          <p:attrName>ppt_h</p:attrName>
                                        </p:attrNameLst>
                                      </p:cBhvr>
                                      <p:tavLst>
                                        <p:tav tm="0">
                                          <p:val>
                                            <p:fltVal val="0"/>
                                          </p:val>
                                        </p:tav>
                                        <p:tav tm="100000">
                                          <p:val>
                                            <p:strVal val="#ppt_h"/>
                                          </p:val>
                                        </p:tav>
                                      </p:tavLst>
                                    </p:anim>
                                    <p:anim calcmode="lin" valueType="num">
                                      <p:cBhvr>
                                        <p:cTn id="94" dur="500" fill="hold"/>
                                        <p:tgtEl>
                                          <p:spTgt spid="108"/>
                                        </p:tgtEl>
                                        <p:attrNameLst>
                                          <p:attrName>style.rotation</p:attrName>
                                        </p:attrNameLst>
                                      </p:cBhvr>
                                      <p:tavLst>
                                        <p:tav tm="0">
                                          <p:val>
                                            <p:fltVal val="90"/>
                                          </p:val>
                                        </p:tav>
                                        <p:tav tm="100000">
                                          <p:val>
                                            <p:fltVal val="0"/>
                                          </p:val>
                                        </p:tav>
                                      </p:tavLst>
                                    </p:anim>
                                    <p:animEffect transition="in" filter="fade">
                                      <p:cBhvr>
                                        <p:cTn id="95" dur="500"/>
                                        <p:tgtEl>
                                          <p:spTgt spid="108"/>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06"/>
                                        </p:tgtEl>
                                        <p:attrNameLst>
                                          <p:attrName>style.visibility</p:attrName>
                                        </p:attrNameLst>
                                      </p:cBhvr>
                                      <p:to>
                                        <p:strVal val="visible"/>
                                      </p:to>
                                    </p:set>
                                    <p:animEffect transition="in" filter="wipe(left)">
                                      <p:cBhvr>
                                        <p:cTn id="99" dur="500"/>
                                        <p:tgtEl>
                                          <p:spTgt spid="106"/>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07"/>
                                        </p:tgtEl>
                                        <p:attrNameLst>
                                          <p:attrName>style.visibility</p:attrName>
                                        </p:attrNameLst>
                                      </p:cBhvr>
                                      <p:to>
                                        <p:strVal val="visible"/>
                                      </p:to>
                                    </p:set>
                                    <p:animEffect transition="in" filter="wipe(right)">
                                      <p:cBhvr>
                                        <p:cTn id="102" dur="750"/>
                                        <p:tgtEl>
                                          <p:spTgt spid="107"/>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30"/>
                                        </p:tgtEl>
                                        <p:attrNameLst>
                                          <p:attrName>style.visibility</p:attrName>
                                        </p:attrNameLst>
                                      </p:cBhvr>
                                      <p:to>
                                        <p:strVal val="visible"/>
                                      </p:to>
                                    </p:set>
                                    <p:anim calcmode="lin" valueType="num">
                                      <p:cBhvr>
                                        <p:cTn id="106" dur="500" fill="hold"/>
                                        <p:tgtEl>
                                          <p:spTgt spid="130"/>
                                        </p:tgtEl>
                                        <p:attrNameLst>
                                          <p:attrName>ppt_w</p:attrName>
                                        </p:attrNameLst>
                                      </p:cBhvr>
                                      <p:tavLst>
                                        <p:tav tm="0">
                                          <p:val>
                                            <p:fltVal val="0"/>
                                          </p:val>
                                        </p:tav>
                                        <p:tav tm="100000">
                                          <p:val>
                                            <p:strVal val="#ppt_w"/>
                                          </p:val>
                                        </p:tav>
                                      </p:tavLst>
                                    </p:anim>
                                    <p:anim calcmode="lin" valueType="num">
                                      <p:cBhvr>
                                        <p:cTn id="107" dur="500" fill="hold"/>
                                        <p:tgtEl>
                                          <p:spTgt spid="130"/>
                                        </p:tgtEl>
                                        <p:attrNameLst>
                                          <p:attrName>ppt_h</p:attrName>
                                        </p:attrNameLst>
                                      </p:cBhvr>
                                      <p:tavLst>
                                        <p:tav tm="0">
                                          <p:val>
                                            <p:fltVal val="0"/>
                                          </p:val>
                                        </p:tav>
                                        <p:tav tm="100000">
                                          <p:val>
                                            <p:strVal val="#ppt_h"/>
                                          </p:val>
                                        </p:tav>
                                      </p:tavLst>
                                    </p:anim>
                                    <p:anim calcmode="lin" valueType="num">
                                      <p:cBhvr>
                                        <p:cTn id="108" dur="500" fill="hold"/>
                                        <p:tgtEl>
                                          <p:spTgt spid="130"/>
                                        </p:tgtEl>
                                        <p:attrNameLst>
                                          <p:attrName>style.rotation</p:attrName>
                                        </p:attrNameLst>
                                      </p:cBhvr>
                                      <p:tavLst>
                                        <p:tav tm="0">
                                          <p:val>
                                            <p:fltVal val="90"/>
                                          </p:val>
                                        </p:tav>
                                        <p:tav tm="100000">
                                          <p:val>
                                            <p:fltVal val="0"/>
                                          </p:val>
                                        </p:tav>
                                      </p:tavLst>
                                    </p:anim>
                                    <p:animEffect transition="in" filter="fade">
                                      <p:cBhvr>
                                        <p:cTn id="109" dur="500"/>
                                        <p:tgtEl>
                                          <p:spTgt spid="130"/>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25"/>
                                        </p:tgtEl>
                                        <p:attrNameLst>
                                          <p:attrName>style.visibility</p:attrName>
                                        </p:attrNameLst>
                                      </p:cBhvr>
                                      <p:to>
                                        <p:strVal val="visible"/>
                                      </p:to>
                                    </p:set>
                                    <p:animEffect transition="in" filter="wipe(left)">
                                      <p:cBhvr>
                                        <p:cTn id="113" dur="500"/>
                                        <p:tgtEl>
                                          <p:spTgt spid="125"/>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26"/>
                                        </p:tgtEl>
                                        <p:attrNameLst>
                                          <p:attrName>style.visibility</p:attrName>
                                        </p:attrNameLst>
                                      </p:cBhvr>
                                      <p:to>
                                        <p:strVal val="visible"/>
                                      </p:to>
                                    </p:set>
                                    <p:animEffect transition="in" filter="wipe(right)">
                                      <p:cBhvr>
                                        <p:cTn id="116" dur="750"/>
                                        <p:tgtEl>
                                          <p:spTgt spid="126"/>
                                        </p:tgtEl>
                                      </p:cBhvr>
                                    </p:animEffect>
                                  </p:childTnLst>
                                </p:cTn>
                              </p:par>
                              <p:par>
                                <p:cTn id="117" presetID="22" presetClass="entr" presetSubtype="8" fill="hold" grpId="0" nodeType="withEffect">
                                  <p:stCondLst>
                                    <p:cond delay="250"/>
                                  </p:stCondLst>
                                  <p:childTnLst>
                                    <p:set>
                                      <p:cBhvr>
                                        <p:cTn id="118" dur="1" fill="hold">
                                          <p:stCondLst>
                                            <p:cond delay="0"/>
                                          </p:stCondLst>
                                        </p:cTn>
                                        <p:tgtEl>
                                          <p:spTgt spid="118"/>
                                        </p:tgtEl>
                                        <p:attrNameLst>
                                          <p:attrName>style.visibility</p:attrName>
                                        </p:attrNameLst>
                                      </p:cBhvr>
                                      <p:to>
                                        <p:strVal val="visible"/>
                                      </p:to>
                                    </p:set>
                                    <p:animEffect transition="in" filter="wipe(left)">
                                      <p:cBhvr>
                                        <p:cTn id="119" dur="17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6" grpId="0" animBg="1"/>
      <p:bldP spid="87" grpId="0"/>
      <p:bldP spid="88" grpId="0"/>
      <p:bldP spid="92" grpId="0"/>
      <p:bldP spid="93" grpId="0"/>
      <p:bldP spid="106" grpId="0"/>
      <p:bldP spid="107" grpId="0"/>
      <p:bldP spid="125" grpId="0"/>
      <p:bldP spid="126" grpId="0"/>
      <p:bldP spid="1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3180986" y="3276575"/>
            <a:ext cx="1540224" cy="1457646"/>
            <a:chOff x="1664154" y="1934950"/>
            <a:chExt cx="975425" cy="897257"/>
          </a:xfrm>
        </p:grpSpPr>
        <p:grpSp>
          <p:nvGrpSpPr>
            <p:cNvPr id="118" name="组合 43"/>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23" name="椭圆 1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19" name="TextBox 118"/>
            <p:cNvSpPr txBox="1"/>
            <p:nvPr/>
          </p:nvSpPr>
          <p:spPr>
            <a:xfrm>
              <a:off x="1819233" y="2234748"/>
              <a:ext cx="820346" cy="255761"/>
            </a:xfrm>
            <a:prstGeom prst="rect">
              <a:avLst/>
            </a:prstGeom>
            <a:noFill/>
          </p:spPr>
          <p:txBody>
            <a:bodyPr wrap="square" rtlCol="0">
              <a:spAutoFit/>
            </a:bodyPr>
            <a:lstStyle/>
            <a:p>
              <a:r>
                <a:rPr lang="en-US" altLang="zh-CN" sz="21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45%</a:t>
              </a:r>
              <a:endParaRPr lang="zh-CN" altLang="en-US" sz="21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124" name="组合 123"/>
          <p:cNvGrpSpPr/>
          <p:nvPr/>
        </p:nvGrpSpPr>
        <p:grpSpPr>
          <a:xfrm>
            <a:off x="5065892" y="3205138"/>
            <a:ext cx="1655583" cy="1539167"/>
            <a:chOff x="3293884" y="1912625"/>
            <a:chExt cx="992950" cy="897258"/>
          </a:xfrm>
        </p:grpSpPr>
        <p:grpSp>
          <p:nvGrpSpPr>
            <p:cNvPr id="127" name="组合 48"/>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30" name="椭圆 129"/>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28" name="TextBox 127"/>
            <p:cNvSpPr txBox="1"/>
            <p:nvPr/>
          </p:nvSpPr>
          <p:spPr>
            <a:xfrm>
              <a:off x="3533603" y="2273403"/>
              <a:ext cx="753231" cy="233244"/>
            </a:xfrm>
            <a:prstGeom prst="rect">
              <a:avLst/>
            </a:prstGeom>
            <a:noFill/>
          </p:spPr>
          <p:txBody>
            <a:bodyPr wrap="square" rtlCol="0">
              <a:spAutoFit/>
            </a:bodyPr>
            <a:lstStyle/>
            <a:p>
              <a:r>
                <a:rPr lang="en-US" altLang="zh-CN" sz="20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68%</a:t>
              </a:r>
              <a:endPar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132" name="组合 131"/>
          <p:cNvGrpSpPr/>
          <p:nvPr/>
        </p:nvGrpSpPr>
        <p:grpSpPr>
          <a:xfrm>
            <a:off x="6864354" y="3203272"/>
            <a:ext cx="1734800" cy="1535519"/>
            <a:chOff x="4849324" y="1995712"/>
            <a:chExt cx="1042932" cy="897257"/>
          </a:xfrm>
        </p:grpSpPr>
        <p:grpSp>
          <p:nvGrpSpPr>
            <p:cNvPr id="133" name="组合 53"/>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36" name="椭圆 135"/>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34" name="TextBox 133"/>
            <p:cNvSpPr txBox="1"/>
            <p:nvPr/>
          </p:nvSpPr>
          <p:spPr>
            <a:xfrm>
              <a:off x="5064060" y="2344406"/>
              <a:ext cx="828196" cy="242790"/>
            </a:xfrm>
            <a:prstGeom prst="rect">
              <a:avLst/>
            </a:prstGeom>
            <a:noFill/>
          </p:spPr>
          <p:txBody>
            <a:bodyPr wrap="square" rtlCol="0">
              <a:spAutoFit/>
            </a:bodyPr>
            <a:lstStyle/>
            <a:p>
              <a:r>
                <a:rPr lang="en-US" altLang="zh-CN" sz="21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79%</a:t>
              </a:r>
              <a:endParaRPr lang="zh-CN" altLang="en-US" sz="21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137" name="组合 136"/>
          <p:cNvGrpSpPr/>
          <p:nvPr/>
        </p:nvGrpSpPr>
        <p:grpSpPr>
          <a:xfrm>
            <a:off x="8790991" y="3205137"/>
            <a:ext cx="1716699" cy="1527634"/>
            <a:chOff x="6380261" y="2029113"/>
            <a:chExt cx="1037378" cy="897257"/>
          </a:xfrm>
        </p:grpSpPr>
        <p:grpSp>
          <p:nvGrpSpPr>
            <p:cNvPr id="138" name="组合 58"/>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41" name="椭圆 140"/>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39" name="TextBox 138"/>
            <p:cNvSpPr txBox="1"/>
            <p:nvPr/>
          </p:nvSpPr>
          <p:spPr>
            <a:xfrm>
              <a:off x="6587652" y="2338636"/>
              <a:ext cx="829987" cy="244043"/>
            </a:xfrm>
            <a:prstGeom prst="rect">
              <a:avLst/>
            </a:prstGeom>
            <a:noFill/>
          </p:spPr>
          <p:txBody>
            <a:bodyPr wrap="square" rtlCol="0">
              <a:spAutoFit/>
            </a:bodyPr>
            <a:lstStyle/>
            <a:p>
              <a:r>
                <a:rPr lang="en-US" altLang="zh-CN" sz="21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92%</a:t>
              </a:r>
              <a:endParaRPr lang="zh-CN" altLang="en-US" sz="21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42" name="Freeform 8"/>
          <p:cNvSpPr/>
          <p:nvPr/>
        </p:nvSpPr>
        <p:spPr bwMode="auto">
          <a:xfrm rot="18900000">
            <a:off x="3205132" y="3736095"/>
            <a:ext cx="1725872" cy="938118"/>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43" name="Freeform 7"/>
          <p:cNvSpPr/>
          <p:nvPr/>
        </p:nvSpPr>
        <p:spPr bwMode="auto">
          <a:xfrm rot="19087048">
            <a:off x="5110116" y="3589841"/>
            <a:ext cx="1686576" cy="1139792"/>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92354" tIns="46177" rIns="92354" bIns="46177"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45" name="Freeform 6"/>
          <p:cNvSpPr/>
          <p:nvPr/>
        </p:nvSpPr>
        <p:spPr bwMode="auto">
          <a:xfrm rot="19290703">
            <a:off x="6847773" y="3396379"/>
            <a:ext cx="1724358" cy="1342782"/>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92354" tIns="46177" rIns="92354" bIns="46177"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46" name="Freeform 5"/>
          <p:cNvSpPr/>
          <p:nvPr/>
        </p:nvSpPr>
        <p:spPr bwMode="auto">
          <a:xfrm rot="19810786">
            <a:off x="8674279" y="3143202"/>
            <a:ext cx="1661063" cy="1620648"/>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92354" tIns="46177" rIns="92354" bIns="46177"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47" name="组合 146"/>
          <p:cNvGrpSpPr/>
          <p:nvPr/>
        </p:nvGrpSpPr>
        <p:grpSpPr>
          <a:xfrm>
            <a:off x="3006700" y="2226613"/>
            <a:ext cx="2021993" cy="476081"/>
            <a:chOff x="3477359" y="8032286"/>
            <a:chExt cx="2534423" cy="584775"/>
          </a:xfrm>
          <a:effectLst>
            <a:outerShdw blurRad="203200" dist="114300" dir="5400000" sx="102000" sy="102000" algn="t" rotWithShape="0">
              <a:prstClr val="black">
                <a:alpha val="29000"/>
              </a:prstClr>
            </a:outerShdw>
          </a:effectLst>
        </p:grpSpPr>
        <p:sp>
          <p:nvSpPr>
            <p:cNvPr id="148" name="流程图: 可选过程 147"/>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49" name="TextBox 148"/>
            <p:cNvSpPr txBox="1"/>
            <p:nvPr/>
          </p:nvSpPr>
          <p:spPr>
            <a:xfrm>
              <a:off x="3879414" y="8078580"/>
              <a:ext cx="1388793" cy="453654"/>
            </a:xfrm>
            <a:prstGeom prst="rect">
              <a:avLst/>
            </a:prstGeom>
            <a:noFill/>
          </p:spPr>
          <p:txBody>
            <a:bodyPr wrap="none" rtlCol="0">
              <a:spAutoFit/>
            </a:bodyPr>
            <a:lstStyle/>
            <a:p>
              <a:pPr algn="ctr"/>
              <a:r>
                <a:rPr lang="zh-CN" altLang="en-US" sz="18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添加标题</a:t>
              </a:r>
            </a:p>
          </p:txBody>
        </p:sp>
      </p:grpSp>
      <p:grpSp>
        <p:nvGrpSpPr>
          <p:cNvPr id="150" name="组合 149"/>
          <p:cNvGrpSpPr/>
          <p:nvPr/>
        </p:nvGrpSpPr>
        <p:grpSpPr>
          <a:xfrm>
            <a:off x="4822483" y="2226613"/>
            <a:ext cx="2021993" cy="476081"/>
            <a:chOff x="3477359" y="8032286"/>
            <a:chExt cx="2534423" cy="584775"/>
          </a:xfrm>
          <a:effectLst>
            <a:outerShdw blurRad="203200" dist="114300" dir="5400000" sx="102000" sy="102000" algn="t" rotWithShape="0">
              <a:prstClr val="black">
                <a:alpha val="29000"/>
              </a:prstClr>
            </a:outerShdw>
          </a:effectLst>
        </p:grpSpPr>
        <p:sp>
          <p:nvSpPr>
            <p:cNvPr id="151" name="流程图: 可选过程 150"/>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52" name="TextBox 151"/>
            <p:cNvSpPr txBox="1"/>
            <p:nvPr/>
          </p:nvSpPr>
          <p:spPr>
            <a:xfrm>
              <a:off x="3842020" y="8078580"/>
              <a:ext cx="1388793" cy="453654"/>
            </a:xfrm>
            <a:prstGeom prst="rect">
              <a:avLst/>
            </a:prstGeom>
            <a:noFill/>
          </p:spPr>
          <p:txBody>
            <a:bodyPr wrap="none" rtlCol="0">
              <a:spAutoFit/>
            </a:bodyPr>
            <a:lstStyle/>
            <a:p>
              <a:pPr algn="ctr"/>
              <a:r>
                <a:rPr lang="zh-CN" altLang="en-US" sz="18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添加标题</a:t>
              </a:r>
            </a:p>
          </p:txBody>
        </p:sp>
      </p:grpSp>
      <p:grpSp>
        <p:nvGrpSpPr>
          <p:cNvPr id="153" name="组合 152"/>
          <p:cNvGrpSpPr/>
          <p:nvPr/>
        </p:nvGrpSpPr>
        <p:grpSpPr>
          <a:xfrm>
            <a:off x="6612915" y="2226613"/>
            <a:ext cx="2021993" cy="476081"/>
            <a:chOff x="3477359" y="8032286"/>
            <a:chExt cx="2534423" cy="584775"/>
          </a:xfrm>
          <a:effectLst>
            <a:outerShdw blurRad="203200" dist="114300" dir="5400000" sx="102000" sy="102000" algn="t" rotWithShape="0">
              <a:prstClr val="black">
                <a:alpha val="29000"/>
              </a:prstClr>
            </a:outerShdw>
          </a:effectLst>
        </p:grpSpPr>
        <p:sp>
          <p:nvSpPr>
            <p:cNvPr id="154" name="流程图: 可选过程 153"/>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55" name="TextBox 154"/>
            <p:cNvSpPr txBox="1"/>
            <p:nvPr/>
          </p:nvSpPr>
          <p:spPr>
            <a:xfrm>
              <a:off x="4015487" y="8078580"/>
              <a:ext cx="1388793" cy="453654"/>
            </a:xfrm>
            <a:prstGeom prst="rect">
              <a:avLst/>
            </a:prstGeom>
            <a:noFill/>
          </p:spPr>
          <p:txBody>
            <a:bodyPr wrap="none" rtlCol="0">
              <a:spAutoFit/>
            </a:bodyPr>
            <a:lstStyle/>
            <a:p>
              <a:pPr algn="ctr"/>
              <a:r>
                <a:rPr lang="zh-CN" altLang="en-US" sz="18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添加标题</a:t>
              </a:r>
            </a:p>
          </p:txBody>
        </p:sp>
      </p:grpSp>
      <p:grpSp>
        <p:nvGrpSpPr>
          <p:cNvPr id="156" name="组合 155"/>
          <p:cNvGrpSpPr/>
          <p:nvPr/>
        </p:nvGrpSpPr>
        <p:grpSpPr>
          <a:xfrm>
            <a:off x="8508483" y="2226613"/>
            <a:ext cx="2021993" cy="476081"/>
            <a:chOff x="3477359" y="8032286"/>
            <a:chExt cx="2534423" cy="584775"/>
          </a:xfrm>
          <a:effectLst>
            <a:outerShdw blurRad="203200" dist="114300" dir="5400000" sx="102000" sy="102000" algn="t" rotWithShape="0">
              <a:prstClr val="black">
                <a:alpha val="29000"/>
              </a:prstClr>
            </a:outerShdw>
          </a:effectLst>
        </p:grpSpPr>
        <p:sp>
          <p:nvSpPr>
            <p:cNvPr id="157" name="流程图: 可选过程 156"/>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58" name="TextBox 157"/>
            <p:cNvSpPr txBox="1"/>
            <p:nvPr/>
          </p:nvSpPr>
          <p:spPr>
            <a:xfrm>
              <a:off x="4057174" y="8078580"/>
              <a:ext cx="1388793" cy="453654"/>
            </a:xfrm>
            <a:prstGeom prst="rect">
              <a:avLst/>
            </a:prstGeom>
            <a:noFill/>
          </p:spPr>
          <p:txBody>
            <a:bodyPr wrap="none" rtlCol="0">
              <a:spAutoFit/>
            </a:bodyPr>
            <a:lstStyle/>
            <a:p>
              <a:pPr algn="ctr"/>
              <a:r>
                <a:rPr lang="zh-CN" altLang="en-US" sz="18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添加标题</a:t>
              </a:r>
            </a:p>
          </p:txBody>
        </p:sp>
      </p:grpSp>
      <p:sp>
        <p:nvSpPr>
          <p:cNvPr id="159" name="TextBox 158"/>
          <p:cNvSpPr txBox="1"/>
          <p:nvPr/>
        </p:nvSpPr>
        <p:spPr>
          <a:xfrm>
            <a:off x="3149575" y="5108637"/>
            <a:ext cx="1647706"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a:t>
            </a:r>
          </a:p>
        </p:txBody>
      </p:sp>
      <p:sp>
        <p:nvSpPr>
          <p:cNvPr id="160" name="TextBox 159"/>
          <p:cNvSpPr txBox="1"/>
          <p:nvPr/>
        </p:nvSpPr>
        <p:spPr>
          <a:xfrm>
            <a:off x="4989226" y="5108637"/>
            <a:ext cx="1647706"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a:t>
            </a:r>
          </a:p>
        </p:txBody>
      </p:sp>
      <p:sp>
        <p:nvSpPr>
          <p:cNvPr id="161" name="TextBox 160"/>
          <p:cNvSpPr txBox="1"/>
          <p:nvPr/>
        </p:nvSpPr>
        <p:spPr>
          <a:xfrm>
            <a:off x="6758453" y="5108637"/>
            <a:ext cx="1647706"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a:t>
            </a:r>
          </a:p>
        </p:txBody>
      </p:sp>
      <p:sp>
        <p:nvSpPr>
          <p:cNvPr id="162" name="TextBox 161"/>
          <p:cNvSpPr txBox="1"/>
          <p:nvPr/>
        </p:nvSpPr>
        <p:spPr>
          <a:xfrm>
            <a:off x="8702669" y="5108637"/>
            <a:ext cx="1647706"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a:t>
            </a:r>
          </a:p>
        </p:txBody>
      </p:sp>
      <p:sp>
        <p:nvSpPr>
          <p:cNvPr id="53"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54" name="文本框 53"/>
          <p:cNvSpPr txBox="1"/>
          <p:nvPr/>
        </p:nvSpPr>
        <p:spPr>
          <a:xfrm>
            <a:off x="614139" y="319271"/>
            <a:ext cx="494046"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2</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anim calcmode="lin" valueType="num">
                                      <p:cBhvr>
                                        <p:cTn id="8" dur="500" fill="hold"/>
                                        <p:tgtEl>
                                          <p:spTgt spid="147"/>
                                        </p:tgtEl>
                                        <p:attrNameLst>
                                          <p:attrName>ppt_x</p:attrName>
                                        </p:attrNameLst>
                                      </p:cBhvr>
                                      <p:tavLst>
                                        <p:tav tm="0">
                                          <p:val>
                                            <p:strVal val="#ppt_x"/>
                                          </p:val>
                                        </p:tav>
                                        <p:tav tm="100000">
                                          <p:val>
                                            <p:strVal val="#ppt_x"/>
                                          </p:val>
                                        </p:tav>
                                      </p:tavLst>
                                    </p:anim>
                                    <p:anim calcmode="lin" valueType="num">
                                      <p:cBhvr>
                                        <p:cTn id="9" dur="500" fill="hold"/>
                                        <p:tgtEl>
                                          <p:spTgt spid="14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500"/>
                                        <p:tgtEl>
                                          <p:spTgt spid="150"/>
                                        </p:tgtEl>
                                      </p:cBhvr>
                                    </p:animEffect>
                                    <p:anim calcmode="lin" valueType="num">
                                      <p:cBhvr>
                                        <p:cTn id="14" dur="500" fill="hold"/>
                                        <p:tgtEl>
                                          <p:spTgt spid="150"/>
                                        </p:tgtEl>
                                        <p:attrNameLst>
                                          <p:attrName>ppt_x</p:attrName>
                                        </p:attrNameLst>
                                      </p:cBhvr>
                                      <p:tavLst>
                                        <p:tav tm="0">
                                          <p:val>
                                            <p:strVal val="#ppt_x"/>
                                          </p:val>
                                        </p:tav>
                                        <p:tav tm="100000">
                                          <p:val>
                                            <p:strVal val="#ppt_x"/>
                                          </p:val>
                                        </p:tav>
                                      </p:tavLst>
                                    </p:anim>
                                    <p:anim calcmode="lin" valueType="num">
                                      <p:cBhvr>
                                        <p:cTn id="15" dur="500" fill="hold"/>
                                        <p:tgtEl>
                                          <p:spTgt spid="15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500"/>
                                        <p:tgtEl>
                                          <p:spTgt spid="153"/>
                                        </p:tgtEl>
                                      </p:cBhvr>
                                    </p:animEffect>
                                    <p:anim calcmode="lin" valueType="num">
                                      <p:cBhvr>
                                        <p:cTn id="20" dur="500" fill="hold"/>
                                        <p:tgtEl>
                                          <p:spTgt spid="153"/>
                                        </p:tgtEl>
                                        <p:attrNameLst>
                                          <p:attrName>ppt_x</p:attrName>
                                        </p:attrNameLst>
                                      </p:cBhvr>
                                      <p:tavLst>
                                        <p:tav tm="0">
                                          <p:val>
                                            <p:strVal val="#ppt_x"/>
                                          </p:val>
                                        </p:tav>
                                        <p:tav tm="100000">
                                          <p:val>
                                            <p:strVal val="#ppt_x"/>
                                          </p:val>
                                        </p:tav>
                                      </p:tavLst>
                                    </p:anim>
                                    <p:anim calcmode="lin" valueType="num">
                                      <p:cBhvr>
                                        <p:cTn id="21" dur="500" fill="hold"/>
                                        <p:tgtEl>
                                          <p:spTgt spid="15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156"/>
                                        </p:tgtEl>
                                        <p:attrNameLst>
                                          <p:attrName>style.visibility</p:attrName>
                                        </p:attrNameLst>
                                      </p:cBhvr>
                                      <p:to>
                                        <p:strVal val="visible"/>
                                      </p:to>
                                    </p:set>
                                    <p:animEffect transition="in" filter="fade">
                                      <p:cBhvr>
                                        <p:cTn id="25" dur="500"/>
                                        <p:tgtEl>
                                          <p:spTgt spid="156"/>
                                        </p:tgtEl>
                                      </p:cBhvr>
                                    </p:animEffect>
                                    <p:anim calcmode="lin" valueType="num">
                                      <p:cBhvr>
                                        <p:cTn id="26" dur="500" fill="hold"/>
                                        <p:tgtEl>
                                          <p:spTgt spid="156"/>
                                        </p:tgtEl>
                                        <p:attrNameLst>
                                          <p:attrName>ppt_x</p:attrName>
                                        </p:attrNameLst>
                                      </p:cBhvr>
                                      <p:tavLst>
                                        <p:tav tm="0">
                                          <p:val>
                                            <p:strVal val="#ppt_x"/>
                                          </p:val>
                                        </p:tav>
                                        <p:tav tm="100000">
                                          <p:val>
                                            <p:strVal val="#ppt_x"/>
                                          </p:val>
                                        </p:tav>
                                      </p:tavLst>
                                    </p:anim>
                                    <p:anim calcmode="lin" valueType="num">
                                      <p:cBhvr>
                                        <p:cTn id="27" dur="500" fill="hold"/>
                                        <p:tgtEl>
                                          <p:spTgt spid="15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p:cTn id="31" dur="500" fill="hold"/>
                                        <p:tgtEl>
                                          <p:spTgt spid="108"/>
                                        </p:tgtEl>
                                        <p:attrNameLst>
                                          <p:attrName>ppt_w</p:attrName>
                                        </p:attrNameLst>
                                      </p:cBhvr>
                                      <p:tavLst>
                                        <p:tav tm="0">
                                          <p:val>
                                            <p:strVal val="2/3*#ppt_w"/>
                                          </p:val>
                                        </p:tav>
                                        <p:tav tm="100000">
                                          <p:val>
                                            <p:strVal val="#ppt_w"/>
                                          </p:val>
                                        </p:tav>
                                      </p:tavLst>
                                    </p:anim>
                                    <p:anim calcmode="lin" valueType="num">
                                      <p:cBhvr>
                                        <p:cTn id="32" dur="500" fill="hold"/>
                                        <p:tgtEl>
                                          <p:spTgt spid="108"/>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wheel(1)">
                                      <p:cBhvr>
                                        <p:cTn id="35" dur="1000"/>
                                        <p:tgtEl>
                                          <p:spTgt spid="142"/>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p:cTn id="39" dur="500" fill="hold"/>
                                        <p:tgtEl>
                                          <p:spTgt spid="124"/>
                                        </p:tgtEl>
                                        <p:attrNameLst>
                                          <p:attrName>ppt_w</p:attrName>
                                        </p:attrNameLst>
                                      </p:cBhvr>
                                      <p:tavLst>
                                        <p:tav tm="0">
                                          <p:val>
                                            <p:strVal val="2/3*#ppt_w"/>
                                          </p:val>
                                        </p:tav>
                                        <p:tav tm="100000">
                                          <p:val>
                                            <p:strVal val="#ppt_w"/>
                                          </p:val>
                                        </p:tav>
                                      </p:tavLst>
                                    </p:anim>
                                    <p:anim calcmode="lin" valueType="num">
                                      <p:cBhvr>
                                        <p:cTn id="40" dur="500" fill="hold"/>
                                        <p:tgtEl>
                                          <p:spTgt spid="124"/>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wheel(1)">
                                      <p:cBhvr>
                                        <p:cTn id="43" dur="1000"/>
                                        <p:tgtEl>
                                          <p:spTgt spid="143"/>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32"/>
                                        </p:tgtEl>
                                        <p:attrNameLst>
                                          <p:attrName>style.visibility</p:attrName>
                                        </p:attrNameLst>
                                      </p:cBhvr>
                                      <p:to>
                                        <p:strVal val="visible"/>
                                      </p:to>
                                    </p:set>
                                    <p:anim calcmode="lin" valueType="num">
                                      <p:cBhvr>
                                        <p:cTn id="47" dur="500" fill="hold"/>
                                        <p:tgtEl>
                                          <p:spTgt spid="132"/>
                                        </p:tgtEl>
                                        <p:attrNameLst>
                                          <p:attrName>ppt_w</p:attrName>
                                        </p:attrNameLst>
                                      </p:cBhvr>
                                      <p:tavLst>
                                        <p:tav tm="0">
                                          <p:val>
                                            <p:strVal val="2/3*#ppt_w"/>
                                          </p:val>
                                        </p:tav>
                                        <p:tav tm="100000">
                                          <p:val>
                                            <p:strVal val="#ppt_w"/>
                                          </p:val>
                                        </p:tav>
                                      </p:tavLst>
                                    </p:anim>
                                    <p:anim calcmode="lin" valueType="num">
                                      <p:cBhvr>
                                        <p:cTn id="48" dur="500" fill="hold"/>
                                        <p:tgtEl>
                                          <p:spTgt spid="132"/>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145"/>
                                        </p:tgtEl>
                                        <p:attrNameLst>
                                          <p:attrName>style.visibility</p:attrName>
                                        </p:attrNameLst>
                                      </p:cBhvr>
                                      <p:to>
                                        <p:strVal val="visible"/>
                                      </p:to>
                                    </p:set>
                                    <p:animEffect transition="in" filter="wheel(1)">
                                      <p:cBhvr>
                                        <p:cTn id="51" dur="1000"/>
                                        <p:tgtEl>
                                          <p:spTgt spid="145"/>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137"/>
                                        </p:tgtEl>
                                        <p:attrNameLst>
                                          <p:attrName>style.visibility</p:attrName>
                                        </p:attrNameLst>
                                      </p:cBhvr>
                                      <p:to>
                                        <p:strVal val="visible"/>
                                      </p:to>
                                    </p:set>
                                    <p:anim calcmode="lin" valueType="num">
                                      <p:cBhvr>
                                        <p:cTn id="55" dur="500" fill="hold"/>
                                        <p:tgtEl>
                                          <p:spTgt spid="137"/>
                                        </p:tgtEl>
                                        <p:attrNameLst>
                                          <p:attrName>ppt_w</p:attrName>
                                        </p:attrNameLst>
                                      </p:cBhvr>
                                      <p:tavLst>
                                        <p:tav tm="0">
                                          <p:val>
                                            <p:strVal val="2/3*#ppt_w"/>
                                          </p:val>
                                        </p:tav>
                                        <p:tav tm="100000">
                                          <p:val>
                                            <p:strVal val="#ppt_w"/>
                                          </p:val>
                                        </p:tav>
                                      </p:tavLst>
                                    </p:anim>
                                    <p:anim calcmode="lin" valueType="num">
                                      <p:cBhvr>
                                        <p:cTn id="56" dur="500" fill="hold"/>
                                        <p:tgtEl>
                                          <p:spTgt spid="137"/>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146"/>
                                        </p:tgtEl>
                                        <p:attrNameLst>
                                          <p:attrName>style.visibility</p:attrName>
                                        </p:attrNameLst>
                                      </p:cBhvr>
                                      <p:to>
                                        <p:strVal val="visible"/>
                                      </p:to>
                                    </p:set>
                                    <p:animEffect transition="in" filter="wheel(1)">
                                      <p:cBhvr>
                                        <p:cTn id="59" dur="1000"/>
                                        <p:tgtEl>
                                          <p:spTgt spid="146"/>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159"/>
                                        </p:tgtEl>
                                        <p:attrNameLst>
                                          <p:attrName>style.visibility</p:attrName>
                                        </p:attrNameLst>
                                      </p:cBhvr>
                                      <p:to>
                                        <p:strVal val="visible"/>
                                      </p:to>
                                    </p:set>
                                    <p:animEffect transition="in" filter="randombar(horizontal)">
                                      <p:cBhvr>
                                        <p:cTn id="63" dur="500"/>
                                        <p:tgtEl>
                                          <p:spTgt spid="159"/>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160"/>
                                        </p:tgtEl>
                                        <p:attrNameLst>
                                          <p:attrName>style.visibility</p:attrName>
                                        </p:attrNameLst>
                                      </p:cBhvr>
                                      <p:to>
                                        <p:strVal val="visible"/>
                                      </p:to>
                                    </p:set>
                                    <p:animEffect transition="in" filter="randombar(horizontal)">
                                      <p:cBhvr>
                                        <p:cTn id="67" dur="500"/>
                                        <p:tgtEl>
                                          <p:spTgt spid="160"/>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161"/>
                                        </p:tgtEl>
                                        <p:attrNameLst>
                                          <p:attrName>style.visibility</p:attrName>
                                        </p:attrNameLst>
                                      </p:cBhvr>
                                      <p:to>
                                        <p:strVal val="visible"/>
                                      </p:to>
                                    </p:set>
                                    <p:animEffect transition="in" filter="randombar(horizontal)">
                                      <p:cBhvr>
                                        <p:cTn id="71" dur="500"/>
                                        <p:tgtEl>
                                          <p:spTgt spid="161"/>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randombar(horizontal)">
                                      <p:cBhvr>
                                        <p:cTn id="75" dur="500"/>
                                        <p:tgtEl>
                                          <p:spTgt spid="162"/>
                                        </p:tgtEl>
                                      </p:cBhvr>
                                    </p:animEffect>
                                  </p:childTnLst>
                                </p:cTn>
                              </p:par>
                              <p:par>
                                <p:cTn id="76" presetID="22" presetClass="entr" presetSubtype="8" fill="hold" grpId="0" nodeType="withEffect">
                                  <p:stCondLst>
                                    <p:cond delay="25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1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5" grpId="0" animBg="1"/>
      <p:bldP spid="146" grpId="0" animBg="1"/>
      <p:bldP spid="159" grpId="0"/>
      <p:bldP spid="160" grpId="0"/>
      <p:bldP spid="161" grpId="0"/>
      <p:bldP spid="16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0609907" y="2988543"/>
            <a:ext cx="679649" cy="408513"/>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82%</a:t>
            </a:r>
            <a:endParaRPr lang="zh-CN" altLang="en-US" spc="-114"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6" name="TextBox 55"/>
          <p:cNvSpPr txBox="1"/>
          <p:nvPr/>
        </p:nvSpPr>
        <p:spPr>
          <a:xfrm>
            <a:off x="9681213" y="3134991"/>
            <a:ext cx="679649" cy="408513"/>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73%</a:t>
            </a:r>
            <a:endParaRPr lang="zh-CN" altLang="en-US" spc="-114"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7" name="TextBox 56"/>
          <p:cNvSpPr txBox="1"/>
          <p:nvPr/>
        </p:nvSpPr>
        <p:spPr>
          <a:xfrm>
            <a:off x="8823957" y="3706495"/>
            <a:ext cx="679649" cy="408513"/>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56%</a:t>
            </a:r>
            <a:endParaRPr lang="zh-CN" altLang="en-US" spc="-114"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8" name="TextBox 57"/>
          <p:cNvSpPr txBox="1"/>
          <p:nvPr/>
        </p:nvSpPr>
        <p:spPr>
          <a:xfrm>
            <a:off x="8072870" y="4186446"/>
            <a:ext cx="679649" cy="408513"/>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32%</a:t>
            </a:r>
            <a:endParaRPr lang="zh-CN" altLang="en-US" spc="-114"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59" name="组合 58"/>
          <p:cNvGrpSpPr/>
          <p:nvPr/>
        </p:nvGrpSpPr>
        <p:grpSpPr>
          <a:xfrm rot="5400000" flipH="1">
            <a:off x="8456603" y="3088152"/>
            <a:ext cx="2266163" cy="2922122"/>
            <a:chOff x="8155995" y="3063800"/>
            <a:chExt cx="4110065" cy="2647126"/>
          </a:xfrm>
          <a:effectLst>
            <a:outerShdw blurRad="114300" dist="88900" algn="l" rotWithShape="0">
              <a:prstClr val="black">
                <a:alpha val="22000"/>
              </a:prstClr>
            </a:outerShdw>
          </a:effectLst>
        </p:grpSpPr>
        <p:sp>
          <p:nvSpPr>
            <p:cNvPr id="60" name="矩形 59"/>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1" name="矩形 60"/>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2" name="矩形 61"/>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3" name="矩形 62"/>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4" name="矩形 63"/>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5" name="矩形 64"/>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6" name="矩形 65"/>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7" name="矩形 66"/>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8" name="组合 67"/>
          <p:cNvGrpSpPr/>
          <p:nvPr/>
        </p:nvGrpSpPr>
        <p:grpSpPr>
          <a:xfrm>
            <a:off x="1778282" y="2114744"/>
            <a:ext cx="1902138" cy="1660387"/>
            <a:chOff x="1397291" y="3132277"/>
            <a:chExt cx="1948823" cy="1702026"/>
          </a:xfrm>
        </p:grpSpPr>
        <p:grpSp>
          <p:nvGrpSpPr>
            <p:cNvPr id="69" name="组合 53"/>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7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0"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1" name="TextBox 70"/>
            <p:cNvSpPr txBox="1"/>
            <p:nvPr/>
          </p:nvSpPr>
          <p:spPr>
            <a:xfrm>
              <a:off x="1907194" y="3791887"/>
              <a:ext cx="1185538" cy="410144"/>
            </a:xfrm>
            <a:prstGeom prst="rect">
              <a:avLst/>
            </a:prstGeom>
            <a:noFill/>
          </p:spPr>
          <p:txBody>
            <a:bodyPr wrap="square" rtlCol="0">
              <a:spAutoFit/>
            </a:bodyPr>
            <a:lstStyle/>
            <a:p>
              <a:r>
                <a:rPr lang="zh-CN" altLang="en-US" sz="20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第一月</a:t>
              </a:r>
            </a:p>
          </p:txBody>
        </p:sp>
      </p:grpSp>
      <p:grpSp>
        <p:nvGrpSpPr>
          <p:cNvPr id="74" name="组合 73"/>
          <p:cNvGrpSpPr/>
          <p:nvPr/>
        </p:nvGrpSpPr>
        <p:grpSpPr>
          <a:xfrm>
            <a:off x="3323091" y="2969088"/>
            <a:ext cx="1902138" cy="1660387"/>
            <a:chOff x="2893203" y="3983290"/>
            <a:chExt cx="1948823" cy="1702026"/>
          </a:xfrm>
        </p:grpSpPr>
        <p:grpSp>
          <p:nvGrpSpPr>
            <p:cNvPr id="75" name="组合 59"/>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7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6"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7" name="TextBox 76"/>
            <p:cNvSpPr txBox="1"/>
            <p:nvPr/>
          </p:nvSpPr>
          <p:spPr>
            <a:xfrm>
              <a:off x="3391208" y="4568805"/>
              <a:ext cx="1185538" cy="410144"/>
            </a:xfrm>
            <a:prstGeom prst="rect">
              <a:avLst/>
            </a:prstGeom>
            <a:noFill/>
          </p:spPr>
          <p:txBody>
            <a:bodyPr wrap="square" rtlCol="0">
              <a:spAutoFit/>
            </a:bodyPr>
            <a:lstStyle/>
            <a:p>
              <a:r>
                <a:rPr lang="zh-CN" altLang="en-US" sz="20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第二月</a:t>
              </a:r>
            </a:p>
          </p:txBody>
        </p:sp>
      </p:grpSp>
      <p:grpSp>
        <p:nvGrpSpPr>
          <p:cNvPr id="80" name="组合 79"/>
          <p:cNvGrpSpPr/>
          <p:nvPr/>
        </p:nvGrpSpPr>
        <p:grpSpPr>
          <a:xfrm>
            <a:off x="4823428" y="2043306"/>
            <a:ext cx="1902138" cy="1660387"/>
            <a:chOff x="4381974" y="3118200"/>
            <a:chExt cx="1948823" cy="1702026"/>
          </a:xfrm>
        </p:grpSpPr>
        <p:grpSp>
          <p:nvGrpSpPr>
            <p:cNvPr id="81" name="组合 65"/>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8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82"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3" name="TextBox 82"/>
            <p:cNvSpPr txBox="1"/>
            <p:nvPr/>
          </p:nvSpPr>
          <p:spPr>
            <a:xfrm>
              <a:off x="4891878" y="3730069"/>
              <a:ext cx="1185538" cy="410144"/>
            </a:xfrm>
            <a:prstGeom prst="rect">
              <a:avLst/>
            </a:prstGeom>
            <a:noFill/>
          </p:spPr>
          <p:txBody>
            <a:bodyPr wrap="square" rtlCol="0">
              <a:spAutoFit/>
            </a:bodyPr>
            <a:lstStyle/>
            <a:p>
              <a:r>
                <a:rPr lang="zh-CN" altLang="en-US" sz="20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第三月</a:t>
              </a:r>
            </a:p>
          </p:txBody>
        </p:sp>
      </p:grpSp>
      <p:grpSp>
        <p:nvGrpSpPr>
          <p:cNvPr id="86" name="组合 85"/>
          <p:cNvGrpSpPr/>
          <p:nvPr/>
        </p:nvGrpSpPr>
        <p:grpSpPr>
          <a:xfrm>
            <a:off x="4609114" y="4186446"/>
            <a:ext cx="1902138" cy="1660387"/>
            <a:chOff x="4376494" y="4851074"/>
            <a:chExt cx="1948823" cy="1702026"/>
          </a:xfrm>
        </p:grpSpPr>
        <p:grpSp>
          <p:nvGrpSpPr>
            <p:cNvPr id="87" name="组合 71"/>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9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88"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9" name="TextBox 88"/>
            <p:cNvSpPr txBox="1"/>
            <p:nvPr/>
          </p:nvSpPr>
          <p:spPr>
            <a:xfrm>
              <a:off x="4886398" y="5462945"/>
              <a:ext cx="1185538" cy="410144"/>
            </a:xfrm>
            <a:prstGeom prst="rect">
              <a:avLst/>
            </a:prstGeom>
            <a:noFill/>
          </p:spPr>
          <p:txBody>
            <a:bodyPr wrap="square" rtlCol="0">
              <a:spAutoFit/>
            </a:bodyPr>
            <a:lstStyle/>
            <a:p>
              <a:r>
                <a:rPr lang="zh-CN" altLang="en-US" sz="20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第四月</a:t>
              </a:r>
            </a:p>
          </p:txBody>
        </p:sp>
      </p:grpSp>
      <p:grpSp>
        <p:nvGrpSpPr>
          <p:cNvPr id="92" name="组合 91"/>
          <p:cNvGrpSpPr/>
          <p:nvPr/>
        </p:nvGrpSpPr>
        <p:grpSpPr>
          <a:xfrm>
            <a:off x="7030308" y="2829124"/>
            <a:ext cx="4947518" cy="2848752"/>
            <a:chOff x="7041153" y="3140803"/>
            <a:chExt cx="5470223" cy="3151364"/>
          </a:xfrm>
        </p:grpSpPr>
        <p:cxnSp>
          <p:nvCxnSpPr>
            <p:cNvPr id="93" name="直接箭头连接符 92"/>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041153" y="3398595"/>
              <a:ext cx="997887" cy="306412"/>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第四月</a:t>
              </a:r>
            </a:p>
          </p:txBody>
        </p:sp>
        <p:sp>
          <p:nvSpPr>
            <p:cNvPr id="97" name="TextBox 96"/>
            <p:cNvSpPr txBox="1"/>
            <p:nvPr/>
          </p:nvSpPr>
          <p:spPr>
            <a:xfrm>
              <a:off x="7041153" y="4232256"/>
              <a:ext cx="997887" cy="306412"/>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第三月</a:t>
              </a:r>
            </a:p>
          </p:txBody>
        </p:sp>
        <p:sp>
          <p:nvSpPr>
            <p:cNvPr id="98" name="TextBox 97"/>
            <p:cNvSpPr txBox="1"/>
            <p:nvPr/>
          </p:nvSpPr>
          <p:spPr>
            <a:xfrm>
              <a:off x="7041153" y="5004668"/>
              <a:ext cx="997887" cy="306412"/>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第二月</a:t>
              </a:r>
            </a:p>
          </p:txBody>
        </p:sp>
        <p:sp>
          <p:nvSpPr>
            <p:cNvPr id="99" name="TextBox 98"/>
            <p:cNvSpPr txBox="1"/>
            <p:nvPr/>
          </p:nvSpPr>
          <p:spPr>
            <a:xfrm>
              <a:off x="7041153" y="5677402"/>
              <a:ext cx="997887" cy="306412"/>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第一月</a:t>
              </a:r>
            </a:p>
          </p:txBody>
        </p:sp>
      </p:grpSp>
      <p:grpSp>
        <p:nvGrpSpPr>
          <p:cNvPr id="100" name="组合 99"/>
          <p:cNvGrpSpPr/>
          <p:nvPr/>
        </p:nvGrpSpPr>
        <p:grpSpPr>
          <a:xfrm>
            <a:off x="1423817" y="4629475"/>
            <a:ext cx="3189700" cy="1272501"/>
            <a:chOff x="6084168" y="1274557"/>
            <a:chExt cx="2317853" cy="898772"/>
          </a:xfrm>
        </p:grpSpPr>
        <p:sp>
          <p:nvSpPr>
            <p:cNvPr id="101" name="TextBox 100"/>
            <p:cNvSpPr txBox="1"/>
            <p:nvPr/>
          </p:nvSpPr>
          <p:spPr>
            <a:xfrm>
              <a:off x="6084168" y="1514664"/>
              <a:ext cx="2317853" cy="658665"/>
            </a:xfrm>
            <a:prstGeom prst="rect">
              <a:avLst/>
            </a:prstGeom>
            <a:noFill/>
          </p:spPr>
          <p:txBody>
            <a:bodyPr wrap="square" lIns="91431" tIns="45715" rIns="91431" bIns="45715" rtlCol="0">
              <a:spAutoFit/>
            </a:bodyPr>
            <a:lstStyle/>
            <a:p>
              <a:pPr>
                <a:lnSpc>
                  <a:spcPct val="130000"/>
                </a:lnSpc>
              </a:pP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您的内容打在这里，或者通过您的内容打在这里，或者您的内容打在这里，或者您的内容打在这里，</a:t>
              </a:r>
            </a:p>
          </p:txBody>
        </p:sp>
        <p:sp>
          <p:nvSpPr>
            <p:cNvPr id="102" name="TextBox 101"/>
            <p:cNvSpPr txBox="1"/>
            <p:nvPr/>
          </p:nvSpPr>
          <p:spPr>
            <a:xfrm>
              <a:off x="6109640" y="1274557"/>
              <a:ext cx="1008112" cy="228253"/>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添加标题</a:t>
              </a:r>
            </a:p>
          </p:txBody>
        </p:sp>
      </p:grpSp>
      <p:sp>
        <p:nvSpPr>
          <p:cNvPr id="103"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104" name="文本框 103"/>
          <p:cNvSpPr txBox="1"/>
          <p:nvPr/>
        </p:nvSpPr>
        <p:spPr>
          <a:xfrm>
            <a:off x="614139" y="319271"/>
            <a:ext cx="494046"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2</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500" fill="hold"/>
                                        <p:tgtEl>
                                          <p:spTgt spid="68"/>
                                        </p:tgtEl>
                                        <p:attrNameLst>
                                          <p:attrName>ppt_x</p:attrName>
                                        </p:attrNameLst>
                                      </p:cBhvr>
                                      <p:tavLst>
                                        <p:tav tm="0">
                                          <p:val>
                                            <p:strVal val="0-#ppt_w/2"/>
                                          </p:val>
                                        </p:tav>
                                        <p:tav tm="100000">
                                          <p:val>
                                            <p:strVal val="#ppt_x"/>
                                          </p:val>
                                        </p:tav>
                                      </p:tavLst>
                                    </p:anim>
                                    <p:anim calcmode="lin" valueType="num">
                                      <p:cBhvr additive="base">
                                        <p:cTn id="8" dur="1500" fill="hold"/>
                                        <p:tgtEl>
                                          <p:spTgt spid="68"/>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500" fill="hold"/>
                                        <p:tgtEl>
                                          <p:spTgt spid="74"/>
                                        </p:tgtEl>
                                        <p:attrNameLst>
                                          <p:attrName>ppt_x</p:attrName>
                                        </p:attrNameLst>
                                      </p:cBhvr>
                                      <p:tavLst>
                                        <p:tav tm="0">
                                          <p:val>
                                            <p:strVal val="0-#ppt_w/2"/>
                                          </p:val>
                                        </p:tav>
                                        <p:tav tm="100000">
                                          <p:val>
                                            <p:strVal val="#ppt_x"/>
                                          </p:val>
                                        </p:tav>
                                      </p:tavLst>
                                    </p:anim>
                                    <p:anim calcmode="lin" valueType="num">
                                      <p:cBhvr additive="base">
                                        <p:cTn id="12" dur="1500" fill="hold"/>
                                        <p:tgtEl>
                                          <p:spTgt spid="74"/>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500" fill="hold"/>
                                        <p:tgtEl>
                                          <p:spTgt spid="80"/>
                                        </p:tgtEl>
                                        <p:attrNameLst>
                                          <p:attrName>ppt_x</p:attrName>
                                        </p:attrNameLst>
                                      </p:cBhvr>
                                      <p:tavLst>
                                        <p:tav tm="0">
                                          <p:val>
                                            <p:strVal val="1+#ppt_w/2"/>
                                          </p:val>
                                        </p:tav>
                                        <p:tav tm="100000">
                                          <p:val>
                                            <p:strVal val="#ppt_x"/>
                                          </p:val>
                                        </p:tav>
                                      </p:tavLst>
                                    </p:anim>
                                    <p:anim calcmode="lin" valueType="num">
                                      <p:cBhvr additive="base">
                                        <p:cTn id="16" dur="1500" fill="hold"/>
                                        <p:tgtEl>
                                          <p:spTgt spid="80"/>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1500" fill="hold"/>
                                        <p:tgtEl>
                                          <p:spTgt spid="86"/>
                                        </p:tgtEl>
                                        <p:attrNameLst>
                                          <p:attrName>ppt_x</p:attrName>
                                        </p:attrNameLst>
                                      </p:cBhvr>
                                      <p:tavLst>
                                        <p:tav tm="0">
                                          <p:val>
                                            <p:strVal val="1+#ppt_w/2"/>
                                          </p:val>
                                        </p:tav>
                                        <p:tav tm="100000">
                                          <p:val>
                                            <p:strVal val="#ppt_x"/>
                                          </p:val>
                                        </p:tav>
                                      </p:tavLst>
                                    </p:anim>
                                    <p:anim calcmode="lin" valueType="num">
                                      <p:cBhvr additive="base">
                                        <p:cTn id="20" dur="1500" fill="hold"/>
                                        <p:tgtEl>
                                          <p:spTgt spid="86"/>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fade">
                                      <p:cBhvr>
                                        <p:cTn id="24" dur="1000"/>
                                        <p:tgtEl>
                                          <p:spTgt spid="100"/>
                                        </p:tgtEl>
                                      </p:cBhvr>
                                    </p:animEffect>
                                    <p:anim calcmode="lin" valueType="num">
                                      <p:cBhvr>
                                        <p:cTn id="25" dur="1000" fill="hold"/>
                                        <p:tgtEl>
                                          <p:spTgt spid="100"/>
                                        </p:tgtEl>
                                        <p:attrNameLst>
                                          <p:attrName>ppt_x</p:attrName>
                                        </p:attrNameLst>
                                      </p:cBhvr>
                                      <p:tavLst>
                                        <p:tav tm="0">
                                          <p:val>
                                            <p:strVal val="#ppt_x"/>
                                          </p:val>
                                        </p:tav>
                                        <p:tav tm="100000">
                                          <p:val>
                                            <p:strVal val="#ppt_x"/>
                                          </p:val>
                                        </p:tav>
                                      </p:tavLst>
                                    </p:anim>
                                    <p:anim calcmode="lin" valueType="num">
                                      <p:cBhvr>
                                        <p:cTn id="26" dur="1000" fill="hold"/>
                                        <p:tgtEl>
                                          <p:spTgt spid="100"/>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wipe(left)">
                                      <p:cBhvr>
                                        <p:cTn id="30" dur="500"/>
                                        <p:tgtEl>
                                          <p:spTgt spid="92"/>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down)">
                                      <p:cBhvr>
                                        <p:cTn id="34" dur="500"/>
                                        <p:tgtEl>
                                          <p:spTgt spid="59"/>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200"/>
                                        <p:tgtEl>
                                          <p:spTgt spid="58"/>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200"/>
                                        <p:tgtEl>
                                          <p:spTgt spid="57"/>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200"/>
                                        <p:tgtEl>
                                          <p:spTgt spid="56"/>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200"/>
                                        <p:tgtEl>
                                          <p:spTgt spid="55"/>
                                        </p:tgtEl>
                                      </p:cBhvr>
                                    </p:animEffect>
                                  </p:childTnLst>
                                </p:cTn>
                              </p:par>
                              <p:par>
                                <p:cTn id="51" presetID="22" presetClass="entr" presetSubtype="8" fill="hold" grpId="0" nodeType="withEffect">
                                  <p:stCondLst>
                                    <p:cond delay="250"/>
                                  </p:stCondLst>
                                  <p:childTnLst>
                                    <p:set>
                                      <p:cBhvr>
                                        <p:cTn id="52" dur="1" fill="hold">
                                          <p:stCondLst>
                                            <p:cond delay="0"/>
                                          </p:stCondLst>
                                        </p:cTn>
                                        <p:tgtEl>
                                          <p:spTgt spid="103"/>
                                        </p:tgtEl>
                                        <p:attrNameLst>
                                          <p:attrName>style.visibility</p:attrName>
                                        </p:attrNameLst>
                                      </p:cBhvr>
                                      <p:to>
                                        <p:strVal val="visible"/>
                                      </p:to>
                                    </p:set>
                                    <p:animEffect transition="in" filter="wipe(left)">
                                      <p:cBhvr>
                                        <p:cTn id="53" dur="1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10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960835" y="-20191"/>
            <a:ext cx="2592288" cy="5386090"/>
          </a:xfrm>
          <a:prstGeom prst="rect">
            <a:avLst/>
          </a:prstGeom>
          <a:noFill/>
        </p:spPr>
        <p:txBody>
          <a:bodyPr wrap="square" rtlCol="0">
            <a:spAutoFit/>
          </a:bodyPr>
          <a:lstStyle/>
          <a:p>
            <a:r>
              <a:rPr lang="en-US" altLang="zh-CN" sz="34400" dirty="0">
                <a:ln>
                  <a:gradFill>
                    <a:gsLst>
                      <a:gs pos="100000">
                        <a:schemeClr val="accent1">
                          <a:lumMod val="5000"/>
                          <a:lumOff val="95000"/>
                        </a:schemeClr>
                      </a:gs>
                      <a:gs pos="0">
                        <a:srgbClr val="0070C0"/>
                      </a:gs>
                    </a:gsLst>
                    <a:lin ang="5400000" scaled="1"/>
                  </a:gradFill>
                </a:ln>
                <a:noFill/>
                <a:latin typeface="Impact" panose="020B0806030902050204" pitchFamily="34" charset="0"/>
              </a:rPr>
              <a:t>3</a:t>
            </a:r>
            <a:endParaRPr lang="zh-CN" altLang="en-US" sz="34400" dirty="0">
              <a:ln>
                <a:gradFill>
                  <a:gsLst>
                    <a:gs pos="100000">
                      <a:schemeClr val="accent1">
                        <a:lumMod val="5000"/>
                        <a:lumOff val="95000"/>
                      </a:schemeClr>
                    </a:gs>
                    <a:gs pos="0">
                      <a:srgbClr val="0070C0"/>
                    </a:gs>
                  </a:gsLst>
                  <a:lin ang="5400000" scaled="1"/>
                </a:gradFill>
              </a:ln>
              <a:noFill/>
              <a:latin typeface="Impact" panose="020B0806030902050204" pitchFamily="34" charset="0"/>
            </a:endParaRPr>
          </a:p>
        </p:txBody>
      </p:sp>
      <p:sp>
        <p:nvSpPr>
          <p:cNvPr id="34" name="任意多边形 33"/>
          <p:cNvSpPr/>
          <p:nvPr/>
        </p:nvSpPr>
        <p:spPr>
          <a:xfrm rot="19718103">
            <a:off x="-933230" y="1866095"/>
            <a:ext cx="13409292" cy="2020603"/>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gradFill>
            <a:gsLst>
              <a:gs pos="100000">
                <a:schemeClr val="accent1">
                  <a:lumMod val="5000"/>
                  <a:lumOff val="95000"/>
                  <a:alpha val="0"/>
                </a:schemeClr>
              </a:gs>
              <a:gs pos="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TextBox 29"/>
          <p:cNvSpPr txBox="1"/>
          <p:nvPr/>
        </p:nvSpPr>
        <p:spPr>
          <a:xfrm>
            <a:off x="6001395" y="3636615"/>
            <a:ext cx="6391493" cy="769441"/>
          </a:xfrm>
          <a:prstGeom prst="rect">
            <a:avLst/>
          </a:prstGeom>
          <a:noFill/>
        </p:spPr>
        <p:txBody>
          <a:bodyPr wrap="none" rtlCol="0">
            <a:spAutoFit/>
          </a:bodyPr>
          <a:lstStyle/>
          <a:p>
            <a:pPr algn="ctr"/>
            <a:r>
              <a:rPr lang="zh-CN" altLang="en-US" sz="4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6" name="矩形 5"/>
          <p:cNvSpPr/>
          <p:nvPr/>
        </p:nvSpPr>
        <p:spPr>
          <a:xfrm>
            <a:off x="6090022" y="4543102"/>
            <a:ext cx="6176069" cy="461665"/>
          </a:xfrm>
          <a:prstGeom prst="rect">
            <a:avLst/>
          </a:prstGeom>
        </p:spPr>
        <p:txBody>
          <a:bodyPr wrap="square">
            <a:spAutoFit/>
          </a:bodyPr>
          <a:lstStyle/>
          <a:p>
            <a:pPr algn="dist"/>
            <a:r>
              <a:rPr lang="zh-CN" altLang="en-US" sz="2400" i="1" dirty="0">
                <a:solidFill>
                  <a:schemeClr val="bg1">
                    <a:lumMod val="65000"/>
                  </a:schemeClr>
                </a:solidFill>
              </a:rPr>
              <a:t> ENTER YOUR CHAPTER TITLE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2149443" y="4780764"/>
            <a:ext cx="1785950" cy="161582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lumMod val="75000"/>
                    <a:lumOff val="25000"/>
                  </a:schemeClr>
                </a:solidFill>
                <a:latin typeface="Microsoft JhengHei UI" panose="020B0604030504040204" pitchFamily="34" charset="-120"/>
                <a:sym typeface="Microsoft JhengHei UI" panose="020B0604030504040204" pitchFamily="34" charset="-120"/>
              </a:rPr>
              <a:t>点击输入简要文字内容，文字内容需概括精炼，不用多余的文字修饰，言简意赅的说明分项内容</a:t>
            </a:r>
            <a:r>
              <a:rPr lang="en-US" altLang="zh-CN" sz="1400" dirty="0">
                <a:solidFill>
                  <a:schemeClr val="tx1">
                    <a:lumMod val="75000"/>
                    <a:lumOff val="25000"/>
                  </a:schemeClr>
                </a:solidFill>
                <a:latin typeface="Microsoft JhengHei UI" panose="020B0604030504040204" pitchFamily="34" charset="-120"/>
                <a:sym typeface="Microsoft JhengHei UI" panose="020B0604030504040204" pitchFamily="34" charset="-120"/>
              </a:rPr>
              <a:t>……</a:t>
            </a:r>
          </a:p>
        </p:txBody>
      </p:sp>
      <p:sp>
        <p:nvSpPr>
          <p:cNvPr id="76" name="燕尾形箭头 75"/>
          <p:cNvSpPr/>
          <p:nvPr/>
        </p:nvSpPr>
        <p:spPr>
          <a:xfrm>
            <a:off x="717958" y="3670705"/>
            <a:ext cx="11943942" cy="252802"/>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a:defRPr/>
            </a:pPr>
            <a:endParaRPr lang="zh-CN" altLang="en-US" sz="2490">
              <a:latin typeface="Microsoft JhengHei UI" panose="020B0604030504040204" pitchFamily="34" charset="-120"/>
              <a:ea typeface="微软雅黑" panose="020B0503020204020204" pitchFamily="34" charset="-122"/>
              <a:cs typeface="Arial" panose="020B0604020202020204" pitchFamily="34" charset="0"/>
              <a:sym typeface="Microsoft JhengHei UI" panose="020B0604030504040204" pitchFamily="34" charset="-120"/>
            </a:endParaRPr>
          </a:p>
        </p:txBody>
      </p:sp>
      <p:grpSp>
        <p:nvGrpSpPr>
          <p:cNvPr id="77" name="组合 76"/>
          <p:cNvGrpSpPr/>
          <p:nvPr/>
        </p:nvGrpSpPr>
        <p:grpSpPr>
          <a:xfrm>
            <a:off x="2220882" y="2878618"/>
            <a:ext cx="1697385" cy="1697385"/>
            <a:chOff x="1278794" y="3334906"/>
            <a:chExt cx="914014" cy="914014"/>
          </a:xfrm>
        </p:grpSpPr>
        <p:grpSp>
          <p:nvGrpSpPr>
            <p:cNvPr id="78" name="组合 3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1" name="椭圆 8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9" name="TextBox 78"/>
            <p:cNvSpPr txBox="1"/>
            <p:nvPr/>
          </p:nvSpPr>
          <p:spPr>
            <a:xfrm>
              <a:off x="1477940" y="3742514"/>
              <a:ext cx="513771" cy="174019"/>
            </a:xfrm>
            <a:prstGeom prst="rect">
              <a:avLst/>
            </a:prstGeom>
            <a:noFill/>
          </p:spPr>
          <p:txBody>
            <a:bodyPr wrap="none" rtlCol="0">
              <a:spAutoFit/>
            </a:bodyPr>
            <a:lstStyle/>
            <a:p>
              <a:pPr algn="ctr"/>
              <a:r>
                <a:rPr lang="zh-CN" altLang="en-US" sz="1500" b="1" dirty="0">
                  <a:solidFill>
                    <a:srgbClr val="002060"/>
                  </a:solidFill>
                  <a:latin typeface="Microsoft JhengHei UI" panose="020B0604030504040204" pitchFamily="34" charset="-120"/>
                  <a:ea typeface="微软雅黑" panose="020B0503020204020204" pitchFamily="34" charset="-122"/>
                  <a:sym typeface="Microsoft JhengHei UI" panose="020B0604030504040204" pitchFamily="34" charset="-120"/>
                </a:rPr>
                <a:t>第一阶段</a:t>
              </a:r>
            </a:p>
          </p:txBody>
        </p:sp>
      </p:grpSp>
      <p:grpSp>
        <p:nvGrpSpPr>
          <p:cNvPr id="82" name="组合 81"/>
          <p:cNvGrpSpPr/>
          <p:nvPr/>
        </p:nvGrpSpPr>
        <p:grpSpPr>
          <a:xfrm>
            <a:off x="4881215" y="2882328"/>
            <a:ext cx="1697385" cy="1697385"/>
            <a:chOff x="1278794" y="3334906"/>
            <a:chExt cx="914014" cy="914014"/>
          </a:xfrm>
        </p:grpSpPr>
        <p:grpSp>
          <p:nvGrpSpPr>
            <p:cNvPr id="83" name="组合 3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6" name="椭圆 8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84" name="TextBox 83"/>
            <p:cNvSpPr txBox="1"/>
            <p:nvPr/>
          </p:nvSpPr>
          <p:spPr>
            <a:xfrm>
              <a:off x="1477940" y="3740516"/>
              <a:ext cx="513771" cy="174019"/>
            </a:xfrm>
            <a:prstGeom prst="rect">
              <a:avLst/>
            </a:prstGeom>
            <a:noFill/>
          </p:spPr>
          <p:txBody>
            <a:bodyPr wrap="none" rtlCol="0">
              <a:spAutoFit/>
            </a:bodyPr>
            <a:lstStyle/>
            <a:p>
              <a:pPr algn="ctr"/>
              <a:r>
                <a:rPr lang="zh-CN" altLang="en-US" sz="1500" b="1" dirty="0">
                  <a:solidFill>
                    <a:schemeClr val="tx2">
                      <a:lumMod val="7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第二阶段</a:t>
              </a:r>
            </a:p>
          </p:txBody>
        </p:sp>
      </p:grpSp>
      <p:grpSp>
        <p:nvGrpSpPr>
          <p:cNvPr id="87" name="组合 86"/>
          <p:cNvGrpSpPr/>
          <p:nvPr/>
        </p:nvGrpSpPr>
        <p:grpSpPr>
          <a:xfrm>
            <a:off x="7238669" y="2878618"/>
            <a:ext cx="1697385" cy="1697385"/>
            <a:chOff x="1278794" y="3334906"/>
            <a:chExt cx="914014" cy="914014"/>
          </a:xfrm>
        </p:grpSpPr>
        <p:grpSp>
          <p:nvGrpSpPr>
            <p:cNvPr id="88" name="组合 4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1" name="椭圆 9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89" name="TextBox 88"/>
            <p:cNvSpPr txBox="1"/>
            <p:nvPr/>
          </p:nvSpPr>
          <p:spPr>
            <a:xfrm>
              <a:off x="1477940" y="3742514"/>
              <a:ext cx="513771" cy="174019"/>
            </a:xfrm>
            <a:prstGeom prst="rect">
              <a:avLst/>
            </a:prstGeom>
            <a:noFill/>
          </p:spPr>
          <p:txBody>
            <a:bodyPr wrap="none" rtlCol="0">
              <a:spAutoFit/>
            </a:bodyPr>
            <a:lstStyle/>
            <a:p>
              <a:pPr algn="ctr"/>
              <a:r>
                <a:rPr lang="zh-CN" altLang="en-US" sz="1500" b="1" dirty="0">
                  <a:solidFill>
                    <a:schemeClr val="tx2">
                      <a:lumMod val="7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第三阶段</a:t>
              </a:r>
            </a:p>
          </p:txBody>
        </p:sp>
      </p:grpSp>
      <p:grpSp>
        <p:nvGrpSpPr>
          <p:cNvPr id="92" name="组合 91"/>
          <p:cNvGrpSpPr/>
          <p:nvPr/>
        </p:nvGrpSpPr>
        <p:grpSpPr>
          <a:xfrm>
            <a:off x="9596123" y="2885493"/>
            <a:ext cx="1697385" cy="1697385"/>
            <a:chOff x="1278794" y="3334906"/>
            <a:chExt cx="914014" cy="914014"/>
          </a:xfrm>
        </p:grpSpPr>
        <p:grpSp>
          <p:nvGrpSpPr>
            <p:cNvPr id="93" name="组合 4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6" name="椭圆 9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94" name="TextBox 93"/>
            <p:cNvSpPr txBox="1"/>
            <p:nvPr/>
          </p:nvSpPr>
          <p:spPr>
            <a:xfrm>
              <a:off x="1477940" y="3738812"/>
              <a:ext cx="513771" cy="174019"/>
            </a:xfrm>
            <a:prstGeom prst="rect">
              <a:avLst/>
            </a:prstGeom>
            <a:noFill/>
          </p:spPr>
          <p:txBody>
            <a:bodyPr wrap="none" rtlCol="0">
              <a:spAutoFit/>
            </a:bodyPr>
            <a:lstStyle/>
            <a:p>
              <a:pPr algn="ctr"/>
              <a:r>
                <a:rPr lang="zh-CN" altLang="en-US" sz="1500" b="1" dirty="0">
                  <a:solidFill>
                    <a:schemeClr val="tx2">
                      <a:lumMod val="7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第四阶段</a:t>
              </a:r>
            </a:p>
          </p:txBody>
        </p:sp>
      </p:grpSp>
      <p:sp>
        <p:nvSpPr>
          <p:cNvPr id="97" name="椭圆 96"/>
          <p:cNvSpPr/>
          <p:nvPr/>
        </p:nvSpPr>
        <p:spPr>
          <a:xfrm>
            <a:off x="2363757" y="2734601"/>
            <a:ext cx="645364" cy="645364"/>
          </a:xfrm>
          <a:prstGeom prst="ellipse">
            <a:avLst/>
          </a:prstGeom>
          <a:solidFill>
            <a:schemeClr val="tx2">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8" name="椭圆 97"/>
          <p:cNvSpPr/>
          <p:nvPr/>
        </p:nvSpPr>
        <p:spPr>
          <a:xfrm>
            <a:off x="4918260" y="2734601"/>
            <a:ext cx="645364" cy="645364"/>
          </a:xfrm>
          <a:prstGeom prst="ellipse">
            <a:avLst/>
          </a:prstGeom>
          <a:solidFill>
            <a:schemeClr val="tx2">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9" name="椭圆 98"/>
          <p:cNvSpPr/>
          <p:nvPr/>
        </p:nvSpPr>
        <p:spPr>
          <a:xfrm>
            <a:off x="7310676" y="2741146"/>
            <a:ext cx="645364" cy="645364"/>
          </a:xfrm>
          <a:prstGeom prst="ellipse">
            <a:avLst/>
          </a:prstGeom>
          <a:solidFill>
            <a:schemeClr val="tx2">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0" name="椭圆 99"/>
          <p:cNvSpPr/>
          <p:nvPr/>
        </p:nvSpPr>
        <p:spPr>
          <a:xfrm>
            <a:off x="9684169" y="2741146"/>
            <a:ext cx="645364" cy="645364"/>
          </a:xfrm>
          <a:prstGeom prst="ellipse">
            <a:avLst/>
          </a:prstGeom>
          <a:solidFill>
            <a:schemeClr val="tx2">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1" name="Freeform 34"/>
          <p:cNvSpPr>
            <a:spLocks noEditPoints="1"/>
          </p:cNvSpPr>
          <p:nvPr/>
        </p:nvSpPr>
        <p:spPr bwMode="auto">
          <a:xfrm>
            <a:off x="2540311" y="2885492"/>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2" name="Freeform 26"/>
          <p:cNvSpPr>
            <a:spLocks noEditPoints="1"/>
          </p:cNvSpPr>
          <p:nvPr/>
        </p:nvSpPr>
        <p:spPr bwMode="auto">
          <a:xfrm>
            <a:off x="5088048" y="2906242"/>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3" name="Freeform 35"/>
          <p:cNvSpPr>
            <a:spLocks noEditPoints="1"/>
          </p:cNvSpPr>
          <p:nvPr/>
        </p:nvSpPr>
        <p:spPr bwMode="auto">
          <a:xfrm>
            <a:off x="9872876" y="2922539"/>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4" name="Freeform 20"/>
          <p:cNvSpPr>
            <a:spLocks noEditPoints="1"/>
          </p:cNvSpPr>
          <p:nvPr/>
        </p:nvSpPr>
        <p:spPr bwMode="auto">
          <a:xfrm>
            <a:off x="7500150" y="2878617"/>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7" name="TextBox 46"/>
          <p:cNvSpPr txBox="1"/>
          <p:nvPr/>
        </p:nvSpPr>
        <p:spPr>
          <a:xfrm>
            <a:off x="4864087" y="4780764"/>
            <a:ext cx="1785950" cy="161582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lumMod val="75000"/>
                    <a:lumOff val="25000"/>
                  </a:schemeClr>
                </a:solidFill>
                <a:latin typeface="Microsoft JhengHei UI" panose="020B0604030504040204" pitchFamily="34" charset="-120"/>
                <a:sym typeface="Microsoft JhengHei UI" panose="020B0604030504040204" pitchFamily="34" charset="-120"/>
              </a:rPr>
              <a:t>点击输入简要文字内容，文字内容需概括精炼，不用多余的文字修饰，言简意赅的说明分项内容</a:t>
            </a:r>
            <a:r>
              <a:rPr lang="en-US" altLang="zh-CN" sz="1400" dirty="0">
                <a:solidFill>
                  <a:schemeClr val="tx1">
                    <a:lumMod val="75000"/>
                    <a:lumOff val="25000"/>
                  </a:schemeClr>
                </a:solidFill>
                <a:latin typeface="Microsoft JhengHei UI" panose="020B0604030504040204" pitchFamily="34" charset="-120"/>
                <a:sym typeface="Microsoft JhengHei UI" panose="020B0604030504040204" pitchFamily="34" charset="-120"/>
              </a:rPr>
              <a:t>……</a:t>
            </a:r>
          </a:p>
        </p:txBody>
      </p:sp>
      <p:sp>
        <p:nvSpPr>
          <p:cNvPr id="48" name="TextBox 47"/>
          <p:cNvSpPr txBox="1"/>
          <p:nvPr/>
        </p:nvSpPr>
        <p:spPr>
          <a:xfrm>
            <a:off x="7150103" y="4736573"/>
            <a:ext cx="1785950" cy="161582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lumMod val="75000"/>
                    <a:lumOff val="25000"/>
                  </a:schemeClr>
                </a:solidFill>
                <a:latin typeface="Microsoft JhengHei UI" panose="020B0604030504040204" pitchFamily="34" charset="-120"/>
                <a:sym typeface="Microsoft JhengHei UI" panose="020B0604030504040204" pitchFamily="34" charset="-120"/>
              </a:rPr>
              <a:t>点击输入简要文字内容，文字内容需概括精炼，不用多余的文字修饰，言简意赅的说明分项内容</a:t>
            </a:r>
            <a:r>
              <a:rPr lang="en-US" altLang="zh-CN" sz="1400" dirty="0">
                <a:solidFill>
                  <a:schemeClr val="tx1">
                    <a:lumMod val="75000"/>
                    <a:lumOff val="25000"/>
                  </a:schemeClr>
                </a:solidFill>
                <a:latin typeface="Microsoft JhengHei UI" panose="020B0604030504040204" pitchFamily="34" charset="-120"/>
                <a:sym typeface="Microsoft JhengHei UI" panose="020B0604030504040204" pitchFamily="34" charset="-120"/>
              </a:rPr>
              <a:t>……</a:t>
            </a:r>
          </a:p>
        </p:txBody>
      </p:sp>
      <p:sp>
        <p:nvSpPr>
          <p:cNvPr id="49" name="TextBox 48"/>
          <p:cNvSpPr txBox="1"/>
          <p:nvPr/>
        </p:nvSpPr>
        <p:spPr>
          <a:xfrm>
            <a:off x="9578995" y="4665135"/>
            <a:ext cx="1785950" cy="161582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lumMod val="75000"/>
                    <a:lumOff val="25000"/>
                  </a:schemeClr>
                </a:solidFill>
                <a:latin typeface="Microsoft JhengHei UI" panose="020B0604030504040204" pitchFamily="34" charset="-120"/>
                <a:sym typeface="Microsoft JhengHei UI" panose="020B0604030504040204" pitchFamily="34" charset="-120"/>
              </a:rPr>
              <a:t>点击输入简要文字内容，文字内容需概括精炼，不用多余的文字修饰，言简意赅的说明分项内容</a:t>
            </a:r>
            <a:r>
              <a:rPr lang="en-US" altLang="zh-CN" sz="1400" dirty="0">
                <a:solidFill>
                  <a:schemeClr val="tx1">
                    <a:lumMod val="75000"/>
                    <a:lumOff val="25000"/>
                  </a:schemeClr>
                </a:solidFill>
                <a:latin typeface="Microsoft JhengHei UI" panose="020B0604030504040204" pitchFamily="34" charset="-120"/>
                <a:sym typeface="Microsoft JhengHei UI" panose="020B0604030504040204" pitchFamily="34" charset="-120"/>
              </a:rPr>
              <a:t>……</a:t>
            </a:r>
          </a:p>
        </p:txBody>
      </p:sp>
      <p:sp>
        <p:nvSpPr>
          <p:cNvPr id="46"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50" name="文本框 49"/>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300" fill="hold"/>
                                        <p:tgtEl>
                                          <p:spTgt spid="77"/>
                                        </p:tgtEl>
                                        <p:attrNameLst>
                                          <p:attrName>ppt_x</p:attrName>
                                        </p:attrNameLst>
                                      </p:cBhvr>
                                      <p:tavLst>
                                        <p:tav tm="0">
                                          <p:val>
                                            <p:strVal val="#ppt_x"/>
                                          </p:val>
                                        </p:tav>
                                        <p:tav tm="100000">
                                          <p:val>
                                            <p:strVal val="#ppt_x"/>
                                          </p:val>
                                        </p:tav>
                                      </p:tavLst>
                                    </p:anim>
                                    <p:anim calcmode="lin" valueType="num">
                                      <p:cBhvr additive="base">
                                        <p:cTn id="8" dur="1300" fill="hold"/>
                                        <p:tgtEl>
                                          <p:spTgt spid="77"/>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stCondLst>
                                    <p:cond delay="10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300" fill="hold"/>
                                        <p:tgtEl>
                                          <p:spTgt spid="82"/>
                                        </p:tgtEl>
                                        <p:attrNameLst>
                                          <p:attrName>ppt_x</p:attrName>
                                        </p:attrNameLst>
                                      </p:cBhvr>
                                      <p:tavLst>
                                        <p:tav tm="0">
                                          <p:val>
                                            <p:strVal val="#ppt_x"/>
                                          </p:val>
                                        </p:tav>
                                        <p:tav tm="100000">
                                          <p:val>
                                            <p:strVal val="#ppt_x"/>
                                          </p:val>
                                        </p:tav>
                                      </p:tavLst>
                                    </p:anim>
                                    <p:anim calcmode="lin" valueType="num">
                                      <p:cBhvr additive="base">
                                        <p:cTn id="12" dur="1300" fill="hold"/>
                                        <p:tgtEl>
                                          <p:spTgt spid="82"/>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stCondLst>
                                    <p:cond delay="20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300" fill="hold"/>
                                        <p:tgtEl>
                                          <p:spTgt spid="87"/>
                                        </p:tgtEl>
                                        <p:attrNameLst>
                                          <p:attrName>ppt_x</p:attrName>
                                        </p:attrNameLst>
                                      </p:cBhvr>
                                      <p:tavLst>
                                        <p:tav tm="0">
                                          <p:val>
                                            <p:strVal val="#ppt_x"/>
                                          </p:val>
                                        </p:tav>
                                        <p:tav tm="100000">
                                          <p:val>
                                            <p:strVal val="#ppt_x"/>
                                          </p:val>
                                        </p:tav>
                                      </p:tavLst>
                                    </p:anim>
                                    <p:anim calcmode="lin" valueType="num">
                                      <p:cBhvr additive="base">
                                        <p:cTn id="16" dur="1300" fill="hold"/>
                                        <p:tgtEl>
                                          <p:spTgt spid="87"/>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stCondLst>
                                    <p:cond delay="30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1300" fill="hold"/>
                                        <p:tgtEl>
                                          <p:spTgt spid="92"/>
                                        </p:tgtEl>
                                        <p:attrNameLst>
                                          <p:attrName>ppt_x</p:attrName>
                                        </p:attrNameLst>
                                      </p:cBhvr>
                                      <p:tavLst>
                                        <p:tav tm="0">
                                          <p:val>
                                            <p:strVal val="#ppt_x"/>
                                          </p:val>
                                        </p:tav>
                                        <p:tav tm="100000">
                                          <p:val>
                                            <p:strVal val="#ppt_x"/>
                                          </p:val>
                                        </p:tav>
                                      </p:tavLst>
                                    </p:anim>
                                    <p:anim calcmode="lin" valueType="num">
                                      <p:cBhvr additive="base">
                                        <p:cTn id="20" dur="1300" fill="hold"/>
                                        <p:tgtEl>
                                          <p:spTgt spid="9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1300" fill="hold"/>
                                        <p:tgtEl>
                                          <p:spTgt spid="97"/>
                                        </p:tgtEl>
                                        <p:attrNameLst>
                                          <p:attrName>ppt_x</p:attrName>
                                        </p:attrNameLst>
                                      </p:cBhvr>
                                      <p:tavLst>
                                        <p:tav tm="0">
                                          <p:val>
                                            <p:strVal val="#ppt_x"/>
                                          </p:val>
                                        </p:tav>
                                        <p:tav tm="100000">
                                          <p:val>
                                            <p:strVal val="#ppt_x"/>
                                          </p:val>
                                        </p:tav>
                                      </p:tavLst>
                                    </p:anim>
                                    <p:anim calcmode="lin" valueType="num">
                                      <p:cBhvr additive="base">
                                        <p:cTn id="25" dur="1300" fill="hold"/>
                                        <p:tgtEl>
                                          <p:spTgt spid="97"/>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stCondLst>
                                    <p:cond delay="100"/>
                                  </p:stCondLst>
                                  <p:childTnLst>
                                    <p:set>
                                      <p:cBhvr>
                                        <p:cTn id="27" dur="1" fill="hold">
                                          <p:stCondLst>
                                            <p:cond delay="0"/>
                                          </p:stCondLst>
                                        </p:cTn>
                                        <p:tgtEl>
                                          <p:spTgt spid="98"/>
                                        </p:tgtEl>
                                        <p:attrNameLst>
                                          <p:attrName>style.visibility</p:attrName>
                                        </p:attrNameLst>
                                      </p:cBhvr>
                                      <p:to>
                                        <p:strVal val="visible"/>
                                      </p:to>
                                    </p:set>
                                    <p:anim calcmode="lin" valueType="num">
                                      <p:cBhvr additive="base">
                                        <p:cTn id="28" dur="1300" fill="hold"/>
                                        <p:tgtEl>
                                          <p:spTgt spid="98"/>
                                        </p:tgtEl>
                                        <p:attrNameLst>
                                          <p:attrName>ppt_x</p:attrName>
                                        </p:attrNameLst>
                                      </p:cBhvr>
                                      <p:tavLst>
                                        <p:tav tm="0">
                                          <p:val>
                                            <p:strVal val="#ppt_x"/>
                                          </p:val>
                                        </p:tav>
                                        <p:tav tm="100000">
                                          <p:val>
                                            <p:strVal val="#ppt_x"/>
                                          </p:val>
                                        </p:tav>
                                      </p:tavLst>
                                    </p:anim>
                                    <p:anim calcmode="lin" valueType="num">
                                      <p:cBhvr additive="base">
                                        <p:cTn id="29" dur="1300" fill="hold"/>
                                        <p:tgtEl>
                                          <p:spTgt spid="98"/>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stCondLst>
                                    <p:cond delay="200"/>
                                  </p:stCondLst>
                                  <p:childTnLst>
                                    <p:set>
                                      <p:cBhvr>
                                        <p:cTn id="31" dur="1" fill="hold">
                                          <p:stCondLst>
                                            <p:cond delay="0"/>
                                          </p:stCondLst>
                                        </p:cTn>
                                        <p:tgtEl>
                                          <p:spTgt spid="99"/>
                                        </p:tgtEl>
                                        <p:attrNameLst>
                                          <p:attrName>style.visibility</p:attrName>
                                        </p:attrNameLst>
                                      </p:cBhvr>
                                      <p:to>
                                        <p:strVal val="visible"/>
                                      </p:to>
                                    </p:set>
                                    <p:anim calcmode="lin" valueType="num">
                                      <p:cBhvr additive="base">
                                        <p:cTn id="32" dur="1300" fill="hold"/>
                                        <p:tgtEl>
                                          <p:spTgt spid="99"/>
                                        </p:tgtEl>
                                        <p:attrNameLst>
                                          <p:attrName>ppt_x</p:attrName>
                                        </p:attrNameLst>
                                      </p:cBhvr>
                                      <p:tavLst>
                                        <p:tav tm="0">
                                          <p:val>
                                            <p:strVal val="#ppt_x"/>
                                          </p:val>
                                        </p:tav>
                                        <p:tav tm="100000">
                                          <p:val>
                                            <p:strVal val="#ppt_x"/>
                                          </p:val>
                                        </p:tav>
                                      </p:tavLst>
                                    </p:anim>
                                    <p:anim calcmode="lin" valueType="num">
                                      <p:cBhvr additive="base">
                                        <p:cTn id="33" dur="1300" fill="hold"/>
                                        <p:tgtEl>
                                          <p:spTgt spid="99"/>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stCondLst>
                                    <p:cond delay="300"/>
                                  </p:stCondLst>
                                  <p:childTnLst>
                                    <p:set>
                                      <p:cBhvr>
                                        <p:cTn id="35" dur="1" fill="hold">
                                          <p:stCondLst>
                                            <p:cond delay="0"/>
                                          </p:stCondLst>
                                        </p:cTn>
                                        <p:tgtEl>
                                          <p:spTgt spid="100"/>
                                        </p:tgtEl>
                                        <p:attrNameLst>
                                          <p:attrName>style.visibility</p:attrName>
                                        </p:attrNameLst>
                                      </p:cBhvr>
                                      <p:to>
                                        <p:strVal val="visible"/>
                                      </p:to>
                                    </p:set>
                                    <p:anim calcmode="lin" valueType="num">
                                      <p:cBhvr additive="base">
                                        <p:cTn id="36" dur="1300" fill="hold"/>
                                        <p:tgtEl>
                                          <p:spTgt spid="100"/>
                                        </p:tgtEl>
                                        <p:attrNameLst>
                                          <p:attrName>ppt_x</p:attrName>
                                        </p:attrNameLst>
                                      </p:cBhvr>
                                      <p:tavLst>
                                        <p:tav tm="0">
                                          <p:val>
                                            <p:strVal val="#ppt_x"/>
                                          </p:val>
                                        </p:tav>
                                        <p:tav tm="100000">
                                          <p:val>
                                            <p:strVal val="#ppt_x"/>
                                          </p:val>
                                        </p:tav>
                                      </p:tavLst>
                                    </p:anim>
                                    <p:anim calcmode="lin" valueType="num">
                                      <p:cBhvr additive="base">
                                        <p:cTn id="37" dur="1300" fill="hold"/>
                                        <p:tgtEl>
                                          <p:spTgt spid="100"/>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101"/>
                                        </p:tgtEl>
                                        <p:attrNameLst>
                                          <p:attrName>style.visibility</p:attrName>
                                        </p:attrNameLst>
                                      </p:cBhvr>
                                      <p:to>
                                        <p:strVal val="visible"/>
                                      </p:to>
                                    </p:set>
                                    <p:anim calcmode="lin" valueType="num">
                                      <p:cBhvr>
                                        <p:cTn id="40" dur="500" fill="hold"/>
                                        <p:tgtEl>
                                          <p:spTgt spid="101"/>
                                        </p:tgtEl>
                                        <p:attrNameLst>
                                          <p:attrName>ppt_w</p:attrName>
                                        </p:attrNameLst>
                                      </p:cBhvr>
                                      <p:tavLst>
                                        <p:tav tm="0">
                                          <p:val>
                                            <p:fltVal val="0"/>
                                          </p:val>
                                        </p:tav>
                                        <p:tav tm="100000">
                                          <p:val>
                                            <p:strVal val="#ppt_w"/>
                                          </p:val>
                                        </p:tav>
                                      </p:tavLst>
                                    </p:anim>
                                    <p:anim calcmode="lin" valueType="num">
                                      <p:cBhvr>
                                        <p:cTn id="41" dur="500" fill="hold"/>
                                        <p:tgtEl>
                                          <p:spTgt spid="101"/>
                                        </p:tgtEl>
                                        <p:attrNameLst>
                                          <p:attrName>ppt_h</p:attrName>
                                        </p:attrNameLst>
                                      </p:cBhvr>
                                      <p:tavLst>
                                        <p:tav tm="0">
                                          <p:val>
                                            <p:fltVal val="0"/>
                                          </p:val>
                                        </p:tav>
                                        <p:tav tm="100000">
                                          <p:val>
                                            <p:strVal val="#ppt_h"/>
                                          </p:val>
                                        </p:tav>
                                      </p:tavLst>
                                    </p:anim>
                                    <p:anim calcmode="lin" valueType="num">
                                      <p:cBhvr>
                                        <p:cTn id="42" dur="500" fill="hold"/>
                                        <p:tgtEl>
                                          <p:spTgt spid="101"/>
                                        </p:tgtEl>
                                        <p:attrNameLst>
                                          <p:attrName>style.rotation</p:attrName>
                                        </p:attrNameLst>
                                      </p:cBhvr>
                                      <p:tavLst>
                                        <p:tav tm="0">
                                          <p:val>
                                            <p:fltVal val="90"/>
                                          </p:val>
                                        </p:tav>
                                        <p:tav tm="100000">
                                          <p:val>
                                            <p:fltVal val="0"/>
                                          </p:val>
                                        </p:tav>
                                      </p:tavLst>
                                    </p:anim>
                                    <p:animEffect transition="in" filter="fade">
                                      <p:cBhvr>
                                        <p:cTn id="43" dur="500"/>
                                        <p:tgtEl>
                                          <p:spTgt spid="101"/>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102"/>
                                        </p:tgtEl>
                                        <p:attrNameLst>
                                          <p:attrName>style.visibility</p:attrName>
                                        </p:attrNameLst>
                                      </p:cBhvr>
                                      <p:to>
                                        <p:strVal val="visible"/>
                                      </p:to>
                                    </p:set>
                                    <p:anim calcmode="lin" valueType="num">
                                      <p:cBhvr>
                                        <p:cTn id="46" dur="500" fill="hold"/>
                                        <p:tgtEl>
                                          <p:spTgt spid="102"/>
                                        </p:tgtEl>
                                        <p:attrNameLst>
                                          <p:attrName>ppt_w</p:attrName>
                                        </p:attrNameLst>
                                      </p:cBhvr>
                                      <p:tavLst>
                                        <p:tav tm="0">
                                          <p:val>
                                            <p:fltVal val="0"/>
                                          </p:val>
                                        </p:tav>
                                        <p:tav tm="100000">
                                          <p:val>
                                            <p:strVal val="#ppt_w"/>
                                          </p:val>
                                        </p:tav>
                                      </p:tavLst>
                                    </p:anim>
                                    <p:anim calcmode="lin" valueType="num">
                                      <p:cBhvr>
                                        <p:cTn id="47" dur="500" fill="hold"/>
                                        <p:tgtEl>
                                          <p:spTgt spid="102"/>
                                        </p:tgtEl>
                                        <p:attrNameLst>
                                          <p:attrName>ppt_h</p:attrName>
                                        </p:attrNameLst>
                                      </p:cBhvr>
                                      <p:tavLst>
                                        <p:tav tm="0">
                                          <p:val>
                                            <p:fltVal val="0"/>
                                          </p:val>
                                        </p:tav>
                                        <p:tav tm="100000">
                                          <p:val>
                                            <p:strVal val="#ppt_h"/>
                                          </p:val>
                                        </p:tav>
                                      </p:tavLst>
                                    </p:anim>
                                    <p:anim calcmode="lin" valueType="num">
                                      <p:cBhvr>
                                        <p:cTn id="48" dur="500" fill="hold"/>
                                        <p:tgtEl>
                                          <p:spTgt spid="102"/>
                                        </p:tgtEl>
                                        <p:attrNameLst>
                                          <p:attrName>style.rotation</p:attrName>
                                        </p:attrNameLst>
                                      </p:cBhvr>
                                      <p:tavLst>
                                        <p:tav tm="0">
                                          <p:val>
                                            <p:fltVal val="90"/>
                                          </p:val>
                                        </p:tav>
                                        <p:tav tm="100000">
                                          <p:val>
                                            <p:fltVal val="0"/>
                                          </p:val>
                                        </p:tav>
                                      </p:tavLst>
                                    </p:anim>
                                    <p:animEffect transition="in" filter="fade">
                                      <p:cBhvr>
                                        <p:cTn id="49" dur="500"/>
                                        <p:tgtEl>
                                          <p:spTgt spid="102"/>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 calcmode="lin" valueType="num">
                                      <p:cBhvr>
                                        <p:cTn id="54" dur="500" fill="hold"/>
                                        <p:tgtEl>
                                          <p:spTgt spid="104"/>
                                        </p:tgtEl>
                                        <p:attrNameLst>
                                          <p:attrName>style.rotation</p:attrName>
                                        </p:attrNameLst>
                                      </p:cBhvr>
                                      <p:tavLst>
                                        <p:tav tm="0">
                                          <p:val>
                                            <p:fltVal val="90"/>
                                          </p:val>
                                        </p:tav>
                                        <p:tav tm="100000">
                                          <p:val>
                                            <p:fltVal val="0"/>
                                          </p:val>
                                        </p:tav>
                                      </p:tavLst>
                                    </p:anim>
                                    <p:animEffect transition="in" filter="fade">
                                      <p:cBhvr>
                                        <p:cTn id="55" dur="500"/>
                                        <p:tgtEl>
                                          <p:spTgt spid="104"/>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500" fill="hold"/>
                                        <p:tgtEl>
                                          <p:spTgt spid="103"/>
                                        </p:tgtEl>
                                        <p:attrNameLst>
                                          <p:attrName>ppt_w</p:attrName>
                                        </p:attrNameLst>
                                      </p:cBhvr>
                                      <p:tavLst>
                                        <p:tav tm="0">
                                          <p:val>
                                            <p:fltVal val="0"/>
                                          </p:val>
                                        </p:tav>
                                        <p:tav tm="100000">
                                          <p:val>
                                            <p:strVal val="#ppt_w"/>
                                          </p:val>
                                        </p:tav>
                                      </p:tavLst>
                                    </p:anim>
                                    <p:anim calcmode="lin" valueType="num">
                                      <p:cBhvr>
                                        <p:cTn id="59" dur="500" fill="hold"/>
                                        <p:tgtEl>
                                          <p:spTgt spid="103"/>
                                        </p:tgtEl>
                                        <p:attrNameLst>
                                          <p:attrName>ppt_h</p:attrName>
                                        </p:attrNameLst>
                                      </p:cBhvr>
                                      <p:tavLst>
                                        <p:tav tm="0">
                                          <p:val>
                                            <p:fltVal val="0"/>
                                          </p:val>
                                        </p:tav>
                                        <p:tav tm="100000">
                                          <p:val>
                                            <p:strVal val="#ppt_h"/>
                                          </p:val>
                                        </p:tav>
                                      </p:tavLst>
                                    </p:anim>
                                    <p:anim calcmode="lin" valueType="num">
                                      <p:cBhvr>
                                        <p:cTn id="60" dur="500" fill="hold"/>
                                        <p:tgtEl>
                                          <p:spTgt spid="103"/>
                                        </p:tgtEl>
                                        <p:attrNameLst>
                                          <p:attrName>style.rotation</p:attrName>
                                        </p:attrNameLst>
                                      </p:cBhvr>
                                      <p:tavLst>
                                        <p:tav tm="0">
                                          <p:val>
                                            <p:fltVal val="90"/>
                                          </p:val>
                                        </p:tav>
                                        <p:tav tm="100000">
                                          <p:val>
                                            <p:fltVal val="0"/>
                                          </p:val>
                                        </p:tav>
                                      </p:tavLst>
                                    </p:anim>
                                    <p:animEffect transition="in" filter="fade">
                                      <p:cBhvr>
                                        <p:cTn id="61" dur="500"/>
                                        <p:tgtEl>
                                          <p:spTgt spid="103"/>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1000"/>
                                        <p:tgtEl>
                                          <p:spTgt spid="76"/>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right)">
                                      <p:cBhvr>
                                        <p:cTn id="69" dur="500"/>
                                        <p:tgtEl>
                                          <p:spTgt spid="66"/>
                                        </p:tgtEl>
                                      </p:cBhvr>
                                    </p:animEffect>
                                  </p:childTnLst>
                                </p:cTn>
                              </p:par>
                            </p:childTnLst>
                          </p:cTn>
                        </p:par>
                        <p:par>
                          <p:cTn id="70" fill="hold">
                            <p:stCondLst>
                              <p:cond delay="4500"/>
                            </p:stCondLst>
                            <p:childTnLst>
                              <p:par>
                                <p:cTn id="71" presetID="22" presetClass="entr" presetSubtype="2"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right)">
                                      <p:cBhvr>
                                        <p:cTn id="73" dur="500"/>
                                        <p:tgtEl>
                                          <p:spTgt spid="47"/>
                                        </p:tgtEl>
                                      </p:cBhvr>
                                    </p:animEffect>
                                  </p:childTnLst>
                                </p:cTn>
                              </p:par>
                            </p:childTnLst>
                          </p:cTn>
                        </p:par>
                        <p:par>
                          <p:cTn id="74" fill="hold">
                            <p:stCondLst>
                              <p:cond delay="5000"/>
                            </p:stCondLst>
                            <p:childTnLst>
                              <p:par>
                                <p:cTn id="75" presetID="2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right)">
                                      <p:cBhvr>
                                        <p:cTn id="77" dur="500"/>
                                        <p:tgtEl>
                                          <p:spTgt spid="48"/>
                                        </p:tgtEl>
                                      </p:cBhvr>
                                    </p:animEffect>
                                  </p:childTnLst>
                                </p:cTn>
                              </p:par>
                            </p:childTnLst>
                          </p:cTn>
                        </p:par>
                        <p:par>
                          <p:cTn id="78" fill="hold">
                            <p:stCondLst>
                              <p:cond delay="5500"/>
                            </p:stCondLst>
                            <p:childTnLst>
                              <p:par>
                                <p:cTn id="79" presetID="22" presetClass="entr" presetSubtype="2"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right)">
                                      <p:cBhvr>
                                        <p:cTn id="81" dur="500"/>
                                        <p:tgtEl>
                                          <p:spTgt spid="49"/>
                                        </p:tgtEl>
                                      </p:cBhvr>
                                    </p:animEffect>
                                  </p:childTnLst>
                                </p:cTn>
                              </p:par>
                              <p:par>
                                <p:cTn id="82" presetID="22" presetClass="entr" presetSubtype="8" fill="hold" grpId="0" nodeType="withEffect">
                                  <p:stCondLst>
                                    <p:cond delay="250"/>
                                  </p:stCondLst>
                                  <p:childTnLst>
                                    <p:set>
                                      <p:cBhvr>
                                        <p:cTn id="83" dur="1" fill="hold">
                                          <p:stCondLst>
                                            <p:cond delay="0"/>
                                          </p:stCondLst>
                                        </p:cTn>
                                        <p:tgtEl>
                                          <p:spTgt spid="46"/>
                                        </p:tgtEl>
                                        <p:attrNameLst>
                                          <p:attrName>style.visibility</p:attrName>
                                        </p:attrNameLst>
                                      </p:cBhvr>
                                      <p:to>
                                        <p:strVal val="visible"/>
                                      </p:to>
                                    </p:set>
                                    <p:animEffect transition="in" filter="wipe(left)">
                                      <p:cBhvr>
                                        <p:cTn id="84" dur="1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6" grpId="0" animBg="1"/>
      <p:bldP spid="97" grpId="0" animBg="1"/>
      <p:bldP spid="98" grpId="0" animBg="1"/>
      <p:bldP spid="99" grpId="0" animBg="1"/>
      <p:bldP spid="100" grpId="0" animBg="1"/>
      <p:bldP spid="101" grpId="0" animBg="1"/>
      <p:bldP spid="102" grpId="0" animBg="1"/>
      <p:bldP spid="103" grpId="0" animBg="1"/>
      <p:bldP spid="104" grpId="0" animBg="1"/>
      <p:bldP spid="47" grpId="0"/>
      <p:bldP spid="48" grpId="0"/>
      <p:bldP spid="49"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2078005" y="2208996"/>
            <a:ext cx="2241332" cy="969569"/>
            <a:chOff x="6084168" y="1274556"/>
            <a:chExt cx="1669538" cy="942234"/>
          </a:xfrm>
        </p:grpSpPr>
        <p:sp>
          <p:nvSpPr>
            <p:cNvPr id="76" name="TextBox 75"/>
            <p:cNvSpPr txBox="1"/>
            <p:nvPr/>
          </p:nvSpPr>
          <p:spPr>
            <a:xfrm>
              <a:off x="6084168" y="1514664"/>
              <a:ext cx="1669538" cy="702126"/>
            </a:xfrm>
            <a:prstGeom prst="rect">
              <a:avLst/>
            </a:prstGeom>
            <a:noFill/>
          </p:spPr>
          <p:txBody>
            <a:bodyPr wrap="square" lIns="91431" tIns="45715" rIns="91431" bIns="45715" rtlCol="0">
              <a:spAutoFit/>
            </a:bodyPr>
            <a:lstStyle/>
            <a:p>
              <a:pPr>
                <a:lnSpc>
                  <a:spcPct val="130000"/>
                </a:lnSpc>
              </a:pPr>
              <a:r>
                <a:rPr lang="zh-CN" altLang="en-US" sz="105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您的内容打在这里，或者通过您的内容打在这里，或者您的内容打在这里，</a:t>
              </a:r>
            </a:p>
          </p:txBody>
        </p:sp>
        <p:sp>
          <p:nvSpPr>
            <p:cNvPr id="77" name="TextBox 76"/>
            <p:cNvSpPr txBox="1"/>
            <p:nvPr/>
          </p:nvSpPr>
          <p:spPr>
            <a:xfrm>
              <a:off x="6532344" y="1274556"/>
              <a:ext cx="1008112" cy="269190"/>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添加标题</a:t>
              </a:r>
            </a:p>
          </p:txBody>
        </p:sp>
      </p:grpSp>
      <p:grpSp>
        <p:nvGrpSpPr>
          <p:cNvPr id="78" name="组合 77"/>
          <p:cNvGrpSpPr/>
          <p:nvPr/>
        </p:nvGrpSpPr>
        <p:grpSpPr>
          <a:xfrm>
            <a:off x="4292583" y="5209392"/>
            <a:ext cx="2286016" cy="969569"/>
            <a:chOff x="6084168" y="1274556"/>
            <a:chExt cx="1669538" cy="942234"/>
          </a:xfrm>
        </p:grpSpPr>
        <p:sp>
          <p:nvSpPr>
            <p:cNvPr id="79" name="TextBox 78"/>
            <p:cNvSpPr txBox="1"/>
            <p:nvPr/>
          </p:nvSpPr>
          <p:spPr>
            <a:xfrm>
              <a:off x="6084168" y="1514664"/>
              <a:ext cx="1669538" cy="702126"/>
            </a:xfrm>
            <a:prstGeom prst="rect">
              <a:avLst/>
            </a:prstGeom>
            <a:noFill/>
          </p:spPr>
          <p:txBody>
            <a:bodyPr wrap="square" lIns="91431" tIns="45715" rIns="91431" bIns="45715" rtlCol="0">
              <a:spAutoFit/>
            </a:bodyPr>
            <a:lstStyle/>
            <a:p>
              <a:pPr>
                <a:lnSpc>
                  <a:spcPct val="130000"/>
                </a:lnSpc>
              </a:pPr>
              <a:r>
                <a:rPr lang="zh-CN" altLang="en-US" sz="105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您的内容打在这里，或者通过您的内容打在这里，或者您的内容打在这里，</a:t>
              </a:r>
            </a:p>
          </p:txBody>
        </p:sp>
        <p:sp>
          <p:nvSpPr>
            <p:cNvPr id="80" name="TextBox 79"/>
            <p:cNvSpPr txBox="1"/>
            <p:nvPr/>
          </p:nvSpPr>
          <p:spPr>
            <a:xfrm>
              <a:off x="6532344" y="1274556"/>
              <a:ext cx="1008112" cy="269190"/>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添加标题</a:t>
              </a:r>
            </a:p>
          </p:txBody>
        </p:sp>
      </p:grpSp>
      <p:grpSp>
        <p:nvGrpSpPr>
          <p:cNvPr id="81" name="组合 80"/>
          <p:cNvGrpSpPr/>
          <p:nvPr/>
        </p:nvGrpSpPr>
        <p:grpSpPr>
          <a:xfrm>
            <a:off x="7007227" y="2066120"/>
            <a:ext cx="2241332" cy="969569"/>
            <a:chOff x="6084168" y="1274556"/>
            <a:chExt cx="1669538" cy="942234"/>
          </a:xfrm>
        </p:grpSpPr>
        <p:sp>
          <p:nvSpPr>
            <p:cNvPr id="82" name="TextBox 81"/>
            <p:cNvSpPr txBox="1"/>
            <p:nvPr/>
          </p:nvSpPr>
          <p:spPr>
            <a:xfrm>
              <a:off x="6084168" y="1514664"/>
              <a:ext cx="1669538" cy="702126"/>
            </a:xfrm>
            <a:prstGeom prst="rect">
              <a:avLst/>
            </a:prstGeom>
            <a:noFill/>
          </p:spPr>
          <p:txBody>
            <a:bodyPr wrap="square" lIns="91431" tIns="45715" rIns="91431" bIns="45715" rtlCol="0">
              <a:spAutoFit/>
            </a:bodyPr>
            <a:lstStyle/>
            <a:p>
              <a:pPr>
                <a:lnSpc>
                  <a:spcPct val="130000"/>
                </a:lnSpc>
              </a:pPr>
              <a:r>
                <a:rPr lang="zh-CN" altLang="en-US" sz="105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您的内容打在这里，或者通过您的内容打在这里，或者您的内容打在这里，</a:t>
              </a:r>
            </a:p>
          </p:txBody>
        </p:sp>
        <p:sp>
          <p:nvSpPr>
            <p:cNvPr id="83" name="TextBox 82"/>
            <p:cNvSpPr txBox="1"/>
            <p:nvPr/>
          </p:nvSpPr>
          <p:spPr>
            <a:xfrm>
              <a:off x="6532344" y="1274556"/>
              <a:ext cx="1008112" cy="269190"/>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添加标题</a:t>
              </a:r>
            </a:p>
          </p:txBody>
        </p:sp>
      </p:grpSp>
      <p:grpSp>
        <p:nvGrpSpPr>
          <p:cNvPr id="84" name="组合 83"/>
          <p:cNvGrpSpPr/>
          <p:nvPr/>
        </p:nvGrpSpPr>
        <p:grpSpPr>
          <a:xfrm>
            <a:off x="9436119" y="5495144"/>
            <a:ext cx="2143140" cy="969569"/>
            <a:chOff x="6084168" y="1274556"/>
            <a:chExt cx="1669538" cy="942233"/>
          </a:xfrm>
        </p:grpSpPr>
        <p:sp>
          <p:nvSpPr>
            <p:cNvPr id="85" name="TextBox 84"/>
            <p:cNvSpPr txBox="1"/>
            <p:nvPr/>
          </p:nvSpPr>
          <p:spPr>
            <a:xfrm>
              <a:off x="6084168" y="1514664"/>
              <a:ext cx="1669538" cy="702125"/>
            </a:xfrm>
            <a:prstGeom prst="rect">
              <a:avLst/>
            </a:prstGeom>
            <a:noFill/>
          </p:spPr>
          <p:txBody>
            <a:bodyPr wrap="square" lIns="91431" tIns="45715" rIns="91431" bIns="45715" rtlCol="0">
              <a:spAutoFit/>
            </a:bodyPr>
            <a:lstStyle/>
            <a:p>
              <a:pPr>
                <a:lnSpc>
                  <a:spcPct val="130000"/>
                </a:lnSpc>
              </a:pPr>
              <a:r>
                <a:rPr lang="zh-CN" altLang="en-US" sz="105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您的内容打在这里，或者通过您的内容打在这里，或者您的内容打在这里，</a:t>
              </a:r>
            </a:p>
          </p:txBody>
        </p:sp>
        <p:sp>
          <p:nvSpPr>
            <p:cNvPr id="86" name="TextBox 85"/>
            <p:cNvSpPr txBox="1"/>
            <p:nvPr/>
          </p:nvSpPr>
          <p:spPr>
            <a:xfrm>
              <a:off x="6532344" y="1274556"/>
              <a:ext cx="1008112" cy="26918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添加标题</a:t>
              </a:r>
            </a:p>
          </p:txBody>
        </p:sp>
      </p:grpSp>
      <p:grpSp>
        <p:nvGrpSpPr>
          <p:cNvPr id="87" name="组合 86"/>
          <p:cNvGrpSpPr/>
          <p:nvPr/>
        </p:nvGrpSpPr>
        <p:grpSpPr>
          <a:xfrm>
            <a:off x="1964258" y="3238605"/>
            <a:ext cx="2185450" cy="2185100"/>
            <a:chOff x="2201071" y="3406041"/>
            <a:chExt cx="1805286" cy="1805938"/>
          </a:xfrm>
        </p:grpSpPr>
        <p:grpSp>
          <p:nvGrpSpPr>
            <p:cNvPr id="88" name="组合 87"/>
            <p:cNvGrpSpPr/>
            <p:nvPr/>
          </p:nvGrpSpPr>
          <p:grpSpPr>
            <a:xfrm>
              <a:off x="2201071" y="3406041"/>
              <a:ext cx="1805286" cy="1805938"/>
              <a:chOff x="4345444" y="2542859"/>
              <a:chExt cx="1810550" cy="1811205"/>
            </a:xfrm>
          </p:grpSpPr>
          <p:grpSp>
            <p:nvGrpSpPr>
              <p:cNvPr id="90" name="组合 8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2" name="同心圆 9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3" name="椭圆 9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91" name="椭圆 90"/>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89" name="TextBox 88"/>
            <p:cNvSpPr txBox="1"/>
            <p:nvPr/>
          </p:nvSpPr>
          <p:spPr>
            <a:xfrm>
              <a:off x="2714076" y="3952392"/>
              <a:ext cx="1023614" cy="635926"/>
            </a:xfrm>
            <a:prstGeom prst="rect">
              <a:avLst/>
            </a:prstGeom>
            <a:noFill/>
          </p:spPr>
          <p:txBody>
            <a:bodyPr wrap="square" rtlCol="0">
              <a:spAutoFit/>
            </a:bodyPr>
            <a:lstStyle/>
            <a:p>
              <a:r>
                <a:rPr lang="zh-CN" altLang="en-US"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添加</a:t>
              </a:r>
              <a:endParaRPr lang="en-US" altLang="zh-CN"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r>
                <a:rPr lang="zh-CN" altLang="en-US"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内容</a:t>
              </a:r>
            </a:p>
          </p:txBody>
        </p:sp>
      </p:grpSp>
      <p:grpSp>
        <p:nvGrpSpPr>
          <p:cNvPr id="94" name="组合 93"/>
          <p:cNvGrpSpPr/>
          <p:nvPr/>
        </p:nvGrpSpPr>
        <p:grpSpPr>
          <a:xfrm>
            <a:off x="6750604" y="3209127"/>
            <a:ext cx="2286381" cy="2286016"/>
            <a:chOff x="7382260" y="3406041"/>
            <a:chExt cx="1805286" cy="1805938"/>
          </a:xfrm>
        </p:grpSpPr>
        <p:grpSp>
          <p:nvGrpSpPr>
            <p:cNvPr id="95" name="组合 94"/>
            <p:cNvGrpSpPr/>
            <p:nvPr/>
          </p:nvGrpSpPr>
          <p:grpSpPr>
            <a:xfrm>
              <a:off x="7382260" y="3406041"/>
              <a:ext cx="1805286" cy="1805938"/>
              <a:chOff x="4345444" y="2542859"/>
              <a:chExt cx="1810550" cy="1811205"/>
            </a:xfrm>
          </p:grpSpPr>
          <p:grpSp>
            <p:nvGrpSpPr>
              <p:cNvPr id="97" name="组合 9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9" name="同心圆 9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0" name="椭圆 9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98" name="椭圆 97"/>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96" name="TextBox 95"/>
            <p:cNvSpPr txBox="1"/>
            <p:nvPr/>
          </p:nvSpPr>
          <p:spPr>
            <a:xfrm>
              <a:off x="7875197" y="3876616"/>
              <a:ext cx="1023614" cy="607853"/>
            </a:xfrm>
            <a:prstGeom prst="rect">
              <a:avLst/>
            </a:prstGeom>
            <a:noFill/>
          </p:spPr>
          <p:txBody>
            <a:bodyPr wrap="square" rtlCol="0">
              <a:spAutoFit/>
            </a:bodyPr>
            <a:lstStyle/>
            <a:p>
              <a:r>
                <a:rPr lang="zh-CN" altLang="en-US"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添加</a:t>
              </a:r>
              <a:endParaRPr lang="en-US" altLang="zh-CN"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r>
                <a:rPr lang="zh-CN" altLang="en-US"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内容</a:t>
              </a:r>
            </a:p>
          </p:txBody>
        </p:sp>
      </p:grpSp>
      <p:grpSp>
        <p:nvGrpSpPr>
          <p:cNvPr id="101" name="组合 100"/>
          <p:cNvGrpSpPr/>
          <p:nvPr/>
        </p:nvGrpSpPr>
        <p:grpSpPr>
          <a:xfrm>
            <a:off x="4393149" y="2637624"/>
            <a:ext cx="2214932" cy="2214577"/>
            <a:chOff x="4811090" y="3406041"/>
            <a:chExt cx="1805286" cy="1805938"/>
          </a:xfrm>
        </p:grpSpPr>
        <p:grpSp>
          <p:nvGrpSpPr>
            <p:cNvPr id="102" name="组合 101"/>
            <p:cNvGrpSpPr/>
            <p:nvPr/>
          </p:nvGrpSpPr>
          <p:grpSpPr>
            <a:xfrm>
              <a:off x="4811090" y="3406041"/>
              <a:ext cx="1805286" cy="1805938"/>
              <a:chOff x="4345444" y="2542859"/>
              <a:chExt cx="1810550" cy="1811205"/>
            </a:xfrm>
          </p:grpSpPr>
          <p:grpSp>
            <p:nvGrpSpPr>
              <p:cNvPr id="104" name="组合 10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6" name="同心圆 10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7" name="椭圆 10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05" name="椭圆 104"/>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03" name="TextBox 102"/>
            <p:cNvSpPr txBox="1"/>
            <p:nvPr/>
          </p:nvSpPr>
          <p:spPr>
            <a:xfrm>
              <a:off x="5304027" y="3876616"/>
              <a:ext cx="1023614" cy="627462"/>
            </a:xfrm>
            <a:prstGeom prst="rect">
              <a:avLst/>
            </a:prstGeom>
            <a:noFill/>
          </p:spPr>
          <p:txBody>
            <a:bodyPr wrap="square" rtlCol="0">
              <a:spAutoFit/>
            </a:bodyPr>
            <a:lstStyle/>
            <a:p>
              <a:r>
                <a:rPr lang="zh-CN" altLang="en-US"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添加</a:t>
              </a:r>
              <a:endParaRPr lang="en-US" altLang="zh-CN"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r>
                <a:rPr lang="zh-CN" altLang="en-US"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内容</a:t>
              </a:r>
            </a:p>
          </p:txBody>
        </p:sp>
      </p:grpSp>
      <p:grpSp>
        <p:nvGrpSpPr>
          <p:cNvPr id="108" name="组合 107"/>
          <p:cNvGrpSpPr/>
          <p:nvPr/>
        </p:nvGrpSpPr>
        <p:grpSpPr>
          <a:xfrm>
            <a:off x="9237971" y="2982231"/>
            <a:ext cx="2298968" cy="2298599"/>
            <a:chOff x="9964778" y="3406041"/>
            <a:chExt cx="1805286" cy="1805938"/>
          </a:xfrm>
        </p:grpSpPr>
        <p:grpSp>
          <p:nvGrpSpPr>
            <p:cNvPr id="109" name="组合 108"/>
            <p:cNvGrpSpPr/>
            <p:nvPr/>
          </p:nvGrpSpPr>
          <p:grpSpPr>
            <a:xfrm>
              <a:off x="9964778" y="3406041"/>
              <a:ext cx="1805286" cy="1805938"/>
              <a:chOff x="4345444" y="2542859"/>
              <a:chExt cx="1810550" cy="1811205"/>
            </a:xfrm>
          </p:grpSpPr>
          <p:grpSp>
            <p:nvGrpSpPr>
              <p:cNvPr id="111" name="组合 11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3" name="同心圆 11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14" name="椭圆 11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12" name="椭圆 111"/>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10" name="TextBox 109"/>
            <p:cNvSpPr txBox="1"/>
            <p:nvPr/>
          </p:nvSpPr>
          <p:spPr>
            <a:xfrm>
              <a:off x="10457715" y="3876616"/>
              <a:ext cx="1023614" cy="604526"/>
            </a:xfrm>
            <a:prstGeom prst="rect">
              <a:avLst/>
            </a:prstGeom>
            <a:noFill/>
          </p:spPr>
          <p:txBody>
            <a:bodyPr wrap="square" rtlCol="0">
              <a:spAutoFit/>
            </a:bodyPr>
            <a:lstStyle/>
            <a:p>
              <a:r>
                <a:rPr lang="zh-CN" altLang="en-US"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添加</a:t>
              </a:r>
              <a:endParaRPr lang="en-US" altLang="zh-CN"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r>
                <a:rPr lang="zh-CN" altLang="en-US"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内容</a:t>
              </a:r>
            </a:p>
          </p:txBody>
        </p:sp>
      </p:grpSp>
      <p:sp>
        <p:nvSpPr>
          <p:cNvPr id="53"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54" name="文本框 53"/>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5800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2000" fill="hold"/>
                                        <p:tgtEl>
                                          <p:spTgt spid="87"/>
                                        </p:tgtEl>
                                        <p:attrNameLst>
                                          <p:attrName>ppt_x</p:attrName>
                                        </p:attrNameLst>
                                      </p:cBhvr>
                                      <p:tavLst>
                                        <p:tav tm="0">
                                          <p:val>
                                            <p:strVal val="0-#ppt_w/2"/>
                                          </p:val>
                                        </p:tav>
                                        <p:tav tm="100000">
                                          <p:val>
                                            <p:strVal val="#ppt_x"/>
                                          </p:val>
                                        </p:tav>
                                      </p:tavLst>
                                    </p:anim>
                                    <p:anim calcmode="lin" valueType="num">
                                      <p:cBhvr additive="base">
                                        <p:cTn id="8" dur="2000" fill="hold"/>
                                        <p:tgtEl>
                                          <p:spTgt spid="87"/>
                                        </p:tgtEl>
                                        <p:attrNameLst>
                                          <p:attrName>ppt_y</p:attrName>
                                        </p:attrNameLst>
                                      </p:cBhvr>
                                      <p:tavLst>
                                        <p:tav tm="0">
                                          <p:val>
                                            <p:strVal val="1+#ppt_h/2"/>
                                          </p:val>
                                        </p:tav>
                                        <p:tav tm="100000">
                                          <p:val>
                                            <p:strVal val="#ppt_y"/>
                                          </p:val>
                                        </p:tav>
                                      </p:tavLst>
                                    </p:anim>
                                  </p:childTnLst>
                                </p:cTn>
                              </p:par>
                              <p:par>
                                <p:cTn id="9" presetID="2" presetClass="entr" presetSubtype="3" accel="58000"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2000" fill="hold"/>
                                        <p:tgtEl>
                                          <p:spTgt spid="101"/>
                                        </p:tgtEl>
                                        <p:attrNameLst>
                                          <p:attrName>ppt_x</p:attrName>
                                        </p:attrNameLst>
                                      </p:cBhvr>
                                      <p:tavLst>
                                        <p:tav tm="0">
                                          <p:val>
                                            <p:strVal val="1+#ppt_w/2"/>
                                          </p:val>
                                        </p:tav>
                                        <p:tav tm="100000">
                                          <p:val>
                                            <p:strVal val="#ppt_x"/>
                                          </p:val>
                                        </p:tav>
                                      </p:tavLst>
                                    </p:anim>
                                    <p:anim calcmode="lin" valueType="num">
                                      <p:cBhvr additive="base">
                                        <p:cTn id="12" dur="2000" fill="hold"/>
                                        <p:tgtEl>
                                          <p:spTgt spid="101"/>
                                        </p:tgtEl>
                                        <p:attrNameLst>
                                          <p:attrName>ppt_y</p:attrName>
                                        </p:attrNameLst>
                                      </p:cBhvr>
                                      <p:tavLst>
                                        <p:tav tm="0">
                                          <p:val>
                                            <p:strVal val="0-#ppt_h/2"/>
                                          </p:val>
                                        </p:tav>
                                        <p:tav tm="100000">
                                          <p:val>
                                            <p:strVal val="#ppt_y"/>
                                          </p:val>
                                        </p:tav>
                                      </p:tavLst>
                                    </p:anim>
                                  </p:childTnLst>
                                </p:cTn>
                              </p:par>
                              <p:par>
                                <p:cTn id="13" presetID="2" presetClass="entr" presetSubtype="12" accel="5800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2000" fill="hold"/>
                                        <p:tgtEl>
                                          <p:spTgt spid="94"/>
                                        </p:tgtEl>
                                        <p:attrNameLst>
                                          <p:attrName>ppt_x</p:attrName>
                                        </p:attrNameLst>
                                      </p:cBhvr>
                                      <p:tavLst>
                                        <p:tav tm="0">
                                          <p:val>
                                            <p:strVal val="0-#ppt_w/2"/>
                                          </p:val>
                                        </p:tav>
                                        <p:tav tm="100000">
                                          <p:val>
                                            <p:strVal val="#ppt_x"/>
                                          </p:val>
                                        </p:tav>
                                      </p:tavLst>
                                    </p:anim>
                                    <p:anim calcmode="lin" valueType="num">
                                      <p:cBhvr additive="base">
                                        <p:cTn id="16" dur="20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3" accel="58000"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2000" fill="hold"/>
                                        <p:tgtEl>
                                          <p:spTgt spid="108"/>
                                        </p:tgtEl>
                                        <p:attrNameLst>
                                          <p:attrName>ppt_x</p:attrName>
                                        </p:attrNameLst>
                                      </p:cBhvr>
                                      <p:tavLst>
                                        <p:tav tm="0">
                                          <p:val>
                                            <p:strVal val="1+#ppt_w/2"/>
                                          </p:val>
                                        </p:tav>
                                        <p:tav tm="100000">
                                          <p:val>
                                            <p:strVal val="#ppt_x"/>
                                          </p:val>
                                        </p:tav>
                                      </p:tavLst>
                                    </p:anim>
                                    <p:anim calcmode="lin" valueType="num">
                                      <p:cBhvr additive="base">
                                        <p:cTn id="20" dur="2000" fill="hold"/>
                                        <p:tgtEl>
                                          <p:spTgt spid="108"/>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1000"/>
                                        <p:tgtEl>
                                          <p:spTgt spid="75"/>
                                        </p:tgtEl>
                                      </p:cBhvr>
                                    </p:animEffect>
                                    <p:anim calcmode="lin" valueType="num">
                                      <p:cBhvr>
                                        <p:cTn id="25" dur="1000" fill="hold"/>
                                        <p:tgtEl>
                                          <p:spTgt spid="75"/>
                                        </p:tgtEl>
                                        <p:attrNameLst>
                                          <p:attrName>ppt_x</p:attrName>
                                        </p:attrNameLst>
                                      </p:cBhvr>
                                      <p:tavLst>
                                        <p:tav tm="0">
                                          <p:val>
                                            <p:strVal val="#ppt_x"/>
                                          </p:val>
                                        </p:tav>
                                        <p:tav tm="100000">
                                          <p:val>
                                            <p:strVal val="#ppt_x"/>
                                          </p:val>
                                        </p:tav>
                                      </p:tavLst>
                                    </p:anim>
                                    <p:anim calcmode="lin" valueType="num">
                                      <p:cBhvr>
                                        <p:cTn id="26" dur="1000" fill="hold"/>
                                        <p:tgtEl>
                                          <p:spTgt spid="7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1000"/>
                                        <p:tgtEl>
                                          <p:spTgt spid="78"/>
                                        </p:tgtEl>
                                      </p:cBhvr>
                                    </p:animEffect>
                                    <p:anim calcmode="lin" valueType="num">
                                      <p:cBhvr>
                                        <p:cTn id="35" dur="1000" fill="hold"/>
                                        <p:tgtEl>
                                          <p:spTgt spid="78"/>
                                        </p:tgtEl>
                                        <p:attrNameLst>
                                          <p:attrName>ppt_x</p:attrName>
                                        </p:attrNameLst>
                                      </p:cBhvr>
                                      <p:tavLst>
                                        <p:tav tm="0">
                                          <p:val>
                                            <p:strVal val="#ppt_x"/>
                                          </p:val>
                                        </p:tav>
                                        <p:tav tm="100000">
                                          <p:val>
                                            <p:strVal val="#ppt_x"/>
                                          </p:val>
                                        </p:tav>
                                      </p:tavLst>
                                    </p:anim>
                                    <p:anim calcmode="lin" valueType="num">
                                      <p:cBhvr>
                                        <p:cTn id="36" dur="1000" fill="hold"/>
                                        <p:tgtEl>
                                          <p:spTgt spid="78"/>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1000"/>
                                        <p:tgtEl>
                                          <p:spTgt spid="84"/>
                                        </p:tgtEl>
                                      </p:cBhvr>
                                    </p:animEffect>
                                    <p:anim calcmode="lin" valueType="num">
                                      <p:cBhvr>
                                        <p:cTn id="40" dur="1000" fill="hold"/>
                                        <p:tgtEl>
                                          <p:spTgt spid="84"/>
                                        </p:tgtEl>
                                        <p:attrNameLst>
                                          <p:attrName>ppt_x</p:attrName>
                                        </p:attrNameLst>
                                      </p:cBhvr>
                                      <p:tavLst>
                                        <p:tav tm="0">
                                          <p:val>
                                            <p:strVal val="#ppt_x"/>
                                          </p:val>
                                        </p:tav>
                                        <p:tav tm="100000">
                                          <p:val>
                                            <p:strVal val="#ppt_x"/>
                                          </p:val>
                                        </p:tav>
                                      </p:tavLst>
                                    </p:anim>
                                    <p:anim calcmode="lin" valueType="num">
                                      <p:cBhvr>
                                        <p:cTn id="41" dur="1000" fill="hold"/>
                                        <p:tgtEl>
                                          <p:spTgt spid="84"/>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250"/>
                                  </p:stCondLst>
                                  <p:childTnLst>
                                    <p:set>
                                      <p:cBhvr>
                                        <p:cTn id="43" dur="1" fill="hold">
                                          <p:stCondLst>
                                            <p:cond delay="0"/>
                                          </p:stCondLst>
                                        </p:cTn>
                                        <p:tgtEl>
                                          <p:spTgt spid="53"/>
                                        </p:tgtEl>
                                        <p:attrNameLst>
                                          <p:attrName>style.visibility</p:attrName>
                                        </p:attrNameLst>
                                      </p:cBhvr>
                                      <p:to>
                                        <p:strVal val="visible"/>
                                      </p:to>
                                    </p:set>
                                    <p:animEffect transition="in" filter="wipe(left)">
                                      <p:cBhvr>
                                        <p:cTn id="44" dur="1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951288" y="2173480"/>
            <a:ext cx="2851220" cy="285121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18" name="组合 17"/>
          <p:cNvGrpSpPr/>
          <p:nvPr/>
        </p:nvGrpSpPr>
        <p:grpSpPr>
          <a:xfrm>
            <a:off x="5190579" y="4068454"/>
            <a:ext cx="656312" cy="65631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23" name="组合 22"/>
          <p:cNvGrpSpPr/>
          <p:nvPr/>
        </p:nvGrpSpPr>
        <p:grpSpPr>
          <a:xfrm>
            <a:off x="3396296" y="2636340"/>
            <a:ext cx="282390" cy="282389"/>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32" name="组合 31"/>
          <p:cNvGrpSpPr/>
          <p:nvPr/>
        </p:nvGrpSpPr>
        <p:grpSpPr>
          <a:xfrm>
            <a:off x="4883428" y="5007630"/>
            <a:ext cx="328649" cy="328648"/>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36" name="组合 35"/>
          <p:cNvGrpSpPr/>
          <p:nvPr/>
        </p:nvGrpSpPr>
        <p:grpSpPr>
          <a:xfrm>
            <a:off x="4539702" y="2066119"/>
            <a:ext cx="343725" cy="343724"/>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39" name="组合 38"/>
          <p:cNvGrpSpPr/>
          <p:nvPr/>
        </p:nvGrpSpPr>
        <p:grpSpPr>
          <a:xfrm>
            <a:off x="2848361" y="4784539"/>
            <a:ext cx="218415" cy="218414"/>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42" name="Group 30"/>
          <p:cNvGrpSpPr/>
          <p:nvPr/>
        </p:nvGrpSpPr>
        <p:grpSpPr>
          <a:xfrm>
            <a:off x="4170488" y="2824715"/>
            <a:ext cx="576066" cy="491765"/>
            <a:chOff x="3440113" y="1050925"/>
            <a:chExt cx="390525" cy="333376"/>
          </a:xfrm>
          <a:solidFill>
            <a:schemeClr val="accent1"/>
          </a:solidFill>
        </p:grpSpPr>
        <p:sp>
          <p:nvSpPr>
            <p:cNvPr id="4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9" name="矩形 1"/>
          <p:cNvSpPr>
            <a:spLocks noChangeArrowheads="1"/>
          </p:cNvSpPr>
          <p:nvPr/>
        </p:nvSpPr>
        <p:spPr bwMode="auto">
          <a:xfrm>
            <a:off x="3668350" y="3390921"/>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50000"/>
              </a:lnSpc>
            </a:pPr>
            <a:r>
              <a:rPr lang="zh-CN" altLang="en-US" sz="900" dirty="0">
                <a:solidFill>
                  <a:srgbClr val="595959"/>
                </a:solidFill>
                <a:latin typeface="Microsoft JhengHei UI" panose="020B0604030504040204" pitchFamily="34" charset="-120"/>
                <a:ea typeface="微软雅黑" panose="020B0503020204020204" pitchFamily="34" charset="-122"/>
                <a:sym typeface="Microsoft JhengHei UI" panose="020B0604030504040204" pitchFamily="34" charset="-120"/>
              </a:rPr>
              <a:t>此处添加标题内容点击此处添加内容点击此处添加内容此处添加标题内容点击此处添加内容点击此处添加内容</a:t>
            </a:r>
            <a:endParaRPr lang="zh-CN" altLang="zh-CN" sz="900" dirty="0">
              <a:solidFill>
                <a:srgbClr val="595959"/>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0" name="TextBox 49"/>
          <p:cNvSpPr txBox="1"/>
          <p:nvPr/>
        </p:nvSpPr>
        <p:spPr>
          <a:xfrm>
            <a:off x="8120885" y="2970553"/>
            <a:ext cx="2743994" cy="369332"/>
          </a:xfrm>
          <a:prstGeom prst="rect">
            <a:avLst/>
          </a:prstGeom>
          <a:noFill/>
        </p:spPr>
        <p:txBody>
          <a:bodyPr wrap="square" rtlCol="0">
            <a:spAutoFit/>
          </a:bodyPr>
          <a:lstStyle/>
          <a:p>
            <a:pPr algn="ctr"/>
            <a:r>
              <a:rPr lang="zh-CN" altLang="en-US" sz="1800" dirty="0">
                <a:solidFill>
                  <a:schemeClr val="accent1"/>
                </a:solidFill>
                <a:latin typeface="Microsoft JhengHei UI" panose="020B0604030504040204" pitchFamily="34" charset="-120"/>
                <a:ea typeface="微软雅黑" panose="020B0503020204020204" pitchFamily="34" charset="-122"/>
                <a:sym typeface="Microsoft JhengHei UI" panose="020B0604030504040204" pitchFamily="34" charset="-120"/>
              </a:rPr>
              <a:t>解决方法策略</a:t>
            </a:r>
          </a:p>
        </p:txBody>
      </p:sp>
      <p:sp>
        <p:nvSpPr>
          <p:cNvPr id="51" name="TextBox 22"/>
          <p:cNvSpPr txBox="1"/>
          <p:nvPr/>
        </p:nvSpPr>
        <p:spPr>
          <a:xfrm>
            <a:off x="7854961" y="3442134"/>
            <a:ext cx="3295670" cy="1035967"/>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defRPr/>
            </a:pPr>
            <a:r>
              <a:rPr lang="zh-CN" altLang="en-US" sz="1050" kern="0" noProof="1">
                <a:solidFill>
                  <a:schemeClr val="tx1">
                    <a:lumMod val="65000"/>
                    <a:lumOff val="35000"/>
                  </a:schemeClr>
                </a:solidFill>
                <a:latin typeface="Microsoft JhengHei UI" panose="020B0604030504040204" pitchFamily="34" charset="-120"/>
                <a:sym typeface="Microsoft JhengHei UI" panose="020B0604030504040204" pitchFamily="34" charset="-12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a:t>
            </a:r>
            <a:endParaRPr lang="en-US" altLang="zh-CN" sz="1050" kern="0" noProof="1">
              <a:solidFill>
                <a:schemeClr val="tx1">
                  <a:lumMod val="65000"/>
                  <a:lumOff val="35000"/>
                </a:schemeClr>
              </a:solidFill>
              <a:latin typeface="Microsoft JhengHei UI" panose="020B0604030504040204" pitchFamily="34" charset="-120"/>
              <a:sym typeface="Microsoft JhengHei UI" panose="020B0604030504040204" pitchFamily="34" charset="-120"/>
            </a:endParaRPr>
          </a:p>
        </p:txBody>
      </p:sp>
      <p:grpSp>
        <p:nvGrpSpPr>
          <p:cNvPr id="52" name="组合 51"/>
          <p:cNvGrpSpPr/>
          <p:nvPr/>
        </p:nvGrpSpPr>
        <p:grpSpPr>
          <a:xfrm>
            <a:off x="6261217" y="2216984"/>
            <a:ext cx="998801" cy="998801"/>
            <a:chOff x="5252030" y="2008764"/>
            <a:chExt cx="809336" cy="809336"/>
          </a:xfrm>
          <a:solidFill>
            <a:schemeClr val="accent1"/>
          </a:solidFill>
        </p:grpSpPr>
        <p:sp>
          <p:nvSpPr>
            <p:cNvPr id="53" name="椭圆 5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4" name="椭圆 5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55" name="组合 54"/>
          <p:cNvGrpSpPr/>
          <p:nvPr/>
        </p:nvGrpSpPr>
        <p:grpSpPr>
          <a:xfrm>
            <a:off x="2149444" y="2619044"/>
            <a:ext cx="1146259" cy="1146259"/>
            <a:chOff x="5252030" y="2008764"/>
            <a:chExt cx="809336" cy="809336"/>
          </a:xfrm>
          <a:solidFill>
            <a:schemeClr val="accent1"/>
          </a:solidFill>
        </p:grpSpPr>
        <p:sp>
          <p:nvSpPr>
            <p:cNvPr id="56" name="椭圆 5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7" name="椭圆 5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58" name="组合 57"/>
          <p:cNvGrpSpPr/>
          <p:nvPr/>
        </p:nvGrpSpPr>
        <p:grpSpPr>
          <a:xfrm>
            <a:off x="2196065" y="4265961"/>
            <a:ext cx="444479" cy="444479"/>
            <a:chOff x="5252030" y="2008764"/>
            <a:chExt cx="809336" cy="809336"/>
          </a:xfrm>
          <a:solidFill>
            <a:schemeClr val="accent2"/>
          </a:solidFill>
        </p:grpSpPr>
        <p:sp>
          <p:nvSpPr>
            <p:cNvPr id="59" name="椭圆 5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1" name="组合 60"/>
          <p:cNvGrpSpPr/>
          <p:nvPr/>
        </p:nvGrpSpPr>
        <p:grpSpPr>
          <a:xfrm>
            <a:off x="3152898" y="3885544"/>
            <a:ext cx="221831" cy="221831"/>
            <a:chOff x="5252030" y="2008764"/>
            <a:chExt cx="809336" cy="809336"/>
          </a:xfrm>
          <a:solidFill>
            <a:schemeClr val="accent1"/>
          </a:solidFill>
        </p:grpSpPr>
        <p:sp>
          <p:nvSpPr>
            <p:cNvPr id="62" name="椭圆 6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3" name="椭圆 6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4" name="组合 63"/>
          <p:cNvGrpSpPr/>
          <p:nvPr/>
        </p:nvGrpSpPr>
        <p:grpSpPr>
          <a:xfrm>
            <a:off x="2972141" y="2298928"/>
            <a:ext cx="221831" cy="221831"/>
            <a:chOff x="5252030" y="2008764"/>
            <a:chExt cx="809336" cy="809336"/>
          </a:xfrm>
          <a:solidFill>
            <a:schemeClr val="accent1"/>
          </a:solidFill>
        </p:grpSpPr>
        <p:sp>
          <p:nvSpPr>
            <p:cNvPr id="65" name="椭圆 6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6" name="椭圆 6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7" name="组合 66"/>
          <p:cNvGrpSpPr/>
          <p:nvPr/>
        </p:nvGrpSpPr>
        <p:grpSpPr>
          <a:xfrm>
            <a:off x="3783887" y="4752803"/>
            <a:ext cx="221831" cy="221831"/>
            <a:chOff x="5252030" y="2008764"/>
            <a:chExt cx="809336" cy="809336"/>
          </a:xfrm>
          <a:solidFill>
            <a:schemeClr val="accent1"/>
          </a:solidFill>
        </p:grpSpPr>
        <p:sp>
          <p:nvSpPr>
            <p:cNvPr id="68" name="椭圆 6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9" name="椭圆 6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70" name="组合 69"/>
          <p:cNvGrpSpPr/>
          <p:nvPr/>
        </p:nvGrpSpPr>
        <p:grpSpPr>
          <a:xfrm>
            <a:off x="4211973" y="4478101"/>
            <a:ext cx="164925" cy="164925"/>
            <a:chOff x="5252030" y="2008764"/>
            <a:chExt cx="809336" cy="809336"/>
          </a:xfrm>
          <a:solidFill>
            <a:schemeClr val="accent1"/>
          </a:solidFill>
        </p:grpSpPr>
        <p:sp>
          <p:nvSpPr>
            <p:cNvPr id="71" name="椭圆 7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2" name="椭圆 7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73" name="组合 72"/>
          <p:cNvGrpSpPr/>
          <p:nvPr/>
        </p:nvGrpSpPr>
        <p:grpSpPr>
          <a:xfrm>
            <a:off x="5402413" y="2863354"/>
            <a:ext cx="444479" cy="444479"/>
            <a:chOff x="5252030" y="2008764"/>
            <a:chExt cx="809336" cy="809336"/>
          </a:xfrm>
          <a:solidFill>
            <a:schemeClr val="accent1"/>
          </a:solidFill>
        </p:grpSpPr>
        <p:sp>
          <p:nvSpPr>
            <p:cNvPr id="74" name="椭圆 7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5" name="椭圆 7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76" name="组合 75"/>
          <p:cNvGrpSpPr/>
          <p:nvPr/>
        </p:nvGrpSpPr>
        <p:grpSpPr>
          <a:xfrm>
            <a:off x="5939496" y="3720242"/>
            <a:ext cx="321721" cy="321721"/>
            <a:chOff x="5252030" y="2008764"/>
            <a:chExt cx="809336" cy="809336"/>
          </a:xfrm>
          <a:solidFill>
            <a:schemeClr val="accent2"/>
          </a:solidFill>
        </p:grpSpPr>
        <p:sp>
          <p:nvSpPr>
            <p:cNvPr id="77" name="椭圆 7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8" name="椭圆 7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79" name="组合 78"/>
          <p:cNvGrpSpPr/>
          <p:nvPr/>
        </p:nvGrpSpPr>
        <p:grpSpPr>
          <a:xfrm>
            <a:off x="6099307" y="3387118"/>
            <a:ext cx="160860" cy="160860"/>
            <a:chOff x="5252030" y="2008764"/>
            <a:chExt cx="809336" cy="809336"/>
          </a:xfrm>
          <a:solidFill>
            <a:schemeClr val="accent2"/>
          </a:solidFill>
        </p:grpSpPr>
        <p:sp>
          <p:nvSpPr>
            <p:cNvPr id="80" name="椭圆 7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1" name="椭圆 8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82"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83" name="文本框 82"/>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2000" fill="hold"/>
                                        <p:tgtEl>
                                          <p:spTgt spid="52"/>
                                        </p:tgtEl>
                                        <p:attrNameLst>
                                          <p:attrName>ppt_x</p:attrName>
                                        </p:attrNameLst>
                                      </p:cBhvr>
                                      <p:tavLst>
                                        <p:tav tm="0">
                                          <p:val>
                                            <p:strVal val="1+#ppt_w/2"/>
                                          </p:val>
                                        </p:tav>
                                        <p:tav tm="100000">
                                          <p:val>
                                            <p:strVal val="#ppt_x"/>
                                          </p:val>
                                        </p:tav>
                                      </p:tavLst>
                                    </p:anim>
                                    <p:anim calcmode="lin" valueType="num">
                                      <p:cBhvr additive="base">
                                        <p:cTn id="12" dur="2000" fill="hold"/>
                                        <p:tgtEl>
                                          <p:spTgt spid="5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2000" fill="hold"/>
                                        <p:tgtEl>
                                          <p:spTgt spid="55"/>
                                        </p:tgtEl>
                                        <p:attrNameLst>
                                          <p:attrName>ppt_x</p:attrName>
                                        </p:attrNameLst>
                                      </p:cBhvr>
                                      <p:tavLst>
                                        <p:tav tm="0">
                                          <p:val>
                                            <p:strVal val="0-#ppt_w/2"/>
                                          </p:val>
                                        </p:tav>
                                        <p:tav tm="100000">
                                          <p:val>
                                            <p:strVal val="#ppt_x"/>
                                          </p:val>
                                        </p:tav>
                                      </p:tavLst>
                                    </p:anim>
                                    <p:anim calcmode="lin" valueType="num">
                                      <p:cBhvr additive="base">
                                        <p:cTn id="16" dur="20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2000" fill="hold"/>
                                        <p:tgtEl>
                                          <p:spTgt spid="58"/>
                                        </p:tgtEl>
                                        <p:attrNameLst>
                                          <p:attrName>ppt_x</p:attrName>
                                        </p:attrNameLst>
                                      </p:cBhvr>
                                      <p:tavLst>
                                        <p:tav tm="0">
                                          <p:val>
                                            <p:strVal val="0-#ppt_w/2"/>
                                          </p:val>
                                        </p:tav>
                                        <p:tav tm="100000">
                                          <p:val>
                                            <p:strVal val="#ppt_x"/>
                                          </p:val>
                                        </p:tav>
                                      </p:tavLst>
                                    </p:anim>
                                    <p:anim calcmode="lin" valueType="num">
                                      <p:cBhvr additive="base">
                                        <p:cTn id="20" dur="2000" fill="hold"/>
                                        <p:tgtEl>
                                          <p:spTgt spid="5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2000" fill="hold"/>
                                        <p:tgtEl>
                                          <p:spTgt spid="73"/>
                                        </p:tgtEl>
                                        <p:attrNameLst>
                                          <p:attrName>ppt_x</p:attrName>
                                        </p:attrNameLst>
                                      </p:cBhvr>
                                      <p:tavLst>
                                        <p:tav tm="0">
                                          <p:val>
                                            <p:strVal val="0-#ppt_w/2"/>
                                          </p:val>
                                        </p:tav>
                                        <p:tav tm="100000">
                                          <p:val>
                                            <p:strVal val="#ppt_x"/>
                                          </p:val>
                                        </p:tav>
                                      </p:tavLst>
                                    </p:anim>
                                    <p:anim calcmode="lin" valueType="num">
                                      <p:cBhvr additive="base">
                                        <p:cTn id="24" dur="2000" fill="hold"/>
                                        <p:tgtEl>
                                          <p:spTgt spid="7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fltVal val="0"/>
                                          </p:val>
                                        </p:tav>
                                        <p:tav tm="100000">
                                          <p:val>
                                            <p:strVal val="#ppt_w"/>
                                          </p:val>
                                        </p:tav>
                                      </p:tavLst>
                                    </p:anim>
                                    <p:anim calcmode="lin" valueType="num">
                                      <p:cBhvr>
                                        <p:cTn id="28" dur="1000" fill="hold"/>
                                        <p:tgtEl>
                                          <p:spTgt spid="18"/>
                                        </p:tgtEl>
                                        <p:attrNameLst>
                                          <p:attrName>ppt_h</p:attrName>
                                        </p:attrNameLst>
                                      </p:cBhvr>
                                      <p:tavLst>
                                        <p:tav tm="0">
                                          <p:val>
                                            <p:fltVal val="0"/>
                                          </p:val>
                                        </p:tav>
                                        <p:tav tm="100000">
                                          <p:val>
                                            <p:strVal val="#ppt_h"/>
                                          </p:val>
                                        </p:tav>
                                      </p:tavLst>
                                    </p:anim>
                                    <p:anim calcmode="lin" valueType="num">
                                      <p:cBhvr>
                                        <p:cTn id="29" dur="1000" fill="hold"/>
                                        <p:tgtEl>
                                          <p:spTgt spid="18"/>
                                        </p:tgtEl>
                                        <p:attrNameLst>
                                          <p:attrName>ppt_x</p:attrName>
                                        </p:attrNameLst>
                                      </p:cBhvr>
                                      <p:tavLst>
                                        <p:tav tm="0">
                                          <p:val>
                                            <p:fltVal val="0.5"/>
                                          </p:val>
                                        </p:tav>
                                        <p:tav tm="100000">
                                          <p:val>
                                            <p:strVal val="#ppt_x"/>
                                          </p:val>
                                        </p:tav>
                                      </p:tavLst>
                                    </p:anim>
                                    <p:anim calcmode="lin" valueType="num">
                                      <p:cBhvr>
                                        <p:cTn id="30" dur="1000" fill="hold"/>
                                        <p:tgtEl>
                                          <p:spTgt spid="18"/>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23"/>
                                        </p:tgtEl>
                                        <p:attrNameLst>
                                          <p:attrName>style.visibility</p:attrName>
                                        </p:attrNameLst>
                                      </p:cBhvr>
                                      <p:to>
                                        <p:strVal val="visible"/>
                                      </p:to>
                                    </p:set>
                                    <p:anim calcmode="lin" valueType="num">
                                      <p:cBhvr>
                                        <p:cTn id="33" dur="1000" fill="hold"/>
                                        <p:tgtEl>
                                          <p:spTgt spid="23"/>
                                        </p:tgtEl>
                                        <p:attrNameLst>
                                          <p:attrName>ppt_w</p:attrName>
                                        </p:attrNameLst>
                                      </p:cBhvr>
                                      <p:tavLst>
                                        <p:tav tm="0">
                                          <p:val>
                                            <p:fltVal val="0"/>
                                          </p:val>
                                        </p:tav>
                                        <p:tav tm="100000">
                                          <p:val>
                                            <p:strVal val="#ppt_w"/>
                                          </p:val>
                                        </p:tav>
                                      </p:tavLst>
                                    </p:anim>
                                    <p:anim calcmode="lin" valueType="num">
                                      <p:cBhvr>
                                        <p:cTn id="34" dur="1000" fill="hold"/>
                                        <p:tgtEl>
                                          <p:spTgt spid="23"/>
                                        </p:tgtEl>
                                        <p:attrNameLst>
                                          <p:attrName>ppt_h</p:attrName>
                                        </p:attrNameLst>
                                      </p:cBhvr>
                                      <p:tavLst>
                                        <p:tav tm="0">
                                          <p:val>
                                            <p:fltVal val="0"/>
                                          </p:val>
                                        </p:tav>
                                        <p:tav tm="100000">
                                          <p:val>
                                            <p:strVal val="#ppt_h"/>
                                          </p:val>
                                        </p:tav>
                                      </p:tavLst>
                                    </p:anim>
                                    <p:anim calcmode="lin" valueType="num">
                                      <p:cBhvr>
                                        <p:cTn id="35" dur="1000" fill="hold"/>
                                        <p:tgtEl>
                                          <p:spTgt spid="23"/>
                                        </p:tgtEl>
                                        <p:attrNameLst>
                                          <p:attrName>ppt_x</p:attrName>
                                        </p:attrNameLst>
                                      </p:cBhvr>
                                      <p:tavLst>
                                        <p:tav tm="0">
                                          <p:val>
                                            <p:fltVal val="0.5"/>
                                          </p:val>
                                        </p:tav>
                                        <p:tav tm="100000">
                                          <p:val>
                                            <p:strVal val="#ppt_x"/>
                                          </p:val>
                                        </p:tav>
                                      </p:tavLst>
                                    </p:anim>
                                    <p:anim calcmode="lin" valueType="num">
                                      <p:cBhvr>
                                        <p:cTn id="36" dur="1000" fill="hold"/>
                                        <p:tgtEl>
                                          <p:spTgt spid="23"/>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2000" fill="hold"/>
                                        <p:tgtEl>
                                          <p:spTgt spid="70"/>
                                        </p:tgtEl>
                                        <p:attrNameLst>
                                          <p:attrName>ppt_x</p:attrName>
                                        </p:attrNameLst>
                                      </p:cBhvr>
                                      <p:tavLst>
                                        <p:tav tm="0">
                                          <p:val>
                                            <p:strVal val="1+#ppt_w/2"/>
                                          </p:val>
                                        </p:tav>
                                        <p:tav tm="100000">
                                          <p:val>
                                            <p:strVal val="#ppt_x"/>
                                          </p:val>
                                        </p:tav>
                                      </p:tavLst>
                                    </p:anim>
                                    <p:anim calcmode="lin" valueType="num">
                                      <p:cBhvr additive="base">
                                        <p:cTn id="40" dur="2000" fill="hold"/>
                                        <p:tgtEl>
                                          <p:spTgt spid="7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2000" fill="hold"/>
                                        <p:tgtEl>
                                          <p:spTgt spid="67"/>
                                        </p:tgtEl>
                                        <p:attrNameLst>
                                          <p:attrName>ppt_x</p:attrName>
                                        </p:attrNameLst>
                                      </p:cBhvr>
                                      <p:tavLst>
                                        <p:tav tm="0">
                                          <p:val>
                                            <p:strVal val="1+#ppt_w/2"/>
                                          </p:val>
                                        </p:tav>
                                        <p:tav tm="100000">
                                          <p:val>
                                            <p:strVal val="#ppt_x"/>
                                          </p:val>
                                        </p:tav>
                                      </p:tavLst>
                                    </p:anim>
                                    <p:anim calcmode="lin" valueType="num">
                                      <p:cBhvr additive="base">
                                        <p:cTn id="44" dur="2000" fill="hold"/>
                                        <p:tgtEl>
                                          <p:spTgt spid="6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1000" fill="hold"/>
                                        <p:tgtEl>
                                          <p:spTgt spid="32"/>
                                        </p:tgtEl>
                                        <p:attrNameLst>
                                          <p:attrName>ppt_w</p:attrName>
                                        </p:attrNameLst>
                                      </p:cBhvr>
                                      <p:tavLst>
                                        <p:tav tm="0">
                                          <p:val>
                                            <p:fltVal val="0"/>
                                          </p:val>
                                        </p:tav>
                                        <p:tav tm="100000">
                                          <p:val>
                                            <p:strVal val="#ppt_w"/>
                                          </p:val>
                                        </p:tav>
                                      </p:tavLst>
                                    </p:anim>
                                    <p:anim calcmode="lin" valueType="num">
                                      <p:cBhvr>
                                        <p:cTn id="48" dur="1000" fill="hold"/>
                                        <p:tgtEl>
                                          <p:spTgt spid="32"/>
                                        </p:tgtEl>
                                        <p:attrNameLst>
                                          <p:attrName>ppt_h</p:attrName>
                                        </p:attrNameLst>
                                      </p:cBhvr>
                                      <p:tavLst>
                                        <p:tav tm="0">
                                          <p:val>
                                            <p:fltVal val="0"/>
                                          </p:val>
                                        </p:tav>
                                        <p:tav tm="100000">
                                          <p:val>
                                            <p:strVal val="#ppt_h"/>
                                          </p:val>
                                        </p:tav>
                                      </p:tavLst>
                                    </p:anim>
                                    <p:anim calcmode="lin" valueType="num">
                                      <p:cBhvr>
                                        <p:cTn id="49" dur="1000" fill="hold"/>
                                        <p:tgtEl>
                                          <p:spTgt spid="32"/>
                                        </p:tgtEl>
                                        <p:attrNameLst>
                                          <p:attrName>ppt_x</p:attrName>
                                        </p:attrNameLst>
                                      </p:cBhvr>
                                      <p:tavLst>
                                        <p:tav tm="0">
                                          <p:val>
                                            <p:fltVal val="0.5"/>
                                          </p:val>
                                        </p:tav>
                                        <p:tav tm="100000">
                                          <p:val>
                                            <p:strVal val="#ppt_x"/>
                                          </p:val>
                                        </p:tav>
                                      </p:tavLst>
                                    </p:anim>
                                    <p:anim calcmode="lin" valueType="num">
                                      <p:cBhvr>
                                        <p:cTn id="50" dur="1000" fill="hold"/>
                                        <p:tgtEl>
                                          <p:spTgt spid="3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additive="base">
                                        <p:cTn id="53" dur="2000" fill="hold"/>
                                        <p:tgtEl>
                                          <p:spTgt spid="79"/>
                                        </p:tgtEl>
                                        <p:attrNameLst>
                                          <p:attrName>ppt_x</p:attrName>
                                        </p:attrNameLst>
                                      </p:cBhvr>
                                      <p:tavLst>
                                        <p:tav tm="0">
                                          <p:val>
                                            <p:strVal val="0-#ppt_w/2"/>
                                          </p:val>
                                        </p:tav>
                                        <p:tav tm="100000">
                                          <p:val>
                                            <p:strVal val="#ppt_x"/>
                                          </p:val>
                                        </p:tav>
                                      </p:tavLst>
                                    </p:anim>
                                    <p:anim calcmode="lin" valueType="num">
                                      <p:cBhvr additive="base">
                                        <p:cTn id="54" dur="2000" fill="hold"/>
                                        <p:tgtEl>
                                          <p:spTgt spid="7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additive="base">
                                        <p:cTn id="57" dur="2000" fill="hold"/>
                                        <p:tgtEl>
                                          <p:spTgt spid="76"/>
                                        </p:tgtEl>
                                        <p:attrNameLst>
                                          <p:attrName>ppt_x</p:attrName>
                                        </p:attrNameLst>
                                      </p:cBhvr>
                                      <p:tavLst>
                                        <p:tav tm="0">
                                          <p:val>
                                            <p:strVal val="0-#ppt_w/2"/>
                                          </p:val>
                                        </p:tav>
                                        <p:tav tm="100000">
                                          <p:val>
                                            <p:strVal val="#ppt_x"/>
                                          </p:val>
                                        </p:tav>
                                      </p:tavLst>
                                    </p:anim>
                                    <p:anim calcmode="lin" valueType="num">
                                      <p:cBhvr additive="base">
                                        <p:cTn id="58" dur="2000" fill="hold"/>
                                        <p:tgtEl>
                                          <p:spTgt spid="7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36"/>
                                        </p:tgtEl>
                                        <p:attrNameLst>
                                          <p:attrName>style.visibility</p:attrName>
                                        </p:attrNameLst>
                                      </p:cBhvr>
                                      <p:to>
                                        <p:strVal val="visible"/>
                                      </p:to>
                                    </p:set>
                                    <p:anim calcmode="lin" valueType="num">
                                      <p:cBhvr>
                                        <p:cTn id="61" dur="600" fill="hold"/>
                                        <p:tgtEl>
                                          <p:spTgt spid="36"/>
                                        </p:tgtEl>
                                        <p:attrNameLst>
                                          <p:attrName>ppt_w</p:attrName>
                                        </p:attrNameLst>
                                      </p:cBhvr>
                                      <p:tavLst>
                                        <p:tav tm="0">
                                          <p:val>
                                            <p:fltVal val="0"/>
                                          </p:val>
                                        </p:tav>
                                        <p:tav tm="100000">
                                          <p:val>
                                            <p:strVal val="#ppt_w"/>
                                          </p:val>
                                        </p:tav>
                                      </p:tavLst>
                                    </p:anim>
                                    <p:anim calcmode="lin" valueType="num">
                                      <p:cBhvr>
                                        <p:cTn id="62" dur="600" fill="hold"/>
                                        <p:tgtEl>
                                          <p:spTgt spid="36"/>
                                        </p:tgtEl>
                                        <p:attrNameLst>
                                          <p:attrName>ppt_h</p:attrName>
                                        </p:attrNameLst>
                                      </p:cBhvr>
                                      <p:tavLst>
                                        <p:tav tm="0">
                                          <p:val>
                                            <p:fltVal val="0"/>
                                          </p:val>
                                        </p:tav>
                                        <p:tav tm="100000">
                                          <p:val>
                                            <p:strVal val="#ppt_h"/>
                                          </p:val>
                                        </p:tav>
                                      </p:tavLst>
                                    </p:anim>
                                    <p:anim calcmode="lin" valueType="num">
                                      <p:cBhvr>
                                        <p:cTn id="63" dur="600" fill="hold"/>
                                        <p:tgtEl>
                                          <p:spTgt spid="36"/>
                                        </p:tgtEl>
                                        <p:attrNameLst>
                                          <p:attrName>ppt_x</p:attrName>
                                        </p:attrNameLst>
                                      </p:cBhvr>
                                      <p:tavLst>
                                        <p:tav tm="0">
                                          <p:val>
                                            <p:fltVal val="0.5"/>
                                          </p:val>
                                        </p:tav>
                                        <p:tav tm="100000">
                                          <p:val>
                                            <p:strVal val="#ppt_x"/>
                                          </p:val>
                                        </p:tav>
                                      </p:tavLst>
                                    </p:anim>
                                    <p:anim calcmode="lin" valueType="num">
                                      <p:cBhvr>
                                        <p:cTn id="64" dur="600" fill="hold"/>
                                        <p:tgtEl>
                                          <p:spTgt spid="3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2000" fill="hold"/>
                                        <p:tgtEl>
                                          <p:spTgt spid="64"/>
                                        </p:tgtEl>
                                        <p:attrNameLst>
                                          <p:attrName>ppt_x</p:attrName>
                                        </p:attrNameLst>
                                      </p:cBhvr>
                                      <p:tavLst>
                                        <p:tav tm="0">
                                          <p:val>
                                            <p:strVal val="0-#ppt_w/2"/>
                                          </p:val>
                                        </p:tav>
                                        <p:tav tm="100000">
                                          <p:val>
                                            <p:strVal val="#ppt_x"/>
                                          </p:val>
                                        </p:tav>
                                      </p:tavLst>
                                    </p:anim>
                                    <p:anim calcmode="lin" valueType="num">
                                      <p:cBhvr additive="base">
                                        <p:cTn id="68" dur="2000" fill="hold"/>
                                        <p:tgtEl>
                                          <p:spTgt spid="6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700" fill="hold"/>
                                        <p:tgtEl>
                                          <p:spTgt spid="39"/>
                                        </p:tgtEl>
                                        <p:attrNameLst>
                                          <p:attrName>ppt_w</p:attrName>
                                        </p:attrNameLst>
                                      </p:cBhvr>
                                      <p:tavLst>
                                        <p:tav tm="0">
                                          <p:val>
                                            <p:fltVal val="0"/>
                                          </p:val>
                                        </p:tav>
                                        <p:tav tm="100000">
                                          <p:val>
                                            <p:strVal val="#ppt_w"/>
                                          </p:val>
                                        </p:tav>
                                      </p:tavLst>
                                    </p:anim>
                                    <p:anim calcmode="lin" valueType="num">
                                      <p:cBhvr>
                                        <p:cTn id="72" dur="700" fill="hold"/>
                                        <p:tgtEl>
                                          <p:spTgt spid="39"/>
                                        </p:tgtEl>
                                        <p:attrNameLst>
                                          <p:attrName>ppt_h</p:attrName>
                                        </p:attrNameLst>
                                      </p:cBhvr>
                                      <p:tavLst>
                                        <p:tav tm="0">
                                          <p:val>
                                            <p:fltVal val="0"/>
                                          </p:val>
                                        </p:tav>
                                        <p:tav tm="100000">
                                          <p:val>
                                            <p:strVal val="#ppt_h"/>
                                          </p:val>
                                        </p:tav>
                                      </p:tavLst>
                                    </p:anim>
                                    <p:anim calcmode="lin" valueType="num">
                                      <p:cBhvr>
                                        <p:cTn id="73" dur="700" fill="hold"/>
                                        <p:tgtEl>
                                          <p:spTgt spid="39"/>
                                        </p:tgtEl>
                                        <p:attrNameLst>
                                          <p:attrName>ppt_x</p:attrName>
                                        </p:attrNameLst>
                                      </p:cBhvr>
                                      <p:tavLst>
                                        <p:tav tm="0">
                                          <p:val>
                                            <p:fltVal val="0.5"/>
                                          </p:val>
                                        </p:tav>
                                        <p:tav tm="100000">
                                          <p:val>
                                            <p:strVal val="#ppt_x"/>
                                          </p:val>
                                        </p:tav>
                                      </p:tavLst>
                                    </p:anim>
                                    <p:anim calcmode="lin" valueType="num">
                                      <p:cBhvr>
                                        <p:cTn id="74" dur="700" fill="hold"/>
                                        <p:tgtEl>
                                          <p:spTgt spid="3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2000" fill="hold"/>
                                        <p:tgtEl>
                                          <p:spTgt spid="61"/>
                                        </p:tgtEl>
                                        <p:attrNameLst>
                                          <p:attrName>ppt_x</p:attrName>
                                        </p:attrNameLst>
                                      </p:cBhvr>
                                      <p:tavLst>
                                        <p:tav tm="0">
                                          <p:val>
                                            <p:strVal val="1+#ppt_w/2"/>
                                          </p:val>
                                        </p:tav>
                                        <p:tav tm="100000">
                                          <p:val>
                                            <p:strVal val="#ppt_x"/>
                                          </p:val>
                                        </p:tav>
                                      </p:tavLst>
                                    </p:anim>
                                    <p:anim calcmode="lin" valueType="num">
                                      <p:cBhvr additive="base">
                                        <p:cTn id="78" dur="2000" fill="hold"/>
                                        <p:tgtEl>
                                          <p:spTgt spid="6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1000"/>
                                        <p:tgtEl>
                                          <p:spTgt spid="49"/>
                                        </p:tgtEl>
                                      </p:cBhvr>
                                    </p:animEffect>
                                    <p:anim calcmode="lin" valueType="num">
                                      <p:cBhvr>
                                        <p:cTn id="88" dur="1000" fill="hold"/>
                                        <p:tgtEl>
                                          <p:spTgt spid="49"/>
                                        </p:tgtEl>
                                        <p:attrNameLst>
                                          <p:attrName>ppt_x</p:attrName>
                                        </p:attrNameLst>
                                      </p:cBhvr>
                                      <p:tavLst>
                                        <p:tav tm="0">
                                          <p:val>
                                            <p:strVal val="#ppt_x"/>
                                          </p:val>
                                        </p:tav>
                                        <p:tav tm="100000">
                                          <p:val>
                                            <p:strVal val="#ppt_x"/>
                                          </p:val>
                                        </p:tav>
                                      </p:tavLst>
                                    </p:anim>
                                    <p:anim calcmode="lin" valueType="num">
                                      <p:cBhvr>
                                        <p:cTn id="89" dur="1000" fill="hold"/>
                                        <p:tgtEl>
                                          <p:spTgt spid="4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1000"/>
                                        <p:tgtEl>
                                          <p:spTgt spid="50"/>
                                        </p:tgtEl>
                                      </p:cBhvr>
                                    </p:animEffect>
                                    <p:anim calcmode="lin" valueType="num">
                                      <p:cBhvr>
                                        <p:cTn id="94" dur="1000" fill="hold"/>
                                        <p:tgtEl>
                                          <p:spTgt spid="50"/>
                                        </p:tgtEl>
                                        <p:attrNameLst>
                                          <p:attrName>ppt_x</p:attrName>
                                        </p:attrNameLst>
                                      </p:cBhvr>
                                      <p:tavLst>
                                        <p:tav tm="0">
                                          <p:val>
                                            <p:strVal val="#ppt_x"/>
                                          </p:val>
                                        </p:tav>
                                        <p:tav tm="100000">
                                          <p:val>
                                            <p:strVal val="#ppt_x"/>
                                          </p:val>
                                        </p:tav>
                                      </p:tavLst>
                                    </p:anim>
                                    <p:anim calcmode="lin" valueType="num">
                                      <p:cBhvr>
                                        <p:cTn id="95" dur="1000" fill="hold"/>
                                        <p:tgtEl>
                                          <p:spTgt spid="5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barn(inVertical)">
                                      <p:cBhvr>
                                        <p:cTn id="99" dur="500"/>
                                        <p:tgtEl>
                                          <p:spTgt spid="51"/>
                                        </p:tgtEl>
                                      </p:cBhvr>
                                    </p:animEffect>
                                  </p:childTnLst>
                                </p:cTn>
                              </p:par>
                              <p:par>
                                <p:cTn id="100" presetID="22" presetClass="entr" presetSubtype="8" fill="hold" grpId="0" nodeType="withEffect">
                                  <p:stCondLst>
                                    <p:cond delay="250"/>
                                  </p:stCondLst>
                                  <p:childTnLst>
                                    <p:set>
                                      <p:cBhvr>
                                        <p:cTn id="101" dur="1" fill="hold">
                                          <p:stCondLst>
                                            <p:cond delay="0"/>
                                          </p:stCondLst>
                                        </p:cTn>
                                        <p:tgtEl>
                                          <p:spTgt spid="82"/>
                                        </p:tgtEl>
                                        <p:attrNameLst>
                                          <p:attrName>style.visibility</p:attrName>
                                        </p:attrNameLst>
                                      </p:cBhvr>
                                      <p:to>
                                        <p:strVal val="visible"/>
                                      </p:to>
                                    </p:set>
                                    <p:animEffect transition="in" filter="wipe(left)">
                                      <p:cBhvr>
                                        <p:cTn id="102" dur="1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487353" y="2066119"/>
            <a:ext cx="3875681" cy="1897086"/>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7" name="圆角矩形 1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20" name="组合 19"/>
          <p:cNvGrpSpPr/>
          <p:nvPr/>
        </p:nvGrpSpPr>
        <p:grpSpPr>
          <a:xfrm>
            <a:off x="2638419" y="2494748"/>
            <a:ext cx="962357" cy="104033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31" name="Group 41"/>
          <p:cNvGrpSpPr/>
          <p:nvPr/>
        </p:nvGrpSpPr>
        <p:grpSpPr bwMode="auto">
          <a:xfrm>
            <a:off x="3799710" y="2726687"/>
            <a:ext cx="2259543" cy="1339696"/>
            <a:chOff x="0" y="0"/>
            <a:chExt cx="2419" cy="1343"/>
          </a:xfrm>
        </p:grpSpPr>
        <p:sp>
          <p:nvSpPr>
            <p:cNvPr id="32"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Microsoft JhengHei UI" panose="020B0604030504040204" pitchFamily="34" charset="-120"/>
                  <a:ea typeface="微软雅黑" panose="020B0503020204020204" pitchFamily="34" charset="-122"/>
                  <a:cs typeface="Bebas Neue" charset="0"/>
                  <a:sym typeface="Microsoft JhengHei UI" panose="020B0604030504040204" pitchFamily="34" charset="-120"/>
                </a:rPr>
                <a:t>单击此处添加标题</a:t>
              </a:r>
              <a:endParaRPr lang="en-US" sz="1200" dirty="0">
                <a:solidFill>
                  <a:srgbClr val="000000"/>
                </a:solidFill>
                <a:latin typeface="Microsoft JhengHei UI" panose="020B0604030504040204" pitchFamily="34" charset="-120"/>
                <a:ea typeface="微软雅黑" panose="020B0503020204020204" pitchFamily="34" charset="-122"/>
                <a:cs typeface="Bebas Neue" charset="0"/>
                <a:sym typeface="Microsoft JhengHei UI" panose="020B0604030504040204" pitchFamily="34" charset="-120"/>
              </a:endParaRPr>
            </a:p>
          </p:txBody>
        </p:sp>
        <p:sp>
          <p:nvSpPr>
            <p:cNvPr id="33"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Microsoft JhengHei UI" panose="020B0604030504040204" pitchFamily="34" charset="-120"/>
                  <a:ea typeface="微软雅黑" panose="020B0503020204020204" pitchFamily="34" charset="-122"/>
                  <a:cs typeface="Lato Light" charset="0"/>
                  <a:sym typeface="Microsoft JhengHei UI" panose="020B0604030504040204" pitchFamily="34" charset="-120"/>
                </a:rPr>
                <a:t>此处添加详细文本描述，建议与标题相关并符合整体语言风格，语言描述尽量</a:t>
              </a:r>
              <a:endParaRPr lang="en-US" sz="900" dirty="0">
                <a:solidFill>
                  <a:srgbClr val="000000"/>
                </a:solidFill>
                <a:latin typeface="Microsoft JhengHei UI" panose="020B0604030504040204" pitchFamily="34" charset="-120"/>
                <a:ea typeface="微软雅黑" panose="020B0503020204020204" pitchFamily="34" charset="-122"/>
                <a:cs typeface="Lato Light" charset="0"/>
                <a:sym typeface="Microsoft JhengHei UI" panose="020B0604030504040204" pitchFamily="34" charset="-120"/>
              </a:endParaRPr>
            </a:p>
          </p:txBody>
        </p:sp>
      </p:grpSp>
      <p:sp>
        <p:nvSpPr>
          <p:cNvPr id="35" name="Freeform 9"/>
          <p:cNvSpPr>
            <a:spLocks noEditPoints="1"/>
          </p:cNvSpPr>
          <p:nvPr/>
        </p:nvSpPr>
        <p:spPr bwMode="auto">
          <a:xfrm>
            <a:off x="2836252" y="2851937"/>
            <a:ext cx="436918" cy="376012"/>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kern="0">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36" name="组合 35"/>
          <p:cNvGrpSpPr/>
          <p:nvPr/>
        </p:nvGrpSpPr>
        <p:grpSpPr>
          <a:xfrm>
            <a:off x="7273699" y="2066119"/>
            <a:ext cx="3875681" cy="1897086"/>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8" name="圆角矩形 3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39" name="组合 38"/>
          <p:cNvGrpSpPr/>
          <p:nvPr/>
        </p:nvGrpSpPr>
        <p:grpSpPr>
          <a:xfrm>
            <a:off x="7630889" y="2494748"/>
            <a:ext cx="962357" cy="1040337"/>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42" name="Group 41"/>
          <p:cNvGrpSpPr/>
          <p:nvPr/>
        </p:nvGrpSpPr>
        <p:grpSpPr bwMode="auto">
          <a:xfrm>
            <a:off x="8631021" y="2780499"/>
            <a:ext cx="2259543" cy="1339696"/>
            <a:chOff x="0" y="0"/>
            <a:chExt cx="2419" cy="1343"/>
          </a:xfrm>
        </p:grpSpPr>
        <p:sp>
          <p:nvSpPr>
            <p:cNvPr id="4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Microsoft JhengHei UI" panose="020B0604030504040204" pitchFamily="34" charset="-120"/>
                  <a:ea typeface="微软雅黑" panose="020B0503020204020204" pitchFamily="34" charset="-122"/>
                  <a:cs typeface="Bebas Neue" charset="0"/>
                  <a:sym typeface="Microsoft JhengHei UI" panose="020B0604030504040204" pitchFamily="34" charset="-120"/>
                </a:rPr>
                <a:t>单击此处添加标题</a:t>
              </a:r>
              <a:endParaRPr lang="en-US" sz="1200" dirty="0">
                <a:solidFill>
                  <a:srgbClr val="000000"/>
                </a:solidFill>
                <a:latin typeface="Microsoft JhengHei UI" panose="020B0604030504040204" pitchFamily="34" charset="-120"/>
                <a:ea typeface="微软雅黑" panose="020B0503020204020204" pitchFamily="34" charset="-122"/>
                <a:cs typeface="Bebas Neue" charset="0"/>
                <a:sym typeface="Microsoft JhengHei UI" panose="020B0604030504040204" pitchFamily="34" charset="-120"/>
              </a:endParaRPr>
            </a:p>
          </p:txBody>
        </p:sp>
        <p:sp>
          <p:nvSpPr>
            <p:cNvPr id="4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Microsoft JhengHei UI" panose="020B0604030504040204" pitchFamily="34" charset="-120"/>
                  <a:ea typeface="微软雅黑" panose="020B0503020204020204" pitchFamily="34" charset="-122"/>
                  <a:cs typeface="Lato Light" charset="0"/>
                  <a:sym typeface="Microsoft JhengHei UI" panose="020B0604030504040204" pitchFamily="34" charset="-120"/>
                </a:rPr>
                <a:t>此处添加详细文本描述，建议与标题相关并符合整体语言风格，语言描述尽量</a:t>
              </a:r>
              <a:endParaRPr lang="en-US" sz="900" dirty="0">
                <a:solidFill>
                  <a:srgbClr val="000000"/>
                </a:solidFill>
                <a:latin typeface="Microsoft JhengHei UI" panose="020B0604030504040204" pitchFamily="34" charset="-120"/>
                <a:ea typeface="微软雅黑" panose="020B0503020204020204" pitchFamily="34" charset="-122"/>
                <a:cs typeface="Lato Light" charset="0"/>
                <a:sym typeface="Microsoft JhengHei UI" panose="020B0604030504040204" pitchFamily="34" charset="-120"/>
              </a:endParaRPr>
            </a:p>
          </p:txBody>
        </p:sp>
      </p:grpSp>
      <p:sp>
        <p:nvSpPr>
          <p:cNvPr id="45" name="Freeform 8"/>
          <p:cNvSpPr>
            <a:spLocks noEditPoints="1"/>
          </p:cNvSpPr>
          <p:nvPr/>
        </p:nvSpPr>
        <p:spPr bwMode="auto">
          <a:xfrm>
            <a:off x="7916641" y="2851937"/>
            <a:ext cx="378817" cy="405792"/>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kern="0">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46" name="组合 45"/>
          <p:cNvGrpSpPr/>
          <p:nvPr/>
        </p:nvGrpSpPr>
        <p:grpSpPr>
          <a:xfrm>
            <a:off x="2487353" y="4352135"/>
            <a:ext cx="3875681" cy="1897086"/>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8" name="圆角矩形 4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49" name="组合 48"/>
          <p:cNvGrpSpPr/>
          <p:nvPr/>
        </p:nvGrpSpPr>
        <p:grpSpPr>
          <a:xfrm>
            <a:off x="2638419" y="4780764"/>
            <a:ext cx="962357" cy="1040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52" name="Group 41"/>
          <p:cNvGrpSpPr/>
          <p:nvPr/>
        </p:nvGrpSpPr>
        <p:grpSpPr bwMode="auto">
          <a:xfrm>
            <a:off x="3871148" y="5012703"/>
            <a:ext cx="2259543" cy="1339696"/>
            <a:chOff x="0" y="0"/>
            <a:chExt cx="2419" cy="1343"/>
          </a:xfrm>
        </p:grpSpPr>
        <p:sp>
          <p:nvSpPr>
            <p:cNvPr id="5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Microsoft JhengHei UI" panose="020B0604030504040204" pitchFamily="34" charset="-120"/>
                  <a:ea typeface="微软雅黑" panose="020B0503020204020204" pitchFamily="34" charset="-122"/>
                  <a:cs typeface="Bebas Neue" charset="0"/>
                  <a:sym typeface="Microsoft JhengHei UI" panose="020B0604030504040204" pitchFamily="34" charset="-120"/>
                </a:rPr>
                <a:t>单击此处添加标题</a:t>
              </a:r>
              <a:endParaRPr lang="en-US" sz="1200" dirty="0">
                <a:solidFill>
                  <a:srgbClr val="000000"/>
                </a:solidFill>
                <a:latin typeface="Microsoft JhengHei UI" panose="020B0604030504040204" pitchFamily="34" charset="-120"/>
                <a:ea typeface="微软雅黑" panose="020B0503020204020204" pitchFamily="34" charset="-122"/>
                <a:cs typeface="Bebas Neue" charset="0"/>
                <a:sym typeface="Microsoft JhengHei UI" panose="020B0604030504040204" pitchFamily="34" charset="-120"/>
              </a:endParaRPr>
            </a:p>
          </p:txBody>
        </p:sp>
        <p:sp>
          <p:nvSpPr>
            <p:cNvPr id="5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Microsoft JhengHei UI" panose="020B0604030504040204" pitchFamily="34" charset="-120"/>
                  <a:ea typeface="微软雅黑" panose="020B0503020204020204" pitchFamily="34" charset="-122"/>
                  <a:cs typeface="Lato Light" charset="0"/>
                  <a:sym typeface="Microsoft JhengHei UI" panose="020B0604030504040204" pitchFamily="34" charset="-120"/>
                </a:rPr>
                <a:t>此处添加详细文本描述，建议与标题相关并符合整体语言风格，语言描述尽量</a:t>
              </a:r>
              <a:endParaRPr lang="en-US" sz="900" dirty="0">
                <a:solidFill>
                  <a:srgbClr val="000000"/>
                </a:solidFill>
                <a:latin typeface="Microsoft JhengHei UI" panose="020B0604030504040204" pitchFamily="34" charset="-120"/>
                <a:ea typeface="微软雅黑" panose="020B0503020204020204" pitchFamily="34" charset="-122"/>
                <a:cs typeface="Lato Light" charset="0"/>
                <a:sym typeface="Microsoft JhengHei UI" panose="020B0604030504040204" pitchFamily="34" charset="-120"/>
              </a:endParaRPr>
            </a:p>
          </p:txBody>
        </p:sp>
      </p:grpSp>
      <p:sp>
        <p:nvSpPr>
          <p:cNvPr id="55" name="Freeform 7"/>
          <p:cNvSpPr/>
          <p:nvPr/>
        </p:nvSpPr>
        <p:spPr bwMode="auto">
          <a:xfrm>
            <a:off x="2885610" y="5067715"/>
            <a:ext cx="458998" cy="498867"/>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kern="0">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56" name="组合 55"/>
          <p:cNvGrpSpPr/>
          <p:nvPr/>
        </p:nvGrpSpPr>
        <p:grpSpPr>
          <a:xfrm>
            <a:off x="7274951" y="4352135"/>
            <a:ext cx="3875681" cy="1897086"/>
            <a:chOff x="4304043" y="1286668"/>
            <a:chExt cx="3837944" cy="2757793"/>
          </a:xfrm>
          <a:effectLst>
            <a:outerShdw blurRad="381000" dist="254000" dir="8100000" algn="tr"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8" name="圆角矩形 5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59" name="组合 58"/>
          <p:cNvGrpSpPr/>
          <p:nvPr/>
        </p:nvGrpSpPr>
        <p:grpSpPr>
          <a:xfrm>
            <a:off x="7632141" y="4740559"/>
            <a:ext cx="962357" cy="1040337"/>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1" name="椭圆 6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2" name="Group 41"/>
          <p:cNvGrpSpPr/>
          <p:nvPr/>
        </p:nvGrpSpPr>
        <p:grpSpPr bwMode="auto">
          <a:xfrm>
            <a:off x="8800370" y="4923639"/>
            <a:ext cx="2259543" cy="1339696"/>
            <a:chOff x="0" y="0"/>
            <a:chExt cx="2419" cy="1343"/>
          </a:xfrm>
        </p:grpSpPr>
        <p:sp>
          <p:nvSpPr>
            <p:cNvPr id="6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Microsoft JhengHei UI" panose="020B0604030504040204" pitchFamily="34" charset="-120"/>
                  <a:ea typeface="微软雅黑" panose="020B0503020204020204" pitchFamily="34" charset="-122"/>
                  <a:cs typeface="Bebas Neue" charset="0"/>
                  <a:sym typeface="Microsoft JhengHei UI" panose="020B0604030504040204" pitchFamily="34" charset="-120"/>
                </a:rPr>
                <a:t>单击此处添加标题</a:t>
              </a:r>
              <a:endParaRPr lang="en-US" sz="1200" dirty="0">
                <a:solidFill>
                  <a:srgbClr val="000000"/>
                </a:solidFill>
                <a:latin typeface="Microsoft JhengHei UI" panose="020B0604030504040204" pitchFamily="34" charset="-120"/>
                <a:ea typeface="微软雅黑" panose="020B0503020204020204" pitchFamily="34" charset="-122"/>
                <a:cs typeface="Bebas Neue" charset="0"/>
                <a:sym typeface="Microsoft JhengHei UI" panose="020B0604030504040204" pitchFamily="34" charset="-120"/>
              </a:endParaRPr>
            </a:p>
          </p:txBody>
        </p:sp>
        <p:sp>
          <p:nvSpPr>
            <p:cNvPr id="6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Microsoft JhengHei UI" panose="020B0604030504040204" pitchFamily="34" charset="-120"/>
                  <a:ea typeface="微软雅黑" panose="020B0503020204020204" pitchFamily="34" charset="-122"/>
                  <a:cs typeface="Lato Light" charset="0"/>
                  <a:sym typeface="Microsoft JhengHei UI" panose="020B0604030504040204" pitchFamily="34" charset="-120"/>
                </a:rPr>
                <a:t>此处添加详细文本描述，建议与标题相关并符合整体语言风格，语言描述尽量</a:t>
              </a:r>
              <a:endParaRPr lang="en-US" sz="900" dirty="0">
                <a:solidFill>
                  <a:srgbClr val="000000"/>
                </a:solidFill>
                <a:latin typeface="Microsoft JhengHei UI" panose="020B0604030504040204" pitchFamily="34" charset="-120"/>
                <a:ea typeface="微软雅黑" panose="020B0503020204020204" pitchFamily="34" charset="-122"/>
                <a:cs typeface="Lato Light" charset="0"/>
                <a:sym typeface="Microsoft JhengHei UI" panose="020B0604030504040204" pitchFamily="34" charset="-120"/>
              </a:endParaRPr>
            </a:p>
          </p:txBody>
        </p:sp>
      </p:grpSp>
      <p:sp>
        <p:nvSpPr>
          <p:cNvPr id="65" name="Freeform 6"/>
          <p:cNvSpPr>
            <a:spLocks noEditPoints="1"/>
          </p:cNvSpPr>
          <p:nvPr/>
        </p:nvSpPr>
        <p:spPr bwMode="auto">
          <a:xfrm>
            <a:off x="7845203" y="5066515"/>
            <a:ext cx="421813" cy="462878"/>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kern="0">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6"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67" name="文本框 66"/>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anim calcmode="lin" valueType="num">
                                      <p:cBhvr>
                                        <p:cTn id="34" dur="500" fill="hold"/>
                                        <p:tgtEl>
                                          <p:spTgt spid="45"/>
                                        </p:tgtEl>
                                        <p:attrNameLst>
                                          <p:attrName>ppt_x</p:attrName>
                                        </p:attrNameLst>
                                      </p:cBhvr>
                                      <p:tavLst>
                                        <p:tav tm="0">
                                          <p:val>
                                            <p:strVal val="#ppt_x"/>
                                          </p:val>
                                        </p:tav>
                                        <p:tav tm="100000">
                                          <p:val>
                                            <p:strVal val="#ppt_x"/>
                                          </p:val>
                                        </p:tav>
                                      </p:tavLst>
                                    </p:anim>
                                    <p:anim calcmode="lin" valueType="num">
                                      <p:cBhvr>
                                        <p:cTn id="35" dur="5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anim calcmode="lin" valueType="num">
                                      <p:cBhvr>
                                        <p:cTn id="54" dur="500" fill="hold"/>
                                        <p:tgtEl>
                                          <p:spTgt spid="55"/>
                                        </p:tgtEl>
                                        <p:attrNameLst>
                                          <p:attrName>ppt_x</p:attrName>
                                        </p:attrNameLst>
                                      </p:cBhvr>
                                      <p:tavLst>
                                        <p:tav tm="0">
                                          <p:val>
                                            <p:strVal val="#ppt_x"/>
                                          </p:val>
                                        </p:tav>
                                        <p:tav tm="100000">
                                          <p:val>
                                            <p:strVal val="#ppt_x"/>
                                          </p:val>
                                        </p:tav>
                                      </p:tavLst>
                                    </p:anim>
                                    <p:anim calcmode="lin" valueType="num">
                                      <p:cBhvr>
                                        <p:cTn id="55" dur="5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right)">
                                      <p:cBhvr>
                                        <p:cTn id="59" dur="500"/>
                                        <p:tgtEl>
                                          <p:spTgt spid="46"/>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left)">
                                      <p:cBhvr>
                                        <p:cTn id="63" dur="500"/>
                                        <p:tgtEl>
                                          <p:spTgt spid="52"/>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fltVal val="0"/>
                                          </p:val>
                                        </p:tav>
                                        <p:tav tm="100000">
                                          <p:val>
                                            <p:strVal val="#ppt_w"/>
                                          </p:val>
                                        </p:tav>
                                      </p:tavLst>
                                    </p:anim>
                                    <p:anim calcmode="lin" valueType="num">
                                      <p:cBhvr>
                                        <p:cTn id="68" dur="500" fill="hold"/>
                                        <p:tgtEl>
                                          <p:spTgt spid="59"/>
                                        </p:tgtEl>
                                        <p:attrNameLst>
                                          <p:attrName>ppt_h</p:attrName>
                                        </p:attrNameLst>
                                      </p:cBhvr>
                                      <p:tavLst>
                                        <p:tav tm="0">
                                          <p:val>
                                            <p:fltVal val="0"/>
                                          </p:val>
                                        </p:tav>
                                        <p:tav tm="100000">
                                          <p:val>
                                            <p:strVal val="#ppt_h"/>
                                          </p:val>
                                        </p:tav>
                                      </p:tavLst>
                                    </p:anim>
                                    <p:animEffect transition="in" filter="fade">
                                      <p:cBhvr>
                                        <p:cTn id="69" dur="500"/>
                                        <p:tgtEl>
                                          <p:spTgt spid="59"/>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anim calcmode="lin" valueType="num">
                                      <p:cBhvr>
                                        <p:cTn id="74" dur="500" fill="hold"/>
                                        <p:tgtEl>
                                          <p:spTgt spid="65"/>
                                        </p:tgtEl>
                                        <p:attrNameLst>
                                          <p:attrName>ppt_x</p:attrName>
                                        </p:attrNameLst>
                                      </p:cBhvr>
                                      <p:tavLst>
                                        <p:tav tm="0">
                                          <p:val>
                                            <p:strVal val="#ppt_x"/>
                                          </p:val>
                                        </p:tav>
                                        <p:tav tm="100000">
                                          <p:val>
                                            <p:strVal val="#ppt_x"/>
                                          </p:val>
                                        </p:tav>
                                      </p:tavLst>
                                    </p:anim>
                                    <p:anim calcmode="lin" valueType="num">
                                      <p:cBhvr>
                                        <p:cTn id="75" dur="500" fill="hold"/>
                                        <p:tgtEl>
                                          <p:spTgt spid="65"/>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right)">
                                      <p:cBhvr>
                                        <p:cTn id="79" dur="500"/>
                                        <p:tgtEl>
                                          <p:spTgt spid="56"/>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left)">
                                      <p:cBhvr>
                                        <p:cTn id="83" dur="500"/>
                                        <p:tgtEl>
                                          <p:spTgt spid="62"/>
                                        </p:tgtEl>
                                      </p:cBhvr>
                                    </p:animEffect>
                                  </p:childTnLst>
                                </p:cTn>
                              </p:par>
                              <p:par>
                                <p:cTn id="84" presetID="22" presetClass="entr" presetSubtype="8" fill="hold" grpId="0" nodeType="withEffect">
                                  <p:stCondLst>
                                    <p:cond delay="250"/>
                                  </p:stCondLst>
                                  <p:childTnLst>
                                    <p:set>
                                      <p:cBhvr>
                                        <p:cTn id="85" dur="1" fill="hold">
                                          <p:stCondLst>
                                            <p:cond delay="0"/>
                                          </p:stCondLst>
                                        </p:cTn>
                                        <p:tgtEl>
                                          <p:spTgt spid="66"/>
                                        </p:tgtEl>
                                        <p:attrNameLst>
                                          <p:attrName>style.visibility</p:attrName>
                                        </p:attrNameLst>
                                      </p:cBhvr>
                                      <p:to>
                                        <p:strVal val="visible"/>
                                      </p:to>
                                    </p:set>
                                    <p:animEffect transition="in" filter="wipe(left)">
                                      <p:cBhvr>
                                        <p:cTn id="86" dur="1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5" grpId="0" animBg="1"/>
      <p:bldP spid="55" grpId="0" animBg="1"/>
      <p:bldP spid="65" grpId="0" animBg="1"/>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070646" y="6712893"/>
            <a:ext cx="1142891" cy="251549"/>
          </a:xfrm>
          <a:prstGeom prst="rect">
            <a:avLst/>
          </a:prstGeom>
          <a:noFill/>
        </p:spPr>
        <p:txBody>
          <a:bodyPr wrap="square" lIns="81477" tIns="40738" rIns="81477" bIns="40738" rtlCol="0">
            <a:spAutoFit/>
          </a:bodyPr>
          <a:lstStyle/>
          <a:p>
            <a:pPr algn="ctr"/>
            <a:r>
              <a:rPr lang="zh-CN" altLang="en-US" sz="1100" dirty="0">
                <a:latin typeface="Microsoft JhengHei UI" panose="020B0604030504040204" pitchFamily="34" charset="-120"/>
                <a:ea typeface="微软雅黑" panose="020B0503020204020204" pitchFamily="34" charset="-122"/>
                <a:sym typeface="Microsoft JhengHei UI" panose="020B0604030504040204" pitchFamily="34" charset="-120"/>
              </a:rPr>
              <a:t>收入来源一</a:t>
            </a:r>
          </a:p>
        </p:txBody>
      </p:sp>
      <p:sp>
        <p:nvSpPr>
          <p:cNvPr id="16" name="TextBox 15"/>
          <p:cNvSpPr txBox="1"/>
          <p:nvPr/>
        </p:nvSpPr>
        <p:spPr>
          <a:xfrm>
            <a:off x="1754631" y="6093681"/>
            <a:ext cx="250294" cy="123111"/>
          </a:xfrm>
          <a:prstGeom prst="rect">
            <a:avLst/>
          </a:prstGeom>
          <a:noFill/>
        </p:spPr>
        <p:txBody>
          <a:bodyPr wrap="square" lIns="0" tIns="0" rIns="0" bIns="0" rtlCol="0">
            <a:spAutoFit/>
          </a:bodyPr>
          <a:lstStyle/>
          <a:p>
            <a:pPr algn="just"/>
            <a:r>
              <a:rPr lang="en-US" altLang="zh-CN" sz="800" dirty="0">
                <a:latin typeface="Microsoft JhengHei UI" panose="020B0604030504040204" pitchFamily="34" charset="-120"/>
                <a:ea typeface="微软雅黑" panose="020B0503020204020204" pitchFamily="34" charset="-122"/>
                <a:sym typeface="Microsoft JhengHei UI" panose="020B0604030504040204" pitchFamily="34" charset="-120"/>
              </a:rPr>
              <a:t>100</a:t>
            </a:r>
            <a:endParaRPr lang="zh-CN" altLang="en-US" sz="8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7" name="TextBox 16"/>
          <p:cNvSpPr txBox="1"/>
          <p:nvPr/>
        </p:nvSpPr>
        <p:spPr>
          <a:xfrm>
            <a:off x="3074092" y="6712893"/>
            <a:ext cx="1142891" cy="251549"/>
          </a:xfrm>
          <a:prstGeom prst="rect">
            <a:avLst/>
          </a:prstGeom>
          <a:noFill/>
        </p:spPr>
        <p:txBody>
          <a:bodyPr wrap="square" lIns="81477" tIns="40738" rIns="81477" bIns="40738" rtlCol="0">
            <a:spAutoFit/>
          </a:bodyPr>
          <a:lstStyle/>
          <a:p>
            <a:pPr algn="ctr"/>
            <a:r>
              <a:rPr lang="zh-CN" altLang="en-US" sz="1100" dirty="0">
                <a:latin typeface="Microsoft JhengHei UI" panose="020B0604030504040204" pitchFamily="34" charset="-120"/>
                <a:ea typeface="微软雅黑" panose="020B0503020204020204" pitchFamily="34" charset="-122"/>
                <a:sym typeface="Microsoft JhengHei UI" panose="020B0604030504040204" pitchFamily="34" charset="-120"/>
              </a:rPr>
              <a:t>收入来源二</a:t>
            </a:r>
          </a:p>
        </p:txBody>
      </p:sp>
      <p:sp>
        <p:nvSpPr>
          <p:cNvPr id="18" name="TextBox 17"/>
          <p:cNvSpPr txBox="1"/>
          <p:nvPr/>
        </p:nvSpPr>
        <p:spPr>
          <a:xfrm>
            <a:off x="4063956" y="6712893"/>
            <a:ext cx="1142891" cy="251549"/>
          </a:xfrm>
          <a:prstGeom prst="rect">
            <a:avLst/>
          </a:prstGeom>
          <a:noFill/>
        </p:spPr>
        <p:txBody>
          <a:bodyPr wrap="square" lIns="81477" tIns="40738" rIns="81477" bIns="40738" rtlCol="0">
            <a:spAutoFit/>
          </a:bodyPr>
          <a:lstStyle/>
          <a:p>
            <a:pPr algn="ctr"/>
            <a:r>
              <a:rPr lang="zh-CN" altLang="en-US" sz="1100" dirty="0">
                <a:latin typeface="Microsoft JhengHei UI" panose="020B0604030504040204" pitchFamily="34" charset="-120"/>
                <a:ea typeface="微软雅黑" panose="020B0503020204020204" pitchFamily="34" charset="-122"/>
                <a:sym typeface="Microsoft JhengHei UI" panose="020B0604030504040204" pitchFamily="34" charset="-120"/>
              </a:rPr>
              <a:t>收入来源三</a:t>
            </a:r>
          </a:p>
        </p:txBody>
      </p:sp>
      <p:sp>
        <p:nvSpPr>
          <p:cNvPr id="19" name="TextBox 18"/>
          <p:cNvSpPr txBox="1"/>
          <p:nvPr/>
        </p:nvSpPr>
        <p:spPr>
          <a:xfrm>
            <a:off x="5053821" y="6712893"/>
            <a:ext cx="1142891" cy="251549"/>
          </a:xfrm>
          <a:prstGeom prst="rect">
            <a:avLst/>
          </a:prstGeom>
          <a:noFill/>
        </p:spPr>
        <p:txBody>
          <a:bodyPr wrap="square" lIns="81477" tIns="40738" rIns="81477" bIns="40738" rtlCol="0">
            <a:spAutoFit/>
          </a:bodyPr>
          <a:lstStyle/>
          <a:p>
            <a:pPr algn="ctr"/>
            <a:r>
              <a:rPr lang="zh-CN" altLang="en-US" sz="1100" dirty="0">
                <a:latin typeface="Microsoft JhengHei UI" panose="020B0604030504040204" pitchFamily="34" charset="-120"/>
                <a:ea typeface="微软雅黑" panose="020B0503020204020204" pitchFamily="34" charset="-122"/>
                <a:sym typeface="Microsoft JhengHei UI" panose="020B0604030504040204" pitchFamily="34" charset="-120"/>
              </a:rPr>
              <a:t>收入来源四</a:t>
            </a:r>
          </a:p>
        </p:txBody>
      </p:sp>
      <p:sp>
        <p:nvSpPr>
          <p:cNvPr id="20" name="TextBox 19"/>
          <p:cNvSpPr txBox="1"/>
          <p:nvPr/>
        </p:nvSpPr>
        <p:spPr>
          <a:xfrm>
            <a:off x="1754631" y="5764846"/>
            <a:ext cx="250294" cy="123111"/>
          </a:xfrm>
          <a:prstGeom prst="rect">
            <a:avLst/>
          </a:prstGeom>
          <a:noFill/>
        </p:spPr>
        <p:txBody>
          <a:bodyPr wrap="square" lIns="0" tIns="0" rIns="0" bIns="0" rtlCol="0">
            <a:spAutoFit/>
          </a:bodyPr>
          <a:lstStyle/>
          <a:p>
            <a:pPr algn="just"/>
            <a:r>
              <a:rPr lang="en-US" altLang="zh-CN" sz="800" dirty="0">
                <a:latin typeface="Microsoft JhengHei UI" panose="020B0604030504040204" pitchFamily="34" charset="-120"/>
                <a:ea typeface="微软雅黑" panose="020B0503020204020204" pitchFamily="34" charset="-122"/>
                <a:sym typeface="Microsoft JhengHei UI" panose="020B0604030504040204" pitchFamily="34" charset="-120"/>
              </a:rPr>
              <a:t>200</a:t>
            </a:r>
            <a:endParaRPr lang="zh-CN" altLang="en-US" sz="8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23" name="TextBox 22"/>
          <p:cNvSpPr txBox="1"/>
          <p:nvPr/>
        </p:nvSpPr>
        <p:spPr>
          <a:xfrm>
            <a:off x="1754631" y="5436010"/>
            <a:ext cx="250294" cy="123111"/>
          </a:xfrm>
          <a:prstGeom prst="rect">
            <a:avLst/>
          </a:prstGeom>
          <a:noFill/>
        </p:spPr>
        <p:txBody>
          <a:bodyPr wrap="square" lIns="0" tIns="0" rIns="0" bIns="0" rtlCol="0">
            <a:spAutoFit/>
          </a:bodyPr>
          <a:lstStyle/>
          <a:p>
            <a:pPr algn="just"/>
            <a:r>
              <a:rPr lang="en-US" altLang="zh-CN" sz="800" dirty="0">
                <a:latin typeface="Microsoft JhengHei UI" panose="020B0604030504040204" pitchFamily="34" charset="-120"/>
                <a:ea typeface="微软雅黑" panose="020B0503020204020204" pitchFamily="34" charset="-122"/>
                <a:sym typeface="Microsoft JhengHei UI" panose="020B0604030504040204" pitchFamily="34" charset="-120"/>
              </a:rPr>
              <a:t>300</a:t>
            </a:r>
            <a:endParaRPr lang="zh-CN" altLang="en-US" sz="8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26" name="TextBox 25"/>
          <p:cNvSpPr txBox="1"/>
          <p:nvPr/>
        </p:nvSpPr>
        <p:spPr>
          <a:xfrm>
            <a:off x="1754631" y="5107174"/>
            <a:ext cx="250294" cy="123111"/>
          </a:xfrm>
          <a:prstGeom prst="rect">
            <a:avLst/>
          </a:prstGeom>
          <a:noFill/>
        </p:spPr>
        <p:txBody>
          <a:bodyPr wrap="square" lIns="0" tIns="0" rIns="0" bIns="0" rtlCol="0">
            <a:spAutoFit/>
          </a:bodyPr>
          <a:lstStyle/>
          <a:p>
            <a:pPr algn="just"/>
            <a:r>
              <a:rPr lang="en-US" altLang="zh-CN" sz="800" dirty="0">
                <a:latin typeface="Microsoft JhengHei UI" panose="020B0604030504040204" pitchFamily="34" charset="-120"/>
                <a:ea typeface="微软雅黑" panose="020B0503020204020204" pitchFamily="34" charset="-122"/>
                <a:sym typeface="Microsoft JhengHei UI" panose="020B0604030504040204" pitchFamily="34" charset="-120"/>
              </a:rPr>
              <a:t>400</a:t>
            </a:r>
            <a:endParaRPr lang="zh-CN" altLang="en-US" sz="8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1" name="TextBox 30"/>
          <p:cNvSpPr txBox="1"/>
          <p:nvPr/>
        </p:nvSpPr>
        <p:spPr>
          <a:xfrm>
            <a:off x="1754631" y="4778338"/>
            <a:ext cx="250294" cy="123111"/>
          </a:xfrm>
          <a:prstGeom prst="rect">
            <a:avLst/>
          </a:prstGeom>
          <a:noFill/>
        </p:spPr>
        <p:txBody>
          <a:bodyPr wrap="square" lIns="0" tIns="0" rIns="0" bIns="0" rtlCol="0">
            <a:spAutoFit/>
          </a:bodyPr>
          <a:lstStyle/>
          <a:p>
            <a:pPr algn="just"/>
            <a:r>
              <a:rPr lang="en-US" altLang="zh-CN" sz="800" dirty="0">
                <a:latin typeface="Microsoft JhengHei UI" panose="020B0604030504040204" pitchFamily="34" charset="-120"/>
                <a:ea typeface="微软雅黑" panose="020B0503020204020204" pitchFamily="34" charset="-122"/>
                <a:sym typeface="Microsoft JhengHei UI" panose="020B0604030504040204" pitchFamily="34" charset="-120"/>
              </a:rPr>
              <a:t>500</a:t>
            </a:r>
            <a:endParaRPr lang="zh-CN" altLang="en-US" sz="8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2" name="TextBox 31"/>
          <p:cNvSpPr txBox="1"/>
          <p:nvPr/>
        </p:nvSpPr>
        <p:spPr>
          <a:xfrm>
            <a:off x="1754631" y="4449503"/>
            <a:ext cx="250294" cy="123111"/>
          </a:xfrm>
          <a:prstGeom prst="rect">
            <a:avLst/>
          </a:prstGeom>
          <a:noFill/>
        </p:spPr>
        <p:txBody>
          <a:bodyPr wrap="square" lIns="0" tIns="0" rIns="0" bIns="0" rtlCol="0">
            <a:spAutoFit/>
          </a:bodyPr>
          <a:lstStyle/>
          <a:p>
            <a:pPr algn="just"/>
            <a:r>
              <a:rPr lang="en-US" altLang="zh-CN" sz="800" dirty="0">
                <a:latin typeface="Microsoft JhengHei UI" panose="020B0604030504040204" pitchFamily="34" charset="-120"/>
                <a:ea typeface="微软雅黑" panose="020B0503020204020204" pitchFamily="34" charset="-122"/>
                <a:sym typeface="Microsoft JhengHei UI" panose="020B0604030504040204" pitchFamily="34" charset="-120"/>
              </a:rPr>
              <a:t>600</a:t>
            </a:r>
            <a:endParaRPr lang="zh-CN" altLang="en-US" sz="8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3" name="TextBox 32"/>
          <p:cNvSpPr txBox="1"/>
          <p:nvPr/>
        </p:nvSpPr>
        <p:spPr>
          <a:xfrm>
            <a:off x="1754631" y="4115104"/>
            <a:ext cx="250294" cy="123111"/>
          </a:xfrm>
          <a:prstGeom prst="rect">
            <a:avLst/>
          </a:prstGeom>
          <a:noFill/>
        </p:spPr>
        <p:txBody>
          <a:bodyPr wrap="square" lIns="0" tIns="0" rIns="0" bIns="0" rtlCol="0">
            <a:spAutoFit/>
          </a:bodyPr>
          <a:lstStyle/>
          <a:p>
            <a:pPr algn="just"/>
            <a:r>
              <a:rPr lang="en-US" altLang="zh-CN" sz="800" dirty="0">
                <a:latin typeface="Microsoft JhengHei UI" panose="020B0604030504040204" pitchFamily="34" charset="-120"/>
                <a:ea typeface="微软雅黑" panose="020B0503020204020204" pitchFamily="34" charset="-122"/>
                <a:sym typeface="Microsoft JhengHei UI" panose="020B0604030504040204" pitchFamily="34" charset="-120"/>
              </a:rPr>
              <a:t>700</a:t>
            </a:r>
            <a:endParaRPr lang="zh-CN" altLang="en-US" sz="8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35" name="组合 34"/>
          <p:cNvGrpSpPr/>
          <p:nvPr/>
        </p:nvGrpSpPr>
        <p:grpSpPr>
          <a:xfrm>
            <a:off x="2011324" y="1687251"/>
            <a:ext cx="5172734" cy="4903597"/>
            <a:chOff x="1126939" y="1350372"/>
            <a:chExt cx="4464496" cy="2952328"/>
          </a:xfrm>
        </p:grpSpPr>
        <p:cxnSp>
          <p:nvCxnSpPr>
            <p:cNvPr id="36" name="直接连接符 35"/>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1754631" y="3791831"/>
            <a:ext cx="250294" cy="123111"/>
          </a:xfrm>
          <a:prstGeom prst="rect">
            <a:avLst/>
          </a:prstGeom>
          <a:noFill/>
        </p:spPr>
        <p:txBody>
          <a:bodyPr wrap="square" lIns="0" tIns="0" rIns="0" bIns="0" rtlCol="0">
            <a:spAutoFit/>
          </a:bodyPr>
          <a:lstStyle/>
          <a:p>
            <a:pPr algn="just"/>
            <a:r>
              <a:rPr lang="en-US" altLang="zh-CN" sz="800" dirty="0">
                <a:latin typeface="Microsoft JhengHei UI" panose="020B0604030504040204" pitchFamily="34" charset="-120"/>
                <a:ea typeface="微软雅黑" panose="020B0503020204020204" pitchFamily="34" charset="-122"/>
                <a:sym typeface="Microsoft JhengHei UI" panose="020B0604030504040204" pitchFamily="34" charset="-120"/>
              </a:rPr>
              <a:t>800</a:t>
            </a:r>
            <a:endParaRPr lang="zh-CN" altLang="en-US" sz="8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6" name="TextBox 45"/>
          <p:cNvSpPr txBox="1"/>
          <p:nvPr/>
        </p:nvSpPr>
        <p:spPr>
          <a:xfrm>
            <a:off x="1754631" y="6422517"/>
            <a:ext cx="250294" cy="123111"/>
          </a:xfrm>
          <a:prstGeom prst="rect">
            <a:avLst/>
          </a:prstGeom>
          <a:noFill/>
        </p:spPr>
        <p:txBody>
          <a:bodyPr wrap="square" lIns="0" tIns="0" rIns="0" bIns="0" rtlCol="0">
            <a:spAutoFit/>
          </a:bodyPr>
          <a:lstStyle/>
          <a:p>
            <a:pPr algn="just"/>
            <a:r>
              <a:rPr lang="en-US" altLang="zh-CN" sz="800" dirty="0">
                <a:latin typeface="Microsoft JhengHei UI" panose="020B0604030504040204" pitchFamily="34" charset="-120"/>
                <a:ea typeface="微软雅黑" panose="020B0503020204020204" pitchFamily="34" charset="-122"/>
                <a:sym typeface="Microsoft JhengHei UI" panose="020B0604030504040204" pitchFamily="34" charset="-120"/>
              </a:rPr>
              <a:t>0</a:t>
            </a:r>
            <a:endParaRPr lang="zh-CN" altLang="en-US" sz="8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7" name="矩形 46"/>
          <p:cNvSpPr/>
          <p:nvPr/>
        </p:nvSpPr>
        <p:spPr>
          <a:xfrm>
            <a:off x="2243778" y="2300199"/>
            <a:ext cx="750881" cy="429065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8" name="矩形 47"/>
          <p:cNvSpPr/>
          <p:nvPr/>
        </p:nvSpPr>
        <p:spPr>
          <a:xfrm>
            <a:off x="2249391" y="2606724"/>
            <a:ext cx="750881" cy="3990437"/>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9" name="矩形 48"/>
          <p:cNvSpPr/>
          <p:nvPr/>
        </p:nvSpPr>
        <p:spPr>
          <a:xfrm>
            <a:off x="3224854" y="3526100"/>
            <a:ext cx="750881" cy="30647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0" name="矩形 49"/>
          <p:cNvSpPr/>
          <p:nvPr/>
        </p:nvSpPr>
        <p:spPr>
          <a:xfrm>
            <a:off x="3224854" y="4024030"/>
            <a:ext cx="750881" cy="2566820"/>
          </a:xfrm>
          <a:prstGeom prst="rect">
            <a:avLst/>
          </a:prstGeom>
          <a:solidFill>
            <a:schemeClr val="tx2">
              <a:lumMod val="60000"/>
              <a:lumOff val="40000"/>
            </a:schemeClr>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1" name="矩形 50"/>
          <p:cNvSpPr/>
          <p:nvPr/>
        </p:nvSpPr>
        <p:spPr>
          <a:xfrm>
            <a:off x="4214718" y="4445524"/>
            <a:ext cx="750881" cy="21453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2" name="矩形 51"/>
          <p:cNvSpPr/>
          <p:nvPr/>
        </p:nvSpPr>
        <p:spPr>
          <a:xfrm>
            <a:off x="4214718" y="5249929"/>
            <a:ext cx="750881" cy="1340920"/>
          </a:xfrm>
          <a:prstGeom prst="rect">
            <a:avLst/>
          </a:prstGeom>
          <a:solidFill>
            <a:schemeClr val="tx2">
              <a:lumMod val="60000"/>
              <a:lumOff val="40000"/>
            </a:schemeClr>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3" name="矩形 52"/>
          <p:cNvSpPr/>
          <p:nvPr/>
        </p:nvSpPr>
        <p:spPr>
          <a:xfrm>
            <a:off x="5209897" y="4751999"/>
            <a:ext cx="750881" cy="18388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4" name="矩形 53"/>
          <p:cNvSpPr/>
          <p:nvPr/>
        </p:nvSpPr>
        <p:spPr>
          <a:xfrm>
            <a:off x="5209897" y="5151068"/>
            <a:ext cx="750881" cy="1439781"/>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5" name="TextBox 54"/>
          <p:cNvSpPr txBox="1"/>
          <p:nvPr/>
        </p:nvSpPr>
        <p:spPr>
          <a:xfrm>
            <a:off x="9327242" y="2707179"/>
            <a:ext cx="2181892" cy="925365"/>
          </a:xfrm>
          <a:prstGeom prst="rect">
            <a:avLst/>
          </a:prstGeom>
          <a:noFill/>
        </p:spPr>
        <p:txBody>
          <a:bodyPr wrap="square" lIns="0" tIns="0" rIns="0" bIns="0" rtlCol="0">
            <a:spAutoFit/>
          </a:bodyPr>
          <a:lstStyle/>
          <a:p>
            <a:pPr algn="just">
              <a:lnSpc>
                <a:spcPct val="120000"/>
              </a:lnSpc>
            </a:pPr>
            <a:r>
              <a:rPr lang="zh-CN" altLang="en-US" sz="100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       点击输入简要文字解说，解说文字尽量概括精炼，不用多余的文字修饰，简洁精准的 解说所提炼的核心概念。 点击输入简要文字解说，解说文字尽量概括精炼，不用多余的文字修饰。</a:t>
            </a:r>
          </a:p>
        </p:txBody>
      </p:sp>
      <p:sp>
        <p:nvSpPr>
          <p:cNvPr id="56" name="TextBox 55"/>
          <p:cNvSpPr txBox="1"/>
          <p:nvPr/>
        </p:nvSpPr>
        <p:spPr>
          <a:xfrm>
            <a:off x="9470119" y="2349989"/>
            <a:ext cx="2386033" cy="276999"/>
          </a:xfrm>
          <a:prstGeom prst="rect">
            <a:avLst/>
          </a:prstGeom>
          <a:noFill/>
        </p:spPr>
        <p:txBody>
          <a:bodyPr wrap="square" lIns="0" tIns="0" rIns="0" bIns="0" rtlCol="0">
            <a:spAutoFit/>
          </a:bodyPr>
          <a:lstStyle/>
          <a:p>
            <a:r>
              <a:rPr lang="zh-CN" altLang="en-US" sz="180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点击输入标题文本</a:t>
            </a:r>
          </a:p>
        </p:txBody>
      </p:sp>
      <p:sp>
        <p:nvSpPr>
          <p:cNvPr id="57" name="TextBox 56"/>
          <p:cNvSpPr txBox="1"/>
          <p:nvPr/>
        </p:nvSpPr>
        <p:spPr>
          <a:xfrm>
            <a:off x="9371065" y="5406316"/>
            <a:ext cx="2636327" cy="415498"/>
          </a:xfrm>
          <a:prstGeom prst="rect">
            <a:avLst/>
          </a:prstGeom>
          <a:noFill/>
        </p:spPr>
        <p:txBody>
          <a:bodyPr wrap="square" lIns="0" tIns="0" rIns="0" bIns="0" rtlCol="0">
            <a:spAutoFit/>
          </a:bodyPr>
          <a:lstStyle/>
          <a:p>
            <a:r>
              <a:rPr lang="en-US" altLang="zh-CN" sz="270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18,500,000</a:t>
            </a:r>
            <a:endParaRPr lang="zh-CN" altLang="en-US" sz="270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8" name="TextBox 57"/>
          <p:cNvSpPr txBox="1"/>
          <p:nvPr/>
        </p:nvSpPr>
        <p:spPr>
          <a:xfrm>
            <a:off x="9425833" y="4401888"/>
            <a:ext cx="1668624" cy="200055"/>
          </a:xfrm>
          <a:prstGeom prst="rect">
            <a:avLst/>
          </a:prstGeom>
          <a:noFill/>
        </p:spPr>
        <p:txBody>
          <a:bodyPr wrap="square" lIns="0" tIns="0" rIns="0" bIns="0" rtlCol="0">
            <a:spAutoFit/>
          </a:bodyPr>
          <a:lstStyle/>
          <a:p>
            <a:r>
              <a:rPr lang="zh-CN" altLang="en-US" sz="1300" b="1"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全年总额：</a:t>
            </a:r>
          </a:p>
        </p:txBody>
      </p:sp>
      <p:sp>
        <p:nvSpPr>
          <p:cNvPr id="59" name="TextBox 58"/>
          <p:cNvSpPr txBox="1"/>
          <p:nvPr/>
        </p:nvSpPr>
        <p:spPr>
          <a:xfrm>
            <a:off x="6448407" y="6042078"/>
            <a:ext cx="735651" cy="200055"/>
          </a:xfrm>
          <a:prstGeom prst="rect">
            <a:avLst/>
          </a:prstGeom>
          <a:noFill/>
        </p:spPr>
        <p:txBody>
          <a:bodyPr wrap="square" lIns="0" tIns="0" rIns="0" bIns="0" rtlCol="0">
            <a:spAutoFit/>
          </a:bodyPr>
          <a:lstStyle/>
          <a:p>
            <a:r>
              <a:rPr lang="zh-CN" altLang="en-US" sz="130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毛利润</a:t>
            </a:r>
          </a:p>
        </p:txBody>
      </p:sp>
      <p:sp>
        <p:nvSpPr>
          <p:cNvPr id="60" name="TextBox 59"/>
          <p:cNvSpPr txBox="1"/>
          <p:nvPr/>
        </p:nvSpPr>
        <p:spPr>
          <a:xfrm>
            <a:off x="6448407" y="6348866"/>
            <a:ext cx="735651" cy="200055"/>
          </a:xfrm>
          <a:prstGeom prst="rect">
            <a:avLst/>
          </a:prstGeom>
          <a:noFill/>
        </p:spPr>
        <p:txBody>
          <a:bodyPr wrap="square" lIns="0" tIns="0" rIns="0" bIns="0" rtlCol="0">
            <a:spAutoFit/>
          </a:bodyPr>
          <a:lstStyle/>
          <a:p>
            <a:r>
              <a:rPr lang="zh-CN" altLang="en-US" sz="130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纯利润</a:t>
            </a:r>
          </a:p>
        </p:txBody>
      </p:sp>
      <p:sp>
        <p:nvSpPr>
          <p:cNvPr id="61" name="TextBox 9"/>
          <p:cNvSpPr txBox="1">
            <a:spLocks noChangeArrowheads="1"/>
          </p:cNvSpPr>
          <p:nvPr/>
        </p:nvSpPr>
        <p:spPr bwMode="auto">
          <a:xfrm>
            <a:off x="4266483" y="4821302"/>
            <a:ext cx="6351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3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350</a:t>
            </a:r>
            <a:r>
              <a:rPr lang="zh-CN" altLang="en-US" sz="13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万</a:t>
            </a:r>
          </a:p>
        </p:txBody>
      </p:sp>
      <p:sp>
        <p:nvSpPr>
          <p:cNvPr id="62" name="TextBox 9"/>
          <p:cNvSpPr txBox="1">
            <a:spLocks noChangeArrowheads="1"/>
          </p:cNvSpPr>
          <p:nvPr/>
        </p:nvSpPr>
        <p:spPr bwMode="auto">
          <a:xfrm>
            <a:off x="3286023" y="3678294"/>
            <a:ext cx="6351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3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500</a:t>
            </a:r>
            <a:r>
              <a:rPr lang="zh-CN" altLang="en-US" sz="13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万</a:t>
            </a:r>
          </a:p>
        </p:txBody>
      </p:sp>
      <p:sp>
        <p:nvSpPr>
          <p:cNvPr id="63" name="TextBox 9"/>
          <p:cNvSpPr txBox="1">
            <a:spLocks noChangeArrowheads="1"/>
          </p:cNvSpPr>
          <p:nvPr/>
        </p:nvSpPr>
        <p:spPr bwMode="auto">
          <a:xfrm>
            <a:off x="5286287" y="4892740"/>
            <a:ext cx="6351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3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300</a:t>
            </a:r>
            <a:r>
              <a:rPr lang="zh-CN" altLang="en-US" sz="13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万</a:t>
            </a:r>
          </a:p>
        </p:txBody>
      </p:sp>
      <p:sp>
        <p:nvSpPr>
          <p:cNvPr id="64" name="TextBox 63"/>
          <p:cNvSpPr txBox="1"/>
          <p:nvPr/>
        </p:nvSpPr>
        <p:spPr>
          <a:xfrm>
            <a:off x="1599628" y="6497867"/>
            <a:ext cx="612367" cy="205382"/>
          </a:xfrm>
          <a:prstGeom prst="rect">
            <a:avLst/>
          </a:prstGeom>
          <a:noFill/>
        </p:spPr>
        <p:txBody>
          <a:bodyPr wrap="square" lIns="81477" tIns="40738" rIns="81477" bIns="40738" rtlCol="0">
            <a:spAutoFit/>
          </a:bodyPr>
          <a:lstStyle/>
          <a:p>
            <a:pPr algn="ctr"/>
            <a:r>
              <a:rPr lang="zh-CN" altLang="en-US" sz="800" dirty="0">
                <a:latin typeface="Microsoft JhengHei UI" panose="020B0604030504040204" pitchFamily="34" charset="-120"/>
                <a:ea typeface="微软雅黑" panose="020B0503020204020204" pitchFamily="34" charset="-122"/>
                <a:sym typeface="Microsoft JhengHei UI" panose="020B0604030504040204" pitchFamily="34" charset="-120"/>
              </a:rPr>
              <a:t>（万元）</a:t>
            </a:r>
          </a:p>
        </p:txBody>
      </p:sp>
      <p:sp>
        <p:nvSpPr>
          <p:cNvPr id="65" name="TextBox 9"/>
          <p:cNvSpPr txBox="1">
            <a:spLocks noChangeArrowheads="1"/>
          </p:cNvSpPr>
          <p:nvPr/>
        </p:nvSpPr>
        <p:spPr bwMode="auto">
          <a:xfrm>
            <a:off x="2336994" y="4388919"/>
            <a:ext cx="50850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1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650</a:t>
            </a:r>
            <a:r>
              <a:rPr lang="zh-CN" altLang="en-US" sz="11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万</a:t>
            </a:r>
          </a:p>
        </p:txBody>
      </p:sp>
      <p:sp>
        <p:nvSpPr>
          <p:cNvPr id="66" name="TextBox 9"/>
          <p:cNvSpPr txBox="1">
            <a:spLocks noChangeArrowheads="1"/>
          </p:cNvSpPr>
          <p:nvPr/>
        </p:nvSpPr>
        <p:spPr bwMode="auto">
          <a:xfrm>
            <a:off x="3318067" y="5137946"/>
            <a:ext cx="5085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1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420</a:t>
            </a:r>
            <a:r>
              <a:rPr lang="zh-CN" altLang="en-US" sz="11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万</a:t>
            </a:r>
          </a:p>
        </p:txBody>
      </p:sp>
      <p:sp>
        <p:nvSpPr>
          <p:cNvPr id="67" name="TextBox 9"/>
          <p:cNvSpPr txBox="1">
            <a:spLocks noChangeArrowheads="1"/>
          </p:cNvSpPr>
          <p:nvPr/>
        </p:nvSpPr>
        <p:spPr bwMode="auto">
          <a:xfrm>
            <a:off x="4307931" y="5786923"/>
            <a:ext cx="5085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1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220</a:t>
            </a:r>
            <a:r>
              <a:rPr lang="zh-CN" altLang="en-US" sz="11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万</a:t>
            </a:r>
          </a:p>
        </p:txBody>
      </p:sp>
      <p:sp>
        <p:nvSpPr>
          <p:cNvPr id="68" name="TextBox 9"/>
          <p:cNvSpPr txBox="1">
            <a:spLocks noChangeArrowheads="1"/>
          </p:cNvSpPr>
          <p:nvPr/>
        </p:nvSpPr>
        <p:spPr bwMode="auto">
          <a:xfrm>
            <a:off x="5282345" y="5766354"/>
            <a:ext cx="5085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1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240</a:t>
            </a:r>
            <a:r>
              <a:rPr lang="zh-CN" altLang="en-US" sz="11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万</a:t>
            </a:r>
          </a:p>
        </p:txBody>
      </p:sp>
      <p:sp>
        <p:nvSpPr>
          <p:cNvPr id="69" name="矩形 68"/>
          <p:cNvSpPr/>
          <p:nvPr/>
        </p:nvSpPr>
        <p:spPr>
          <a:xfrm>
            <a:off x="7134038" y="6001409"/>
            <a:ext cx="444734" cy="3062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a:solidFill>
                <a:schemeClr val="bg2"/>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0" name="矩形 69"/>
          <p:cNvSpPr/>
          <p:nvPr/>
        </p:nvSpPr>
        <p:spPr>
          <a:xfrm>
            <a:off x="7134038" y="6298877"/>
            <a:ext cx="444734" cy="3062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algn="ctr"/>
            <a:endParaRPr lang="zh-CN" altLang="en-US">
              <a:solidFill>
                <a:schemeClr val="bg2"/>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1" name="TextBox 9"/>
          <p:cNvSpPr txBox="1">
            <a:spLocks noChangeArrowheads="1"/>
          </p:cNvSpPr>
          <p:nvPr/>
        </p:nvSpPr>
        <p:spPr bwMode="auto">
          <a:xfrm>
            <a:off x="2299536" y="2392410"/>
            <a:ext cx="63519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3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700</a:t>
            </a:r>
            <a:r>
              <a:rPr lang="zh-CN" altLang="en-US" sz="13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万</a:t>
            </a:r>
          </a:p>
        </p:txBody>
      </p:sp>
      <p:sp>
        <p:nvSpPr>
          <p:cNvPr id="72" name="TextBox 71"/>
          <p:cNvSpPr txBox="1"/>
          <p:nvPr/>
        </p:nvSpPr>
        <p:spPr>
          <a:xfrm>
            <a:off x="9942568" y="4782010"/>
            <a:ext cx="1415772" cy="338554"/>
          </a:xfrm>
          <a:prstGeom prst="rect">
            <a:avLst/>
          </a:prstGeom>
          <a:noFill/>
        </p:spPr>
        <p:txBody>
          <a:bodyPr wrap="none" rtlCol="0">
            <a:spAutoFit/>
          </a:bodyPr>
          <a:lstStyle/>
          <a:p>
            <a:r>
              <a:rPr lang="zh-CN" altLang="en-US" sz="1600" dirty="0">
                <a:solidFill>
                  <a:schemeClr val="accent2">
                    <a:lumMod val="7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去年销售额度</a:t>
            </a:r>
          </a:p>
        </p:txBody>
      </p:sp>
      <p:sp>
        <p:nvSpPr>
          <p:cNvPr id="73" name="TextBox 72"/>
          <p:cNvSpPr txBox="1"/>
          <p:nvPr/>
        </p:nvSpPr>
        <p:spPr>
          <a:xfrm>
            <a:off x="9942568" y="5067762"/>
            <a:ext cx="1415772" cy="338554"/>
          </a:xfrm>
          <a:prstGeom prst="rect">
            <a:avLst/>
          </a:prstGeom>
          <a:noFill/>
        </p:spPr>
        <p:txBody>
          <a:bodyPr wrap="none" rtlCol="0">
            <a:spAutoFit/>
          </a:bodyPr>
          <a:lstStyle/>
          <a:p>
            <a:r>
              <a:rPr lang="zh-CN" altLang="en-US" sz="1600" dirty="0">
                <a:solidFill>
                  <a:schemeClr val="tx2">
                    <a:lumMod val="60000"/>
                    <a:lumOff val="4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去年销售额度</a:t>
            </a:r>
          </a:p>
        </p:txBody>
      </p:sp>
      <p:sp>
        <p:nvSpPr>
          <p:cNvPr id="74"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75" name="文本框 74"/>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 fill="hold"/>
                                        <p:tgtEl>
                                          <p:spTgt spid="46"/>
                                        </p:tgtEl>
                                        <p:attrNameLst>
                                          <p:attrName>ppt_x</p:attrName>
                                        </p:attrNameLst>
                                      </p:cBhvr>
                                      <p:tavLst>
                                        <p:tav tm="0">
                                          <p:val>
                                            <p:strVal val="0-#ppt_w/2"/>
                                          </p:val>
                                        </p:tav>
                                        <p:tav tm="100000">
                                          <p:val>
                                            <p:strVal val="#ppt_x"/>
                                          </p:val>
                                        </p:tav>
                                      </p:tavLst>
                                    </p:anim>
                                    <p:anim calcmode="lin" valueType="num">
                                      <p:cBhvr additive="base">
                                        <p:cTn id="12" dur="1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 fill="hold"/>
                                        <p:tgtEl>
                                          <p:spTgt spid="16"/>
                                        </p:tgtEl>
                                        <p:attrNameLst>
                                          <p:attrName>ppt_x</p:attrName>
                                        </p:attrNameLst>
                                      </p:cBhvr>
                                      <p:tavLst>
                                        <p:tav tm="0">
                                          <p:val>
                                            <p:strVal val="0-#ppt_w/2"/>
                                          </p:val>
                                        </p:tav>
                                        <p:tav tm="100000">
                                          <p:val>
                                            <p:strVal val="#ppt_x"/>
                                          </p:val>
                                        </p:tav>
                                      </p:tavLst>
                                    </p:anim>
                                    <p:anim calcmode="lin" valueType="num">
                                      <p:cBhvr additive="base">
                                        <p:cTn id="17" dur="100" fill="hold"/>
                                        <p:tgtEl>
                                          <p:spTgt spid="1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 fill="hold"/>
                                        <p:tgtEl>
                                          <p:spTgt spid="20"/>
                                        </p:tgtEl>
                                        <p:attrNameLst>
                                          <p:attrName>ppt_x</p:attrName>
                                        </p:attrNameLst>
                                      </p:cBhvr>
                                      <p:tavLst>
                                        <p:tav tm="0">
                                          <p:val>
                                            <p:strVal val="0-#ppt_w/2"/>
                                          </p:val>
                                        </p:tav>
                                        <p:tav tm="100000">
                                          <p:val>
                                            <p:strVal val="#ppt_x"/>
                                          </p:val>
                                        </p:tav>
                                      </p:tavLst>
                                    </p:anim>
                                    <p:anim calcmode="lin" valueType="num">
                                      <p:cBhvr additive="base">
                                        <p:cTn id="22" dur="10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100" fill="hold"/>
                                        <p:tgtEl>
                                          <p:spTgt spid="23"/>
                                        </p:tgtEl>
                                        <p:attrNameLst>
                                          <p:attrName>ppt_x</p:attrName>
                                        </p:attrNameLst>
                                      </p:cBhvr>
                                      <p:tavLst>
                                        <p:tav tm="0">
                                          <p:val>
                                            <p:strVal val="0-#ppt_w/2"/>
                                          </p:val>
                                        </p:tav>
                                        <p:tav tm="100000">
                                          <p:val>
                                            <p:strVal val="#ppt_x"/>
                                          </p:val>
                                        </p:tav>
                                      </p:tavLst>
                                    </p:anim>
                                    <p:anim calcmode="lin" valueType="num">
                                      <p:cBhvr additive="base">
                                        <p:cTn id="27" dur="100" fill="hold"/>
                                        <p:tgtEl>
                                          <p:spTgt spid="2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 fill="hold"/>
                                        <p:tgtEl>
                                          <p:spTgt spid="26"/>
                                        </p:tgtEl>
                                        <p:attrNameLst>
                                          <p:attrName>ppt_x</p:attrName>
                                        </p:attrNameLst>
                                      </p:cBhvr>
                                      <p:tavLst>
                                        <p:tav tm="0">
                                          <p:val>
                                            <p:strVal val="0-#ppt_w/2"/>
                                          </p:val>
                                        </p:tav>
                                        <p:tav tm="100000">
                                          <p:val>
                                            <p:strVal val="#ppt_x"/>
                                          </p:val>
                                        </p:tav>
                                      </p:tavLst>
                                    </p:anim>
                                    <p:anim calcmode="lin" valueType="num">
                                      <p:cBhvr additive="base">
                                        <p:cTn id="32" dur="100" fill="hold"/>
                                        <p:tgtEl>
                                          <p:spTgt spid="2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100" fill="hold"/>
                                        <p:tgtEl>
                                          <p:spTgt spid="31"/>
                                        </p:tgtEl>
                                        <p:attrNameLst>
                                          <p:attrName>ppt_x</p:attrName>
                                        </p:attrNameLst>
                                      </p:cBhvr>
                                      <p:tavLst>
                                        <p:tav tm="0">
                                          <p:val>
                                            <p:strVal val="0-#ppt_w/2"/>
                                          </p:val>
                                        </p:tav>
                                        <p:tav tm="100000">
                                          <p:val>
                                            <p:strVal val="#ppt_x"/>
                                          </p:val>
                                        </p:tav>
                                      </p:tavLst>
                                    </p:anim>
                                    <p:anim calcmode="lin" valueType="num">
                                      <p:cBhvr additive="base">
                                        <p:cTn id="37" dur="1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00" fill="hold"/>
                                        <p:tgtEl>
                                          <p:spTgt spid="32"/>
                                        </p:tgtEl>
                                        <p:attrNameLst>
                                          <p:attrName>ppt_x</p:attrName>
                                        </p:attrNameLst>
                                      </p:cBhvr>
                                      <p:tavLst>
                                        <p:tav tm="0">
                                          <p:val>
                                            <p:strVal val="0-#ppt_w/2"/>
                                          </p:val>
                                        </p:tav>
                                        <p:tav tm="100000">
                                          <p:val>
                                            <p:strVal val="#ppt_x"/>
                                          </p:val>
                                        </p:tav>
                                      </p:tavLst>
                                    </p:anim>
                                    <p:anim calcmode="lin" valueType="num">
                                      <p:cBhvr additive="base">
                                        <p:cTn id="42" dur="1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100" fill="hold"/>
                                        <p:tgtEl>
                                          <p:spTgt spid="33"/>
                                        </p:tgtEl>
                                        <p:attrNameLst>
                                          <p:attrName>ppt_x</p:attrName>
                                        </p:attrNameLst>
                                      </p:cBhvr>
                                      <p:tavLst>
                                        <p:tav tm="0">
                                          <p:val>
                                            <p:strVal val="0-#ppt_w/2"/>
                                          </p:val>
                                        </p:tav>
                                        <p:tav tm="100000">
                                          <p:val>
                                            <p:strVal val="#ppt_x"/>
                                          </p:val>
                                        </p:tav>
                                      </p:tavLst>
                                    </p:anim>
                                    <p:anim calcmode="lin" valueType="num">
                                      <p:cBhvr additive="base">
                                        <p:cTn id="47" dur="1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100" fill="hold"/>
                                        <p:tgtEl>
                                          <p:spTgt spid="45"/>
                                        </p:tgtEl>
                                        <p:attrNameLst>
                                          <p:attrName>ppt_x</p:attrName>
                                        </p:attrNameLst>
                                      </p:cBhvr>
                                      <p:tavLst>
                                        <p:tav tm="0">
                                          <p:val>
                                            <p:strVal val="0-#ppt_w/2"/>
                                          </p:val>
                                        </p:tav>
                                        <p:tav tm="100000">
                                          <p:val>
                                            <p:strVal val="#ppt_x"/>
                                          </p:val>
                                        </p:tav>
                                      </p:tavLst>
                                    </p:anim>
                                    <p:anim calcmode="lin" valueType="num">
                                      <p:cBhvr additive="base">
                                        <p:cTn id="52" dur="100" fill="hold"/>
                                        <p:tgtEl>
                                          <p:spTgt spid="4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additive="base">
                                        <p:cTn id="56" dur="200" fill="hold"/>
                                        <p:tgtEl>
                                          <p:spTgt spid="64"/>
                                        </p:tgtEl>
                                        <p:attrNameLst>
                                          <p:attrName>ppt_x</p:attrName>
                                        </p:attrNameLst>
                                      </p:cBhvr>
                                      <p:tavLst>
                                        <p:tav tm="0">
                                          <p:val>
                                            <p:strVal val="0-#ppt_w/2"/>
                                          </p:val>
                                        </p:tav>
                                        <p:tav tm="100000">
                                          <p:val>
                                            <p:strVal val="#ppt_x"/>
                                          </p:val>
                                        </p:tav>
                                      </p:tavLst>
                                    </p:anim>
                                    <p:anim calcmode="lin" valueType="num">
                                      <p:cBhvr additive="base">
                                        <p:cTn id="57" dur="200" fill="hold"/>
                                        <p:tgtEl>
                                          <p:spTgt spid="64"/>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00" fill="hold"/>
                                        <p:tgtEl>
                                          <p:spTgt spid="15"/>
                                        </p:tgtEl>
                                        <p:attrNameLst>
                                          <p:attrName>ppt_x</p:attrName>
                                        </p:attrNameLst>
                                      </p:cBhvr>
                                      <p:tavLst>
                                        <p:tav tm="0">
                                          <p:val>
                                            <p:strVal val="0-#ppt_w/2"/>
                                          </p:val>
                                        </p:tav>
                                        <p:tav tm="100000">
                                          <p:val>
                                            <p:strVal val="#ppt_x"/>
                                          </p:val>
                                        </p:tav>
                                      </p:tavLst>
                                    </p:anim>
                                    <p:anim calcmode="lin" valueType="num">
                                      <p:cBhvr additive="base">
                                        <p:cTn id="62" dur="200" fill="hold"/>
                                        <p:tgtEl>
                                          <p:spTgt spid="15"/>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down)">
                                      <p:cBhvr>
                                        <p:cTn id="66" dur="300"/>
                                        <p:tgtEl>
                                          <p:spTgt spid="47"/>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 calcmode="lin" valueType="num">
                                      <p:cBhvr>
                                        <p:cTn id="70" dur="300" fill="hold"/>
                                        <p:tgtEl>
                                          <p:spTgt spid="71"/>
                                        </p:tgtEl>
                                        <p:attrNameLst>
                                          <p:attrName>ppt_w</p:attrName>
                                        </p:attrNameLst>
                                      </p:cBhvr>
                                      <p:tavLst>
                                        <p:tav tm="0">
                                          <p:val>
                                            <p:fltVal val="0"/>
                                          </p:val>
                                        </p:tav>
                                        <p:tav tm="100000">
                                          <p:val>
                                            <p:strVal val="#ppt_w"/>
                                          </p:val>
                                        </p:tav>
                                      </p:tavLst>
                                    </p:anim>
                                    <p:anim calcmode="lin" valueType="num">
                                      <p:cBhvr>
                                        <p:cTn id="71" dur="300" fill="hold"/>
                                        <p:tgtEl>
                                          <p:spTgt spid="71"/>
                                        </p:tgtEl>
                                        <p:attrNameLst>
                                          <p:attrName>ppt_h</p:attrName>
                                        </p:attrNameLst>
                                      </p:cBhvr>
                                      <p:tavLst>
                                        <p:tav tm="0">
                                          <p:val>
                                            <p:fltVal val="0"/>
                                          </p:val>
                                        </p:tav>
                                        <p:tav tm="100000">
                                          <p:val>
                                            <p:strVal val="#ppt_h"/>
                                          </p:val>
                                        </p:tav>
                                      </p:tavLst>
                                    </p:anim>
                                    <p:animEffect transition="in" filter="fade">
                                      <p:cBhvr>
                                        <p:cTn id="72" dur="300"/>
                                        <p:tgtEl>
                                          <p:spTgt spid="71"/>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down)">
                                      <p:cBhvr>
                                        <p:cTn id="76" dur="500"/>
                                        <p:tgtEl>
                                          <p:spTgt spid="4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 calcmode="lin" valueType="num">
                                      <p:cBhvr>
                                        <p:cTn id="80" dur="300" fill="hold"/>
                                        <p:tgtEl>
                                          <p:spTgt spid="65"/>
                                        </p:tgtEl>
                                        <p:attrNameLst>
                                          <p:attrName>ppt_w</p:attrName>
                                        </p:attrNameLst>
                                      </p:cBhvr>
                                      <p:tavLst>
                                        <p:tav tm="0">
                                          <p:val>
                                            <p:fltVal val="0"/>
                                          </p:val>
                                        </p:tav>
                                        <p:tav tm="100000">
                                          <p:val>
                                            <p:strVal val="#ppt_w"/>
                                          </p:val>
                                        </p:tav>
                                      </p:tavLst>
                                    </p:anim>
                                    <p:anim calcmode="lin" valueType="num">
                                      <p:cBhvr>
                                        <p:cTn id="81" dur="300" fill="hold"/>
                                        <p:tgtEl>
                                          <p:spTgt spid="65"/>
                                        </p:tgtEl>
                                        <p:attrNameLst>
                                          <p:attrName>ppt_h</p:attrName>
                                        </p:attrNameLst>
                                      </p:cBhvr>
                                      <p:tavLst>
                                        <p:tav tm="0">
                                          <p:val>
                                            <p:fltVal val="0"/>
                                          </p:val>
                                        </p:tav>
                                        <p:tav tm="100000">
                                          <p:val>
                                            <p:strVal val="#ppt_h"/>
                                          </p:val>
                                        </p:tav>
                                      </p:tavLst>
                                    </p:anim>
                                    <p:animEffect transition="in" filter="fade">
                                      <p:cBhvr>
                                        <p:cTn id="82" dur="300"/>
                                        <p:tgtEl>
                                          <p:spTgt spid="65"/>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200" fill="hold"/>
                                        <p:tgtEl>
                                          <p:spTgt spid="17"/>
                                        </p:tgtEl>
                                        <p:attrNameLst>
                                          <p:attrName>ppt_x</p:attrName>
                                        </p:attrNameLst>
                                      </p:cBhvr>
                                      <p:tavLst>
                                        <p:tav tm="0">
                                          <p:val>
                                            <p:strVal val="0-#ppt_w/2"/>
                                          </p:val>
                                        </p:tav>
                                        <p:tav tm="100000">
                                          <p:val>
                                            <p:strVal val="#ppt_x"/>
                                          </p:val>
                                        </p:tav>
                                      </p:tavLst>
                                    </p:anim>
                                    <p:anim calcmode="lin" valueType="num">
                                      <p:cBhvr additive="base">
                                        <p:cTn id="87" dur="2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wipe(down)">
                                      <p:cBhvr>
                                        <p:cTn id="91" dur="300"/>
                                        <p:tgtEl>
                                          <p:spTgt spid="49"/>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 calcmode="lin" valueType="num">
                                      <p:cBhvr>
                                        <p:cTn id="95" dur="300" fill="hold"/>
                                        <p:tgtEl>
                                          <p:spTgt spid="62"/>
                                        </p:tgtEl>
                                        <p:attrNameLst>
                                          <p:attrName>ppt_w</p:attrName>
                                        </p:attrNameLst>
                                      </p:cBhvr>
                                      <p:tavLst>
                                        <p:tav tm="0">
                                          <p:val>
                                            <p:fltVal val="0"/>
                                          </p:val>
                                        </p:tav>
                                        <p:tav tm="100000">
                                          <p:val>
                                            <p:strVal val="#ppt_w"/>
                                          </p:val>
                                        </p:tav>
                                      </p:tavLst>
                                    </p:anim>
                                    <p:anim calcmode="lin" valueType="num">
                                      <p:cBhvr>
                                        <p:cTn id="96" dur="300" fill="hold"/>
                                        <p:tgtEl>
                                          <p:spTgt spid="62"/>
                                        </p:tgtEl>
                                        <p:attrNameLst>
                                          <p:attrName>ppt_h</p:attrName>
                                        </p:attrNameLst>
                                      </p:cBhvr>
                                      <p:tavLst>
                                        <p:tav tm="0">
                                          <p:val>
                                            <p:fltVal val="0"/>
                                          </p:val>
                                        </p:tav>
                                        <p:tav tm="100000">
                                          <p:val>
                                            <p:strVal val="#ppt_h"/>
                                          </p:val>
                                        </p:tav>
                                      </p:tavLst>
                                    </p:anim>
                                    <p:animEffect transition="in" filter="fade">
                                      <p:cBhvr>
                                        <p:cTn id="97" dur="300"/>
                                        <p:tgtEl>
                                          <p:spTgt spid="62"/>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down)">
                                      <p:cBhvr>
                                        <p:cTn id="101" dur="500"/>
                                        <p:tgtEl>
                                          <p:spTgt spid="50"/>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66"/>
                                        </p:tgtEl>
                                        <p:attrNameLst>
                                          <p:attrName>style.visibility</p:attrName>
                                        </p:attrNameLst>
                                      </p:cBhvr>
                                      <p:to>
                                        <p:strVal val="visible"/>
                                      </p:to>
                                    </p:set>
                                    <p:anim calcmode="lin" valueType="num">
                                      <p:cBhvr>
                                        <p:cTn id="105" dur="300" fill="hold"/>
                                        <p:tgtEl>
                                          <p:spTgt spid="66"/>
                                        </p:tgtEl>
                                        <p:attrNameLst>
                                          <p:attrName>ppt_w</p:attrName>
                                        </p:attrNameLst>
                                      </p:cBhvr>
                                      <p:tavLst>
                                        <p:tav tm="0">
                                          <p:val>
                                            <p:fltVal val="0"/>
                                          </p:val>
                                        </p:tav>
                                        <p:tav tm="100000">
                                          <p:val>
                                            <p:strVal val="#ppt_w"/>
                                          </p:val>
                                        </p:tav>
                                      </p:tavLst>
                                    </p:anim>
                                    <p:anim calcmode="lin" valueType="num">
                                      <p:cBhvr>
                                        <p:cTn id="106" dur="300" fill="hold"/>
                                        <p:tgtEl>
                                          <p:spTgt spid="66"/>
                                        </p:tgtEl>
                                        <p:attrNameLst>
                                          <p:attrName>ppt_h</p:attrName>
                                        </p:attrNameLst>
                                      </p:cBhvr>
                                      <p:tavLst>
                                        <p:tav tm="0">
                                          <p:val>
                                            <p:fltVal val="0"/>
                                          </p:val>
                                        </p:tav>
                                        <p:tav tm="100000">
                                          <p:val>
                                            <p:strVal val="#ppt_h"/>
                                          </p:val>
                                        </p:tav>
                                      </p:tavLst>
                                    </p:anim>
                                    <p:animEffect transition="in" filter="fade">
                                      <p:cBhvr>
                                        <p:cTn id="107" dur="300"/>
                                        <p:tgtEl>
                                          <p:spTgt spid="66"/>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additive="base">
                                        <p:cTn id="111" dur="200" fill="hold"/>
                                        <p:tgtEl>
                                          <p:spTgt spid="18"/>
                                        </p:tgtEl>
                                        <p:attrNameLst>
                                          <p:attrName>ppt_x</p:attrName>
                                        </p:attrNameLst>
                                      </p:cBhvr>
                                      <p:tavLst>
                                        <p:tav tm="0">
                                          <p:val>
                                            <p:strVal val="0-#ppt_w/2"/>
                                          </p:val>
                                        </p:tav>
                                        <p:tav tm="100000">
                                          <p:val>
                                            <p:strVal val="#ppt_x"/>
                                          </p:val>
                                        </p:tav>
                                      </p:tavLst>
                                    </p:anim>
                                    <p:anim calcmode="lin" valueType="num">
                                      <p:cBhvr additive="base">
                                        <p:cTn id="112" dur="200" fill="hold"/>
                                        <p:tgtEl>
                                          <p:spTgt spid="18"/>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wipe(down)">
                                      <p:cBhvr>
                                        <p:cTn id="116" dur="300"/>
                                        <p:tgtEl>
                                          <p:spTgt spid="51"/>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61"/>
                                        </p:tgtEl>
                                        <p:attrNameLst>
                                          <p:attrName>style.visibility</p:attrName>
                                        </p:attrNameLst>
                                      </p:cBhvr>
                                      <p:to>
                                        <p:strVal val="visible"/>
                                      </p:to>
                                    </p:set>
                                    <p:anim calcmode="lin" valueType="num">
                                      <p:cBhvr>
                                        <p:cTn id="120" dur="300" fill="hold"/>
                                        <p:tgtEl>
                                          <p:spTgt spid="61"/>
                                        </p:tgtEl>
                                        <p:attrNameLst>
                                          <p:attrName>ppt_w</p:attrName>
                                        </p:attrNameLst>
                                      </p:cBhvr>
                                      <p:tavLst>
                                        <p:tav tm="0">
                                          <p:val>
                                            <p:fltVal val="0"/>
                                          </p:val>
                                        </p:tav>
                                        <p:tav tm="100000">
                                          <p:val>
                                            <p:strVal val="#ppt_w"/>
                                          </p:val>
                                        </p:tav>
                                      </p:tavLst>
                                    </p:anim>
                                    <p:anim calcmode="lin" valueType="num">
                                      <p:cBhvr>
                                        <p:cTn id="121" dur="300" fill="hold"/>
                                        <p:tgtEl>
                                          <p:spTgt spid="61"/>
                                        </p:tgtEl>
                                        <p:attrNameLst>
                                          <p:attrName>ppt_h</p:attrName>
                                        </p:attrNameLst>
                                      </p:cBhvr>
                                      <p:tavLst>
                                        <p:tav tm="0">
                                          <p:val>
                                            <p:fltVal val="0"/>
                                          </p:val>
                                        </p:tav>
                                        <p:tav tm="100000">
                                          <p:val>
                                            <p:strVal val="#ppt_h"/>
                                          </p:val>
                                        </p:tav>
                                      </p:tavLst>
                                    </p:anim>
                                    <p:animEffect transition="in" filter="fade">
                                      <p:cBhvr>
                                        <p:cTn id="122" dur="300"/>
                                        <p:tgtEl>
                                          <p:spTgt spid="61"/>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wipe(down)">
                                      <p:cBhvr>
                                        <p:cTn id="126" dur="500"/>
                                        <p:tgtEl>
                                          <p:spTgt spid="52"/>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67"/>
                                        </p:tgtEl>
                                        <p:attrNameLst>
                                          <p:attrName>style.visibility</p:attrName>
                                        </p:attrNameLst>
                                      </p:cBhvr>
                                      <p:to>
                                        <p:strVal val="visible"/>
                                      </p:to>
                                    </p:set>
                                    <p:anim calcmode="lin" valueType="num">
                                      <p:cBhvr>
                                        <p:cTn id="130" dur="300" fill="hold"/>
                                        <p:tgtEl>
                                          <p:spTgt spid="67"/>
                                        </p:tgtEl>
                                        <p:attrNameLst>
                                          <p:attrName>ppt_w</p:attrName>
                                        </p:attrNameLst>
                                      </p:cBhvr>
                                      <p:tavLst>
                                        <p:tav tm="0">
                                          <p:val>
                                            <p:fltVal val="0"/>
                                          </p:val>
                                        </p:tav>
                                        <p:tav tm="100000">
                                          <p:val>
                                            <p:strVal val="#ppt_w"/>
                                          </p:val>
                                        </p:tav>
                                      </p:tavLst>
                                    </p:anim>
                                    <p:anim calcmode="lin" valueType="num">
                                      <p:cBhvr>
                                        <p:cTn id="131" dur="300" fill="hold"/>
                                        <p:tgtEl>
                                          <p:spTgt spid="67"/>
                                        </p:tgtEl>
                                        <p:attrNameLst>
                                          <p:attrName>ppt_h</p:attrName>
                                        </p:attrNameLst>
                                      </p:cBhvr>
                                      <p:tavLst>
                                        <p:tav tm="0">
                                          <p:val>
                                            <p:fltVal val="0"/>
                                          </p:val>
                                        </p:tav>
                                        <p:tav tm="100000">
                                          <p:val>
                                            <p:strVal val="#ppt_h"/>
                                          </p:val>
                                        </p:tav>
                                      </p:tavLst>
                                    </p:anim>
                                    <p:animEffect transition="in" filter="fade">
                                      <p:cBhvr>
                                        <p:cTn id="132" dur="300"/>
                                        <p:tgtEl>
                                          <p:spTgt spid="67"/>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19"/>
                                        </p:tgtEl>
                                        <p:attrNameLst>
                                          <p:attrName>style.visibility</p:attrName>
                                        </p:attrNameLst>
                                      </p:cBhvr>
                                      <p:to>
                                        <p:strVal val="visible"/>
                                      </p:to>
                                    </p:set>
                                    <p:anim calcmode="lin" valueType="num">
                                      <p:cBhvr additive="base">
                                        <p:cTn id="136" dur="200" fill="hold"/>
                                        <p:tgtEl>
                                          <p:spTgt spid="19"/>
                                        </p:tgtEl>
                                        <p:attrNameLst>
                                          <p:attrName>ppt_x</p:attrName>
                                        </p:attrNameLst>
                                      </p:cBhvr>
                                      <p:tavLst>
                                        <p:tav tm="0">
                                          <p:val>
                                            <p:strVal val="0-#ppt_w/2"/>
                                          </p:val>
                                        </p:tav>
                                        <p:tav tm="100000">
                                          <p:val>
                                            <p:strVal val="#ppt_x"/>
                                          </p:val>
                                        </p:tav>
                                      </p:tavLst>
                                    </p:anim>
                                    <p:anim calcmode="lin" valueType="num">
                                      <p:cBhvr additive="base">
                                        <p:cTn id="137" dur="200" fill="hold"/>
                                        <p:tgtEl>
                                          <p:spTgt spid="19"/>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Effect transition="in" filter="wipe(down)">
                                      <p:cBhvr>
                                        <p:cTn id="141" dur="300"/>
                                        <p:tgtEl>
                                          <p:spTgt spid="53"/>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300" fill="hold"/>
                                        <p:tgtEl>
                                          <p:spTgt spid="63"/>
                                        </p:tgtEl>
                                        <p:attrNameLst>
                                          <p:attrName>ppt_w</p:attrName>
                                        </p:attrNameLst>
                                      </p:cBhvr>
                                      <p:tavLst>
                                        <p:tav tm="0">
                                          <p:val>
                                            <p:fltVal val="0"/>
                                          </p:val>
                                        </p:tav>
                                        <p:tav tm="100000">
                                          <p:val>
                                            <p:strVal val="#ppt_w"/>
                                          </p:val>
                                        </p:tav>
                                      </p:tavLst>
                                    </p:anim>
                                    <p:anim calcmode="lin" valueType="num">
                                      <p:cBhvr>
                                        <p:cTn id="146" dur="300" fill="hold"/>
                                        <p:tgtEl>
                                          <p:spTgt spid="63"/>
                                        </p:tgtEl>
                                        <p:attrNameLst>
                                          <p:attrName>ppt_h</p:attrName>
                                        </p:attrNameLst>
                                      </p:cBhvr>
                                      <p:tavLst>
                                        <p:tav tm="0">
                                          <p:val>
                                            <p:fltVal val="0"/>
                                          </p:val>
                                        </p:tav>
                                        <p:tav tm="100000">
                                          <p:val>
                                            <p:strVal val="#ppt_h"/>
                                          </p:val>
                                        </p:tav>
                                      </p:tavLst>
                                    </p:anim>
                                    <p:animEffect transition="in" filter="fade">
                                      <p:cBhvr>
                                        <p:cTn id="147" dur="300"/>
                                        <p:tgtEl>
                                          <p:spTgt spid="63"/>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down)">
                                      <p:cBhvr>
                                        <p:cTn id="151" dur="500"/>
                                        <p:tgtEl>
                                          <p:spTgt spid="54"/>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68"/>
                                        </p:tgtEl>
                                        <p:attrNameLst>
                                          <p:attrName>style.visibility</p:attrName>
                                        </p:attrNameLst>
                                      </p:cBhvr>
                                      <p:to>
                                        <p:strVal val="visible"/>
                                      </p:to>
                                    </p:set>
                                    <p:anim calcmode="lin" valueType="num">
                                      <p:cBhvr>
                                        <p:cTn id="155" dur="300" fill="hold"/>
                                        <p:tgtEl>
                                          <p:spTgt spid="68"/>
                                        </p:tgtEl>
                                        <p:attrNameLst>
                                          <p:attrName>ppt_w</p:attrName>
                                        </p:attrNameLst>
                                      </p:cBhvr>
                                      <p:tavLst>
                                        <p:tav tm="0">
                                          <p:val>
                                            <p:fltVal val="0"/>
                                          </p:val>
                                        </p:tav>
                                        <p:tav tm="100000">
                                          <p:val>
                                            <p:strVal val="#ppt_w"/>
                                          </p:val>
                                        </p:tav>
                                      </p:tavLst>
                                    </p:anim>
                                    <p:anim calcmode="lin" valueType="num">
                                      <p:cBhvr>
                                        <p:cTn id="156" dur="300" fill="hold"/>
                                        <p:tgtEl>
                                          <p:spTgt spid="68"/>
                                        </p:tgtEl>
                                        <p:attrNameLst>
                                          <p:attrName>ppt_h</p:attrName>
                                        </p:attrNameLst>
                                      </p:cBhvr>
                                      <p:tavLst>
                                        <p:tav tm="0">
                                          <p:val>
                                            <p:fltVal val="0"/>
                                          </p:val>
                                        </p:tav>
                                        <p:tav tm="100000">
                                          <p:val>
                                            <p:strVal val="#ppt_h"/>
                                          </p:val>
                                        </p:tav>
                                      </p:tavLst>
                                    </p:anim>
                                    <p:animEffect transition="in" filter="fade">
                                      <p:cBhvr>
                                        <p:cTn id="157" dur="300"/>
                                        <p:tgtEl>
                                          <p:spTgt spid="68"/>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56"/>
                                        </p:tgtEl>
                                        <p:attrNameLst>
                                          <p:attrName>style.visibility</p:attrName>
                                        </p:attrNameLst>
                                      </p:cBhvr>
                                      <p:to>
                                        <p:strVal val="visible"/>
                                      </p:to>
                                    </p:set>
                                    <p:anim calcmode="lin" valueType="num">
                                      <p:cBhvr additive="base">
                                        <p:cTn id="161" dur="300" fill="hold"/>
                                        <p:tgtEl>
                                          <p:spTgt spid="56"/>
                                        </p:tgtEl>
                                        <p:attrNameLst>
                                          <p:attrName>ppt_x</p:attrName>
                                        </p:attrNameLst>
                                      </p:cBhvr>
                                      <p:tavLst>
                                        <p:tav tm="0">
                                          <p:val>
                                            <p:strVal val="1+#ppt_w/2"/>
                                          </p:val>
                                        </p:tav>
                                        <p:tav tm="100000">
                                          <p:val>
                                            <p:strVal val="#ppt_x"/>
                                          </p:val>
                                        </p:tav>
                                      </p:tavLst>
                                    </p:anim>
                                    <p:anim calcmode="lin" valueType="num">
                                      <p:cBhvr additive="base">
                                        <p:cTn id="162" dur="300" fill="hold"/>
                                        <p:tgtEl>
                                          <p:spTgt spid="56"/>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55"/>
                                        </p:tgtEl>
                                        <p:attrNameLst>
                                          <p:attrName>style.visibility</p:attrName>
                                        </p:attrNameLst>
                                      </p:cBhvr>
                                      <p:to>
                                        <p:strVal val="visible"/>
                                      </p:to>
                                    </p:set>
                                    <p:anim calcmode="lin" valueType="num">
                                      <p:cBhvr additive="base">
                                        <p:cTn id="166" dur="300" fill="hold"/>
                                        <p:tgtEl>
                                          <p:spTgt spid="55"/>
                                        </p:tgtEl>
                                        <p:attrNameLst>
                                          <p:attrName>ppt_x</p:attrName>
                                        </p:attrNameLst>
                                      </p:cBhvr>
                                      <p:tavLst>
                                        <p:tav tm="0">
                                          <p:val>
                                            <p:strVal val="1+#ppt_w/2"/>
                                          </p:val>
                                        </p:tav>
                                        <p:tav tm="100000">
                                          <p:val>
                                            <p:strVal val="#ppt_x"/>
                                          </p:val>
                                        </p:tav>
                                      </p:tavLst>
                                    </p:anim>
                                    <p:anim calcmode="lin" valueType="num">
                                      <p:cBhvr additive="base">
                                        <p:cTn id="167" dur="300" fill="hold"/>
                                        <p:tgtEl>
                                          <p:spTgt spid="55"/>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58"/>
                                        </p:tgtEl>
                                        <p:attrNameLst>
                                          <p:attrName>style.visibility</p:attrName>
                                        </p:attrNameLst>
                                      </p:cBhvr>
                                      <p:to>
                                        <p:strVal val="visible"/>
                                      </p:to>
                                    </p:set>
                                    <p:animEffect transition="in" filter="wipe(left)">
                                      <p:cBhvr>
                                        <p:cTn id="171" dur="500"/>
                                        <p:tgtEl>
                                          <p:spTgt spid="58"/>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57"/>
                                        </p:tgtEl>
                                        <p:attrNameLst>
                                          <p:attrName>style.visibility</p:attrName>
                                        </p:attrNameLst>
                                      </p:cBhvr>
                                      <p:to>
                                        <p:strVal val="visible"/>
                                      </p:to>
                                    </p:set>
                                    <p:animEffect transition="in" filter="wipe(left)">
                                      <p:cBhvr>
                                        <p:cTn id="175" dur="500"/>
                                        <p:tgtEl>
                                          <p:spTgt spid="57"/>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59"/>
                                        </p:tgtEl>
                                        <p:attrNameLst>
                                          <p:attrName>style.visibility</p:attrName>
                                        </p:attrNameLst>
                                      </p:cBhvr>
                                      <p:to>
                                        <p:strVal val="visible"/>
                                      </p:to>
                                    </p:set>
                                    <p:animEffect transition="in" filter="wipe(left)">
                                      <p:cBhvr>
                                        <p:cTn id="179" dur="500"/>
                                        <p:tgtEl>
                                          <p:spTgt spid="59"/>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wipe(down)">
                                      <p:cBhvr>
                                        <p:cTn id="183" dur="500"/>
                                        <p:tgtEl>
                                          <p:spTgt spid="69"/>
                                        </p:tgtEl>
                                      </p:cBhvr>
                                    </p:animEffect>
                                  </p:childTnLst>
                                </p:cTn>
                              </p:par>
                            </p:childTnLst>
                          </p:cTn>
                        </p:par>
                        <p:par>
                          <p:cTn id="184" fill="hold">
                            <p:stCondLst>
                              <p:cond delay="18500"/>
                            </p:stCondLst>
                            <p:childTnLst>
                              <p:par>
                                <p:cTn id="185" presetID="43" presetClass="entr" presetSubtype="0" fill="hold" grpId="0" nodeType="afterEffect">
                                  <p:stCondLst>
                                    <p:cond delay="0"/>
                                  </p:stCondLst>
                                  <p:childTnLst>
                                    <p:set>
                                      <p:cBhvr>
                                        <p:cTn id="186" dur="1" fill="hold">
                                          <p:stCondLst>
                                            <p:cond delay="0"/>
                                          </p:stCondLst>
                                        </p:cTn>
                                        <p:tgtEl>
                                          <p:spTgt spid="72"/>
                                        </p:tgtEl>
                                        <p:attrNameLst>
                                          <p:attrName>style.visibility</p:attrName>
                                        </p:attrNameLst>
                                      </p:cBhvr>
                                      <p:to>
                                        <p:strVal val="visible"/>
                                      </p:to>
                                    </p:set>
                                    <p:animEffect transition="in" filter="fade">
                                      <p:cBhvr>
                                        <p:cTn id="187" dur="100"/>
                                        <p:tgtEl>
                                          <p:spTgt spid="72"/>
                                        </p:tgtEl>
                                      </p:cBhvr>
                                    </p:animEffect>
                                    <p:anim calcmode="lin" valueType="num">
                                      <p:cBhvr>
                                        <p:cTn id="188" dur="400" fill="hold"/>
                                        <p:tgtEl>
                                          <p:spTgt spid="72"/>
                                        </p:tgtEl>
                                        <p:attrNameLst>
                                          <p:attrName>ppt_x</p:attrName>
                                        </p:attrNameLst>
                                      </p:cBhvr>
                                      <p:tavLst>
                                        <p:tav tm="0">
                                          <p:val>
                                            <p:strVal val="#ppt_x"/>
                                          </p:val>
                                        </p:tav>
                                        <p:tav tm="100000">
                                          <p:val>
                                            <p:strVal val="#ppt_x"/>
                                          </p:val>
                                        </p:tav>
                                      </p:tavLst>
                                    </p:anim>
                                    <p:anim calcmode="lin" valueType="num">
                                      <p:cBhvr>
                                        <p:cTn id="189" dur="400" fill="hold"/>
                                        <p:tgtEl>
                                          <p:spTgt spid="72"/>
                                        </p:tgtEl>
                                        <p:attrNameLst>
                                          <p:attrName>ppt_y</p:attrName>
                                        </p:attrNameLst>
                                      </p:cBhvr>
                                      <p:tavLst>
                                        <p:tav tm="0">
                                          <p:val>
                                            <p:strVal val="#ppt_y+0.31"/>
                                          </p:val>
                                        </p:tav>
                                        <p:tav tm="100000">
                                          <p:val>
                                            <p:strVal val="#ppt_y+0.31"/>
                                          </p:val>
                                        </p:tav>
                                      </p:tavLst>
                                    </p:anim>
                                    <p:anim calcmode="lin" valueType="num">
                                      <p:cBhvr>
                                        <p:cTn id="190" dur="600" decel="50000" fill="hold">
                                          <p:stCondLst>
                                            <p:cond delay="400"/>
                                          </p:stCondLst>
                                        </p:cTn>
                                        <p:tgtEl>
                                          <p:spTgt spid="7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1" dur="600" decel="50000" fill="hold">
                                          <p:stCondLst>
                                            <p:cond delay="400"/>
                                          </p:stCondLst>
                                        </p:cTn>
                                        <p:tgtEl>
                                          <p:spTgt spid="7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2" fill="hold">
                            <p:stCondLst>
                              <p:cond delay="19500"/>
                            </p:stCondLst>
                            <p:childTnLst>
                              <p:par>
                                <p:cTn id="193" presetID="22" presetClass="entr" presetSubtype="8" fill="hold" grpId="0" nodeType="afterEffect">
                                  <p:stCondLst>
                                    <p:cond delay="0"/>
                                  </p:stCondLst>
                                  <p:childTnLst>
                                    <p:set>
                                      <p:cBhvr>
                                        <p:cTn id="194" dur="1" fill="hold">
                                          <p:stCondLst>
                                            <p:cond delay="0"/>
                                          </p:stCondLst>
                                        </p:cTn>
                                        <p:tgtEl>
                                          <p:spTgt spid="60"/>
                                        </p:tgtEl>
                                        <p:attrNameLst>
                                          <p:attrName>style.visibility</p:attrName>
                                        </p:attrNameLst>
                                      </p:cBhvr>
                                      <p:to>
                                        <p:strVal val="visible"/>
                                      </p:to>
                                    </p:set>
                                    <p:animEffect transition="in" filter="wipe(left)">
                                      <p:cBhvr>
                                        <p:cTn id="195" dur="500"/>
                                        <p:tgtEl>
                                          <p:spTgt spid="60"/>
                                        </p:tgtEl>
                                      </p:cBhvr>
                                    </p:animEffect>
                                  </p:childTnLst>
                                </p:cTn>
                              </p:par>
                            </p:childTnLst>
                          </p:cTn>
                        </p:par>
                        <p:par>
                          <p:cTn id="196" fill="hold">
                            <p:stCondLst>
                              <p:cond delay="20000"/>
                            </p:stCondLst>
                            <p:childTnLst>
                              <p:par>
                                <p:cTn id="197" presetID="22" presetClass="entr" presetSubtype="4" fill="hold" grpId="0" nodeType="afterEffect">
                                  <p:stCondLst>
                                    <p:cond delay="0"/>
                                  </p:stCondLst>
                                  <p:childTnLst>
                                    <p:set>
                                      <p:cBhvr>
                                        <p:cTn id="198" dur="1" fill="hold">
                                          <p:stCondLst>
                                            <p:cond delay="0"/>
                                          </p:stCondLst>
                                        </p:cTn>
                                        <p:tgtEl>
                                          <p:spTgt spid="70"/>
                                        </p:tgtEl>
                                        <p:attrNameLst>
                                          <p:attrName>style.visibility</p:attrName>
                                        </p:attrNameLst>
                                      </p:cBhvr>
                                      <p:to>
                                        <p:strVal val="visible"/>
                                      </p:to>
                                    </p:set>
                                    <p:animEffect transition="in" filter="wipe(down)">
                                      <p:cBhvr>
                                        <p:cTn id="199" dur="500"/>
                                        <p:tgtEl>
                                          <p:spTgt spid="70"/>
                                        </p:tgtEl>
                                      </p:cBhvr>
                                    </p:animEffect>
                                  </p:childTnLst>
                                </p:cTn>
                              </p:par>
                            </p:childTnLst>
                          </p:cTn>
                        </p:par>
                        <p:par>
                          <p:cTn id="200" fill="hold">
                            <p:stCondLst>
                              <p:cond delay="20500"/>
                            </p:stCondLst>
                            <p:childTnLst>
                              <p:par>
                                <p:cTn id="201" presetID="43" presetClass="entr" presetSubtype="0" fill="hold" grpId="0" nodeType="afterEffect">
                                  <p:stCondLst>
                                    <p:cond delay="0"/>
                                  </p:stCondLst>
                                  <p:childTnLst>
                                    <p:set>
                                      <p:cBhvr>
                                        <p:cTn id="202" dur="1" fill="hold">
                                          <p:stCondLst>
                                            <p:cond delay="0"/>
                                          </p:stCondLst>
                                        </p:cTn>
                                        <p:tgtEl>
                                          <p:spTgt spid="73"/>
                                        </p:tgtEl>
                                        <p:attrNameLst>
                                          <p:attrName>style.visibility</p:attrName>
                                        </p:attrNameLst>
                                      </p:cBhvr>
                                      <p:to>
                                        <p:strVal val="visible"/>
                                      </p:to>
                                    </p:set>
                                    <p:animEffect transition="in" filter="fade">
                                      <p:cBhvr>
                                        <p:cTn id="203" dur="100"/>
                                        <p:tgtEl>
                                          <p:spTgt spid="73"/>
                                        </p:tgtEl>
                                      </p:cBhvr>
                                    </p:animEffect>
                                    <p:anim calcmode="lin" valueType="num">
                                      <p:cBhvr>
                                        <p:cTn id="204" dur="400" fill="hold"/>
                                        <p:tgtEl>
                                          <p:spTgt spid="73"/>
                                        </p:tgtEl>
                                        <p:attrNameLst>
                                          <p:attrName>ppt_x</p:attrName>
                                        </p:attrNameLst>
                                      </p:cBhvr>
                                      <p:tavLst>
                                        <p:tav tm="0">
                                          <p:val>
                                            <p:strVal val="#ppt_x"/>
                                          </p:val>
                                        </p:tav>
                                        <p:tav tm="100000">
                                          <p:val>
                                            <p:strVal val="#ppt_x"/>
                                          </p:val>
                                        </p:tav>
                                      </p:tavLst>
                                    </p:anim>
                                    <p:anim calcmode="lin" valueType="num">
                                      <p:cBhvr>
                                        <p:cTn id="205" dur="400" fill="hold"/>
                                        <p:tgtEl>
                                          <p:spTgt spid="73"/>
                                        </p:tgtEl>
                                        <p:attrNameLst>
                                          <p:attrName>ppt_y</p:attrName>
                                        </p:attrNameLst>
                                      </p:cBhvr>
                                      <p:tavLst>
                                        <p:tav tm="0">
                                          <p:val>
                                            <p:strVal val="#ppt_y+0.31"/>
                                          </p:val>
                                        </p:tav>
                                        <p:tav tm="100000">
                                          <p:val>
                                            <p:strVal val="#ppt_y+0.31"/>
                                          </p:val>
                                        </p:tav>
                                      </p:tavLst>
                                    </p:anim>
                                    <p:anim calcmode="lin" valueType="num">
                                      <p:cBhvr>
                                        <p:cTn id="206" dur="600" decel="50000" fill="hold">
                                          <p:stCondLst>
                                            <p:cond delay="400"/>
                                          </p:stCondLst>
                                        </p:cTn>
                                        <p:tgtEl>
                                          <p:spTgt spid="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7" dur="600" decel="50000" fill="hold">
                                          <p:stCondLst>
                                            <p:cond delay="400"/>
                                          </p:stCondLst>
                                        </p:cTn>
                                        <p:tgtEl>
                                          <p:spTgt spid="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8" presetID="22" presetClass="entr" presetSubtype="8" fill="hold" grpId="0" nodeType="withEffect">
                                  <p:stCondLst>
                                    <p:cond delay="250"/>
                                  </p:stCondLst>
                                  <p:childTnLst>
                                    <p:set>
                                      <p:cBhvr>
                                        <p:cTn id="209" dur="1" fill="hold">
                                          <p:stCondLst>
                                            <p:cond delay="0"/>
                                          </p:stCondLst>
                                        </p:cTn>
                                        <p:tgtEl>
                                          <p:spTgt spid="74"/>
                                        </p:tgtEl>
                                        <p:attrNameLst>
                                          <p:attrName>style.visibility</p:attrName>
                                        </p:attrNameLst>
                                      </p:cBhvr>
                                      <p:to>
                                        <p:strVal val="visible"/>
                                      </p:to>
                                    </p:set>
                                    <p:animEffect transition="in" filter="wipe(left)">
                                      <p:cBhvr>
                                        <p:cTn id="210" dur="1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3" grpId="0"/>
      <p:bldP spid="26" grpId="0"/>
      <p:bldP spid="31" grpId="0"/>
      <p:bldP spid="32" grpId="0"/>
      <p:bldP spid="33" grpId="0"/>
      <p:bldP spid="45" grpId="0"/>
      <p:bldP spid="46" grpId="0"/>
      <p:bldP spid="47" grpId="0" animBg="1"/>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animBg="1"/>
      <p:bldP spid="70" grpId="0" animBg="1"/>
      <p:bldP spid="71" grpId="0"/>
      <p:bldP spid="72" grpId="0"/>
      <p:bldP spid="73" grpId="0"/>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 name="任意多边形 88"/>
          <p:cNvSpPr/>
          <p:nvPr/>
        </p:nvSpPr>
        <p:spPr>
          <a:xfrm rot="10800000">
            <a:off x="269557" y="151"/>
            <a:ext cx="12927782" cy="2020603"/>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gradFill>
            <a:gsLst>
              <a:gs pos="100000">
                <a:schemeClr val="accent1">
                  <a:lumMod val="5000"/>
                  <a:lumOff val="95000"/>
                  <a:alpha val="0"/>
                </a:schemeClr>
              </a:gs>
              <a:gs pos="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矩形 37"/>
          <p:cNvSpPr/>
          <p:nvPr/>
        </p:nvSpPr>
        <p:spPr>
          <a:xfrm>
            <a:off x="6410562" y="633252"/>
            <a:ext cx="1714512" cy="646331"/>
          </a:xfrm>
          <a:prstGeom prst="rect">
            <a:avLst/>
          </a:prstGeom>
        </p:spPr>
        <p:txBody>
          <a:bodyPr wrap="square">
            <a:spAutoFit/>
          </a:bodyPr>
          <a:lstStyle/>
          <a:p>
            <a:pPr defTabSz="934085">
              <a:defRPr/>
            </a:pPr>
            <a:r>
              <a:rPr lang="zh-CN" altLang="en-US" sz="3600" b="1" kern="0" dirty="0">
                <a:latin typeface="Microsoft JhengHei UI" panose="020B0604030504040204" pitchFamily="34" charset="-120"/>
                <a:ea typeface="微软雅黑" panose="020B0503020204020204" pitchFamily="34" charset="-122"/>
                <a:sym typeface="Microsoft JhengHei UI" panose="020B0604030504040204" pitchFamily="34" charset="-120"/>
              </a:rPr>
              <a:t>目  录</a:t>
            </a:r>
          </a:p>
        </p:txBody>
      </p:sp>
      <p:sp>
        <p:nvSpPr>
          <p:cNvPr id="39" name="Rectangle 4"/>
          <p:cNvSpPr txBox="1">
            <a:spLocks noChangeArrowheads="1"/>
          </p:cNvSpPr>
          <p:nvPr/>
        </p:nvSpPr>
        <p:spPr bwMode="auto">
          <a:xfrm>
            <a:off x="6413502" y="1214047"/>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sz="1600" b="0" kern="0" dirty="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rPr>
              <a:t>CATALOG</a:t>
            </a:r>
            <a:endParaRPr lang="zh-CN" altLang="en-US" sz="1600" b="0" kern="0" dirty="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40" name="组合 39"/>
          <p:cNvGrpSpPr/>
          <p:nvPr/>
        </p:nvGrpSpPr>
        <p:grpSpPr>
          <a:xfrm>
            <a:off x="8881715" y="2861770"/>
            <a:ext cx="1959418" cy="1662453"/>
            <a:chOff x="9224782" y="2628163"/>
            <a:chExt cx="2397222" cy="2093640"/>
          </a:xfrm>
        </p:grpSpPr>
        <p:grpSp>
          <p:nvGrpSpPr>
            <p:cNvPr id="41" name="组合 77"/>
            <p:cNvGrpSpPr/>
            <p:nvPr/>
          </p:nvGrpSpPr>
          <p:grpSpPr>
            <a:xfrm>
              <a:off x="9224782" y="2628163"/>
              <a:ext cx="2397222" cy="2093640"/>
              <a:chOff x="9224782" y="2628163"/>
              <a:chExt cx="2397222" cy="2093640"/>
            </a:xfrm>
          </p:grpSpPr>
          <p:grpSp>
            <p:nvGrpSpPr>
              <p:cNvPr id="43" name="组合 79"/>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4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4"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5"/>
              </a:solidFill>
              <a:ln w="7938" cap="flat">
                <a:noFill/>
                <a:prstDash val="solid"/>
                <a:miter lim="800000"/>
              </a:ln>
              <a:effectLst>
                <a:innerShdw blurRad="152400">
                  <a:schemeClr val="tx1">
                    <a:lumMod val="65000"/>
                    <a:lumOff val="35000"/>
                    <a:alpha val="41000"/>
                  </a:schemeClr>
                </a:innerShdw>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2" name="TextBox 41"/>
            <p:cNvSpPr txBox="1"/>
            <p:nvPr/>
          </p:nvSpPr>
          <p:spPr>
            <a:xfrm>
              <a:off x="9918251" y="3180762"/>
              <a:ext cx="1010288" cy="813969"/>
            </a:xfrm>
            <a:prstGeom prst="rect">
              <a:avLst/>
            </a:prstGeom>
            <a:noFill/>
          </p:spPr>
          <p:txBody>
            <a:bodyPr wrap="square" rtlCol="0">
              <a:spAutoFit/>
            </a:bodyPr>
            <a:lstStyle/>
            <a:p>
              <a:r>
                <a:rPr lang="en-US" altLang="zh-CN" sz="36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05</a:t>
              </a:r>
              <a:endParaRPr lang="zh-CN" altLang="en-US" sz="36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47" name="组合 46"/>
          <p:cNvGrpSpPr/>
          <p:nvPr/>
        </p:nvGrpSpPr>
        <p:grpSpPr>
          <a:xfrm>
            <a:off x="5491965" y="2784696"/>
            <a:ext cx="2134458" cy="1810965"/>
            <a:chOff x="5553262" y="2638733"/>
            <a:chExt cx="2397222" cy="2093640"/>
          </a:xfrm>
        </p:grpSpPr>
        <p:grpSp>
          <p:nvGrpSpPr>
            <p:cNvPr id="48" name="组合 84"/>
            <p:cNvGrpSpPr/>
            <p:nvPr/>
          </p:nvGrpSpPr>
          <p:grpSpPr>
            <a:xfrm>
              <a:off x="5553262" y="2638733"/>
              <a:ext cx="2397222" cy="2093640"/>
              <a:chOff x="5553262" y="2638733"/>
              <a:chExt cx="2397222" cy="2093640"/>
            </a:xfrm>
          </p:grpSpPr>
          <p:grpSp>
            <p:nvGrpSpPr>
              <p:cNvPr id="50" name="组合 86"/>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5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1"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9" name="TextBox 48"/>
            <p:cNvSpPr txBox="1"/>
            <p:nvPr/>
          </p:nvSpPr>
          <p:spPr>
            <a:xfrm>
              <a:off x="6298337" y="3406589"/>
              <a:ext cx="1010288" cy="747217"/>
            </a:xfrm>
            <a:prstGeom prst="rect">
              <a:avLst/>
            </a:prstGeom>
            <a:noFill/>
          </p:spPr>
          <p:txBody>
            <a:bodyPr wrap="square" rtlCol="0">
              <a:spAutoFit/>
            </a:bodyPr>
            <a:lstStyle/>
            <a:p>
              <a:r>
                <a:rPr lang="en-US" altLang="zh-CN" sz="36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03</a:t>
              </a:r>
              <a:endParaRPr lang="zh-CN" altLang="en-US" sz="36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54" name="组合 53"/>
          <p:cNvGrpSpPr/>
          <p:nvPr/>
        </p:nvGrpSpPr>
        <p:grpSpPr>
          <a:xfrm>
            <a:off x="2054260" y="2693580"/>
            <a:ext cx="2241851" cy="1902081"/>
            <a:chOff x="1881842" y="2656049"/>
            <a:chExt cx="2397222" cy="2093640"/>
          </a:xfrm>
        </p:grpSpPr>
        <p:grpSp>
          <p:nvGrpSpPr>
            <p:cNvPr id="55"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5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6"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70C0"/>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7" name="TextBox 56"/>
            <p:cNvSpPr txBox="1"/>
            <p:nvPr/>
          </p:nvSpPr>
          <p:spPr>
            <a:xfrm>
              <a:off x="2628502" y="3439729"/>
              <a:ext cx="1010287" cy="711423"/>
            </a:xfrm>
            <a:prstGeom prst="rect">
              <a:avLst/>
            </a:prstGeom>
            <a:noFill/>
          </p:spPr>
          <p:txBody>
            <a:bodyPr wrap="square" rtlCol="0">
              <a:spAutoFit/>
            </a:bodyPr>
            <a:lstStyle/>
            <a:p>
              <a:r>
                <a:rPr lang="en-US" altLang="zh-CN" sz="36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01</a:t>
              </a:r>
              <a:endParaRPr lang="zh-CN" altLang="en-US" sz="36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0" name="组合 59"/>
          <p:cNvGrpSpPr/>
          <p:nvPr/>
        </p:nvGrpSpPr>
        <p:grpSpPr>
          <a:xfrm>
            <a:off x="3840210" y="3674901"/>
            <a:ext cx="2095623" cy="1778015"/>
            <a:chOff x="3721944" y="3702869"/>
            <a:chExt cx="2397222" cy="2093640"/>
          </a:xfrm>
        </p:grpSpPr>
        <p:grpSp>
          <p:nvGrpSpPr>
            <p:cNvPr id="61" name="组合 97"/>
            <p:cNvGrpSpPr/>
            <p:nvPr/>
          </p:nvGrpSpPr>
          <p:grpSpPr>
            <a:xfrm>
              <a:off x="3721944" y="3702869"/>
              <a:ext cx="2397222" cy="2093640"/>
              <a:chOff x="3721944" y="3702869"/>
              <a:chExt cx="2397222" cy="2093640"/>
            </a:xfrm>
          </p:grpSpPr>
          <p:grpSp>
            <p:nvGrpSpPr>
              <p:cNvPr id="63" name="组合 99"/>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6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64"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tx2">
                  <a:lumMod val="75000"/>
                </a:schemeClr>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62" name="TextBox 61"/>
            <p:cNvSpPr txBox="1"/>
            <p:nvPr/>
          </p:nvSpPr>
          <p:spPr>
            <a:xfrm>
              <a:off x="4427761" y="4380484"/>
              <a:ext cx="1010287" cy="761065"/>
            </a:xfrm>
            <a:prstGeom prst="rect">
              <a:avLst/>
            </a:prstGeom>
            <a:noFill/>
          </p:spPr>
          <p:txBody>
            <a:bodyPr wrap="square" rtlCol="0">
              <a:spAutoFit/>
            </a:bodyPr>
            <a:lstStyle/>
            <a:p>
              <a:r>
                <a:rPr lang="en-US" altLang="zh-CN" sz="36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02</a:t>
              </a:r>
              <a:endParaRPr lang="zh-CN" altLang="en-US" sz="36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7" name="组合 66"/>
          <p:cNvGrpSpPr/>
          <p:nvPr/>
        </p:nvGrpSpPr>
        <p:grpSpPr>
          <a:xfrm>
            <a:off x="7197796" y="3729666"/>
            <a:ext cx="2115275" cy="1794689"/>
            <a:chOff x="7388330" y="3692384"/>
            <a:chExt cx="2397222" cy="2093640"/>
          </a:xfrm>
        </p:grpSpPr>
        <p:grpSp>
          <p:nvGrpSpPr>
            <p:cNvPr id="68" name="组合 104"/>
            <p:cNvGrpSpPr/>
            <p:nvPr/>
          </p:nvGrpSpPr>
          <p:grpSpPr>
            <a:xfrm>
              <a:off x="7388330" y="3692384"/>
              <a:ext cx="2397222" cy="2093640"/>
              <a:chOff x="7388330" y="3692384"/>
              <a:chExt cx="2397222" cy="2093640"/>
            </a:xfrm>
          </p:grpSpPr>
          <p:grpSp>
            <p:nvGrpSpPr>
              <p:cNvPr id="70" name="组合 106"/>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7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1"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tx2">
                  <a:lumMod val="75000"/>
                </a:schemeClr>
              </a:solidFill>
              <a:ln w="7938" cap="flat">
                <a:noFill/>
                <a:prstDash val="solid"/>
                <a:miter lim="800000"/>
              </a:ln>
              <a:effectLst/>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69" name="TextBox 68"/>
            <p:cNvSpPr txBox="1"/>
            <p:nvPr/>
          </p:nvSpPr>
          <p:spPr>
            <a:xfrm>
              <a:off x="8048903" y="4173377"/>
              <a:ext cx="1010287" cy="753994"/>
            </a:xfrm>
            <a:prstGeom prst="rect">
              <a:avLst/>
            </a:prstGeom>
            <a:noFill/>
          </p:spPr>
          <p:txBody>
            <a:bodyPr wrap="square" rtlCol="0">
              <a:spAutoFit/>
            </a:bodyPr>
            <a:lstStyle/>
            <a:p>
              <a:r>
                <a:rPr lang="en-US" altLang="zh-CN" sz="36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04</a:t>
              </a:r>
              <a:endParaRPr lang="zh-CN" altLang="en-US" sz="36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74" name="组合 73"/>
          <p:cNvGrpSpPr/>
          <p:nvPr/>
        </p:nvGrpSpPr>
        <p:grpSpPr>
          <a:xfrm>
            <a:off x="2554325" y="4715375"/>
            <a:ext cx="1428760" cy="840886"/>
            <a:chOff x="2328257" y="4927865"/>
            <a:chExt cx="1537897" cy="1295069"/>
          </a:xfrm>
        </p:grpSpPr>
        <p:sp>
          <p:nvSpPr>
            <p:cNvPr id="75" name="TextBox 74"/>
            <p:cNvSpPr txBox="1"/>
            <p:nvPr/>
          </p:nvSpPr>
          <p:spPr>
            <a:xfrm>
              <a:off x="2328257" y="4927865"/>
              <a:ext cx="1537897" cy="521415"/>
            </a:xfrm>
            <a:prstGeom prst="rect">
              <a:avLst/>
            </a:prstGeom>
            <a:noFill/>
          </p:spPr>
          <p:txBody>
            <a:bodyPr wrap="square" rtlCol="0">
              <a:spAutoFit/>
            </a:bodyPr>
            <a:lstStyle/>
            <a:p>
              <a:r>
                <a:rPr lang="zh-CN" altLang="en-US" sz="16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工作汇报</a:t>
              </a:r>
            </a:p>
          </p:txBody>
        </p:sp>
        <p:sp>
          <p:nvSpPr>
            <p:cNvPr id="76" name="TextBox 75"/>
            <p:cNvSpPr txBox="1"/>
            <p:nvPr/>
          </p:nvSpPr>
          <p:spPr>
            <a:xfrm>
              <a:off x="2419470" y="5322308"/>
              <a:ext cx="1286284" cy="900626"/>
            </a:xfrm>
            <a:prstGeom prst="rect">
              <a:avLst/>
            </a:prstGeom>
            <a:noFill/>
          </p:spPr>
          <p:txBody>
            <a:bodyPr wrap="square" rtlCol="0">
              <a:spAutoFit/>
            </a:bodyPr>
            <a:lstStyle/>
            <a:p>
              <a:r>
                <a:rPr lang="en-US" altLang="zh-CN" sz="1600" dirty="0">
                  <a:solidFill>
                    <a:schemeClr val="tx1">
                      <a:lumMod val="50000"/>
                      <a:lumOff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WORKREPORT</a:t>
              </a:r>
              <a:endParaRPr lang="zh-CN" altLang="en-US" sz="1600" dirty="0">
                <a:solidFill>
                  <a:schemeClr val="tx1">
                    <a:lumMod val="50000"/>
                    <a:lumOff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77" name="组合 76"/>
          <p:cNvGrpSpPr/>
          <p:nvPr/>
        </p:nvGrpSpPr>
        <p:grpSpPr>
          <a:xfrm>
            <a:off x="4268839" y="2809710"/>
            <a:ext cx="1546774" cy="851730"/>
            <a:chOff x="4172492" y="2700435"/>
            <a:chExt cx="1612363" cy="1311769"/>
          </a:xfrm>
        </p:grpSpPr>
        <p:sp>
          <p:nvSpPr>
            <p:cNvPr id="78" name="TextBox 77"/>
            <p:cNvSpPr txBox="1"/>
            <p:nvPr/>
          </p:nvSpPr>
          <p:spPr>
            <a:xfrm>
              <a:off x="4246958" y="2700435"/>
              <a:ext cx="1537897" cy="521415"/>
            </a:xfrm>
            <a:prstGeom prst="rect">
              <a:avLst/>
            </a:prstGeom>
            <a:noFill/>
          </p:spPr>
          <p:txBody>
            <a:bodyPr wrap="square" rtlCol="0">
              <a:spAutoFit/>
            </a:bodyPr>
            <a:lstStyle/>
            <a:p>
              <a:r>
                <a:rPr lang="zh-CN" altLang="en-US" sz="16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完成情况</a:t>
              </a:r>
            </a:p>
          </p:txBody>
        </p:sp>
        <p:sp>
          <p:nvSpPr>
            <p:cNvPr id="79" name="TextBox 78"/>
            <p:cNvSpPr txBox="1"/>
            <p:nvPr/>
          </p:nvSpPr>
          <p:spPr>
            <a:xfrm>
              <a:off x="4172492" y="3111579"/>
              <a:ext cx="1448875" cy="900625"/>
            </a:xfrm>
            <a:prstGeom prst="rect">
              <a:avLst/>
            </a:prstGeom>
            <a:noFill/>
          </p:spPr>
          <p:txBody>
            <a:bodyPr wrap="square" rtlCol="0">
              <a:spAutoFit/>
            </a:bodyPr>
            <a:lstStyle/>
            <a:p>
              <a:r>
                <a:rPr lang="en-US" altLang="zh-CN" sz="1600" dirty="0">
                  <a:solidFill>
                    <a:schemeClr val="tx1">
                      <a:lumMod val="50000"/>
                      <a:lumOff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WORKREPORT</a:t>
              </a:r>
              <a:endParaRPr lang="zh-CN" altLang="en-US" sz="1600" dirty="0">
                <a:solidFill>
                  <a:schemeClr val="tx1">
                    <a:lumMod val="50000"/>
                    <a:lumOff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80" name="组合 79"/>
          <p:cNvGrpSpPr/>
          <p:nvPr/>
        </p:nvGrpSpPr>
        <p:grpSpPr>
          <a:xfrm>
            <a:off x="6054787" y="4700510"/>
            <a:ext cx="1357322" cy="851376"/>
            <a:chOff x="5982926" y="4927865"/>
            <a:chExt cx="1537897" cy="1311222"/>
          </a:xfrm>
        </p:grpSpPr>
        <p:sp>
          <p:nvSpPr>
            <p:cNvPr id="81" name="TextBox 80"/>
            <p:cNvSpPr txBox="1"/>
            <p:nvPr/>
          </p:nvSpPr>
          <p:spPr>
            <a:xfrm>
              <a:off x="5982926" y="4927865"/>
              <a:ext cx="1537897" cy="521414"/>
            </a:xfrm>
            <a:prstGeom prst="rect">
              <a:avLst/>
            </a:prstGeom>
            <a:noFill/>
          </p:spPr>
          <p:txBody>
            <a:bodyPr wrap="square" rtlCol="0">
              <a:spAutoFit/>
            </a:bodyPr>
            <a:lstStyle/>
            <a:p>
              <a:r>
                <a:rPr lang="zh-CN" altLang="en-US" sz="16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成果展示</a:t>
              </a:r>
            </a:p>
          </p:txBody>
        </p:sp>
        <p:sp>
          <p:nvSpPr>
            <p:cNvPr id="82" name="TextBox 81"/>
            <p:cNvSpPr txBox="1"/>
            <p:nvPr/>
          </p:nvSpPr>
          <p:spPr>
            <a:xfrm>
              <a:off x="5982927" y="5338463"/>
              <a:ext cx="1374409" cy="900624"/>
            </a:xfrm>
            <a:prstGeom prst="rect">
              <a:avLst/>
            </a:prstGeom>
            <a:noFill/>
          </p:spPr>
          <p:txBody>
            <a:bodyPr wrap="square" rtlCol="0">
              <a:spAutoFit/>
            </a:bodyPr>
            <a:lstStyle/>
            <a:p>
              <a:r>
                <a:rPr lang="en-US" altLang="zh-CN" sz="1600" dirty="0">
                  <a:solidFill>
                    <a:schemeClr val="tx1">
                      <a:lumMod val="50000"/>
                      <a:lumOff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WORKREPORT</a:t>
              </a:r>
              <a:endParaRPr lang="zh-CN" altLang="en-US" sz="1600" dirty="0">
                <a:solidFill>
                  <a:schemeClr val="tx1">
                    <a:lumMod val="50000"/>
                    <a:lumOff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83" name="组合 82"/>
          <p:cNvGrpSpPr/>
          <p:nvPr/>
        </p:nvGrpSpPr>
        <p:grpSpPr>
          <a:xfrm>
            <a:off x="7812876" y="2952587"/>
            <a:ext cx="1456620" cy="831585"/>
            <a:chOff x="7839376" y="2731461"/>
            <a:chExt cx="1537897" cy="1280743"/>
          </a:xfrm>
        </p:grpSpPr>
        <p:sp>
          <p:nvSpPr>
            <p:cNvPr id="84" name="TextBox 83"/>
            <p:cNvSpPr txBox="1"/>
            <p:nvPr/>
          </p:nvSpPr>
          <p:spPr>
            <a:xfrm>
              <a:off x="7839376" y="2731461"/>
              <a:ext cx="1537897" cy="521415"/>
            </a:xfrm>
            <a:prstGeom prst="rect">
              <a:avLst/>
            </a:prstGeom>
            <a:noFill/>
          </p:spPr>
          <p:txBody>
            <a:bodyPr wrap="square" rtlCol="0">
              <a:spAutoFit/>
            </a:bodyPr>
            <a:lstStyle/>
            <a:p>
              <a:r>
                <a:rPr lang="zh-CN" altLang="en-US" sz="16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工作不足</a:t>
              </a:r>
            </a:p>
          </p:txBody>
        </p:sp>
        <p:sp>
          <p:nvSpPr>
            <p:cNvPr id="85" name="TextBox 84"/>
            <p:cNvSpPr txBox="1"/>
            <p:nvPr/>
          </p:nvSpPr>
          <p:spPr>
            <a:xfrm>
              <a:off x="7868793" y="3111579"/>
              <a:ext cx="1365315" cy="900625"/>
            </a:xfrm>
            <a:prstGeom prst="rect">
              <a:avLst/>
            </a:prstGeom>
            <a:noFill/>
          </p:spPr>
          <p:txBody>
            <a:bodyPr wrap="square" rtlCol="0">
              <a:spAutoFit/>
            </a:bodyPr>
            <a:lstStyle/>
            <a:p>
              <a:r>
                <a:rPr lang="en-US" altLang="zh-CN" sz="1600" dirty="0">
                  <a:solidFill>
                    <a:schemeClr val="tx1">
                      <a:lumMod val="50000"/>
                      <a:lumOff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WORKREPORT</a:t>
              </a:r>
              <a:endParaRPr lang="zh-CN" altLang="en-US" sz="1600" dirty="0">
                <a:solidFill>
                  <a:schemeClr val="tx1">
                    <a:lumMod val="50000"/>
                    <a:lumOff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86" name="组合 85"/>
          <p:cNvGrpSpPr/>
          <p:nvPr/>
        </p:nvGrpSpPr>
        <p:grpSpPr>
          <a:xfrm>
            <a:off x="9412373" y="4667099"/>
            <a:ext cx="1357322" cy="818391"/>
            <a:chOff x="9752962" y="4978665"/>
            <a:chExt cx="1537897" cy="1260425"/>
          </a:xfrm>
        </p:grpSpPr>
        <p:sp>
          <p:nvSpPr>
            <p:cNvPr id="87" name="TextBox 86"/>
            <p:cNvSpPr txBox="1"/>
            <p:nvPr/>
          </p:nvSpPr>
          <p:spPr>
            <a:xfrm>
              <a:off x="9752962" y="4978665"/>
              <a:ext cx="1537897" cy="521416"/>
            </a:xfrm>
            <a:prstGeom prst="rect">
              <a:avLst/>
            </a:prstGeom>
            <a:noFill/>
          </p:spPr>
          <p:txBody>
            <a:bodyPr wrap="square" rtlCol="0">
              <a:spAutoFit/>
            </a:bodyPr>
            <a:lstStyle/>
            <a:p>
              <a:r>
                <a:rPr lang="zh-CN" altLang="en-US" sz="16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明年计划</a:t>
              </a:r>
            </a:p>
          </p:txBody>
        </p:sp>
        <p:sp>
          <p:nvSpPr>
            <p:cNvPr id="88" name="TextBox 87"/>
            <p:cNvSpPr txBox="1"/>
            <p:nvPr/>
          </p:nvSpPr>
          <p:spPr>
            <a:xfrm>
              <a:off x="9752963" y="5338463"/>
              <a:ext cx="1374409" cy="900627"/>
            </a:xfrm>
            <a:prstGeom prst="rect">
              <a:avLst/>
            </a:prstGeom>
            <a:noFill/>
          </p:spPr>
          <p:txBody>
            <a:bodyPr wrap="square" rtlCol="0">
              <a:spAutoFit/>
            </a:bodyPr>
            <a:lstStyle/>
            <a:p>
              <a:r>
                <a:rPr lang="en-US" altLang="zh-CN" sz="1600" dirty="0">
                  <a:solidFill>
                    <a:schemeClr val="tx1">
                      <a:lumMod val="50000"/>
                      <a:lumOff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WORKREPORT</a:t>
              </a:r>
              <a:endParaRPr lang="zh-CN" altLang="en-US" sz="1600" dirty="0">
                <a:solidFill>
                  <a:schemeClr val="tx1">
                    <a:lumMod val="50000"/>
                    <a:lumOff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90" name="任意多边形 89"/>
          <p:cNvSpPr/>
          <p:nvPr/>
        </p:nvSpPr>
        <p:spPr>
          <a:xfrm rot="10800000">
            <a:off x="-490437" y="389937"/>
            <a:ext cx="14340704" cy="2020603"/>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noFill/>
          <a:ln w="6350">
            <a:gradFill flip="none" rotWithShape="1">
              <a:gsLst>
                <a:gs pos="0">
                  <a:schemeClr val="accent1">
                    <a:lumMod val="5000"/>
                    <a:lumOff val="95000"/>
                    <a:alpha val="0"/>
                  </a:schemeClr>
                </a:gs>
                <a:gs pos="100000">
                  <a:schemeClr val="accent1">
                    <a:lumMod val="30000"/>
                    <a:lumOff val="7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1000"/>
                                  </p:stCondLst>
                                  <p:iterate type="lt">
                                    <p:tmPct val="10000"/>
                                  </p:iterate>
                                  <p:childTnLst>
                                    <p:set>
                                      <p:cBhvr>
                                        <p:cTn id="6" dur="1" fill="hold">
                                          <p:stCondLst>
                                            <p:cond delay="0"/>
                                          </p:stCondLst>
                                        </p:cTn>
                                        <p:tgtEl>
                                          <p:spTgt spid="38"/>
                                        </p:tgtEl>
                                        <p:attrNameLst>
                                          <p:attrName>style.visibility</p:attrName>
                                        </p:attrNameLst>
                                      </p:cBhvr>
                                      <p:to>
                                        <p:strVal val="visible"/>
                                      </p:to>
                                    </p:set>
                                    <p:anim by="(-#ppt_w*2)" calcmode="lin" valueType="num">
                                      <p:cBhvr rctx="PPT">
                                        <p:cTn id="7" dur="500" autoRev="1" fill="hold">
                                          <p:stCondLst>
                                            <p:cond delay="0"/>
                                          </p:stCondLst>
                                        </p:cTn>
                                        <p:tgtEl>
                                          <p:spTgt spid="38"/>
                                        </p:tgtEl>
                                        <p:attrNameLst>
                                          <p:attrName>ppt_w</p:attrName>
                                        </p:attrNameLst>
                                      </p:cBhvr>
                                    </p:anim>
                                    <p:anim by="(#ppt_w*0.50)" calcmode="lin" valueType="num">
                                      <p:cBhvr>
                                        <p:cTn id="8" dur="500" decel="50000" autoRev="1" fill="hold">
                                          <p:stCondLst>
                                            <p:cond delay="0"/>
                                          </p:stCondLst>
                                        </p:cTn>
                                        <p:tgtEl>
                                          <p:spTgt spid="38"/>
                                        </p:tgtEl>
                                        <p:attrNameLst>
                                          <p:attrName>ppt_x</p:attrName>
                                        </p:attrNameLst>
                                      </p:cBhvr>
                                    </p:anim>
                                    <p:anim from="(-#ppt_h/2)" to="(#ppt_y)" calcmode="lin" valueType="num">
                                      <p:cBhvr>
                                        <p:cTn id="9" dur="1000" fill="hold">
                                          <p:stCondLst>
                                            <p:cond delay="0"/>
                                          </p:stCondLst>
                                        </p:cTn>
                                        <p:tgtEl>
                                          <p:spTgt spid="38"/>
                                        </p:tgtEl>
                                        <p:attrNameLst>
                                          <p:attrName>ppt_y</p:attrName>
                                        </p:attrNameLst>
                                      </p:cBhvr>
                                    </p:anim>
                                    <p:animRot by="21600000">
                                      <p:cBhvr>
                                        <p:cTn id="10" dur="1000" fill="hold">
                                          <p:stCondLst>
                                            <p:cond delay="0"/>
                                          </p:stCondLst>
                                        </p:cTn>
                                        <p:tgtEl>
                                          <p:spTgt spid="38"/>
                                        </p:tgtEl>
                                        <p:attrNameLst>
                                          <p:attrName>r</p:attrName>
                                        </p:attrNameLst>
                                      </p:cBhvr>
                                    </p:animRot>
                                  </p:childTnLst>
                                </p:cTn>
                              </p:par>
                              <p:par>
                                <p:cTn id="11" presetID="22" presetClass="entr" presetSubtype="8" fill="hold" grpId="0" nodeType="withEffect">
                                  <p:stCondLst>
                                    <p:cond delay="150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0"/>
                            </p:stCondLst>
                            <p:childTnLst>
                              <p:par>
                                <p:cTn id="15" presetID="2" presetClass="entr" presetSubtype="3" accel="5200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2000" fill="hold"/>
                                        <p:tgtEl>
                                          <p:spTgt spid="54"/>
                                        </p:tgtEl>
                                        <p:attrNameLst>
                                          <p:attrName>ppt_x</p:attrName>
                                        </p:attrNameLst>
                                      </p:cBhvr>
                                      <p:tavLst>
                                        <p:tav tm="0">
                                          <p:val>
                                            <p:strVal val="1+#ppt_w/2"/>
                                          </p:val>
                                        </p:tav>
                                        <p:tav tm="100000">
                                          <p:val>
                                            <p:strVal val="#ppt_x"/>
                                          </p:val>
                                        </p:tav>
                                      </p:tavLst>
                                    </p:anim>
                                    <p:anim calcmode="lin" valueType="num">
                                      <p:cBhvr additive="base">
                                        <p:cTn id="18" dur="2000" fill="hold"/>
                                        <p:tgtEl>
                                          <p:spTgt spid="54"/>
                                        </p:tgtEl>
                                        <p:attrNameLst>
                                          <p:attrName>ppt_y</p:attrName>
                                        </p:attrNameLst>
                                      </p:cBhvr>
                                      <p:tavLst>
                                        <p:tav tm="0">
                                          <p:val>
                                            <p:strVal val="0-#ppt_h/2"/>
                                          </p:val>
                                        </p:tav>
                                        <p:tav tm="100000">
                                          <p:val>
                                            <p:strVal val="#ppt_y"/>
                                          </p:val>
                                        </p:tav>
                                      </p:tavLst>
                                    </p:anim>
                                  </p:childTnLst>
                                </p:cTn>
                              </p:par>
                              <p:par>
                                <p:cTn id="19" presetID="2" presetClass="entr" presetSubtype="12" accel="5200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2000" fill="hold"/>
                                        <p:tgtEl>
                                          <p:spTgt spid="60"/>
                                        </p:tgtEl>
                                        <p:attrNameLst>
                                          <p:attrName>ppt_x</p:attrName>
                                        </p:attrNameLst>
                                      </p:cBhvr>
                                      <p:tavLst>
                                        <p:tav tm="0">
                                          <p:val>
                                            <p:strVal val="0-#ppt_w/2"/>
                                          </p:val>
                                        </p:tav>
                                        <p:tav tm="100000">
                                          <p:val>
                                            <p:strVal val="#ppt_x"/>
                                          </p:val>
                                        </p:tav>
                                      </p:tavLst>
                                    </p:anim>
                                    <p:anim calcmode="lin" valueType="num">
                                      <p:cBhvr additive="base">
                                        <p:cTn id="22" dur="2000" fill="hold"/>
                                        <p:tgtEl>
                                          <p:spTgt spid="60"/>
                                        </p:tgtEl>
                                        <p:attrNameLst>
                                          <p:attrName>ppt_y</p:attrName>
                                        </p:attrNameLst>
                                      </p:cBhvr>
                                      <p:tavLst>
                                        <p:tav tm="0">
                                          <p:val>
                                            <p:strVal val="1+#ppt_h/2"/>
                                          </p:val>
                                        </p:tav>
                                        <p:tav tm="100000">
                                          <p:val>
                                            <p:strVal val="#ppt_y"/>
                                          </p:val>
                                        </p:tav>
                                      </p:tavLst>
                                    </p:anim>
                                  </p:childTnLst>
                                </p:cTn>
                              </p:par>
                              <p:par>
                                <p:cTn id="23" presetID="2" presetClass="entr" presetSubtype="3" accel="5200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2000" fill="hold"/>
                                        <p:tgtEl>
                                          <p:spTgt spid="47"/>
                                        </p:tgtEl>
                                        <p:attrNameLst>
                                          <p:attrName>ppt_x</p:attrName>
                                        </p:attrNameLst>
                                      </p:cBhvr>
                                      <p:tavLst>
                                        <p:tav tm="0">
                                          <p:val>
                                            <p:strVal val="1+#ppt_w/2"/>
                                          </p:val>
                                        </p:tav>
                                        <p:tav tm="100000">
                                          <p:val>
                                            <p:strVal val="#ppt_x"/>
                                          </p:val>
                                        </p:tav>
                                      </p:tavLst>
                                    </p:anim>
                                    <p:anim calcmode="lin" valueType="num">
                                      <p:cBhvr additive="base">
                                        <p:cTn id="26" dur="2000" fill="hold"/>
                                        <p:tgtEl>
                                          <p:spTgt spid="47"/>
                                        </p:tgtEl>
                                        <p:attrNameLst>
                                          <p:attrName>ppt_y</p:attrName>
                                        </p:attrNameLst>
                                      </p:cBhvr>
                                      <p:tavLst>
                                        <p:tav tm="0">
                                          <p:val>
                                            <p:strVal val="0-#ppt_h/2"/>
                                          </p:val>
                                        </p:tav>
                                        <p:tav tm="100000">
                                          <p:val>
                                            <p:strVal val="#ppt_y"/>
                                          </p:val>
                                        </p:tav>
                                      </p:tavLst>
                                    </p:anim>
                                  </p:childTnLst>
                                </p:cTn>
                              </p:par>
                              <p:par>
                                <p:cTn id="27" presetID="2" presetClass="entr" presetSubtype="12" accel="5200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additive="base">
                                        <p:cTn id="29" dur="2000" fill="hold"/>
                                        <p:tgtEl>
                                          <p:spTgt spid="67"/>
                                        </p:tgtEl>
                                        <p:attrNameLst>
                                          <p:attrName>ppt_x</p:attrName>
                                        </p:attrNameLst>
                                      </p:cBhvr>
                                      <p:tavLst>
                                        <p:tav tm="0">
                                          <p:val>
                                            <p:strVal val="0-#ppt_w/2"/>
                                          </p:val>
                                        </p:tav>
                                        <p:tav tm="100000">
                                          <p:val>
                                            <p:strVal val="#ppt_x"/>
                                          </p:val>
                                        </p:tav>
                                      </p:tavLst>
                                    </p:anim>
                                    <p:anim calcmode="lin" valueType="num">
                                      <p:cBhvr additive="base">
                                        <p:cTn id="30" dur="2000" fill="hold"/>
                                        <p:tgtEl>
                                          <p:spTgt spid="67"/>
                                        </p:tgtEl>
                                        <p:attrNameLst>
                                          <p:attrName>ppt_y</p:attrName>
                                        </p:attrNameLst>
                                      </p:cBhvr>
                                      <p:tavLst>
                                        <p:tav tm="0">
                                          <p:val>
                                            <p:strVal val="1+#ppt_h/2"/>
                                          </p:val>
                                        </p:tav>
                                        <p:tav tm="100000">
                                          <p:val>
                                            <p:strVal val="#ppt_y"/>
                                          </p:val>
                                        </p:tav>
                                      </p:tavLst>
                                    </p:anim>
                                  </p:childTnLst>
                                </p:cTn>
                              </p:par>
                              <p:par>
                                <p:cTn id="31" presetID="2" presetClass="entr" presetSubtype="3" accel="5200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 fill="hold"/>
                                        <p:tgtEl>
                                          <p:spTgt spid="40"/>
                                        </p:tgtEl>
                                        <p:attrNameLst>
                                          <p:attrName>ppt_x</p:attrName>
                                        </p:attrNameLst>
                                      </p:cBhvr>
                                      <p:tavLst>
                                        <p:tav tm="0">
                                          <p:val>
                                            <p:strVal val="1+#ppt_w/2"/>
                                          </p:val>
                                        </p:tav>
                                        <p:tav tm="100000">
                                          <p:val>
                                            <p:strVal val="#ppt_x"/>
                                          </p:val>
                                        </p:tav>
                                      </p:tavLst>
                                    </p:anim>
                                    <p:anim calcmode="lin" valueType="num">
                                      <p:cBhvr additive="base">
                                        <p:cTn id="34" dur="2000" fill="hold"/>
                                        <p:tgtEl>
                                          <p:spTgt spid="40"/>
                                        </p:tgtEl>
                                        <p:attrNameLst>
                                          <p:attrName>ppt_y</p:attrName>
                                        </p:attrNameLst>
                                      </p:cBhvr>
                                      <p:tavLst>
                                        <p:tav tm="0">
                                          <p:val>
                                            <p:strVal val="0-#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1000"/>
                                        <p:tgtEl>
                                          <p:spTgt spid="74"/>
                                        </p:tgtEl>
                                      </p:cBhvr>
                                    </p:animEffect>
                                    <p:anim calcmode="lin" valueType="num">
                                      <p:cBhvr>
                                        <p:cTn id="38" dur="1000" fill="hold"/>
                                        <p:tgtEl>
                                          <p:spTgt spid="74"/>
                                        </p:tgtEl>
                                        <p:attrNameLst>
                                          <p:attrName>ppt_x</p:attrName>
                                        </p:attrNameLst>
                                      </p:cBhvr>
                                      <p:tavLst>
                                        <p:tav tm="0">
                                          <p:val>
                                            <p:strVal val="#ppt_x"/>
                                          </p:val>
                                        </p:tav>
                                        <p:tav tm="100000">
                                          <p:val>
                                            <p:strVal val="#ppt_x"/>
                                          </p:val>
                                        </p:tav>
                                      </p:tavLst>
                                    </p:anim>
                                    <p:anim calcmode="lin" valueType="num">
                                      <p:cBhvr>
                                        <p:cTn id="39" dur="1000" fill="hold"/>
                                        <p:tgtEl>
                                          <p:spTgt spid="7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1000"/>
                                        <p:tgtEl>
                                          <p:spTgt spid="80"/>
                                        </p:tgtEl>
                                      </p:cBhvr>
                                    </p:animEffect>
                                    <p:anim calcmode="lin" valueType="num">
                                      <p:cBhvr>
                                        <p:cTn id="48" dur="1000" fill="hold"/>
                                        <p:tgtEl>
                                          <p:spTgt spid="80"/>
                                        </p:tgtEl>
                                        <p:attrNameLst>
                                          <p:attrName>ppt_x</p:attrName>
                                        </p:attrNameLst>
                                      </p:cBhvr>
                                      <p:tavLst>
                                        <p:tav tm="0">
                                          <p:val>
                                            <p:strVal val="#ppt_x"/>
                                          </p:val>
                                        </p:tav>
                                        <p:tav tm="100000">
                                          <p:val>
                                            <p:strVal val="#ppt_x"/>
                                          </p:val>
                                        </p:tav>
                                      </p:tavLst>
                                    </p:anim>
                                    <p:anim calcmode="lin" valueType="num">
                                      <p:cBhvr>
                                        <p:cTn id="49" dur="1000" fill="hold"/>
                                        <p:tgtEl>
                                          <p:spTgt spid="80"/>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1000"/>
                                        <p:tgtEl>
                                          <p:spTgt spid="83"/>
                                        </p:tgtEl>
                                      </p:cBhvr>
                                    </p:animEffect>
                                    <p:anim calcmode="lin" valueType="num">
                                      <p:cBhvr>
                                        <p:cTn id="53" dur="1000" fill="hold"/>
                                        <p:tgtEl>
                                          <p:spTgt spid="83"/>
                                        </p:tgtEl>
                                        <p:attrNameLst>
                                          <p:attrName>ppt_x</p:attrName>
                                        </p:attrNameLst>
                                      </p:cBhvr>
                                      <p:tavLst>
                                        <p:tav tm="0">
                                          <p:val>
                                            <p:strVal val="#ppt_x"/>
                                          </p:val>
                                        </p:tav>
                                        <p:tav tm="100000">
                                          <p:val>
                                            <p:strVal val="#ppt_x"/>
                                          </p:val>
                                        </p:tav>
                                      </p:tavLst>
                                    </p:anim>
                                    <p:anim calcmode="lin" valueType="num">
                                      <p:cBhvr>
                                        <p:cTn id="54" dur="1000" fill="hold"/>
                                        <p:tgtEl>
                                          <p:spTgt spid="8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20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2000"/>
                                        <p:tgtEl>
                                          <p:spTgt spid="86"/>
                                        </p:tgtEl>
                                      </p:cBhvr>
                                    </p:animEffect>
                                    <p:anim calcmode="lin" valueType="num">
                                      <p:cBhvr>
                                        <p:cTn id="58" dur="2000" fill="hold"/>
                                        <p:tgtEl>
                                          <p:spTgt spid="86"/>
                                        </p:tgtEl>
                                        <p:attrNameLst>
                                          <p:attrName>ppt_x</p:attrName>
                                        </p:attrNameLst>
                                      </p:cBhvr>
                                      <p:tavLst>
                                        <p:tav tm="0">
                                          <p:val>
                                            <p:strVal val="#ppt_x"/>
                                          </p:val>
                                        </p:tav>
                                        <p:tav tm="100000">
                                          <p:val>
                                            <p:strVal val="#ppt_x"/>
                                          </p:val>
                                        </p:tav>
                                      </p:tavLst>
                                    </p:anim>
                                    <p:anim calcmode="lin" valueType="num">
                                      <p:cBhvr>
                                        <p:cTn id="59" dur="2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lowchart: Decision 64"/>
          <p:cNvSpPr/>
          <p:nvPr/>
        </p:nvSpPr>
        <p:spPr>
          <a:xfrm flipV="1">
            <a:off x="7297539" y="3132559"/>
            <a:ext cx="2131740" cy="2131740"/>
          </a:xfrm>
          <a:prstGeom prst="flowChartDecision">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73" name="组合 72"/>
          <p:cNvGrpSpPr/>
          <p:nvPr/>
        </p:nvGrpSpPr>
        <p:grpSpPr>
          <a:xfrm>
            <a:off x="7297539" y="2993717"/>
            <a:ext cx="2131740" cy="2131740"/>
            <a:chOff x="5428969" y="2181871"/>
            <a:chExt cx="1375279" cy="1375279"/>
          </a:xfrm>
        </p:grpSpPr>
        <p:sp>
          <p:nvSpPr>
            <p:cNvPr id="74" name="Flowchart: Decision 65"/>
            <p:cNvSpPr/>
            <p:nvPr/>
          </p:nvSpPr>
          <p:spPr>
            <a:xfrm flipV="1">
              <a:off x="5428969" y="2181871"/>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75" name="Group 52"/>
            <p:cNvGrpSpPr/>
            <p:nvPr/>
          </p:nvGrpSpPr>
          <p:grpSpPr>
            <a:xfrm>
              <a:off x="5933033" y="2685621"/>
              <a:ext cx="367150" cy="367778"/>
              <a:chOff x="9145588" y="4435475"/>
              <a:chExt cx="464344" cy="465138"/>
            </a:xfrm>
            <a:solidFill>
              <a:schemeClr val="accent5"/>
            </a:solidFill>
          </p:grpSpPr>
          <p:sp>
            <p:nvSpPr>
              <p:cNvPr id="7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sp>
        <p:nvSpPr>
          <p:cNvPr id="85" name="Flowchart: Decision 71"/>
          <p:cNvSpPr/>
          <p:nvPr/>
        </p:nvSpPr>
        <p:spPr>
          <a:xfrm flipV="1">
            <a:off x="3917153" y="3132559"/>
            <a:ext cx="2131740" cy="2131740"/>
          </a:xfrm>
          <a:prstGeom prst="flowChartDecision">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86" name="组合 4"/>
          <p:cNvGrpSpPr/>
          <p:nvPr/>
        </p:nvGrpSpPr>
        <p:grpSpPr>
          <a:xfrm>
            <a:off x="3917153" y="2989846"/>
            <a:ext cx="2131740" cy="2131740"/>
            <a:chOff x="2548649" y="2178000"/>
            <a:chExt cx="1375279" cy="1375279"/>
          </a:xfrm>
        </p:grpSpPr>
        <p:sp>
          <p:nvSpPr>
            <p:cNvPr id="87" name="Flowchart: Decision 72"/>
            <p:cNvSpPr/>
            <p:nvPr/>
          </p:nvSpPr>
          <p:spPr>
            <a:xfrm flipV="1">
              <a:off x="2548649" y="2178000"/>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88" name="Group 68"/>
            <p:cNvGrpSpPr/>
            <p:nvPr/>
          </p:nvGrpSpPr>
          <p:grpSpPr>
            <a:xfrm>
              <a:off x="3097524" y="2681122"/>
              <a:ext cx="277529" cy="367778"/>
              <a:chOff x="3582988" y="3510757"/>
              <a:chExt cx="319088" cy="465138"/>
            </a:xfrm>
            <a:solidFill>
              <a:schemeClr val="accent2"/>
            </a:solidFill>
          </p:grpSpPr>
          <p:sp>
            <p:nvSpPr>
              <p:cNvPr id="8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sp>
        <p:nvSpPr>
          <p:cNvPr id="91" name="Flowchart: Decision 78"/>
          <p:cNvSpPr/>
          <p:nvPr/>
        </p:nvSpPr>
        <p:spPr>
          <a:xfrm>
            <a:off x="2296879" y="2786769"/>
            <a:ext cx="2131740" cy="2131740"/>
          </a:xfrm>
          <a:prstGeom prst="flowChartDecision">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92" name="组合 91"/>
          <p:cNvGrpSpPr/>
          <p:nvPr/>
        </p:nvGrpSpPr>
        <p:grpSpPr>
          <a:xfrm>
            <a:off x="2296879" y="2937030"/>
            <a:ext cx="2131740" cy="2131740"/>
            <a:chOff x="1120674" y="2125184"/>
            <a:chExt cx="1375279" cy="1375279"/>
          </a:xfrm>
        </p:grpSpPr>
        <p:sp>
          <p:nvSpPr>
            <p:cNvPr id="93" name="Flowchart: Decision 79"/>
            <p:cNvSpPr/>
            <p:nvPr/>
          </p:nvSpPr>
          <p:spPr>
            <a:xfrm>
              <a:off x="1120674" y="212518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94" name="Group 75"/>
            <p:cNvGrpSpPr/>
            <p:nvPr/>
          </p:nvGrpSpPr>
          <p:grpSpPr>
            <a:xfrm>
              <a:off x="1669549" y="2628305"/>
              <a:ext cx="275519" cy="367778"/>
              <a:chOff x="2639219" y="3510757"/>
              <a:chExt cx="348456" cy="465138"/>
            </a:xfrm>
            <a:solidFill>
              <a:schemeClr val="accent1"/>
            </a:solidFill>
          </p:grpSpPr>
          <p:sp>
            <p:nvSpPr>
              <p:cNvPr id="95"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6"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sp>
        <p:nvSpPr>
          <p:cNvPr id="97" name="Flowchart: Decision 86"/>
          <p:cNvSpPr/>
          <p:nvPr/>
        </p:nvSpPr>
        <p:spPr>
          <a:xfrm>
            <a:off x="5575932" y="2775369"/>
            <a:ext cx="2131740" cy="2131740"/>
          </a:xfrm>
          <a:prstGeom prst="flowChartDecision">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98" name="组合 97"/>
          <p:cNvGrpSpPr/>
          <p:nvPr/>
        </p:nvGrpSpPr>
        <p:grpSpPr>
          <a:xfrm>
            <a:off x="5575932" y="2934645"/>
            <a:ext cx="2131740" cy="2131740"/>
            <a:chOff x="3993114" y="2122799"/>
            <a:chExt cx="1375279" cy="1375279"/>
          </a:xfrm>
        </p:grpSpPr>
        <p:sp>
          <p:nvSpPr>
            <p:cNvPr id="99" name="Flowchart: Decision 87"/>
            <p:cNvSpPr/>
            <p:nvPr/>
          </p:nvSpPr>
          <p:spPr>
            <a:xfrm>
              <a:off x="3993114" y="2122799"/>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00" name="Group 82"/>
            <p:cNvGrpSpPr/>
            <p:nvPr/>
          </p:nvGrpSpPr>
          <p:grpSpPr>
            <a:xfrm>
              <a:off x="4497178" y="2626549"/>
              <a:ext cx="367150" cy="367150"/>
              <a:chOff x="4439444" y="2582069"/>
              <a:chExt cx="464344" cy="464344"/>
            </a:xfrm>
            <a:solidFill>
              <a:schemeClr val="accent4"/>
            </a:solidFill>
          </p:grpSpPr>
          <p:sp>
            <p:nvSpPr>
              <p:cNvPr id="101"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sp>
        <p:nvSpPr>
          <p:cNvPr id="104" name="Flowchart: Decision 106"/>
          <p:cNvSpPr/>
          <p:nvPr/>
        </p:nvSpPr>
        <p:spPr>
          <a:xfrm>
            <a:off x="8940613" y="2775369"/>
            <a:ext cx="2131740" cy="2131740"/>
          </a:xfrm>
          <a:prstGeom prst="flowChartDecision">
            <a:avLst/>
          </a:prstGeom>
          <a:solidFill>
            <a:srgbClr val="0070C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05" name="组合 104"/>
          <p:cNvGrpSpPr/>
          <p:nvPr/>
        </p:nvGrpSpPr>
        <p:grpSpPr>
          <a:xfrm>
            <a:off x="8940613" y="2929932"/>
            <a:ext cx="2131740" cy="2131740"/>
            <a:chOff x="6869129" y="2118086"/>
            <a:chExt cx="1375279" cy="1375279"/>
          </a:xfrm>
        </p:grpSpPr>
        <p:sp>
          <p:nvSpPr>
            <p:cNvPr id="106" name="Flowchart: Decision 107"/>
            <p:cNvSpPr/>
            <p:nvPr/>
          </p:nvSpPr>
          <p:spPr>
            <a:xfrm>
              <a:off x="6869129" y="211808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07" name="Group 102"/>
            <p:cNvGrpSpPr/>
            <p:nvPr/>
          </p:nvGrpSpPr>
          <p:grpSpPr>
            <a:xfrm>
              <a:off x="7402716" y="2605605"/>
              <a:ext cx="303429" cy="333773"/>
              <a:chOff x="4439444" y="1652588"/>
              <a:chExt cx="464344" cy="464344"/>
            </a:xfrm>
            <a:solidFill>
              <a:schemeClr val="accent3"/>
            </a:solidFill>
          </p:grpSpPr>
          <p:sp>
            <p:nvSpPr>
              <p:cNvPr id="10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1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sp>
        <p:nvSpPr>
          <p:cNvPr id="113" name="TextBox 112"/>
          <p:cNvSpPr txBox="1"/>
          <p:nvPr/>
        </p:nvSpPr>
        <p:spPr>
          <a:xfrm>
            <a:off x="4225706" y="5490013"/>
            <a:ext cx="1955973" cy="261610"/>
          </a:xfrm>
          <a:prstGeom prst="rect">
            <a:avLst/>
          </a:prstGeom>
          <a:noFill/>
        </p:spPr>
        <p:txBody>
          <a:bodyPr wrap="square" rtlCol="0">
            <a:spAutoFit/>
          </a:bodyPr>
          <a:lstStyle/>
          <a:p>
            <a:r>
              <a:rPr lang="zh-CN" altLang="en-US" sz="11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点击添加文本</a:t>
            </a:r>
          </a:p>
        </p:txBody>
      </p:sp>
      <p:sp>
        <p:nvSpPr>
          <p:cNvPr id="114" name="TextBox 113"/>
          <p:cNvSpPr txBox="1"/>
          <p:nvPr/>
        </p:nvSpPr>
        <p:spPr>
          <a:xfrm>
            <a:off x="4191445" y="5797790"/>
            <a:ext cx="2248838" cy="600164"/>
          </a:xfrm>
          <a:prstGeom prst="rect">
            <a:avLst/>
          </a:prstGeom>
          <a:noFill/>
        </p:spPr>
        <p:txBody>
          <a:bodyPr wrap="square" rtlCol="0">
            <a:spAutoFit/>
          </a:bodyPr>
          <a:lstStyle/>
          <a:p>
            <a:r>
              <a:rPr lang="zh-CN" altLang="en-US" sz="1100" kern="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r>
              <a:rPr lang="en-US" altLang="zh-CN" sz="110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a:t>
            </a:r>
          </a:p>
        </p:txBody>
      </p:sp>
      <p:sp>
        <p:nvSpPr>
          <p:cNvPr id="63" name="TextBox 62"/>
          <p:cNvSpPr txBox="1"/>
          <p:nvPr/>
        </p:nvSpPr>
        <p:spPr>
          <a:xfrm>
            <a:off x="2402578" y="1795990"/>
            <a:ext cx="1955973" cy="261610"/>
          </a:xfrm>
          <a:prstGeom prst="rect">
            <a:avLst/>
          </a:prstGeom>
          <a:noFill/>
        </p:spPr>
        <p:txBody>
          <a:bodyPr wrap="square" rtlCol="0">
            <a:spAutoFit/>
          </a:bodyPr>
          <a:lstStyle/>
          <a:p>
            <a:r>
              <a:rPr lang="zh-CN" altLang="en-US" sz="11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点击添加文本</a:t>
            </a:r>
          </a:p>
        </p:txBody>
      </p:sp>
      <p:sp>
        <p:nvSpPr>
          <p:cNvPr id="64" name="TextBox 63"/>
          <p:cNvSpPr txBox="1"/>
          <p:nvPr/>
        </p:nvSpPr>
        <p:spPr>
          <a:xfrm>
            <a:off x="2368317" y="2103767"/>
            <a:ext cx="2357454" cy="600164"/>
          </a:xfrm>
          <a:prstGeom prst="rect">
            <a:avLst/>
          </a:prstGeom>
          <a:noFill/>
        </p:spPr>
        <p:txBody>
          <a:bodyPr wrap="square" rtlCol="0">
            <a:spAutoFit/>
          </a:bodyPr>
          <a:lstStyle/>
          <a:p>
            <a:r>
              <a:rPr lang="zh-CN" altLang="en-US" sz="1100" kern="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r>
              <a:rPr lang="en-US" altLang="zh-CN" sz="110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a:t>
            </a:r>
          </a:p>
        </p:txBody>
      </p:sp>
      <p:sp>
        <p:nvSpPr>
          <p:cNvPr id="65" name="TextBox 64"/>
          <p:cNvSpPr txBox="1"/>
          <p:nvPr/>
        </p:nvSpPr>
        <p:spPr>
          <a:xfrm>
            <a:off x="5725904" y="1752225"/>
            <a:ext cx="1955973" cy="261610"/>
          </a:xfrm>
          <a:prstGeom prst="rect">
            <a:avLst/>
          </a:prstGeom>
          <a:noFill/>
        </p:spPr>
        <p:txBody>
          <a:bodyPr wrap="square" rtlCol="0">
            <a:spAutoFit/>
          </a:bodyPr>
          <a:lstStyle/>
          <a:p>
            <a:r>
              <a:rPr lang="zh-CN" altLang="en-US" sz="11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点击添加文本</a:t>
            </a:r>
          </a:p>
        </p:txBody>
      </p:sp>
      <p:sp>
        <p:nvSpPr>
          <p:cNvPr id="66" name="TextBox 65"/>
          <p:cNvSpPr txBox="1"/>
          <p:nvPr/>
        </p:nvSpPr>
        <p:spPr>
          <a:xfrm>
            <a:off x="5691643" y="2032329"/>
            <a:ext cx="2320276" cy="600164"/>
          </a:xfrm>
          <a:prstGeom prst="rect">
            <a:avLst/>
          </a:prstGeom>
          <a:noFill/>
        </p:spPr>
        <p:txBody>
          <a:bodyPr wrap="square" rtlCol="0">
            <a:spAutoFit/>
          </a:bodyPr>
          <a:lstStyle/>
          <a:p>
            <a:r>
              <a:rPr lang="zh-CN" altLang="en-US" sz="1100" kern="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r>
              <a:rPr lang="en-US" altLang="zh-CN" sz="110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a:t>
            </a:r>
          </a:p>
        </p:txBody>
      </p:sp>
      <p:sp>
        <p:nvSpPr>
          <p:cNvPr id="67" name="TextBox 66"/>
          <p:cNvSpPr txBox="1"/>
          <p:nvPr/>
        </p:nvSpPr>
        <p:spPr>
          <a:xfrm>
            <a:off x="9275785" y="1724552"/>
            <a:ext cx="1955973" cy="261610"/>
          </a:xfrm>
          <a:prstGeom prst="rect">
            <a:avLst/>
          </a:prstGeom>
          <a:noFill/>
        </p:spPr>
        <p:txBody>
          <a:bodyPr wrap="square" rtlCol="0">
            <a:spAutoFit/>
          </a:bodyPr>
          <a:lstStyle/>
          <a:p>
            <a:r>
              <a:rPr lang="zh-CN" altLang="en-US" sz="11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点击添加文本</a:t>
            </a:r>
          </a:p>
        </p:txBody>
      </p:sp>
      <p:sp>
        <p:nvSpPr>
          <p:cNvPr id="68" name="TextBox 67"/>
          <p:cNvSpPr txBox="1"/>
          <p:nvPr/>
        </p:nvSpPr>
        <p:spPr>
          <a:xfrm>
            <a:off x="9241525" y="2032329"/>
            <a:ext cx="2342295" cy="600164"/>
          </a:xfrm>
          <a:prstGeom prst="rect">
            <a:avLst/>
          </a:prstGeom>
          <a:noFill/>
        </p:spPr>
        <p:txBody>
          <a:bodyPr wrap="square" rtlCol="0">
            <a:spAutoFit/>
          </a:bodyPr>
          <a:lstStyle/>
          <a:p>
            <a:r>
              <a:rPr lang="zh-CN" altLang="en-US" sz="1100" kern="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r>
              <a:rPr lang="en-US" altLang="zh-CN" sz="110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a:t>
            </a:r>
          </a:p>
        </p:txBody>
      </p:sp>
      <p:sp>
        <p:nvSpPr>
          <p:cNvPr id="69" name="TextBox 68"/>
          <p:cNvSpPr txBox="1"/>
          <p:nvPr/>
        </p:nvSpPr>
        <p:spPr>
          <a:xfrm>
            <a:off x="7484707" y="5430433"/>
            <a:ext cx="1955973" cy="261610"/>
          </a:xfrm>
          <a:prstGeom prst="rect">
            <a:avLst/>
          </a:prstGeom>
          <a:noFill/>
        </p:spPr>
        <p:txBody>
          <a:bodyPr wrap="square" rtlCol="0">
            <a:spAutoFit/>
          </a:bodyPr>
          <a:lstStyle/>
          <a:p>
            <a:r>
              <a:rPr lang="zh-CN" altLang="en-US" sz="11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点击添加文本</a:t>
            </a:r>
          </a:p>
        </p:txBody>
      </p:sp>
      <p:sp>
        <p:nvSpPr>
          <p:cNvPr id="70" name="TextBox 69"/>
          <p:cNvSpPr txBox="1"/>
          <p:nvPr/>
        </p:nvSpPr>
        <p:spPr>
          <a:xfrm>
            <a:off x="7384137" y="5738210"/>
            <a:ext cx="2413733" cy="600164"/>
          </a:xfrm>
          <a:prstGeom prst="rect">
            <a:avLst/>
          </a:prstGeom>
          <a:noFill/>
        </p:spPr>
        <p:txBody>
          <a:bodyPr wrap="square" rtlCol="0">
            <a:spAutoFit/>
          </a:bodyPr>
          <a:lstStyle/>
          <a:p>
            <a:r>
              <a:rPr lang="zh-CN" altLang="en-US" sz="1100" kern="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r>
              <a:rPr lang="en-US" altLang="zh-CN" sz="110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a:t>
            </a:r>
          </a:p>
        </p:txBody>
      </p:sp>
      <p:sp>
        <p:nvSpPr>
          <p:cNvPr id="61"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62" name="文本框 61"/>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ppt_x"/>
                                          </p:val>
                                        </p:tav>
                                        <p:tav tm="100000">
                                          <p:val>
                                            <p:strVal val="#ppt_x"/>
                                          </p:val>
                                        </p:tav>
                                      </p:tavLst>
                                    </p:anim>
                                    <p:anim calcmode="lin" valueType="num">
                                      <p:cBhvr additive="base">
                                        <p:cTn id="12" dur="500" fill="hold"/>
                                        <p:tgtEl>
                                          <p:spTgt spid="8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500" fill="hold"/>
                                        <p:tgtEl>
                                          <p:spTgt spid="98"/>
                                        </p:tgtEl>
                                        <p:attrNameLst>
                                          <p:attrName>ppt_x</p:attrName>
                                        </p:attrNameLst>
                                      </p:cBhvr>
                                      <p:tavLst>
                                        <p:tav tm="0">
                                          <p:val>
                                            <p:strVal val="#ppt_x"/>
                                          </p:val>
                                        </p:tav>
                                        <p:tav tm="100000">
                                          <p:val>
                                            <p:strVal val="#ppt_x"/>
                                          </p:val>
                                        </p:tav>
                                      </p:tavLst>
                                    </p:anim>
                                    <p:anim calcmode="lin" valueType="num">
                                      <p:cBhvr additive="base">
                                        <p:cTn id="16" dur="500" fill="hold"/>
                                        <p:tgtEl>
                                          <p:spTgt spid="9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0"/>
                                  </p:stCondLst>
                                  <p:childTnLst>
                                    <p:set>
                                      <p:cBhvr>
                                        <p:cTn id="22" dur="1" fill="hold">
                                          <p:stCondLst>
                                            <p:cond delay="0"/>
                                          </p:stCondLst>
                                        </p:cTn>
                                        <p:tgtEl>
                                          <p:spTgt spid="105"/>
                                        </p:tgtEl>
                                        <p:attrNameLst>
                                          <p:attrName>style.visibility</p:attrName>
                                        </p:attrNameLst>
                                      </p:cBhvr>
                                      <p:to>
                                        <p:strVal val="visible"/>
                                      </p:to>
                                    </p:set>
                                    <p:anim calcmode="lin" valueType="num">
                                      <p:cBhvr additive="base">
                                        <p:cTn id="23" dur="500" fill="hold"/>
                                        <p:tgtEl>
                                          <p:spTgt spid="105"/>
                                        </p:tgtEl>
                                        <p:attrNameLst>
                                          <p:attrName>ppt_x</p:attrName>
                                        </p:attrNameLst>
                                      </p:cBhvr>
                                      <p:tavLst>
                                        <p:tav tm="0">
                                          <p:val>
                                            <p:strVal val="#ppt_x"/>
                                          </p:val>
                                        </p:tav>
                                        <p:tav tm="100000">
                                          <p:val>
                                            <p:strVal val="#ppt_x"/>
                                          </p:val>
                                        </p:tav>
                                      </p:tavLst>
                                    </p:anim>
                                    <p:anim calcmode="lin" valueType="num">
                                      <p:cBhvr additive="base">
                                        <p:cTn id="24" dur="500" fill="hold"/>
                                        <p:tgtEl>
                                          <p:spTgt spid="105"/>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grpId="1"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childTnLst>
                                </p:cTn>
                              </p:par>
                              <p:par>
                                <p:cTn id="29" presetID="64" presetClass="path" presetSubtype="0" accel="50000" decel="50000" fill="hold" grpId="0" nodeType="withEffect">
                                  <p:stCondLst>
                                    <p:cond delay="0"/>
                                  </p:stCondLst>
                                  <p:childTnLst>
                                    <p:animMotion origin="layout" path="M -3.05556E-6 0.03612 L -3.05556E-6 -4.19753E-6 " pathEditMode="relative" rAng="0" ptsTypes="AA">
                                      <p:cBhvr>
                                        <p:cTn id="30" dur="750" fill="hold"/>
                                        <p:tgtEl>
                                          <p:spTgt spid="91"/>
                                        </p:tgtEl>
                                        <p:attrNameLst>
                                          <p:attrName>ppt_x</p:attrName>
                                          <p:attrName>ppt_y</p:attrName>
                                        </p:attrNameLst>
                                      </p:cBhvr>
                                      <p:rCtr x="0" y="-1821"/>
                                    </p:animMotion>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par>
                                <p:cTn id="42" presetID="64" presetClass="path" presetSubtype="0" accel="50000" decel="50000" fill="hold" grpId="1" nodeType="withEffect">
                                  <p:stCondLst>
                                    <p:cond delay="0"/>
                                  </p:stCondLst>
                                  <p:childTnLst>
                                    <p:animMotion origin="layout" path="M 5.55556E-7 -0.02778 L 5.55556E-7 0.00031 " pathEditMode="relative" rAng="0" ptsTypes="AA">
                                      <p:cBhvr>
                                        <p:cTn id="43" dur="750" fill="hold"/>
                                        <p:tgtEl>
                                          <p:spTgt spid="85"/>
                                        </p:tgtEl>
                                        <p:attrNameLst>
                                          <p:attrName>ppt_x</p:attrName>
                                          <p:attrName>ppt_y</p:attrName>
                                        </p:attrNameLst>
                                      </p:cBhvr>
                                      <p:rCtr x="0" y="1389"/>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500"/>
                                        <p:tgtEl>
                                          <p:spTgt spid="1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fade">
                                      <p:cBhvr>
                                        <p:cTn id="50" dur="500"/>
                                        <p:tgtEl>
                                          <p:spTgt spid="114"/>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childTnLst>
                                </p:cTn>
                              </p:par>
                              <p:par>
                                <p:cTn id="55" presetID="64" presetClass="path" presetSubtype="0" accel="50000" decel="50000" fill="hold" grpId="1" nodeType="withEffect">
                                  <p:stCondLst>
                                    <p:cond delay="0"/>
                                  </p:stCondLst>
                                  <p:childTnLst>
                                    <p:animMotion origin="layout" path="M -3.05556E-6 0.03612 L -3.05556E-6 -4.19753E-6 " pathEditMode="relative" rAng="0" ptsTypes="AA">
                                      <p:cBhvr>
                                        <p:cTn id="56" dur="750" fill="hold"/>
                                        <p:tgtEl>
                                          <p:spTgt spid="97"/>
                                        </p:tgtEl>
                                        <p:attrNameLst>
                                          <p:attrName>ppt_x</p:attrName>
                                          <p:attrName>ppt_y</p:attrName>
                                        </p:attrNameLst>
                                      </p:cBhvr>
                                      <p:rCtr x="0" y="-1821"/>
                                    </p:animMotion>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0"/>
                                        <p:tgtEl>
                                          <p:spTgt spid="66"/>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childTnLst>
                                </p:cTn>
                              </p:par>
                              <p:par>
                                <p:cTn id="68" presetID="64" presetClass="path" presetSubtype="0" accel="50000" decel="50000" fill="hold" grpId="1" nodeType="withEffect">
                                  <p:stCondLst>
                                    <p:cond delay="0"/>
                                  </p:stCondLst>
                                  <p:childTnLst>
                                    <p:animMotion origin="layout" path="M 5.55556E-7 -0.02778 L 5.55556E-7 0.00031 " pathEditMode="relative" rAng="0" ptsTypes="AA">
                                      <p:cBhvr>
                                        <p:cTn id="69" dur="750" fill="hold"/>
                                        <p:tgtEl>
                                          <p:spTgt spid="72"/>
                                        </p:tgtEl>
                                        <p:attrNameLst>
                                          <p:attrName>ppt_x</p:attrName>
                                          <p:attrName>ppt_y</p:attrName>
                                        </p:attrNameLst>
                                      </p:cBhvr>
                                      <p:rCtr x="0" y="1389"/>
                                    </p:animMotion>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104"/>
                                        </p:tgtEl>
                                        <p:attrNameLst>
                                          <p:attrName>style.visibility</p:attrName>
                                        </p:attrNameLst>
                                      </p:cBhvr>
                                      <p:to>
                                        <p:strVal val="visible"/>
                                      </p:to>
                                    </p:set>
                                    <p:animEffect transition="in" filter="fade">
                                      <p:cBhvr>
                                        <p:cTn id="80" dur="500"/>
                                        <p:tgtEl>
                                          <p:spTgt spid="104"/>
                                        </p:tgtEl>
                                      </p:cBhvr>
                                    </p:animEffect>
                                  </p:childTnLst>
                                </p:cTn>
                              </p:par>
                              <p:par>
                                <p:cTn id="81" presetID="64" presetClass="path" presetSubtype="0" accel="50000" decel="50000" fill="hold" grpId="1" nodeType="withEffect">
                                  <p:stCondLst>
                                    <p:cond delay="0"/>
                                  </p:stCondLst>
                                  <p:childTnLst>
                                    <p:animMotion origin="layout" path="M -3.05556E-6 0.03612 L -3.05556E-6 -4.19753E-6 " pathEditMode="relative" rAng="0" ptsTypes="AA">
                                      <p:cBhvr>
                                        <p:cTn id="82" dur="750" fill="hold"/>
                                        <p:tgtEl>
                                          <p:spTgt spid="104"/>
                                        </p:tgtEl>
                                        <p:attrNameLst>
                                          <p:attrName>ppt_x</p:attrName>
                                          <p:attrName>ppt_y</p:attrName>
                                        </p:attrNameLst>
                                      </p:cBhvr>
                                      <p:rCtr x="0" y="-1821"/>
                                    </p:animMotion>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fade">
                                      <p:cBhvr>
                                        <p:cTn id="86" dur="500"/>
                                        <p:tgtEl>
                                          <p:spTgt spid="6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childTnLst>
                                </p:cTn>
                              </p:par>
                              <p:par>
                                <p:cTn id="90" presetID="22" presetClass="entr" presetSubtype="8" fill="hold" grpId="0" nodeType="withEffect">
                                  <p:stCondLst>
                                    <p:cond delay="250"/>
                                  </p:stCondLst>
                                  <p:childTnLst>
                                    <p:set>
                                      <p:cBhvr>
                                        <p:cTn id="91" dur="1" fill="hold">
                                          <p:stCondLst>
                                            <p:cond delay="0"/>
                                          </p:stCondLst>
                                        </p:cTn>
                                        <p:tgtEl>
                                          <p:spTgt spid="61"/>
                                        </p:tgtEl>
                                        <p:attrNameLst>
                                          <p:attrName>style.visibility</p:attrName>
                                        </p:attrNameLst>
                                      </p:cBhvr>
                                      <p:to>
                                        <p:strVal val="visible"/>
                                      </p:to>
                                    </p:set>
                                    <p:animEffect transition="in" filter="wipe(left)">
                                      <p:cBhvr>
                                        <p:cTn id="92" dur="1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85" grpId="0" animBg="1"/>
      <p:bldP spid="85" grpId="1" animBg="1"/>
      <p:bldP spid="91" grpId="0" animBg="1"/>
      <p:bldP spid="91" grpId="1" animBg="1"/>
      <p:bldP spid="97" grpId="0" animBg="1"/>
      <p:bldP spid="97" grpId="1" animBg="1"/>
      <p:bldP spid="104" grpId="0" animBg="1"/>
      <p:bldP spid="104" grpId="1" animBg="1"/>
      <p:bldP spid="113" grpId="0"/>
      <p:bldP spid="114" grpId="0"/>
      <p:bldP spid="63" grpId="0"/>
      <p:bldP spid="64" grpId="0"/>
      <p:bldP spid="65" grpId="0"/>
      <p:bldP spid="66" grpId="0"/>
      <p:bldP spid="67" grpId="0"/>
      <p:bldP spid="68" grpId="0"/>
      <p:bldP spid="69" grpId="0"/>
      <p:bldP spid="70" grpId="0"/>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29"/>
          <p:cNvGrpSpPr/>
          <p:nvPr/>
        </p:nvGrpSpPr>
        <p:grpSpPr>
          <a:xfrm>
            <a:off x="3078137" y="3626311"/>
            <a:ext cx="1011577" cy="1011577"/>
            <a:chOff x="1253782" y="3281715"/>
            <a:chExt cx="914400" cy="914400"/>
          </a:xfrm>
        </p:grpSpPr>
        <p:sp>
          <p:nvSpPr>
            <p:cNvPr id="64" name="Rounded Rectangle 5"/>
            <p:cNvSpPr/>
            <p:nvPr/>
          </p:nvSpPr>
          <p:spPr>
            <a:xfrm>
              <a:off x="1253782" y="3281715"/>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65" name="Group 59"/>
            <p:cNvGrpSpPr/>
            <p:nvPr/>
          </p:nvGrpSpPr>
          <p:grpSpPr>
            <a:xfrm>
              <a:off x="1478810" y="3521030"/>
              <a:ext cx="464344" cy="465138"/>
              <a:chOff x="9145588" y="4435475"/>
              <a:chExt cx="464344" cy="465138"/>
            </a:xfrm>
            <a:solidFill>
              <a:schemeClr val="bg2"/>
            </a:solidFill>
          </p:grpSpPr>
          <p:sp>
            <p:nvSpPr>
              <p:cNvPr id="6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3"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5"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6"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grpSp>
        <p:nvGrpSpPr>
          <p:cNvPr id="88" name="Group 32"/>
          <p:cNvGrpSpPr/>
          <p:nvPr/>
        </p:nvGrpSpPr>
        <p:grpSpPr>
          <a:xfrm>
            <a:off x="7225337" y="3769187"/>
            <a:ext cx="1011577" cy="1011577"/>
            <a:chOff x="6528170" y="3281715"/>
            <a:chExt cx="914400" cy="914400"/>
          </a:xfrm>
        </p:grpSpPr>
        <p:sp>
          <p:nvSpPr>
            <p:cNvPr id="92" name="Rounded Rectangle 8"/>
            <p:cNvSpPr/>
            <p:nvPr/>
          </p:nvSpPr>
          <p:spPr>
            <a:xfrm>
              <a:off x="6528170" y="3281715"/>
              <a:ext cx="914400"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94" name="Group 69"/>
            <p:cNvGrpSpPr/>
            <p:nvPr/>
          </p:nvGrpSpPr>
          <p:grpSpPr>
            <a:xfrm>
              <a:off x="6759757" y="3506346"/>
              <a:ext cx="464344" cy="465138"/>
              <a:chOff x="7287419" y="3505994"/>
              <a:chExt cx="464344" cy="465138"/>
            </a:xfrm>
            <a:solidFill>
              <a:schemeClr val="bg2"/>
            </a:solidFill>
          </p:grpSpPr>
          <p:sp>
            <p:nvSpPr>
              <p:cNvPr id="98"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0"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5"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21"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22"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grpSp>
        <p:nvGrpSpPr>
          <p:cNvPr id="123" name="Group 33"/>
          <p:cNvGrpSpPr/>
          <p:nvPr/>
        </p:nvGrpSpPr>
        <p:grpSpPr>
          <a:xfrm>
            <a:off x="7225337" y="5280830"/>
            <a:ext cx="1011577" cy="1011577"/>
            <a:chOff x="6528170" y="4684221"/>
            <a:chExt cx="914400" cy="914400"/>
          </a:xfrm>
        </p:grpSpPr>
        <p:sp>
          <p:nvSpPr>
            <p:cNvPr id="124" name="Rounded Rectangle 9"/>
            <p:cNvSpPr/>
            <p:nvPr/>
          </p:nvSpPr>
          <p:spPr>
            <a:xfrm>
              <a:off x="6528170" y="4684221"/>
              <a:ext cx="914400"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25" name="Group 76"/>
            <p:cNvGrpSpPr/>
            <p:nvPr/>
          </p:nvGrpSpPr>
          <p:grpSpPr>
            <a:xfrm>
              <a:off x="6748385" y="4909249"/>
              <a:ext cx="464344" cy="464344"/>
              <a:chOff x="7287419" y="2577307"/>
              <a:chExt cx="464344" cy="464344"/>
            </a:xfrm>
            <a:solidFill>
              <a:schemeClr val="bg2"/>
            </a:solidFill>
          </p:grpSpPr>
          <p:sp>
            <p:nvSpPr>
              <p:cNvPr id="126"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27"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28"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grpSp>
        <p:nvGrpSpPr>
          <p:cNvPr id="129" name="Group 28"/>
          <p:cNvGrpSpPr/>
          <p:nvPr/>
        </p:nvGrpSpPr>
        <p:grpSpPr>
          <a:xfrm>
            <a:off x="3078137" y="1994682"/>
            <a:ext cx="1011577" cy="1011577"/>
            <a:chOff x="1253782" y="1885071"/>
            <a:chExt cx="914400" cy="914400"/>
          </a:xfrm>
        </p:grpSpPr>
        <p:sp>
          <p:nvSpPr>
            <p:cNvPr id="130" name="Rounded Rectangle 4"/>
            <p:cNvSpPr/>
            <p:nvPr/>
          </p:nvSpPr>
          <p:spPr>
            <a:xfrm>
              <a:off x="1253782" y="1885071"/>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31" name="Group 80"/>
            <p:cNvGrpSpPr/>
            <p:nvPr/>
          </p:nvGrpSpPr>
          <p:grpSpPr>
            <a:xfrm>
              <a:off x="1551438" y="2110099"/>
              <a:ext cx="319088" cy="465138"/>
              <a:chOff x="3582988" y="3510757"/>
              <a:chExt cx="319088" cy="465138"/>
            </a:xfrm>
            <a:solidFill>
              <a:schemeClr val="bg2"/>
            </a:solidFill>
          </p:grpSpPr>
          <p:sp>
            <p:nvSpPr>
              <p:cNvPr id="13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3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grpSp>
        <p:nvGrpSpPr>
          <p:cNvPr id="134" name="Group 31"/>
          <p:cNvGrpSpPr/>
          <p:nvPr/>
        </p:nvGrpSpPr>
        <p:grpSpPr>
          <a:xfrm>
            <a:off x="7225337" y="1923244"/>
            <a:ext cx="1011577" cy="1011577"/>
            <a:chOff x="6528170" y="1885071"/>
            <a:chExt cx="914400" cy="914400"/>
          </a:xfrm>
        </p:grpSpPr>
        <p:sp>
          <p:nvSpPr>
            <p:cNvPr id="135" name="Rounded Rectangle 7"/>
            <p:cNvSpPr/>
            <p:nvPr/>
          </p:nvSpPr>
          <p:spPr>
            <a:xfrm>
              <a:off x="6528170" y="1885071"/>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36" name="Group 83"/>
            <p:cNvGrpSpPr/>
            <p:nvPr/>
          </p:nvGrpSpPr>
          <p:grpSpPr>
            <a:xfrm>
              <a:off x="6758963" y="2110099"/>
              <a:ext cx="465138" cy="464344"/>
              <a:chOff x="2581275" y="2582069"/>
              <a:chExt cx="465138" cy="464344"/>
            </a:xfrm>
            <a:solidFill>
              <a:schemeClr val="bg2"/>
            </a:solidFill>
          </p:grpSpPr>
          <p:sp>
            <p:nvSpPr>
              <p:cNvPr id="137"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38"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grpSp>
        <p:nvGrpSpPr>
          <p:cNvPr id="139" name="Group 30"/>
          <p:cNvGrpSpPr/>
          <p:nvPr/>
        </p:nvGrpSpPr>
        <p:grpSpPr>
          <a:xfrm>
            <a:off x="3078137" y="5269385"/>
            <a:ext cx="1011577" cy="1011577"/>
            <a:chOff x="1253782" y="4684221"/>
            <a:chExt cx="914400" cy="914400"/>
          </a:xfrm>
        </p:grpSpPr>
        <p:sp>
          <p:nvSpPr>
            <p:cNvPr id="140" name="Rounded Rectangle 6"/>
            <p:cNvSpPr/>
            <p:nvPr/>
          </p:nvSpPr>
          <p:spPr>
            <a:xfrm>
              <a:off x="1253782" y="4684221"/>
              <a:ext cx="914400"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41" name="Group 86"/>
            <p:cNvGrpSpPr/>
            <p:nvPr/>
          </p:nvGrpSpPr>
          <p:grpSpPr>
            <a:xfrm>
              <a:off x="1485953" y="4909249"/>
              <a:ext cx="464344" cy="464344"/>
              <a:chOff x="4439444" y="1652588"/>
              <a:chExt cx="464344" cy="464344"/>
            </a:xfrm>
            <a:solidFill>
              <a:schemeClr val="bg2"/>
            </a:solidFill>
          </p:grpSpPr>
          <p:sp>
            <p:nvSpPr>
              <p:cNvPr id="14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4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4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sp>
        <p:nvSpPr>
          <p:cNvPr id="145" name="TextBox 144"/>
          <p:cNvSpPr txBox="1"/>
          <p:nvPr/>
        </p:nvSpPr>
        <p:spPr>
          <a:xfrm>
            <a:off x="4075039" y="1994682"/>
            <a:ext cx="1634328" cy="307777"/>
          </a:xfrm>
          <a:prstGeom prst="rect">
            <a:avLst/>
          </a:prstGeom>
          <a:noFill/>
        </p:spPr>
        <p:txBody>
          <a:bodyPr wrap="square" rtlCol="0">
            <a:spAutoFit/>
          </a:bodyPr>
          <a:lstStyle/>
          <a:p>
            <a:r>
              <a:rPr lang="zh-CN" altLang="en-US" sz="1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点击添加文本</a:t>
            </a:r>
          </a:p>
        </p:txBody>
      </p:sp>
      <p:sp>
        <p:nvSpPr>
          <p:cNvPr id="146" name="TextBox 145"/>
          <p:cNvSpPr txBox="1"/>
          <p:nvPr/>
        </p:nvSpPr>
        <p:spPr>
          <a:xfrm>
            <a:off x="4075039" y="2230192"/>
            <a:ext cx="3075064" cy="738664"/>
          </a:xfrm>
          <a:prstGeom prst="rect">
            <a:avLst/>
          </a:prstGeom>
          <a:noFill/>
        </p:spPr>
        <p:txBody>
          <a:bodyPr wrap="square" rtlCol="0">
            <a:spAutoFit/>
          </a:bodyPr>
          <a:lstStyle/>
          <a:p>
            <a:r>
              <a:rPr lang="zh-CN" altLang="en-US" sz="1400" kern="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r>
              <a:rPr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a:t>
            </a:r>
          </a:p>
        </p:txBody>
      </p:sp>
      <p:sp>
        <p:nvSpPr>
          <p:cNvPr id="147" name="TextBox 146"/>
          <p:cNvSpPr txBox="1"/>
          <p:nvPr/>
        </p:nvSpPr>
        <p:spPr>
          <a:xfrm>
            <a:off x="4078269" y="3663713"/>
            <a:ext cx="1634328" cy="307777"/>
          </a:xfrm>
          <a:prstGeom prst="rect">
            <a:avLst/>
          </a:prstGeom>
          <a:noFill/>
        </p:spPr>
        <p:txBody>
          <a:bodyPr wrap="square" rtlCol="0">
            <a:spAutoFit/>
          </a:bodyPr>
          <a:lstStyle/>
          <a:p>
            <a:r>
              <a:rPr lang="zh-CN" altLang="en-US" sz="1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点击添加文本</a:t>
            </a:r>
          </a:p>
        </p:txBody>
      </p:sp>
      <p:sp>
        <p:nvSpPr>
          <p:cNvPr id="148" name="TextBox 147"/>
          <p:cNvSpPr txBox="1"/>
          <p:nvPr/>
        </p:nvSpPr>
        <p:spPr>
          <a:xfrm>
            <a:off x="4078269" y="3899223"/>
            <a:ext cx="3075064" cy="738664"/>
          </a:xfrm>
          <a:prstGeom prst="rect">
            <a:avLst/>
          </a:prstGeom>
          <a:noFill/>
        </p:spPr>
        <p:txBody>
          <a:bodyPr wrap="square" rtlCol="0">
            <a:spAutoFit/>
          </a:bodyPr>
          <a:lstStyle/>
          <a:p>
            <a:r>
              <a:rPr lang="zh-CN" altLang="en-US" sz="1400" kern="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r>
              <a:rPr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a:t>
            </a:r>
          </a:p>
        </p:txBody>
      </p:sp>
      <p:sp>
        <p:nvSpPr>
          <p:cNvPr id="149" name="TextBox 148"/>
          <p:cNvSpPr txBox="1"/>
          <p:nvPr/>
        </p:nvSpPr>
        <p:spPr>
          <a:xfrm>
            <a:off x="4075039" y="5280830"/>
            <a:ext cx="1634328" cy="307777"/>
          </a:xfrm>
          <a:prstGeom prst="rect">
            <a:avLst/>
          </a:prstGeom>
          <a:noFill/>
        </p:spPr>
        <p:txBody>
          <a:bodyPr wrap="square" rtlCol="0">
            <a:spAutoFit/>
          </a:bodyPr>
          <a:lstStyle/>
          <a:p>
            <a:r>
              <a:rPr lang="zh-CN" altLang="en-US" sz="1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点击添加文本</a:t>
            </a:r>
          </a:p>
        </p:txBody>
      </p:sp>
      <p:sp>
        <p:nvSpPr>
          <p:cNvPr id="150" name="TextBox 149"/>
          <p:cNvSpPr txBox="1"/>
          <p:nvPr/>
        </p:nvSpPr>
        <p:spPr>
          <a:xfrm>
            <a:off x="4075039" y="5516340"/>
            <a:ext cx="3075064" cy="738664"/>
          </a:xfrm>
          <a:prstGeom prst="rect">
            <a:avLst/>
          </a:prstGeom>
          <a:noFill/>
        </p:spPr>
        <p:txBody>
          <a:bodyPr wrap="square" rtlCol="0">
            <a:spAutoFit/>
          </a:bodyPr>
          <a:lstStyle/>
          <a:p>
            <a:r>
              <a:rPr lang="zh-CN" altLang="en-US" sz="1400" kern="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r>
              <a:rPr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a:t>
            </a:r>
          </a:p>
        </p:txBody>
      </p:sp>
      <p:sp>
        <p:nvSpPr>
          <p:cNvPr id="151" name="TextBox 150"/>
          <p:cNvSpPr txBox="1"/>
          <p:nvPr/>
        </p:nvSpPr>
        <p:spPr>
          <a:xfrm>
            <a:off x="8218443" y="1923244"/>
            <a:ext cx="1634328" cy="307777"/>
          </a:xfrm>
          <a:prstGeom prst="rect">
            <a:avLst/>
          </a:prstGeom>
          <a:noFill/>
        </p:spPr>
        <p:txBody>
          <a:bodyPr wrap="square" rtlCol="0">
            <a:spAutoFit/>
          </a:bodyPr>
          <a:lstStyle/>
          <a:p>
            <a:r>
              <a:rPr lang="zh-CN" altLang="en-US" sz="1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点击添加文本</a:t>
            </a:r>
          </a:p>
        </p:txBody>
      </p:sp>
      <p:sp>
        <p:nvSpPr>
          <p:cNvPr id="152" name="TextBox 151"/>
          <p:cNvSpPr txBox="1"/>
          <p:nvPr/>
        </p:nvSpPr>
        <p:spPr>
          <a:xfrm>
            <a:off x="8218443" y="2158754"/>
            <a:ext cx="3075064" cy="738664"/>
          </a:xfrm>
          <a:prstGeom prst="rect">
            <a:avLst/>
          </a:prstGeom>
          <a:noFill/>
        </p:spPr>
        <p:txBody>
          <a:bodyPr wrap="square" rtlCol="0">
            <a:spAutoFit/>
          </a:bodyPr>
          <a:lstStyle/>
          <a:p>
            <a:r>
              <a:rPr lang="zh-CN" altLang="en-US" sz="1400" kern="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r>
              <a:rPr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a:t>
            </a:r>
          </a:p>
        </p:txBody>
      </p:sp>
      <p:sp>
        <p:nvSpPr>
          <p:cNvPr id="153" name="TextBox 152"/>
          <p:cNvSpPr txBox="1"/>
          <p:nvPr/>
        </p:nvSpPr>
        <p:spPr>
          <a:xfrm>
            <a:off x="8218443" y="3735151"/>
            <a:ext cx="1634328" cy="307777"/>
          </a:xfrm>
          <a:prstGeom prst="rect">
            <a:avLst/>
          </a:prstGeom>
          <a:noFill/>
        </p:spPr>
        <p:txBody>
          <a:bodyPr wrap="square" rtlCol="0">
            <a:spAutoFit/>
          </a:bodyPr>
          <a:lstStyle/>
          <a:p>
            <a:r>
              <a:rPr lang="zh-CN" altLang="en-US" sz="1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点击添加文本</a:t>
            </a:r>
          </a:p>
        </p:txBody>
      </p:sp>
      <p:sp>
        <p:nvSpPr>
          <p:cNvPr id="154" name="TextBox 153"/>
          <p:cNvSpPr txBox="1"/>
          <p:nvPr/>
        </p:nvSpPr>
        <p:spPr>
          <a:xfrm>
            <a:off x="8218443" y="3970661"/>
            <a:ext cx="3075064" cy="738664"/>
          </a:xfrm>
          <a:prstGeom prst="rect">
            <a:avLst/>
          </a:prstGeom>
          <a:noFill/>
        </p:spPr>
        <p:txBody>
          <a:bodyPr wrap="square" rtlCol="0">
            <a:spAutoFit/>
          </a:bodyPr>
          <a:lstStyle/>
          <a:p>
            <a:r>
              <a:rPr lang="zh-CN" altLang="en-US" sz="1400" kern="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r>
              <a:rPr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a:t>
            </a:r>
          </a:p>
        </p:txBody>
      </p:sp>
      <p:sp>
        <p:nvSpPr>
          <p:cNvPr id="155" name="TextBox 154"/>
          <p:cNvSpPr txBox="1"/>
          <p:nvPr/>
        </p:nvSpPr>
        <p:spPr>
          <a:xfrm>
            <a:off x="8218443" y="5280830"/>
            <a:ext cx="1634328" cy="307777"/>
          </a:xfrm>
          <a:prstGeom prst="rect">
            <a:avLst/>
          </a:prstGeom>
          <a:noFill/>
        </p:spPr>
        <p:txBody>
          <a:bodyPr wrap="square" rtlCol="0">
            <a:spAutoFit/>
          </a:bodyPr>
          <a:lstStyle/>
          <a:p>
            <a:r>
              <a:rPr lang="zh-CN" altLang="en-US" sz="1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点击添加文本</a:t>
            </a:r>
          </a:p>
        </p:txBody>
      </p:sp>
      <p:sp>
        <p:nvSpPr>
          <p:cNvPr id="156" name="TextBox 155"/>
          <p:cNvSpPr txBox="1"/>
          <p:nvPr/>
        </p:nvSpPr>
        <p:spPr>
          <a:xfrm>
            <a:off x="8218443" y="5516340"/>
            <a:ext cx="3075064" cy="738664"/>
          </a:xfrm>
          <a:prstGeom prst="rect">
            <a:avLst/>
          </a:prstGeom>
          <a:noFill/>
        </p:spPr>
        <p:txBody>
          <a:bodyPr wrap="square" rtlCol="0">
            <a:spAutoFit/>
          </a:bodyPr>
          <a:lstStyle/>
          <a:p>
            <a:r>
              <a:rPr lang="zh-CN" altLang="en-US" sz="1400" kern="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r>
              <a:rPr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a:t>
            </a:r>
          </a:p>
        </p:txBody>
      </p:sp>
      <p:sp>
        <p:nvSpPr>
          <p:cNvPr id="72"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74" name="文本框 73"/>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par>
                                <p:cTn id="8" presetID="64" presetClass="path" presetSubtype="0" fill="hold" nodeType="withEffect">
                                  <p:stCondLst>
                                    <p:cond delay="0"/>
                                  </p:stCondLst>
                                  <p:childTnLst>
                                    <p:animMotion origin="layout" path="M -0.10139 0.21419 L 4.72222E-6 3.33333E-6 " pathEditMode="relative" rAng="0" ptsTypes="AA">
                                      <p:cBhvr>
                                        <p:cTn id="9" dur="750" fill="hold"/>
                                        <p:tgtEl>
                                          <p:spTgt spid="129"/>
                                        </p:tgtEl>
                                        <p:attrNameLst>
                                          <p:attrName>ppt_x</p:attrName>
                                          <p:attrName>ppt_y</p:attrName>
                                        </p:attrNameLst>
                                      </p:cBhvr>
                                      <p:rCtr x="5069" y="-10710"/>
                                    </p:animMotion>
                                  </p:childTnLst>
                                </p:cTn>
                              </p:par>
                              <p:par>
                                <p:cTn id="10" presetID="10" presetClass="entr" presetSubtype="0" fill="hold" nodeType="withEffect">
                                  <p:stCondLst>
                                    <p:cond delay="25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64" presetClass="path" presetSubtype="0" fill="hold" nodeType="withEffect">
                                  <p:stCondLst>
                                    <p:cond delay="250"/>
                                  </p:stCondLst>
                                  <p:childTnLst>
                                    <p:animMotion origin="layout" path="M -0.10139 0.21419 L 4.72222E-6 3.33333E-6 " pathEditMode="relative" rAng="0" ptsTypes="AA">
                                      <p:cBhvr>
                                        <p:cTn id="14" dur="750" fill="hold"/>
                                        <p:tgtEl>
                                          <p:spTgt spid="63"/>
                                        </p:tgtEl>
                                        <p:attrNameLst>
                                          <p:attrName>ppt_x</p:attrName>
                                          <p:attrName>ppt_y</p:attrName>
                                        </p:attrNameLst>
                                      </p:cBhvr>
                                      <p:rCtr x="5069" y="-10710"/>
                                    </p:animMotion>
                                  </p:childTnLst>
                                </p:cTn>
                              </p:par>
                              <p:par>
                                <p:cTn id="15" presetID="10" presetClass="entr" presetSubtype="0" fill="hold" nodeType="withEffect">
                                  <p:stCondLst>
                                    <p:cond delay="50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500"/>
                                        <p:tgtEl>
                                          <p:spTgt spid="139"/>
                                        </p:tgtEl>
                                      </p:cBhvr>
                                    </p:animEffect>
                                  </p:childTnLst>
                                </p:cTn>
                              </p:par>
                              <p:par>
                                <p:cTn id="18" presetID="64" presetClass="path" presetSubtype="0" fill="hold" nodeType="withEffect">
                                  <p:stCondLst>
                                    <p:cond delay="500"/>
                                  </p:stCondLst>
                                  <p:childTnLst>
                                    <p:animMotion origin="layout" path="M -0.10139 0.21419 L 4.72222E-6 3.33333E-6 " pathEditMode="relative" rAng="0" ptsTypes="AA">
                                      <p:cBhvr>
                                        <p:cTn id="19" dur="750" fill="hold"/>
                                        <p:tgtEl>
                                          <p:spTgt spid="139"/>
                                        </p:tgtEl>
                                        <p:attrNameLst>
                                          <p:attrName>ppt_x</p:attrName>
                                          <p:attrName>ppt_y</p:attrName>
                                        </p:attrNameLst>
                                      </p:cBhvr>
                                      <p:rCtr x="5069" y="-10710"/>
                                    </p:animMotion>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45"/>
                                        </p:tgtEl>
                                        <p:attrNameLst>
                                          <p:attrName>style.visibility</p:attrName>
                                        </p:attrNameLst>
                                      </p:cBhvr>
                                      <p:to>
                                        <p:strVal val="visible"/>
                                      </p:to>
                                    </p:set>
                                    <p:animEffect transition="in" filter="wipe(left)">
                                      <p:cBhvr>
                                        <p:cTn id="23" dur="500"/>
                                        <p:tgtEl>
                                          <p:spTgt spid="14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50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7"/>
                                        </p:tgtEl>
                                        <p:attrNameLst>
                                          <p:attrName>style.visibility</p:attrName>
                                        </p:attrNameLst>
                                      </p:cBhvr>
                                      <p:to>
                                        <p:strVal val="visible"/>
                                      </p:to>
                                    </p:set>
                                    <p:animEffect transition="in" filter="wipe(left)">
                                      <p:cBhvr>
                                        <p:cTn id="29" dur="500"/>
                                        <p:tgtEl>
                                          <p:spTgt spid="14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9"/>
                                        </p:tgtEl>
                                        <p:attrNameLst>
                                          <p:attrName>style.visibility</p:attrName>
                                        </p:attrNameLst>
                                      </p:cBhvr>
                                      <p:to>
                                        <p:strVal val="visible"/>
                                      </p:to>
                                    </p:set>
                                    <p:animEffect transition="in" filter="wipe(left)">
                                      <p:cBhvr>
                                        <p:cTn id="35" dur="500"/>
                                        <p:tgtEl>
                                          <p:spTgt spid="14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0"/>
                                        </p:tgtEl>
                                        <p:attrNameLst>
                                          <p:attrName>style.visibility</p:attrName>
                                        </p:attrNameLst>
                                      </p:cBhvr>
                                      <p:to>
                                        <p:strVal val="visible"/>
                                      </p:to>
                                    </p:set>
                                    <p:animEffect transition="in" filter="wipe(left)">
                                      <p:cBhvr>
                                        <p:cTn id="38" dur="500"/>
                                        <p:tgtEl>
                                          <p:spTgt spid="150"/>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34"/>
                                        </p:tgtEl>
                                        <p:attrNameLst>
                                          <p:attrName>style.visibility</p:attrName>
                                        </p:attrNameLst>
                                      </p:cBhvr>
                                      <p:to>
                                        <p:strVal val="visible"/>
                                      </p:to>
                                    </p:set>
                                    <p:animEffect transition="in" filter="fade">
                                      <p:cBhvr>
                                        <p:cTn id="42" dur="500"/>
                                        <p:tgtEl>
                                          <p:spTgt spid="134"/>
                                        </p:tgtEl>
                                      </p:cBhvr>
                                    </p:animEffect>
                                  </p:childTnLst>
                                </p:cTn>
                              </p:par>
                              <p:par>
                                <p:cTn id="43" presetID="64" presetClass="path" presetSubtype="0" fill="hold" nodeType="withEffect">
                                  <p:stCondLst>
                                    <p:cond delay="0"/>
                                  </p:stCondLst>
                                  <p:childTnLst>
                                    <p:animMotion origin="layout" path="M -0.10139 0.21419 L 4.72222E-6 3.33333E-6 " pathEditMode="relative" rAng="0" ptsTypes="AA">
                                      <p:cBhvr>
                                        <p:cTn id="44" dur="750" fill="hold"/>
                                        <p:tgtEl>
                                          <p:spTgt spid="134"/>
                                        </p:tgtEl>
                                        <p:attrNameLst>
                                          <p:attrName>ppt_x</p:attrName>
                                          <p:attrName>ppt_y</p:attrName>
                                        </p:attrNameLst>
                                      </p:cBhvr>
                                      <p:rCtr x="5069" y="-10710"/>
                                    </p:animMotion>
                                  </p:childTnLst>
                                </p:cTn>
                              </p:par>
                              <p:par>
                                <p:cTn id="45" presetID="10" presetClass="entr" presetSubtype="0" fill="hold" nodeType="withEffect">
                                  <p:stCondLst>
                                    <p:cond delay="25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par>
                                <p:cTn id="48" presetID="64" presetClass="path" presetSubtype="0" fill="hold" nodeType="withEffect">
                                  <p:stCondLst>
                                    <p:cond delay="250"/>
                                  </p:stCondLst>
                                  <p:childTnLst>
                                    <p:animMotion origin="layout" path="M -0.10139 0.21419 L 4.72222E-6 3.33333E-6 " pathEditMode="relative" rAng="0" ptsTypes="AA">
                                      <p:cBhvr>
                                        <p:cTn id="49" dur="750" fill="hold"/>
                                        <p:tgtEl>
                                          <p:spTgt spid="88"/>
                                        </p:tgtEl>
                                        <p:attrNameLst>
                                          <p:attrName>ppt_x</p:attrName>
                                          <p:attrName>ppt_y</p:attrName>
                                        </p:attrNameLst>
                                      </p:cBhvr>
                                      <p:rCtr x="5069" y="-10710"/>
                                    </p:animMotion>
                                  </p:childTnLst>
                                </p:cTn>
                              </p:par>
                              <p:par>
                                <p:cTn id="50" presetID="10" presetClass="entr" presetSubtype="0" fill="hold" nodeType="withEffect">
                                  <p:stCondLst>
                                    <p:cond delay="50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500"/>
                                        <p:tgtEl>
                                          <p:spTgt spid="123"/>
                                        </p:tgtEl>
                                      </p:cBhvr>
                                    </p:animEffect>
                                  </p:childTnLst>
                                </p:cTn>
                              </p:par>
                              <p:par>
                                <p:cTn id="53" presetID="64" presetClass="path" presetSubtype="0" fill="hold" nodeType="withEffect">
                                  <p:stCondLst>
                                    <p:cond delay="500"/>
                                  </p:stCondLst>
                                  <p:childTnLst>
                                    <p:animMotion origin="layout" path="M -0.10139 0.21419 L 4.72222E-6 3.33333E-6 " pathEditMode="relative" rAng="0" ptsTypes="AA">
                                      <p:cBhvr>
                                        <p:cTn id="54" dur="750" fill="hold"/>
                                        <p:tgtEl>
                                          <p:spTgt spid="123"/>
                                        </p:tgtEl>
                                        <p:attrNameLst>
                                          <p:attrName>ppt_x</p:attrName>
                                          <p:attrName>ppt_y</p:attrName>
                                        </p:attrNameLst>
                                      </p:cBhvr>
                                      <p:rCtr x="5069" y="-10710"/>
                                    </p:animMotion>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51"/>
                                        </p:tgtEl>
                                        <p:attrNameLst>
                                          <p:attrName>style.visibility</p:attrName>
                                        </p:attrNameLst>
                                      </p:cBhvr>
                                      <p:to>
                                        <p:strVal val="visible"/>
                                      </p:to>
                                    </p:set>
                                    <p:animEffect transition="in" filter="wipe(left)">
                                      <p:cBhvr>
                                        <p:cTn id="58" dur="500"/>
                                        <p:tgtEl>
                                          <p:spTgt spid="15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52"/>
                                        </p:tgtEl>
                                        <p:attrNameLst>
                                          <p:attrName>style.visibility</p:attrName>
                                        </p:attrNameLst>
                                      </p:cBhvr>
                                      <p:to>
                                        <p:strVal val="visible"/>
                                      </p:to>
                                    </p:set>
                                    <p:animEffect transition="in" filter="wipe(left)">
                                      <p:cBhvr>
                                        <p:cTn id="61" dur="500"/>
                                        <p:tgtEl>
                                          <p:spTgt spid="15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wipe(left)">
                                      <p:cBhvr>
                                        <p:cTn id="64" dur="500"/>
                                        <p:tgtEl>
                                          <p:spTgt spid="15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4"/>
                                        </p:tgtEl>
                                        <p:attrNameLst>
                                          <p:attrName>style.visibility</p:attrName>
                                        </p:attrNameLst>
                                      </p:cBhvr>
                                      <p:to>
                                        <p:strVal val="visible"/>
                                      </p:to>
                                    </p:set>
                                    <p:animEffect transition="in" filter="wipe(left)">
                                      <p:cBhvr>
                                        <p:cTn id="67" dur="500"/>
                                        <p:tgtEl>
                                          <p:spTgt spid="15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55"/>
                                        </p:tgtEl>
                                        <p:attrNameLst>
                                          <p:attrName>style.visibility</p:attrName>
                                        </p:attrNameLst>
                                      </p:cBhvr>
                                      <p:to>
                                        <p:strVal val="visible"/>
                                      </p:to>
                                    </p:set>
                                    <p:animEffect transition="in" filter="wipe(left)">
                                      <p:cBhvr>
                                        <p:cTn id="70" dur="500"/>
                                        <p:tgtEl>
                                          <p:spTgt spid="155"/>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56"/>
                                        </p:tgtEl>
                                        <p:attrNameLst>
                                          <p:attrName>style.visibility</p:attrName>
                                        </p:attrNameLst>
                                      </p:cBhvr>
                                      <p:to>
                                        <p:strVal val="visible"/>
                                      </p:to>
                                    </p:set>
                                    <p:animEffect transition="in" filter="wipe(left)">
                                      <p:cBhvr>
                                        <p:cTn id="73" dur="500"/>
                                        <p:tgtEl>
                                          <p:spTgt spid="156"/>
                                        </p:tgtEl>
                                      </p:cBhvr>
                                    </p:animEffect>
                                  </p:childTnLst>
                                </p:cTn>
                              </p:par>
                              <p:par>
                                <p:cTn id="74" presetID="22" presetClass="entr" presetSubtype="8" fill="hold" grpId="0" nodeType="withEffect">
                                  <p:stCondLst>
                                    <p:cond delay="250"/>
                                  </p:stCondLst>
                                  <p:childTnLst>
                                    <p:set>
                                      <p:cBhvr>
                                        <p:cTn id="75" dur="1" fill="hold">
                                          <p:stCondLst>
                                            <p:cond delay="0"/>
                                          </p:stCondLst>
                                        </p:cTn>
                                        <p:tgtEl>
                                          <p:spTgt spid="72"/>
                                        </p:tgtEl>
                                        <p:attrNameLst>
                                          <p:attrName>style.visibility</p:attrName>
                                        </p:attrNameLst>
                                      </p:cBhvr>
                                      <p:to>
                                        <p:strVal val="visible"/>
                                      </p:to>
                                    </p:set>
                                    <p:animEffect transition="in" filter="wipe(left)">
                                      <p:cBhvr>
                                        <p:cTn id="76" dur="17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47" grpId="0"/>
      <p:bldP spid="148" grpId="0"/>
      <p:bldP spid="149" grpId="0"/>
      <p:bldP spid="150" grpId="0"/>
      <p:bldP spid="151" grpId="0"/>
      <p:bldP spid="152" grpId="0"/>
      <p:bldP spid="153" grpId="0"/>
      <p:bldP spid="154" grpId="0"/>
      <p:bldP spid="155" grpId="0"/>
      <p:bldP spid="156"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9436119" y="1780367"/>
            <a:ext cx="1643074" cy="4195572"/>
            <a:chOff x="6518260" y="1252165"/>
            <a:chExt cx="1023937" cy="2614612"/>
          </a:xfrm>
          <a:solidFill>
            <a:srgbClr val="4F81BD"/>
          </a:solidFill>
        </p:grpSpPr>
        <p:sp>
          <p:nvSpPr>
            <p:cNvPr id="74" name="Freeform 5"/>
            <p:cNvSpPr>
              <a:spLocks noChangeArrowheads="1"/>
            </p:cNvSpPr>
            <p:nvPr/>
          </p:nvSpPr>
          <p:spPr bwMode="auto">
            <a:xfrm>
              <a:off x="6518260" y="1703015"/>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77"/>
                <a:gd name="T95" fmla="*/ 273 w 273"/>
                <a:gd name="T96" fmla="*/ 577 h 5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6" name="Oval 6"/>
            <p:cNvSpPr>
              <a:spLocks noChangeArrowheads="1"/>
            </p:cNvSpPr>
            <p:nvPr/>
          </p:nvSpPr>
          <p:spPr bwMode="auto">
            <a:xfrm>
              <a:off x="6826235" y="1252165"/>
              <a:ext cx="407987" cy="412750"/>
            </a:xfrm>
            <a:prstGeom prst="ellipse">
              <a:avLst/>
            </a:prstGeom>
            <a:grp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77" name="组合 76"/>
          <p:cNvGrpSpPr/>
          <p:nvPr/>
        </p:nvGrpSpPr>
        <p:grpSpPr>
          <a:xfrm>
            <a:off x="4935525" y="1780367"/>
            <a:ext cx="1643074" cy="4195572"/>
            <a:chOff x="3435335" y="1252165"/>
            <a:chExt cx="1023937" cy="2614612"/>
          </a:xfrm>
        </p:grpSpPr>
        <p:sp>
          <p:nvSpPr>
            <p:cNvPr id="78" name="Freeform 9"/>
            <p:cNvSpPr>
              <a:spLocks noChangeArrowheads="1"/>
            </p:cNvSpPr>
            <p:nvPr/>
          </p:nvSpPr>
          <p:spPr bwMode="auto">
            <a:xfrm>
              <a:off x="3435335" y="2561852"/>
              <a:ext cx="168275" cy="198438"/>
            </a:xfrm>
            <a:custGeom>
              <a:avLst/>
              <a:gdLst>
                <a:gd name="T0" fmla="*/ 0 w 45"/>
                <a:gd name="T1" fmla="*/ 30 h 53"/>
                <a:gd name="T2" fmla="*/ 22 w 45"/>
                <a:gd name="T3" fmla="*/ 53 h 53"/>
                <a:gd name="T4" fmla="*/ 45 w 45"/>
                <a:gd name="T5" fmla="*/ 30 h 53"/>
                <a:gd name="T6" fmla="*/ 45 w 45"/>
                <a:gd name="T7" fmla="*/ 0 h 53"/>
                <a:gd name="T8" fmla="*/ 0 w 45"/>
                <a:gd name="T9" fmla="*/ 0 h 53"/>
                <a:gd name="T10" fmla="*/ 0 w 45"/>
                <a:gd name="T11" fmla="*/ 30 h 53"/>
                <a:gd name="T12" fmla="*/ 0 60000 65536"/>
                <a:gd name="T13" fmla="*/ 0 60000 65536"/>
                <a:gd name="T14" fmla="*/ 0 60000 65536"/>
                <a:gd name="T15" fmla="*/ 0 60000 65536"/>
                <a:gd name="T16" fmla="*/ 0 60000 65536"/>
                <a:gd name="T17" fmla="*/ 0 60000 65536"/>
                <a:gd name="T18" fmla="*/ 0 w 45"/>
                <a:gd name="T19" fmla="*/ 0 h 53"/>
                <a:gd name="T20" fmla="*/ 45 w 4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5" h="53">
                  <a:moveTo>
                    <a:pt x="0" y="30"/>
                  </a:moveTo>
                  <a:cubicBezTo>
                    <a:pt x="0" y="43"/>
                    <a:pt x="10" y="53"/>
                    <a:pt x="22" y="53"/>
                  </a:cubicBezTo>
                  <a:cubicBezTo>
                    <a:pt x="35" y="53"/>
                    <a:pt x="45" y="43"/>
                    <a:pt x="45" y="30"/>
                  </a:cubicBezTo>
                  <a:cubicBezTo>
                    <a:pt x="45" y="0"/>
                    <a:pt x="45" y="0"/>
                    <a:pt x="45" y="0"/>
                  </a:cubicBezTo>
                  <a:cubicBezTo>
                    <a:pt x="0" y="0"/>
                    <a:pt x="0" y="0"/>
                    <a:pt x="0" y="0"/>
                  </a:cubicBezTo>
                  <a:lnTo>
                    <a:pt x="0" y="30"/>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9" name="Freeform 10"/>
            <p:cNvSpPr>
              <a:spLocks noChangeArrowheads="1"/>
            </p:cNvSpPr>
            <p:nvPr/>
          </p:nvSpPr>
          <p:spPr bwMode="auto">
            <a:xfrm>
              <a:off x="3675047" y="2561852"/>
              <a:ext cx="536575" cy="1304925"/>
            </a:xfrm>
            <a:custGeom>
              <a:avLst/>
              <a:gdLst>
                <a:gd name="T0" fmla="*/ 0 w 143"/>
                <a:gd name="T1" fmla="*/ 23 h 348"/>
                <a:gd name="T2" fmla="*/ 1 w 143"/>
                <a:gd name="T3" fmla="*/ 30 h 348"/>
                <a:gd name="T4" fmla="*/ 1 w 143"/>
                <a:gd name="T5" fmla="*/ 314 h 348"/>
                <a:gd name="T6" fmla="*/ 33 w 143"/>
                <a:gd name="T7" fmla="*/ 348 h 348"/>
                <a:gd name="T8" fmla="*/ 64 w 143"/>
                <a:gd name="T9" fmla="*/ 314 h 348"/>
                <a:gd name="T10" fmla="*/ 64 w 143"/>
                <a:gd name="T11" fmla="*/ 63 h 348"/>
                <a:gd name="T12" fmla="*/ 80 w 143"/>
                <a:gd name="T13" fmla="*/ 63 h 348"/>
                <a:gd name="T14" fmla="*/ 80 w 143"/>
                <a:gd name="T15" fmla="*/ 314 h 348"/>
                <a:gd name="T16" fmla="*/ 112 w 143"/>
                <a:gd name="T17" fmla="*/ 348 h 348"/>
                <a:gd name="T18" fmla="*/ 143 w 143"/>
                <a:gd name="T19" fmla="*/ 314 h 348"/>
                <a:gd name="T20" fmla="*/ 143 w 143"/>
                <a:gd name="T21" fmla="*/ 23 h 348"/>
                <a:gd name="T22" fmla="*/ 143 w 143"/>
                <a:gd name="T23" fmla="*/ 21 h 348"/>
                <a:gd name="T24" fmla="*/ 143 w 143"/>
                <a:gd name="T25" fmla="*/ 0 h 348"/>
                <a:gd name="T26" fmla="*/ 0 w 143"/>
                <a:gd name="T27" fmla="*/ 0 h 348"/>
                <a:gd name="T28" fmla="*/ 0 w 143"/>
                <a:gd name="T29" fmla="*/ 23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348"/>
                <a:gd name="T47" fmla="*/ 143 w 143"/>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348">
                  <a:moveTo>
                    <a:pt x="0" y="23"/>
                  </a:moveTo>
                  <a:cubicBezTo>
                    <a:pt x="0" y="26"/>
                    <a:pt x="1" y="28"/>
                    <a:pt x="1" y="30"/>
                  </a:cubicBezTo>
                  <a:cubicBezTo>
                    <a:pt x="1" y="314"/>
                    <a:pt x="1" y="314"/>
                    <a:pt x="1" y="314"/>
                  </a:cubicBezTo>
                  <a:cubicBezTo>
                    <a:pt x="1" y="333"/>
                    <a:pt x="15" y="348"/>
                    <a:pt x="33" y="348"/>
                  </a:cubicBezTo>
                  <a:cubicBezTo>
                    <a:pt x="50" y="348"/>
                    <a:pt x="64" y="333"/>
                    <a:pt x="64" y="314"/>
                  </a:cubicBezTo>
                  <a:cubicBezTo>
                    <a:pt x="64" y="63"/>
                    <a:pt x="64" y="63"/>
                    <a:pt x="64" y="63"/>
                  </a:cubicBezTo>
                  <a:cubicBezTo>
                    <a:pt x="80" y="63"/>
                    <a:pt x="80" y="63"/>
                    <a:pt x="80" y="63"/>
                  </a:cubicBezTo>
                  <a:cubicBezTo>
                    <a:pt x="80" y="314"/>
                    <a:pt x="80" y="314"/>
                    <a:pt x="80" y="314"/>
                  </a:cubicBezTo>
                  <a:cubicBezTo>
                    <a:pt x="80" y="333"/>
                    <a:pt x="94" y="348"/>
                    <a:pt x="112" y="348"/>
                  </a:cubicBezTo>
                  <a:cubicBezTo>
                    <a:pt x="129" y="348"/>
                    <a:pt x="143" y="333"/>
                    <a:pt x="143" y="314"/>
                  </a:cubicBezTo>
                  <a:cubicBezTo>
                    <a:pt x="143" y="23"/>
                    <a:pt x="143" y="23"/>
                    <a:pt x="143" y="23"/>
                  </a:cubicBezTo>
                  <a:cubicBezTo>
                    <a:pt x="143" y="21"/>
                    <a:pt x="143" y="21"/>
                    <a:pt x="143" y="21"/>
                  </a:cubicBezTo>
                  <a:cubicBezTo>
                    <a:pt x="143" y="0"/>
                    <a:pt x="143" y="0"/>
                    <a:pt x="143" y="0"/>
                  </a:cubicBezTo>
                  <a:cubicBezTo>
                    <a:pt x="0" y="0"/>
                    <a:pt x="0" y="0"/>
                    <a:pt x="0" y="0"/>
                  </a:cubicBezTo>
                  <a:lnTo>
                    <a:pt x="0" y="23"/>
                  </a:lnTo>
                  <a:close/>
                </a:path>
              </a:pathLst>
            </a:custGeom>
            <a:solidFill>
              <a:srgbClr val="4BACC6"/>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0" name="Freeform 11"/>
            <p:cNvSpPr>
              <a:spLocks noChangeArrowheads="1"/>
            </p:cNvSpPr>
            <p:nvPr/>
          </p:nvSpPr>
          <p:spPr bwMode="auto">
            <a:xfrm>
              <a:off x="4275122" y="2561852"/>
              <a:ext cx="184150" cy="198438"/>
            </a:xfrm>
            <a:custGeom>
              <a:avLst/>
              <a:gdLst>
                <a:gd name="T0" fmla="*/ 0 w 49"/>
                <a:gd name="T1" fmla="*/ 0 h 53"/>
                <a:gd name="T2" fmla="*/ 0 w 49"/>
                <a:gd name="T3" fmla="*/ 30 h 53"/>
                <a:gd name="T4" fmla="*/ 25 w 49"/>
                <a:gd name="T5" fmla="*/ 53 h 53"/>
                <a:gd name="T6" fmla="*/ 49 w 49"/>
                <a:gd name="T7" fmla="*/ 30 h 53"/>
                <a:gd name="T8" fmla="*/ 49 w 49"/>
                <a:gd name="T9" fmla="*/ 0 h 53"/>
                <a:gd name="T10" fmla="*/ 0 w 49"/>
                <a:gd name="T11" fmla="*/ 0 h 53"/>
                <a:gd name="T12" fmla="*/ 0 60000 65536"/>
                <a:gd name="T13" fmla="*/ 0 60000 65536"/>
                <a:gd name="T14" fmla="*/ 0 60000 65536"/>
                <a:gd name="T15" fmla="*/ 0 60000 65536"/>
                <a:gd name="T16" fmla="*/ 0 60000 65536"/>
                <a:gd name="T17" fmla="*/ 0 60000 65536"/>
                <a:gd name="T18" fmla="*/ 0 w 49"/>
                <a:gd name="T19" fmla="*/ 0 h 53"/>
                <a:gd name="T20" fmla="*/ 49 w 4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9" h="53">
                  <a:moveTo>
                    <a:pt x="0" y="0"/>
                  </a:moveTo>
                  <a:cubicBezTo>
                    <a:pt x="0" y="30"/>
                    <a:pt x="0" y="30"/>
                    <a:pt x="0" y="30"/>
                  </a:cubicBezTo>
                  <a:cubicBezTo>
                    <a:pt x="0" y="43"/>
                    <a:pt x="11" y="53"/>
                    <a:pt x="25" y="53"/>
                  </a:cubicBezTo>
                  <a:cubicBezTo>
                    <a:pt x="38" y="53"/>
                    <a:pt x="49" y="43"/>
                    <a:pt x="49" y="30"/>
                  </a:cubicBezTo>
                  <a:cubicBezTo>
                    <a:pt x="49" y="0"/>
                    <a:pt x="49" y="0"/>
                    <a:pt x="49" y="0"/>
                  </a:cubicBezTo>
                  <a:lnTo>
                    <a:pt x="0" y="0"/>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1" name="Freeform 12"/>
            <p:cNvSpPr>
              <a:spLocks noChangeArrowheads="1"/>
            </p:cNvSpPr>
            <p:nvPr/>
          </p:nvSpPr>
          <p:spPr bwMode="auto">
            <a:xfrm>
              <a:off x="3435335" y="1703015"/>
              <a:ext cx="1023937" cy="858837"/>
            </a:xfrm>
            <a:custGeom>
              <a:avLst/>
              <a:gdLst>
                <a:gd name="T0" fmla="*/ 273 w 273"/>
                <a:gd name="T1" fmla="*/ 67 h 229"/>
                <a:gd name="T2" fmla="*/ 273 w 273"/>
                <a:gd name="T3" fmla="*/ 58 h 229"/>
                <a:gd name="T4" fmla="*/ 273 w 273"/>
                <a:gd name="T5" fmla="*/ 54 h 229"/>
                <a:gd name="T6" fmla="*/ 207 w 273"/>
                <a:gd name="T7" fmla="*/ 0 h 229"/>
                <a:gd name="T8" fmla="*/ 69 w 273"/>
                <a:gd name="T9" fmla="*/ 0 h 229"/>
                <a:gd name="T10" fmla="*/ 0 w 273"/>
                <a:gd name="T11" fmla="*/ 56 h 229"/>
                <a:gd name="T12" fmla="*/ 0 w 273"/>
                <a:gd name="T13" fmla="*/ 58 h 229"/>
                <a:gd name="T14" fmla="*/ 0 w 273"/>
                <a:gd name="T15" fmla="*/ 67 h 229"/>
                <a:gd name="T16" fmla="*/ 0 w 273"/>
                <a:gd name="T17" fmla="*/ 229 h 229"/>
                <a:gd name="T18" fmla="*/ 45 w 273"/>
                <a:gd name="T19" fmla="*/ 229 h 229"/>
                <a:gd name="T20" fmla="*/ 45 w 273"/>
                <a:gd name="T21" fmla="*/ 93 h 229"/>
                <a:gd name="T22" fmla="*/ 64 w 273"/>
                <a:gd name="T23" fmla="*/ 93 h 229"/>
                <a:gd name="T24" fmla="*/ 64 w 273"/>
                <a:gd name="T25" fmla="*/ 229 h 229"/>
                <a:gd name="T26" fmla="*/ 207 w 273"/>
                <a:gd name="T27" fmla="*/ 229 h 229"/>
                <a:gd name="T28" fmla="*/ 207 w 273"/>
                <a:gd name="T29" fmla="*/ 93 h 229"/>
                <a:gd name="T30" fmla="*/ 224 w 273"/>
                <a:gd name="T31" fmla="*/ 93 h 229"/>
                <a:gd name="T32" fmla="*/ 224 w 273"/>
                <a:gd name="T33" fmla="*/ 229 h 229"/>
                <a:gd name="T34" fmla="*/ 273 w 273"/>
                <a:gd name="T35" fmla="*/ 229 h 229"/>
                <a:gd name="T36" fmla="*/ 273 w 273"/>
                <a:gd name="T37" fmla="*/ 67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229"/>
                <a:gd name="T59" fmla="*/ 273 w 273"/>
                <a:gd name="T60" fmla="*/ 229 h 2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229">
                  <a:moveTo>
                    <a:pt x="273" y="67"/>
                  </a:moveTo>
                  <a:cubicBezTo>
                    <a:pt x="273" y="58"/>
                    <a:pt x="273" y="58"/>
                    <a:pt x="273" y="58"/>
                  </a:cubicBezTo>
                  <a:cubicBezTo>
                    <a:pt x="273" y="54"/>
                    <a:pt x="273" y="54"/>
                    <a:pt x="273" y="54"/>
                  </a:cubicBezTo>
                  <a:cubicBezTo>
                    <a:pt x="273" y="36"/>
                    <a:pt x="250" y="0"/>
                    <a:pt x="207" y="0"/>
                  </a:cubicBezTo>
                  <a:cubicBezTo>
                    <a:pt x="69" y="0"/>
                    <a:pt x="69" y="0"/>
                    <a:pt x="69" y="0"/>
                  </a:cubicBezTo>
                  <a:cubicBezTo>
                    <a:pt x="19" y="1"/>
                    <a:pt x="0" y="42"/>
                    <a:pt x="0" y="56"/>
                  </a:cubicBezTo>
                  <a:cubicBezTo>
                    <a:pt x="0" y="58"/>
                    <a:pt x="0" y="58"/>
                    <a:pt x="0" y="58"/>
                  </a:cubicBezTo>
                  <a:cubicBezTo>
                    <a:pt x="0" y="67"/>
                    <a:pt x="0" y="67"/>
                    <a:pt x="0" y="67"/>
                  </a:cubicBezTo>
                  <a:cubicBezTo>
                    <a:pt x="0" y="229"/>
                    <a:pt x="0" y="229"/>
                    <a:pt x="0" y="229"/>
                  </a:cubicBezTo>
                  <a:cubicBezTo>
                    <a:pt x="45" y="229"/>
                    <a:pt x="45" y="229"/>
                    <a:pt x="45" y="229"/>
                  </a:cubicBezTo>
                  <a:cubicBezTo>
                    <a:pt x="45" y="93"/>
                    <a:pt x="45" y="93"/>
                    <a:pt x="45" y="93"/>
                  </a:cubicBezTo>
                  <a:cubicBezTo>
                    <a:pt x="64" y="93"/>
                    <a:pt x="64" y="93"/>
                    <a:pt x="64" y="93"/>
                  </a:cubicBezTo>
                  <a:cubicBezTo>
                    <a:pt x="64" y="229"/>
                    <a:pt x="64" y="229"/>
                    <a:pt x="64" y="229"/>
                  </a:cubicBezTo>
                  <a:cubicBezTo>
                    <a:pt x="207" y="229"/>
                    <a:pt x="207" y="229"/>
                    <a:pt x="207" y="229"/>
                  </a:cubicBezTo>
                  <a:cubicBezTo>
                    <a:pt x="207" y="93"/>
                    <a:pt x="207" y="93"/>
                    <a:pt x="207" y="93"/>
                  </a:cubicBezTo>
                  <a:cubicBezTo>
                    <a:pt x="224" y="93"/>
                    <a:pt x="224" y="93"/>
                    <a:pt x="224" y="93"/>
                  </a:cubicBezTo>
                  <a:cubicBezTo>
                    <a:pt x="224" y="229"/>
                    <a:pt x="224" y="229"/>
                    <a:pt x="224" y="229"/>
                  </a:cubicBezTo>
                  <a:cubicBezTo>
                    <a:pt x="273" y="229"/>
                    <a:pt x="273" y="229"/>
                    <a:pt x="273" y="229"/>
                  </a:cubicBezTo>
                  <a:lnTo>
                    <a:pt x="273" y="67"/>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2" name="Oval 13"/>
            <p:cNvSpPr>
              <a:spLocks noChangeArrowheads="1"/>
            </p:cNvSpPr>
            <p:nvPr/>
          </p:nvSpPr>
          <p:spPr bwMode="auto">
            <a:xfrm>
              <a:off x="3743310" y="1252165"/>
              <a:ext cx="407987"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83" name="组合 82"/>
          <p:cNvGrpSpPr/>
          <p:nvPr/>
        </p:nvGrpSpPr>
        <p:grpSpPr>
          <a:xfrm>
            <a:off x="7221541" y="1780367"/>
            <a:ext cx="1643076" cy="4195573"/>
            <a:chOff x="4976797" y="1252165"/>
            <a:chExt cx="1023938" cy="2614612"/>
          </a:xfrm>
        </p:grpSpPr>
        <p:sp>
          <p:nvSpPr>
            <p:cNvPr id="84" name="Freeform 14"/>
            <p:cNvSpPr>
              <a:spLocks noChangeArrowheads="1"/>
            </p:cNvSpPr>
            <p:nvPr/>
          </p:nvSpPr>
          <p:spPr bwMode="auto">
            <a:xfrm>
              <a:off x="4979972" y="1703015"/>
              <a:ext cx="1017588" cy="179387"/>
            </a:xfrm>
            <a:custGeom>
              <a:avLst/>
              <a:gdLst>
                <a:gd name="T0" fmla="*/ 206 w 271"/>
                <a:gd name="T1" fmla="*/ 0 h 48"/>
                <a:gd name="T2" fmla="*/ 69 w 271"/>
                <a:gd name="T3" fmla="*/ 0 h 48"/>
                <a:gd name="T4" fmla="*/ 0 w 271"/>
                <a:gd name="T5" fmla="*/ 48 h 48"/>
                <a:gd name="T6" fmla="*/ 271 w 271"/>
                <a:gd name="T7" fmla="*/ 48 h 48"/>
                <a:gd name="T8" fmla="*/ 206 w 271"/>
                <a:gd name="T9" fmla="*/ 0 h 48"/>
                <a:gd name="T10" fmla="*/ 0 60000 65536"/>
                <a:gd name="T11" fmla="*/ 0 60000 65536"/>
                <a:gd name="T12" fmla="*/ 0 60000 65536"/>
                <a:gd name="T13" fmla="*/ 0 60000 65536"/>
                <a:gd name="T14" fmla="*/ 0 60000 65536"/>
                <a:gd name="T15" fmla="*/ 0 w 271"/>
                <a:gd name="T16" fmla="*/ 0 h 48"/>
                <a:gd name="T17" fmla="*/ 271 w 271"/>
                <a:gd name="T18" fmla="*/ 48 h 48"/>
              </a:gdLst>
              <a:ahLst/>
              <a:cxnLst>
                <a:cxn ang="T10">
                  <a:pos x="T0" y="T1"/>
                </a:cxn>
                <a:cxn ang="T11">
                  <a:pos x="T2" y="T3"/>
                </a:cxn>
                <a:cxn ang="T12">
                  <a:pos x="T4" y="T5"/>
                </a:cxn>
                <a:cxn ang="T13">
                  <a:pos x="T6" y="T7"/>
                </a:cxn>
                <a:cxn ang="T14">
                  <a:pos x="T8" y="T9"/>
                </a:cxn>
              </a:cxnLst>
              <a:rect l="T15" t="T16" r="T17" b="T18"/>
              <a:pathLst>
                <a:path w="271" h="48">
                  <a:moveTo>
                    <a:pt x="206" y="0"/>
                  </a:moveTo>
                  <a:cubicBezTo>
                    <a:pt x="69" y="0"/>
                    <a:pt x="69" y="0"/>
                    <a:pt x="69" y="0"/>
                  </a:cubicBezTo>
                  <a:cubicBezTo>
                    <a:pt x="26" y="1"/>
                    <a:pt x="6" y="30"/>
                    <a:pt x="0" y="48"/>
                  </a:cubicBezTo>
                  <a:cubicBezTo>
                    <a:pt x="271" y="48"/>
                    <a:pt x="271" y="48"/>
                    <a:pt x="271" y="48"/>
                  </a:cubicBezTo>
                  <a:cubicBezTo>
                    <a:pt x="267" y="29"/>
                    <a:pt x="245" y="0"/>
                    <a:pt x="206" y="0"/>
                  </a:cubicBez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5" name="Freeform 15"/>
            <p:cNvSpPr>
              <a:spLocks noChangeArrowheads="1"/>
            </p:cNvSpPr>
            <p:nvPr/>
          </p:nvSpPr>
          <p:spPr bwMode="auto">
            <a:xfrm>
              <a:off x="4976797" y="1882402"/>
              <a:ext cx="1023938" cy="1984375"/>
            </a:xfrm>
            <a:custGeom>
              <a:avLst/>
              <a:gdLst>
                <a:gd name="T0" fmla="*/ 1 w 273"/>
                <a:gd name="T1" fmla="*/ 0 h 529"/>
                <a:gd name="T2" fmla="*/ 0 w 273"/>
                <a:gd name="T3" fmla="*/ 8 h 529"/>
                <a:gd name="T4" fmla="*/ 0 w 273"/>
                <a:gd name="T5" fmla="*/ 10 h 529"/>
                <a:gd name="T6" fmla="*/ 0 w 273"/>
                <a:gd name="T7" fmla="*/ 19 h 529"/>
                <a:gd name="T8" fmla="*/ 0 w 273"/>
                <a:gd name="T9" fmla="*/ 211 h 529"/>
                <a:gd name="T10" fmla="*/ 22 w 273"/>
                <a:gd name="T11" fmla="*/ 234 h 529"/>
                <a:gd name="T12" fmla="*/ 45 w 273"/>
                <a:gd name="T13" fmla="*/ 211 h 529"/>
                <a:gd name="T14" fmla="*/ 45 w 273"/>
                <a:gd name="T15" fmla="*/ 45 h 529"/>
                <a:gd name="T16" fmla="*/ 65 w 273"/>
                <a:gd name="T17" fmla="*/ 45 h 529"/>
                <a:gd name="T18" fmla="*/ 65 w 273"/>
                <a:gd name="T19" fmla="*/ 204 h 529"/>
                <a:gd name="T20" fmla="*/ 65 w 273"/>
                <a:gd name="T21" fmla="*/ 211 h 529"/>
                <a:gd name="T22" fmla="*/ 65 w 273"/>
                <a:gd name="T23" fmla="*/ 495 h 529"/>
                <a:gd name="T24" fmla="*/ 97 w 273"/>
                <a:gd name="T25" fmla="*/ 529 h 529"/>
                <a:gd name="T26" fmla="*/ 128 w 273"/>
                <a:gd name="T27" fmla="*/ 495 h 529"/>
                <a:gd name="T28" fmla="*/ 128 w 273"/>
                <a:gd name="T29" fmla="*/ 244 h 529"/>
                <a:gd name="T30" fmla="*/ 144 w 273"/>
                <a:gd name="T31" fmla="*/ 244 h 529"/>
                <a:gd name="T32" fmla="*/ 144 w 273"/>
                <a:gd name="T33" fmla="*/ 495 h 529"/>
                <a:gd name="T34" fmla="*/ 176 w 273"/>
                <a:gd name="T35" fmla="*/ 529 h 529"/>
                <a:gd name="T36" fmla="*/ 207 w 273"/>
                <a:gd name="T37" fmla="*/ 495 h 529"/>
                <a:gd name="T38" fmla="*/ 207 w 273"/>
                <a:gd name="T39" fmla="*/ 204 h 529"/>
                <a:gd name="T40" fmla="*/ 207 w 273"/>
                <a:gd name="T41" fmla="*/ 202 h 529"/>
                <a:gd name="T42" fmla="*/ 207 w 273"/>
                <a:gd name="T43" fmla="*/ 45 h 529"/>
                <a:gd name="T44" fmla="*/ 224 w 273"/>
                <a:gd name="T45" fmla="*/ 45 h 529"/>
                <a:gd name="T46" fmla="*/ 224 w 273"/>
                <a:gd name="T47" fmla="*/ 211 h 529"/>
                <a:gd name="T48" fmla="*/ 249 w 273"/>
                <a:gd name="T49" fmla="*/ 234 h 529"/>
                <a:gd name="T50" fmla="*/ 273 w 273"/>
                <a:gd name="T51" fmla="*/ 211 h 529"/>
                <a:gd name="T52" fmla="*/ 273 w 273"/>
                <a:gd name="T53" fmla="*/ 19 h 529"/>
                <a:gd name="T54" fmla="*/ 273 w 273"/>
                <a:gd name="T55" fmla="*/ 10 h 529"/>
                <a:gd name="T56" fmla="*/ 273 w 273"/>
                <a:gd name="T57" fmla="*/ 6 h 529"/>
                <a:gd name="T58" fmla="*/ 272 w 273"/>
                <a:gd name="T59" fmla="*/ 0 h 529"/>
                <a:gd name="T60" fmla="*/ 1 w 273"/>
                <a:gd name="T61" fmla="*/ 0 h 5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29"/>
                <a:gd name="T95" fmla="*/ 273 w 273"/>
                <a:gd name="T96" fmla="*/ 529 h 5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29">
                  <a:moveTo>
                    <a:pt x="1" y="0"/>
                  </a:moveTo>
                  <a:cubicBezTo>
                    <a:pt x="0" y="3"/>
                    <a:pt x="0" y="6"/>
                    <a:pt x="0" y="8"/>
                  </a:cubicBezTo>
                  <a:cubicBezTo>
                    <a:pt x="0" y="10"/>
                    <a:pt x="0" y="10"/>
                    <a:pt x="0" y="10"/>
                  </a:cubicBezTo>
                  <a:cubicBezTo>
                    <a:pt x="0" y="19"/>
                    <a:pt x="0" y="19"/>
                    <a:pt x="0" y="19"/>
                  </a:cubicBezTo>
                  <a:cubicBezTo>
                    <a:pt x="0" y="211"/>
                    <a:pt x="0" y="211"/>
                    <a:pt x="0" y="211"/>
                  </a:cubicBezTo>
                  <a:cubicBezTo>
                    <a:pt x="0" y="224"/>
                    <a:pt x="10" y="234"/>
                    <a:pt x="22" y="234"/>
                  </a:cubicBezTo>
                  <a:cubicBezTo>
                    <a:pt x="35" y="234"/>
                    <a:pt x="45" y="224"/>
                    <a:pt x="45" y="211"/>
                  </a:cubicBezTo>
                  <a:cubicBezTo>
                    <a:pt x="45" y="45"/>
                    <a:pt x="45" y="45"/>
                    <a:pt x="45" y="45"/>
                  </a:cubicBezTo>
                  <a:cubicBezTo>
                    <a:pt x="65" y="45"/>
                    <a:pt x="65" y="45"/>
                    <a:pt x="65" y="45"/>
                  </a:cubicBezTo>
                  <a:cubicBezTo>
                    <a:pt x="65" y="204"/>
                    <a:pt x="65" y="204"/>
                    <a:pt x="65" y="204"/>
                  </a:cubicBezTo>
                  <a:cubicBezTo>
                    <a:pt x="65" y="207"/>
                    <a:pt x="65" y="209"/>
                    <a:pt x="65" y="211"/>
                  </a:cubicBezTo>
                  <a:cubicBezTo>
                    <a:pt x="65" y="495"/>
                    <a:pt x="65" y="495"/>
                    <a:pt x="65" y="495"/>
                  </a:cubicBezTo>
                  <a:cubicBezTo>
                    <a:pt x="65" y="514"/>
                    <a:pt x="79" y="529"/>
                    <a:pt x="97" y="529"/>
                  </a:cubicBezTo>
                  <a:cubicBezTo>
                    <a:pt x="114" y="529"/>
                    <a:pt x="128" y="514"/>
                    <a:pt x="128" y="495"/>
                  </a:cubicBezTo>
                  <a:cubicBezTo>
                    <a:pt x="128" y="244"/>
                    <a:pt x="128" y="244"/>
                    <a:pt x="128" y="244"/>
                  </a:cubicBezTo>
                  <a:cubicBezTo>
                    <a:pt x="144" y="244"/>
                    <a:pt x="144" y="244"/>
                    <a:pt x="144" y="244"/>
                  </a:cubicBezTo>
                  <a:cubicBezTo>
                    <a:pt x="144" y="495"/>
                    <a:pt x="144" y="495"/>
                    <a:pt x="144" y="495"/>
                  </a:cubicBezTo>
                  <a:cubicBezTo>
                    <a:pt x="144" y="514"/>
                    <a:pt x="158" y="529"/>
                    <a:pt x="176" y="529"/>
                  </a:cubicBezTo>
                  <a:cubicBezTo>
                    <a:pt x="193" y="529"/>
                    <a:pt x="207" y="514"/>
                    <a:pt x="207" y="495"/>
                  </a:cubicBezTo>
                  <a:cubicBezTo>
                    <a:pt x="207" y="204"/>
                    <a:pt x="207" y="204"/>
                    <a:pt x="207" y="204"/>
                  </a:cubicBezTo>
                  <a:cubicBezTo>
                    <a:pt x="207" y="202"/>
                    <a:pt x="207" y="202"/>
                    <a:pt x="207" y="202"/>
                  </a:cubicBezTo>
                  <a:cubicBezTo>
                    <a:pt x="207" y="45"/>
                    <a:pt x="207" y="45"/>
                    <a:pt x="207" y="45"/>
                  </a:cubicBezTo>
                  <a:cubicBezTo>
                    <a:pt x="224" y="45"/>
                    <a:pt x="224" y="45"/>
                    <a:pt x="224" y="45"/>
                  </a:cubicBezTo>
                  <a:cubicBezTo>
                    <a:pt x="224" y="211"/>
                    <a:pt x="224" y="211"/>
                    <a:pt x="224" y="211"/>
                  </a:cubicBezTo>
                  <a:cubicBezTo>
                    <a:pt x="224" y="224"/>
                    <a:pt x="235" y="234"/>
                    <a:pt x="249" y="234"/>
                  </a:cubicBezTo>
                  <a:cubicBezTo>
                    <a:pt x="262" y="234"/>
                    <a:pt x="273" y="224"/>
                    <a:pt x="273" y="211"/>
                  </a:cubicBezTo>
                  <a:cubicBezTo>
                    <a:pt x="273" y="19"/>
                    <a:pt x="273" y="19"/>
                    <a:pt x="273" y="19"/>
                  </a:cubicBezTo>
                  <a:cubicBezTo>
                    <a:pt x="273" y="10"/>
                    <a:pt x="273" y="10"/>
                    <a:pt x="273" y="10"/>
                  </a:cubicBezTo>
                  <a:cubicBezTo>
                    <a:pt x="273" y="6"/>
                    <a:pt x="273" y="6"/>
                    <a:pt x="273" y="6"/>
                  </a:cubicBezTo>
                  <a:cubicBezTo>
                    <a:pt x="273" y="4"/>
                    <a:pt x="273" y="2"/>
                    <a:pt x="272" y="0"/>
                  </a:cubicBezTo>
                  <a:lnTo>
                    <a:pt x="1" y="0"/>
                  </a:lnTo>
                  <a:close/>
                </a:path>
              </a:pathLst>
            </a:custGeom>
            <a:solidFill>
              <a:srgbClr val="0070C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7" name="Oval 16"/>
            <p:cNvSpPr>
              <a:spLocks noChangeArrowheads="1"/>
            </p:cNvSpPr>
            <p:nvPr/>
          </p:nvSpPr>
          <p:spPr bwMode="auto">
            <a:xfrm>
              <a:off x="5284772" y="1252165"/>
              <a:ext cx="407988"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88" name="组合 87"/>
          <p:cNvGrpSpPr/>
          <p:nvPr/>
        </p:nvGrpSpPr>
        <p:grpSpPr>
          <a:xfrm>
            <a:off x="2649509" y="1780367"/>
            <a:ext cx="1643076" cy="4195573"/>
            <a:chOff x="1893872" y="1252165"/>
            <a:chExt cx="1023938" cy="2614612"/>
          </a:xfrm>
        </p:grpSpPr>
        <p:sp>
          <p:nvSpPr>
            <p:cNvPr id="89" name="Rectangle 17"/>
            <p:cNvSpPr>
              <a:spLocks noChangeArrowheads="1"/>
            </p:cNvSpPr>
            <p:nvPr/>
          </p:nvSpPr>
          <p:spPr bwMode="auto">
            <a:xfrm>
              <a:off x="2374885" y="2798390"/>
              <a:ext cx="58737" cy="415925"/>
            </a:xfrm>
            <a:prstGeom prst="rect">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0" name="Freeform 18"/>
            <p:cNvSpPr>
              <a:spLocks noChangeArrowheads="1"/>
            </p:cNvSpPr>
            <p:nvPr/>
          </p:nvSpPr>
          <p:spPr bwMode="auto">
            <a:xfrm>
              <a:off x="2138347" y="3214315"/>
              <a:ext cx="236538" cy="652462"/>
            </a:xfrm>
            <a:custGeom>
              <a:avLst/>
              <a:gdLst>
                <a:gd name="T0" fmla="*/ 0 w 63"/>
                <a:gd name="T1" fmla="*/ 140 h 174"/>
                <a:gd name="T2" fmla="*/ 32 w 63"/>
                <a:gd name="T3" fmla="*/ 174 h 174"/>
                <a:gd name="T4" fmla="*/ 63 w 63"/>
                <a:gd name="T5" fmla="*/ 140 h 174"/>
                <a:gd name="T6" fmla="*/ 63 w 63"/>
                <a:gd name="T7" fmla="*/ 0 h 174"/>
                <a:gd name="T8" fmla="*/ 0 w 63"/>
                <a:gd name="T9" fmla="*/ 0 h 174"/>
                <a:gd name="T10" fmla="*/ 0 w 63"/>
                <a:gd name="T11" fmla="*/ 14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140"/>
                  </a:moveTo>
                  <a:cubicBezTo>
                    <a:pt x="0" y="159"/>
                    <a:pt x="14" y="174"/>
                    <a:pt x="32" y="174"/>
                  </a:cubicBezTo>
                  <a:cubicBezTo>
                    <a:pt x="49" y="174"/>
                    <a:pt x="63" y="159"/>
                    <a:pt x="63" y="140"/>
                  </a:cubicBezTo>
                  <a:cubicBezTo>
                    <a:pt x="63" y="0"/>
                    <a:pt x="63" y="0"/>
                    <a:pt x="63" y="0"/>
                  </a:cubicBezTo>
                  <a:cubicBezTo>
                    <a:pt x="0" y="0"/>
                    <a:pt x="0" y="0"/>
                    <a:pt x="0" y="0"/>
                  </a:cubicBezTo>
                  <a:lnTo>
                    <a:pt x="0" y="140"/>
                  </a:lnTo>
                  <a:close/>
                </a:path>
              </a:pathLst>
            </a:custGeom>
            <a:solidFill>
              <a:srgbClr val="0070C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1" name="Freeform 19"/>
            <p:cNvSpPr>
              <a:spLocks noChangeArrowheads="1"/>
            </p:cNvSpPr>
            <p:nvPr/>
          </p:nvSpPr>
          <p:spPr bwMode="auto">
            <a:xfrm>
              <a:off x="2433622" y="3214315"/>
              <a:ext cx="236538" cy="652462"/>
            </a:xfrm>
            <a:custGeom>
              <a:avLst/>
              <a:gdLst>
                <a:gd name="T0" fmla="*/ 0 w 63"/>
                <a:gd name="T1" fmla="*/ 0 h 174"/>
                <a:gd name="T2" fmla="*/ 0 w 63"/>
                <a:gd name="T3" fmla="*/ 140 h 174"/>
                <a:gd name="T4" fmla="*/ 31 w 63"/>
                <a:gd name="T5" fmla="*/ 174 h 174"/>
                <a:gd name="T6" fmla="*/ 63 w 63"/>
                <a:gd name="T7" fmla="*/ 140 h 174"/>
                <a:gd name="T8" fmla="*/ 63 w 63"/>
                <a:gd name="T9" fmla="*/ 0 h 174"/>
                <a:gd name="T10" fmla="*/ 0 w 63"/>
                <a:gd name="T11" fmla="*/ 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0"/>
                  </a:moveTo>
                  <a:cubicBezTo>
                    <a:pt x="0" y="140"/>
                    <a:pt x="0" y="140"/>
                    <a:pt x="0" y="140"/>
                  </a:cubicBezTo>
                  <a:cubicBezTo>
                    <a:pt x="0" y="159"/>
                    <a:pt x="14" y="174"/>
                    <a:pt x="31" y="174"/>
                  </a:cubicBezTo>
                  <a:cubicBezTo>
                    <a:pt x="49" y="174"/>
                    <a:pt x="63" y="159"/>
                    <a:pt x="63" y="140"/>
                  </a:cubicBezTo>
                  <a:cubicBezTo>
                    <a:pt x="63" y="0"/>
                    <a:pt x="63" y="0"/>
                    <a:pt x="63" y="0"/>
                  </a:cubicBezTo>
                  <a:lnTo>
                    <a:pt x="0" y="0"/>
                  </a:lnTo>
                  <a:close/>
                </a:path>
              </a:pathLst>
            </a:custGeom>
            <a:solidFill>
              <a:srgbClr val="0070C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3" name="Freeform 20"/>
            <p:cNvSpPr>
              <a:spLocks noChangeArrowheads="1"/>
            </p:cNvSpPr>
            <p:nvPr/>
          </p:nvSpPr>
          <p:spPr bwMode="auto">
            <a:xfrm>
              <a:off x="1893872" y="1703015"/>
              <a:ext cx="1023938" cy="1511300"/>
            </a:xfrm>
            <a:custGeom>
              <a:avLst/>
              <a:gdLst>
                <a:gd name="T0" fmla="*/ 207 w 273"/>
                <a:gd name="T1" fmla="*/ 252 h 403"/>
                <a:gd name="T2" fmla="*/ 207 w 273"/>
                <a:gd name="T3" fmla="*/ 250 h 403"/>
                <a:gd name="T4" fmla="*/ 207 w 273"/>
                <a:gd name="T5" fmla="*/ 93 h 403"/>
                <a:gd name="T6" fmla="*/ 224 w 273"/>
                <a:gd name="T7" fmla="*/ 93 h 403"/>
                <a:gd name="T8" fmla="*/ 224 w 273"/>
                <a:gd name="T9" fmla="*/ 259 h 403"/>
                <a:gd name="T10" fmla="*/ 249 w 273"/>
                <a:gd name="T11" fmla="*/ 282 h 403"/>
                <a:gd name="T12" fmla="*/ 273 w 273"/>
                <a:gd name="T13" fmla="*/ 259 h 403"/>
                <a:gd name="T14" fmla="*/ 273 w 273"/>
                <a:gd name="T15" fmla="*/ 67 h 403"/>
                <a:gd name="T16" fmla="*/ 273 w 273"/>
                <a:gd name="T17" fmla="*/ 58 h 403"/>
                <a:gd name="T18" fmla="*/ 273 w 273"/>
                <a:gd name="T19" fmla="*/ 54 h 403"/>
                <a:gd name="T20" fmla="*/ 207 w 273"/>
                <a:gd name="T21" fmla="*/ 0 h 403"/>
                <a:gd name="T22" fmla="*/ 69 w 273"/>
                <a:gd name="T23" fmla="*/ 0 h 403"/>
                <a:gd name="T24" fmla="*/ 0 w 273"/>
                <a:gd name="T25" fmla="*/ 56 h 403"/>
                <a:gd name="T26" fmla="*/ 0 w 273"/>
                <a:gd name="T27" fmla="*/ 58 h 403"/>
                <a:gd name="T28" fmla="*/ 0 w 273"/>
                <a:gd name="T29" fmla="*/ 67 h 403"/>
                <a:gd name="T30" fmla="*/ 0 w 273"/>
                <a:gd name="T31" fmla="*/ 259 h 403"/>
                <a:gd name="T32" fmla="*/ 22 w 273"/>
                <a:gd name="T33" fmla="*/ 282 h 403"/>
                <a:gd name="T34" fmla="*/ 45 w 273"/>
                <a:gd name="T35" fmla="*/ 259 h 403"/>
                <a:gd name="T36" fmla="*/ 45 w 273"/>
                <a:gd name="T37" fmla="*/ 93 h 403"/>
                <a:gd name="T38" fmla="*/ 64 w 273"/>
                <a:gd name="T39" fmla="*/ 93 h 403"/>
                <a:gd name="T40" fmla="*/ 64 w 273"/>
                <a:gd name="T41" fmla="*/ 252 h 403"/>
                <a:gd name="T42" fmla="*/ 65 w 273"/>
                <a:gd name="T43" fmla="*/ 259 h 403"/>
                <a:gd name="T44" fmla="*/ 65 w 273"/>
                <a:gd name="T45" fmla="*/ 403 h 403"/>
                <a:gd name="T46" fmla="*/ 128 w 273"/>
                <a:gd name="T47" fmla="*/ 403 h 403"/>
                <a:gd name="T48" fmla="*/ 128 w 273"/>
                <a:gd name="T49" fmla="*/ 292 h 403"/>
                <a:gd name="T50" fmla="*/ 144 w 273"/>
                <a:gd name="T51" fmla="*/ 292 h 403"/>
                <a:gd name="T52" fmla="*/ 144 w 273"/>
                <a:gd name="T53" fmla="*/ 403 h 403"/>
                <a:gd name="T54" fmla="*/ 207 w 273"/>
                <a:gd name="T55" fmla="*/ 403 h 403"/>
                <a:gd name="T56" fmla="*/ 207 w 273"/>
                <a:gd name="T57" fmla="*/ 252 h 4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3"/>
                <a:gd name="T88" fmla="*/ 0 h 403"/>
                <a:gd name="T89" fmla="*/ 273 w 273"/>
                <a:gd name="T90" fmla="*/ 403 h 4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3" h="403">
                  <a:moveTo>
                    <a:pt x="207" y="252"/>
                  </a:moveTo>
                  <a:cubicBezTo>
                    <a:pt x="207" y="250"/>
                    <a:pt x="207" y="250"/>
                    <a:pt x="207" y="250"/>
                  </a:cubicBezTo>
                  <a:cubicBezTo>
                    <a:pt x="207" y="93"/>
                    <a:pt x="207" y="93"/>
                    <a:pt x="207" y="93"/>
                  </a:cubicBezTo>
                  <a:cubicBezTo>
                    <a:pt x="224" y="93"/>
                    <a:pt x="224" y="93"/>
                    <a:pt x="224" y="93"/>
                  </a:cubicBezTo>
                  <a:cubicBezTo>
                    <a:pt x="224" y="259"/>
                    <a:pt x="224" y="259"/>
                    <a:pt x="224" y="259"/>
                  </a:cubicBezTo>
                  <a:cubicBezTo>
                    <a:pt x="224"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0" y="0"/>
                    <a:pt x="207" y="0"/>
                  </a:cubicBezTo>
                  <a:cubicBezTo>
                    <a:pt x="69" y="0"/>
                    <a:pt x="69" y="0"/>
                    <a:pt x="69" y="0"/>
                  </a:cubicBezTo>
                  <a:cubicBezTo>
                    <a:pt x="18" y="1"/>
                    <a:pt x="0" y="42"/>
                    <a:pt x="0" y="56"/>
                  </a:cubicBezTo>
                  <a:cubicBezTo>
                    <a:pt x="0" y="58"/>
                    <a:pt x="0" y="58"/>
                    <a:pt x="0" y="58"/>
                  </a:cubicBezTo>
                  <a:cubicBezTo>
                    <a:pt x="0" y="67"/>
                    <a:pt x="0" y="67"/>
                    <a:pt x="0" y="67"/>
                  </a:cubicBezTo>
                  <a:cubicBezTo>
                    <a:pt x="0" y="259"/>
                    <a:pt x="0" y="259"/>
                    <a:pt x="0" y="259"/>
                  </a:cubicBezTo>
                  <a:cubicBezTo>
                    <a:pt x="0" y="272"/>
                    <a:pt x="10" y="282"/>
                    <a:pt x="22" y="282"/>
                  </a:cubicBezTo>
                  <a:cubicBezTo>
                    <a:pt x="35" y="282"/>
                    <a:pt x="45" y="272"/>
                    <a:pt x="45" y="259"/>
                  </a:cubicBezTo>
                  <a:cubicBezTo>
                    <a:pt x="45" y="93"/>
                    <a:pt x="45" y="93"/>
                    <a:pt x="45" y="93"/>
                  </a:cubicBezTo>
                  <a:cubicBezTo>
                    <a:pt x="64" y="93"/>
                    <a:pt x="64" y="93"/>
                    <a:pt x="64" y="93"/>
                  </a:cubicBezTo>
                  <a:cubicBezTo>
                    <a:pt x="64" y="252"/>
                    <a:pt x="64" y="252"/>
                    <a:pt x="64" y="252"/>
                  </a:cubicBezTo>
                  <a:cubicBezTo>
                    <a:pt x="64" y="255"/>
                    <a:pt x="65" y="257"/>
                    <a:pt x="65" y="259"/>
                  </a:cubicBezTo>
                  <a:cubicBezTo>
                    <a:pt x="65" y="403"/>
                    <a:pt x="65" y="403"/>
                    <a:pt x="65" y="403"/>
                  </a:cubicBezTo>
                  <a:cubicBezTo>
                    <a:pt x="128" y="403"/>
                    <a:pt x="128" y="403"/>
                    <a:pt x="128" y="403"/>
                  </a:cubicBezTo>
                  <a:cubicBezTo>
                    <a:pt x="128" y="292"/>
                    <a:pt x="128" y="292"/>
                    <a:pt x="128" y="292"/>
                  </a:cubicBezTo>
                  <a:cubicBezTo>
                    <a:pt x="144" y="292"/>
                    <a:pt x="144" y="292"/>
                    <a:pt x="144" y="292"/>
                  </a:cubicBezTo>
                  <a:cubicBezTo>
                    <a:pt x="144" y="403"/>
                    <a:pt x="144" y="403"/>
                    <a:pt x="144" y="403"/>
                  </a:cubicBezTo>
                  <a:cubicBezTo>
                    <a:pt x="207" y="403"/>
                    <a:pt x="207" y="403"/>
                    <a:pt x="207" y="403"/>
                  </a:cubicBezTo>
                  <a:lnTo>
                    <a:pt x="207" y="252"/>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4" name="Oval 21"/>
            <p:cNvSpPr>
              <a:spLocks noChangeArrowheads="1"/>
            </p:cNvSpPr>
            <p:nvPr/>
          </p:nvSpPr>
          <p:spPr bwMode="auto">
            <a:xfrm>
              <a:off x="2201847" y="1252165"/>
              <a:ext cx="407988"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95" name="TextBox 94"/>
          <p:cNvSpPr txBox="1"/>
          <p:nvPr/>
        </p:nvSpPr>
        <p:spPr>
          <a:xfrm>
            <a:off x="2794187" y="6138086"/>
            <a:ext cx="1284082"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协调能力</a:t>
            </a:r>
          </a:p>
        </p:txBody>
      </p:sp>
      <p:sp>
        <p:nvSpPr>
          <p:cNvPr id="96" name="TextBox 15"/>
          <p:cNvSpPr>
            <a:spLocks noChangeArrowheads="1"/>
          </p:cNvSpPr>
          <p:nvPr/>
        </p:nvSpPr>
        <p:spPr bwMode="auto">
          <a:xfrm>
            <a:off x="2296401" y="6423837"/>
            <a:ext cx="24248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rgbClr val="595959"/>
                </a:solidFill>
                <a:latin typeface="Microsoft JhengHei UI" panose="020B0604030504040204" pitchFamily="34" charset="-120"/>
                <a:ea typeface="微软雅黑" panose="020B0503020204020204" pitchFamily="34" charset="-122"/>
                <a:sym typeface="Microsoft JhengHei UI" panose="020B0604030504040204" pitchFamily="34" charset="-120"/>
              </a:rPr>
              <a:t>这里输入简单的文字概述请在这里输入简单字概述</a:t>
            </a:r>
            <a:endPar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7" name="TextBox 96"/>
          <p:cNvSpPr txBox="1"/>
          <p:nvPr/>
        </p:nvSpPr>
        <p:spPr>
          <a:xfrm>
            <a:off x="5151641" y="6187499"/>
            <a:ext cx="1284082"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管理能力</a:t>
            </a:r>
          </a:p>
        </p:txBody>
      </p:sp>
      <p:sp>
        <p:nvSpPr>
          <p:cNvPr id="99" name="TextBox 15"/>
          <p:cNvSpPr>
            <a:spLocks noChangeArrowheads="1"/>
          </p:cNvSpPr>
          <p:nvPr/>
        </p:nvSpPr>
        <p:spPr bwMode="auto">
          <a:xfrm>
            <a:off x="4649773" y="6470991"/>
            <a:ext cx="24248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rgbClr val="595959"/>
                </a:solidFill>
                <a:latin typeface="Microsoft JhengHei UI" panose="020B0604030504040204" pitchFamily="34" charset="-120"/>
                <a:ea typeface="微软雅黑" panose="020B0503020204020204" pitchFamily="34" charset="-122"/>
                <a:sym typeface="Microsoft JhengHei UI" panose="020B0604030504040204" pitchFamily="34" charset="-120"/>
              </a:rPr>
              <a:t>这里输入简单的文字概述请在这里输入简单字概述</a:t>
            </a:r>
            <a:endPar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1" name="TextBox 100"/>
          <p:cNvSpPr txBox="1"/>
          <p:nvPr/>
        </p:nvSpPr>
        <p:spPr>
          <a:xfrm>
            <a:off x="7437657" y="6187499"/>
            <a:ext cx="1284082"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执行能力</a:t>
            </a:r>
          </a:p>
        </p:txBody>
      </p:sp>
      <p:sp>
        <p:nvSpPr>
          <p:cNvPr id="102" name="TextBox 15"/>
          <p:cNvSpPr>
            <a:spLocks noChangeArrowheads="1"/>
          </p:cNvSpPr>
          <p:nvPr/>
        </p:nvSpPr>
        <p:spPr bwMode="auto">
          <a:xfrm>
            <a:off x="6868433" y="6423837"/>
            <a:ext cx="24248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rgbClr val="595959"/>
                </a:solidFill>
                <a:latin typeface="Microsoft JhengHei UI" panose="020B0604030504040204" pitchFamily="34" charset="-120"/>
                <a:ea typeface="微软雅黑" panose="020B0503020204020204" pitchFamily="34" charset="-122"/>
                <a:sym typeface="Microsoft JhengHei UI" panose="020B0604030504040204" pitchFamily="34" charset="-120"/>
              </a:rPr>
              <a:t>这里输入简单的文字概述请在这里输入简单字概述</a:t>
            </a:r>
            <a:endPar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3" name="TextBox 102"/>
          <p:cNvSpPr txBox="1"/>
          <p:nvPr/>
        </p:nvSpPr>
        <p:spPr>
          <a:xfrm>
            <a:off x="9652235" y="6187499"/>
            <a:ext cx="1284082"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合作能力</a:t>
            </a:r>
          </a:p>
        </p:txBody>
      </p:sp>
      <p:sp>
        <p:nvSpPr>
          <p:cNvPr id="104" name="TextBox 15"/>
          <p:cNvSpPr>
            <a:spLocks noChangeArrowheads="1"/>
          </p:cNvSpPr>
          <p:nvPr/>
        </p:nvSpPr>
        <p:spPr bwMode="auto">
          <a:xfrm>
            <a:off x="9083011" y="6423837"/>
            <a:ext cx="24248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rgbClr val="595959"/>
                </a:solidFill>
                <a:latin typeface="Microsoft JhengHei UI" panose="020B0604030504040204" pitchFamily="34" charset="-120"/>
                <a:ea typeface="微软雅黑" panose="020B0503020204020204" pitchFamily="34" charset="-122"/>
                <a:sym typeface="Microsoft JhengHei UI" panose="020B0604030504040204" pitchFamily="34" charset="-120"/>
              </a:rPr>
              <a:t>这里输入简单的文字概述请在这里输入简单字概述</a:t>
            </a:r>
            <a:endPar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0"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41" name="文本框 40"/>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250"/>
                                  </p:stCondLst>
                                  <p:childTnLst>
                                    <p:set>
                                      <p:cBhvr>
                                        <p:cTn id="11" dur="1" fill="hold">
                                          <p:stCondLst>
                                            <p:cond delay="0"/>
                                          </p:stCondLst>
                                        </p:cTn>
                                        <p:tgtEl>
                                          <p:spTgt spid="77"/>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83"/>
                                        </p:tgtEl>
                                        <p:attrNameLst>
                                          <p:attrName>style.visibility</p:attrName>
                                        </p:attrNameLst>
                                      </p:cBhvr>
                                      <p:to>
                                        <p:strVal val="visible"/>
                                      </p:to>
                                    </p:set>
                                  </p:childTnLst>
                                </p:cTn>
                              </p:par>
                              <p:par>
                                <p:cTn id="14" presetID="1" presetClass="entr" presetSubtype="0" fill="hold" nodeType="withEffect">
                                  <p:stCondLst>
                                    <p:cond delay="250"/>
                                  </p:stCondLst>
                                  <p:childTnLst>
                                    <p:set>
                                      <p:cBhvr>
                                        <p:cTn id="15" dur="1" fill="hold">
                                          <p:stCondLst>
                                            <p:cond delay="0"/>
                                          </p:stCondLst>
                                        </p:cTn>
                                        <p:tgtEl>
                                          <p:spTgt spid="72"/>
                                        </p:tgtEl>
                                        <p:attrNameLst>
                                          <p:attrName>style.visibility</p:attrName>
                                        </p:attrNameLst>
                                      </p:cBhvr>
                                      <p:to>
                                        <p:strVal val="visible"/>
                                      </p:to>
                                    </p:set>
                                  </p:childTnLst>
                                </p:cTn>
                              </p:par>
                            </p:childTnLst>
                          </p:cTn>
                        </p:par>
                        <p:par>
                          <p:cTn id="16" fill="hold">
                            <p:stCondLst>
                              <p:cond delay="750"/>
                            </p:stCondLst>
                            <p:childTnLst>
                              <p:par>
                                <p:cTn id="17" presetID="63" presetClass="path" presetSubtype="0" fill="hold" nodeType="afterEffect">
                                  <p:stCondLst>
                                    <p:cond delay="0"/>
                                  </p:stCondLst>
                                  <p:childTnLst>
                                    <p:animMotion origin="layout" path="M -0.16788 -8.64198E-7 L 2.77778E-6 -8.64198E-7 " pathEditMode="relative" rAng="0" ptsTypes="AA">
                                      <p:cBhvr>
                                        <p:cTn id="18" dur="500" fill="hold"/>
                                        <p:tgtEl>
                                          <p:spTgt spid="77"/>
                                        </p:tgtEl>
                                        <p:attrNameLst>
                                          <p:attrName>ppt_x</p:attrName>
                                          <p:attrName>ppt_y</p:attrName>
                                        </p:attrNameLst>
                                      </p:cBhvr>
                                      <p:rCtr x="8385" y="0"/>
                                    </p:animMotion>
                                  </p:childTnLst>
                                </p:cTn>
                              </p:par>
                              <p:par>
                                <p:cTn id="19" presetID="63" presetClass="path" presetSubtype="0" fill="hold" nodeType="withEffect">
                                  <p:stCondLst>
                                    <p:cond delay="0"/>
                                  </p:stCondLst>
                                  <p:childTnLst>
                                    <p:animMotion origin="layout" path="M -0.33645 -8.64198E-7 L -3.61111E-6 -8.64198E-7 " pathEditMode="relative" rAng="0" ptsTypes="AA">
                                      <p:cBhvr>
                                        <p:cTn id="20" dur="500" fill="hold"/>
                                        <p:tgtEl>
                                          <p:spTgt spid="83"/>
                                        </p:tgtEl>
                                        <p:attrNameLst>
                                          <p:attrName>ppt_x</p:attrName>
                                          <p:attrName>ppt_y</p:attrName>
                                        </p:attrNameLst>
                                      </p:cBhvr>
                                      <p:rCtr x="16823" y="0"/>
                                    </p:animMotion>
                                  </p:childTnLst>
                                </p:cTn>
                              </p:par>
                              <p:par>
                                <p:cTn id="21" presetID="63" presetClass="path" presetSubtype="0" fill="hold" nodeType="withEffect">
                                  <p:stCondLst>
                                    <p:cond delay="0"/>
                                  </p:stCondLst>
                                  <p:childTnLst>
                                    <p:animMotion origin="layout" path="M -0.50503 -8.64198E-7 L 1.11022E-16 -8.64198E-7 " pathEditMode="relative" rAng="0" ptsTypes="AA">
                                      <p:cBhvr>
                                        <p:cTn id="22" dur="500" fill="hold"/>
                                        <p:tgtEl>
                                          <p:spTgt spid="72"/>
                                        </p:tgtEl>
                                        <p:attrNameLst>
                                          <p:attrName>ppt_x</p:attrName>
                                          <p:attrName>ppt_y</p:attrName>
                                        </p:attrNameLst>
                                      </p:cBhvr>
                                      <p:rCtr x="25243" y="0"/>
                                    </p:animMotion>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250" fill="hold"/>
                                        <p:tgtEl>
                                          <p:spTgt spid="97"/>
                                        </p:tgtEl>
                                        <p:attrNameLst>
                                          <p:attrName>ppt_x</p:attrName>
                                        </p:attrNameLst>
                                      </p:cBhvr>
                                      <p:tavLst>
                                        <p:tav tm="0">
                                          <p:val>
                                            <p:strVal val="#ppt_x"/>
                                          </p:val>
                                        </p:tav>
                                        <p:tav tm="100000">
                                          <p:val>
                                            <p:strVal val="#ppt_x"/>
                                          </p:val>
                                        </p:tav>
                                      </p:tavLst>
                                    </p:anim>
                                    <p:anim calcmode="lin" valueType="num">
                                      <p:cBhvr additive="base">
                                        <p:cTn id="31" dur="250" fill="hold"/>
                                        <p:tgtEl>
                                          <p:spTgt spid="9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 calcmode="lin" valueType="num">
                                      <p:cBhvr additive="base">
                                        <p:cTn id="34" dur="250" fill="hold"/>
                                        <p:tgtEl>
                                          <p:spTgt spid="101"/>
                                        </p:tgtEl>
                                        <p:attrNameLst>
                                          <p:attrName>ppt_x</p:attrName>
                                        </p:attrNameLst>
                                      </p:cBhvr>
                                      <p:tavLst>
                                        <p:tav tm="0">
                                          <p:val>
                                            <p:strVal val="#ppt_x"/>
                                          </p:val>
                                        </p:tav>
                                        <p:tav tm="100000">
                                          <p:val>
                                            <p:strVal val="#ppt_x"/>
                                          </p:val>
                                        </p:tav>
                                      </p:tavLst>
                                    </p:anim>
                                    <p:anim calcmode="lin" valueType="num">
                                      <p:cBhvr additive="base">
                                        <p:cTn id="35" dur="250" fill="hold"/>
                                        <p:tgtEl>
                                          <p:spTgt spid="10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 calcmode="lin" valueType="num">
                                      <p:cBhvr additive="base">
                                        <p:cTn id="38" dur="250" fill="hold"/>
                                        <p:tgtEl>
                                          <p:spTgt spid="103"/>
                                        </p:tgtEl>
                                        <p:attrNameLst>
                                          <p:attrName>ppt_x</p:attrName>
                                        </p:attrNameLst>
                                      </p:cBhvr>
                                      <p:tavLst>
                                        <p:tav tm="0">
                                          <p:val>
                                            <p:strVal val="#ppt_x"/>
                                          </p:val>
                                        </p:tav>
                                        <p:tav tm="100000">
                                          <p:val>
                                            <p:strVal val="#ppt_x"/>
                                          </p:val>
                                        </p:tav>
                                      </p:tavLst>
                                    </p:anim>
                                    <p:anim calcmode="lin" valueType="num">
                                      <p:cBhvr additive="base">
                                        <p:cTn id="39" dur="250" fill="hold"/>
                                        <p:tgtEl>
                                          <p:spTgt spid="103"/>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4"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ppt_x</p:attrName>
                                        </p:attrNameLst>
                                      </p:cBhvr>
                                      <p:tavLst>
                                        <p:tav tm="0">
                                          <p:val>
                                            <p:strVal val="#ppt_x"/>
                                          </p:val>
                                        </p:tav>
                                        <p:tav tm="100000">
                                          <p:val>
                                            <p:strVal val="#ppt_x"/>
                                          </p:val>
                                        </p:tav>
                                      </p:tavLst>
                                    </p:anim>
                                    <p:anim calcmode="lin" valueType="num">
                                      <p:cBhvr>
                                        <p:cTn id="44" dur="500" fill="hold"/>
                                        <p:tgtEl>
                                          <p:spTgt spid="96"/>
                                        </p:tgtEl>
                                        <p:attrNameLst>
                                          <p:attrName>ppt_y</p:attrName>
                                        </p:attrNameLst>
                                      </p:cBhvr>
                                      <p:tavLst>
                                        <p:tav tm="0">
                                          <p:val>
                                            <p:strVal val="1+#ppt_h/2"/>
                                          </p:val>
                                        </p:tav>
                                        <p:tav tm="100000">
                                          <p:val>
                                            <p:strVal val="#ppt_y"/>
                                          </p:val>
                                        </p:tav>
                                      </p:tavLst>
                                    </p:anim>
                                  </p:childTnLst>
                                </p:cTn>
                              </p:par>
                            </p:childTnLst>
                          </p:cTn>
                        </p:par>
                        <p:par>
                          <p:cTn id="45" fill="hold">
                            <p:stCondLst>
                              <p:cond delay="2250"/>
                            </p:stCondLst>
                            <p:childTnLst>
                              <p:par>
                                <p:cTn id="46" presetID="2" presetClass="entr" presetSubtype="4"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500" fill="hold"/>
                                        <p:tgtEl>
                                          <p:spTgt spid="99"/>
                                        </p:tgtEl>
                                        <p:attrNameLst>
                                          <p:attrName>ppt_x</p:attrName>
                                        </p:attrNameLst>
                                      </p:cBhvr>
                                      <p:tavLst>
                                        <p:tav tm="0">
                                          <p:val>
                                            <p:strVal val="#ppt_x"/>
                                          </p:val>
                                        </p:tav>
                                        <p:tav tm="100000">
                                          <p:val>
                                            <p:strVal val="#ppt_x"/>
                                          </p:val>
                                        </p:tav>
                                      </p:tavLst>
                                    </p:anim>
                                    <p:anim calcmode="lin" valueType="num">
                                      <p:cBhvr>
                                        <p:cTn id="49" dur="500" fill="hold"/>
                                        <p:tgtEl>
                                          <p:spTgt spid="99"/>
                                        </p:tgtEl>
                                        <p:attrNameLst>
                                          <p:attrName>ppt_y</p:attrName>
                                        </p:attrNameLst>
                                      </p:cBhvr>
                                      <p:tavLst>
                                        <p:tav tm="0">
                                          <p:val>
                                            <p:strVal val="1+#ppt_h/2"/>
                                          </p:val>
                                        </p:tav>
                                        <p:tav tm="100000">
                                          <p:val>
                                            <p:strVal val="#ppt_y"/>
                                          </p:val>
                                        </p:tav>
                                      </p:tavLst>
                                    </p:anim>
                                  </p:childTnLst>
                                </p:cTn>
                              </p:par>
                            </p:childTnLst>
                          </p:cTn>
                        </p:par>
                        <p:par>
                          <p:cTn id="50" fill="hold">
                            <p:stCondLst>
                              <p:cond delay="2750"/>
                            </p:stCondLst>
                            <p:childTnLst>
                              <p:par>
                                <p:cTn id="51" presetID="2" presetClass="entr" presetSubtype="4" fill="hold" grpId="0" nodeType="afterEffect">
                                  <p:stCondLst>
                                    <p:cond delay="0"/>
                                  </p:stCondLst>
                                  <p:childTnLst>
                                    <p:set>
                                      <p:cBhvr>
                                        <p:cTn id="52" dur="1" fill="hold">
                                          <p:stCondLst>
                                            <p:cond delay="0"/>
                                          </p:stCondLst>
                                        </p:cTn>
                                        <p:tgtEl>
                                          <p:spTgt spid="102"/>
                                        </p:tgtEl>
                                        <p:attrNameLst>
                                          <p:attrName>style.visibility</p:attrName>
                                        </p:attrNameLst>
                                      </p:cBhvr>
                                      <p:to>
                                        <p:strVal val="visible"/>
                                      </p:to>
                                    </p:set>
                                    <p:anim calcmode="lin" valueType="num">
                                      <p:cBhvr>
                                        <p:cTn id="53" dur="500" fill="hold"/>
                                        <p:tgtEl>
                                          <p:spTgt spid="102"/>
                                        </p:tgtEl>
                                        <p:attrNameLst>
                                          <p:attrName>ppt_x</p:attrName>
                                        </p:attrNameLst>
                                      </p:cBhvr>
                                      <p:tavLst>
                                        <p:tav tm="0">
                                          <p:val>
                                            <p:strVal val="#ppt_x"/>
                                          </p:val>
                                        </p:tav>
                                        <p:tav tm="100000">
                                          <p:val>
                                            <p:strVal val="#ppt_x"/>
                                          </p:val>
                                        </p:tav>
                                      </p:tavLst>
                                    </p:anim>
                                    <p:anim calcmode="lin" valueType="num">
                                      <p:cBhvr>
                                        <p:cTn id="54" dur="500" fill="hold"/>
                                        <p:tgtEl>
                                          <p:spTgt spid="102"/>
                                        </p:tgtEl>
                                        <p:attrNameLst>
                                          <p:attrName>ppt_y</p:attrName>
                                        </p:attrNameLst>
                                      </p:cBhvr>
                                      <p:tavLst>
                                        <p:tav tm="0">
                                          <p:val>
                                            <p:strVal val="1+#ppt_h/2"/>
                                          </p:val>
                                        </p:tav>
                                        <p:tav tm="100000">
                                          <p:val>
                                            <p:strVal val="#ppt_y"/>
                                          </p:val>
                                        </p:tav>
                                      </p:tavLst>
                                    </p:anim>
                                  </p:childTnLst>
                                </p:cTn>
                              </p:par>
                            </p:childTnLst>
                          </p:cTn>
                        </p:par>
                        <p:par>
                          <p:cTn id="55" fill="hold">
                            <p:stCondLst>
                              <p:cond delay="3250"/>
                            </p:stCondLst>
                            <p:childTnLst>
                              <p:par>
                                <p:cTn id="56" presetID="2" presetClass="entr" presetSubtype="4"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500" fill="hold"/>
                                        <p:tgtEl>
                                          <p:spTgt spid="104"/>
                                        </p:tgtEl>
                                        <p:attrNameLst>
                                          <p:attrName>ppt_x</p:attrName>
                                        </p:attrNameLst>
                                      </p:cBhvr>
                                      <p:tavLst>
                                        <p:tav tm="0">
                                          <p:val>
                                            <p:strVal val="#ppt_x"/>
                                          </p:val>
                                        </p:tav>
                                        <p:tav tm="100000">
                                          <p:val>
                                            <p:strVal val="#ppt_x"/>
                                          </p:val>
                                        </p:tav>
                                      </p:tavLst>
                                    </p:anim>
                                    <p:anim calcmode="lin" valueType="num">
                                      <p:cBhvr>
                                        <p:cTn id="59" dur="500" fill="hold"/>
                                        <p:tgtEl>
                                          <p:spTgt spid="104"/>
                                        </p:tgtEl>
                                        <p:attrNameLst>
                                          <p:attrName>ppt_y</p:attrName>
                                        </p:attrNameLst>
                                      </p:cBhvr>
                                      <p:tavLst>
                                        <p:tav tm="0">
                                          <p:val>
                                            <p:strVal val="1+#ppt_h/2"/>
                                          </p:val>
                                        </p:tav>
                                        <p:tav tm="100000">
                                          <p:val>
                                            <p:strVal val="#ppt_y"/>
                                          </p:val>
                                        </p:tav>
                                      </p:tavLst>
                                    </p:anim>
                                  </p:childTnLst>
                                </p:cTn>
                              </p:par>
                              <p:par>
                                <p:cTn id="60" presetID="22" presetClass="entr" presetSubtype="8" fill="hold" grpId="0" nodeType="withEffect">
                                  <p:stCondLst>
                                    <p:cond delay="25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1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bldLvl="0" autoUpdateAnimBg="0"/>
      <p:bldP spid="97" grpId="0"/>
      <p:bldP spid="99" grpId="0" bldLvl="0" autoUpdateAnimBg="0"/>
      <p:bldP spid="101" grpId="0"/>
      <p:bldP spid="102" grpId="0" bldLvl="0" autoUpdateAnimBg="0"/>
      <p:bldP spid="103" grpId="0"/>
      <p:bldP spid="104" grpId="0" bldLvl="0" autoUpdateAnimBg="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2506633" y="2124447"/>
            <a:ext cx="1925466" cy="1925466"/>
            <a:chOff x="3481448" y="2338049"/>
            <a:chExt cx="2181104" cy="2181104"/>
          </a:xfrm>
        </p:grpSpPr>
        <p:grpSp>
          <p:nvGrpSpPr>
            <p:cNvPr id="39" name="组合 4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2" name="椭圆 4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0" name="TextBox 39"/>
            <p:cNvSpPr txBox="1"/>
            <p:nvPr/>
          </p:nvSpPr>
          <p:spPr>
            <a:xfrm>
              <a:off x="3958974" y="3215490"/>
              <a:ext cx="1131624" cy="453231"/>
            </a:xfrm>
            <a:prstGeom prst="rect">
              <a:avLst/>
            </a:prstGeom>
            <a:noFill/>
          </p:spPr>
          <p:txBody>
            <a:bodyPr wrap="none" rtlCol="0">
              <a:spAutoFit/>
            </a:bodyPr>
            <a:lstStyle/>
            <a:p>
              <a:pPr defTabSz="914400">
                <a:defRPr/>
              </a:pPr>
              <a:r>
                <a:rPr lang="zh-CN" altLang="en-US" sz="20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方案</a:t>
              </a:r>
              <a:r>
                <a:rPr lang="en-US" altLang="zh-CN" sz="20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01</a:t>
              </a:r>
              <a:endParaRPr lang="zh-CN" altLang="en-US" sz="20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3" name="矩形 42"/>
          <p:cNvSpPr/>
          <p:nvPr/>
        </p:nvSpPr>
        <p:spPr>
          <a:xfrm>
            <a:off x="2723534" y="4339025"/>
            <a:ext cx="1567209" cy="1454234"/>
          </a:xfrm>
          <a:prstGeom prst="rect">
            <a:avLst/>
          </a:prstGeom>
          <a:noFill/>
          <a:ln>
            <a:noFill/>
          </a:ln>
        </p:spPr>
        <p:txBody>
          <a:bodyPr wrap="square" lIns="68571" tIns="34285" rIns="68571" bIns="34285">
            <a:spAutoFit/>
          </a:bodyPr>
          <a:lstStyle/>
          <a:p>
            <a:pPr algn="just" defTabSz="914400">
              <a:lnSpc>
                <a:spcPct val="150000"/>
              </a:lnSpc>
              <a:defRPr/>
            </a:pPr>
            <a:r>
              <a:rPr lang="zh-CN" altLang="en-US" sz="1200" kern="0" dirty="0">
                <a:solidFill>
                  <a:schemeClr val="accent3">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请在这里输入您的文字；请在这里输入您的文字；请在这里输入您的文字；请在这里输入您的文字。</a:t>
            </a:r>
          </a:p>
        </p:txBody>
      </p:sp>
      <p:grpSp>
        <p:nvGrpSpPr>
          <p:cNvPr id="44" name="组合 43"/>
          <p:cNvGrpSpPr/>
          <p:nvPr/>
        </p:nvGrpSpPr>
        <p:grpSpPr>
          <a:xfrm>
            <a:off x="4357459" y="4421040"/>
            <a:ext cx="473766" cy="477588"/>
            <a:chOff x="3041651" y="3326606"/>
            <a:chExt cx="631825" cy="636588"/>
          </a:xfrm>
        </p:grpSpPr>
        <p:sp>
          <p:nvSpPr>
            <p:cNvPr id="45" name="Oval 9"/>
            <p:cNvSpPr>
              <a:spLocks noChangeArrowheads="1"/>
            </p:cNvSpPr>
            <p:nvPr/>
          </p:nvSpPr>
          <p:spPr bwMode="auto">
            <a:xfrm>
              <a:off x="3041651" y="3326606"/>
              <a:ext cx="631825" cy="636588"/>
            </a:xfrm>
            <a:prstGeom prst="ellipse">
              <a:avLst/>
            </a:prstGeom>
            <a:solidFill>
              <a:schemeClr val="accent2"/>
            </a:solidFill>
            <a:ln>
              <a:solidFill>
                <a:srgbClr val="FFFFFF"/>
              </a:solidFill>
            </a:ln>
          </p:spPr>
          <p:txBody>
            <a:bodyPr vert="horz" wrap="square" lIns="91440" tIns="45720" rIns="91440" bIns="45720" numCol="1" anchor="t" anchorCtr="0" compatLnSpc="1"/>
            <a:lstStyle/>
            <a:p>
              <a:pP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48" name="组合 47"/>
          <p:cNvGrpSpPr/>
          <p:nvPr/>
        </p:nvGrpSpPr>
        <p:grpSpPr>
          <a:xfrm>
            <a:off x="4744761" y="2124447"/>
            <a:ext cx="1925466" cy="1925466"/>
            <a:chOff x="3481448" y="2338049"/>
            <a:chExt cx="2181104" cy="2181104"/>
          </a:xfrm>
        </p:grpSpPr>
        <p:grpSp>
          <p:nvGrpSpPr>
            <p:cNvPr id="49" name="组合 5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2" name="椭圆 5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0" name="TextBox 49"/>
            <p:cNvSpPr txBox="1"/>
            <p:nvPr/>
          </p:nvSpPr>
          <p:spPr>
            <a:xfrm>
              <a:off x="3940307" y="3215490"/>
              <a:ext cx="1131624" cy="453231"/>
            </a:xfrm>
            <a:prstGeom prst="rect">
              <a:avLst/>
            </a:prstGeom>
            <a:noFill/>
          </p:spPr>
          <p:txBody>
            <a:bodyPr wrap="none" rtlCol="0">
              <a:spAutoFit/>
            </a:bodyPr>
            <a:lstStyle/>
            <a:p>
              <a:pPr defTabSz="914400">
                <a:defRPr/>
              </a:pPr>
              <a:r>
                <a:rPr lang="zh-CN" altLang="en-US" sz="20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方案</a:t>
              </a:r>
              <a:r>
                <a:rPr lang="en-US" altLang="zh-CN" sz="20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02</a:t>
              </a:r>
              <a:endParaRPr lang="zh-CN" altLang="en-US" sz="20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3" name="矩形 52"/>
          <p:cNvSpPr/>
          <p:nvPr/>
        </p:nvSpPr>
        <p:spPr>
          <a:xfrm>
            <a:off x="4931453" y="4339025"/>
            <a:ext cx="1567209" cy="1454234"/>
          </a:xfrm>
          <a:prstGeom prst="rect">
            <a:avLst/>
          </a:prstGeom>
          <a:noFill/>
          <a:ln>
            <a:noFill/>
          </a:ln>
        </p:spPr>
        <p:txBody>
          <a:bodyPr wrap="square" lIns="68571" tIns="34285" rIns="68571" bIns="34285">
            <a:spAutoFit/>
          </a:bodyPr>
          <a:lstStyle/>
          <a:p>
            <a:pPr algn="just" defTabSz="914400">
              <a:lnSpc>
                <a:spcPct val="150000"/>
              </a:lnSpc>
              <a:defRPr/>
            </a:pPr>
            <a:r>
              <a:rPr lang="zh-CN" altLang="en-US" sz="1200" kern="0" dirty="0">
                <a:solidFill>
                  <a:schemeClr val="accent3">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请在这里输入您的文字；请在这里输入您的文字；请在这里输入您的文字；请在这里输入您的文字。</a:t>
            </a:r>
          </a:p>
        </p:txBody>
      </p:sp>
      <p:grpSp>
        <p:nvGrpSpPr>
          <p:cNvPr id="54" name="组合 53"/>
          <p:cNvGrpSpPr/>
          <p:nvPr/>
        </p:nvGrpSpPr>
        <p:grpSpPr>
          <a:xfrm>
            <a:off x="6592659" y="4421040"/>
            <a:ext cx="473766" cy="477588"/>
            <a:chOff x="3041651" y="3326606"/>
            <a:chExt cx="631825" cy="636588"/>
          </a:xfrm>
        </p:grpSpPr>
        <p:sp>
          <p:nvSpPr>
            <p:cNvPr id="55"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vert="horz" wrap="square" lIns="91440" tIns="45720" rIns="91440" bIns="45720" numCol="1" anchor="t" anchorCtr="0" compatLnSpc="1"/>
            <a:lstStyle/>
            <a:p>
              <a:pP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58" name="组合 57"/>
          <p:cNvGrpSpPr/>
          <p:nvPr/>
        </p:nvGrpSpPr>
        <p:grpSpPr>
          <a:xfrm>
            <a:off x="6937353" y="2124447"/>
            <a:ext cx="1925466" cy="1925466"/>
            <a:chOff x="3481448" y="2338049"/>
            <a:chExt cx="2181104" cy="2181104"/>
          </a:xfrm>
        </p:grpSpPr>
        <p:grpSp>
          <p:nvGrpSpPr>
            <p:cNvPr id="59" name="组合 6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2" name="椭圆 6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60" name="TextBox 59"/>
            <p:cNvSpPr txBox="1"/>
            <p:nvPr/>
          </p:nvSpPr>
          <p:spPr>
            <a:xfrm>
              <a:off x="4007479" y="3215490"/>
              <a:ext cx="1131624" cy="453231"/>
            </a:xfrm>
            <a:prstGeom prst="rect">
              <a:avLst/>
            </a:prstGeom>
            <a:noFill/>
          </p:spPr>
          <p:txBody>
            <a:bodyPr wrap="none" rtlCol="0">
              <a:spAutoFit/>
            </a:bodyPr>
            <a:lstStyle/>
            <a:p>
              <a:pPr defTabSz="914400">
                <a:defRPr/>
              </a:pPr>
              <a:r>
                <a:rPr lang="zh-CN" altLang="en-US" sz="20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方案</a:t>
              </a:r>
              <a:r>
                <a:rPr lang="en-US" altLang="zh-CN" sz="20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03</a:t>
              </a:r>
              <a:endParaRPr lang="zh-CN" altLang="en-US" sz="20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63" name="矩形 62"/>
          <p:cNvSpPr/>
          <p:nvPr/>
        </p:nvSpPr>
        <p:spPr>
          <a:xfrm>
            <a:off x="7108262" y="4339025"/>
            <a:ext cx="1567209" cy="1454234"/>
          </a:xfrm>
          <a:prstGeom prst="rect">
            <a:avLst/>
          </a:prstGeom>
          <a:noFill/>
          <a:ln>
            <a:noFill/>
          </a:ln>
        </p:spPr>
        <p:txBody>
          <a:bodyPr wrap="square" lIns="68571" tIns="34285" rIns="68571" bIns="34285">
            <a:spAutoFit/>
          </a:bodyPr>
          <a:lstStyle/>
          <a:p>
            <a:pPr algn="just" defTabSz="914400">
              <a:lnSpc>
                <a:spcPct val="150000"/>
              </a:lnSpc>
              <a:defRPr/>
            </a:pPr>
            <a:r>
              <a:rPr lang="zh-CN" altLang="en-US" sz="1200" kern="0" dirty="0">
                <a:solidFill>
                  <a:schemeClr val="accent3">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请在这里输入您的文字；请在这里输入您的文字；请在这里输入您的文字；请在这里输入您的文字。</a:t>
            </a:r>
          </a:p>
        </p:txBody>
      </p:sp>
      <p:grpSp>
        <p:nvGrpSpPr>
          <p:cNvPr id="64" name="组合 63"/>
          <p:cNvGrpSpPr/>
          <p:nvPr/>
        </p:nvGrpSpPr>
        <p:grpSpPr>
          <a:xfrm>
            <a:off x="8756310" y="4421040"/>
            <a:ext cx="473766" cy="477588"/>
            <a:chOff x="3041651" y="3326606"/>
            <a:chExt cx="631825" cy="636588"/>
          </a:xfrm>
        </p:grpSpPr>
        <p:sp>
          <p:nvSpPr>
            <p:cNvPr id="65" name="Oval 9"/>
            <p:cNvSpPr>
              <a:spLocks noChangeArrowheads="1"/>
            </p:cNvSpPr>
            <p:nvPr/>
          </p:nvSpPr>
          <p:spPr bwMode="auto">
            <a:xfrm>
              <a:off x="3041651" y="3326606"/>
              <a:ext cx="631825" cy="636588"/>
            </a:xfrm>
            <a:prstGeom prst="ellipse">
              <a:avLst/>
            </a:prstGeom>
            <a:solidFill>
              <a:schemeClr val="accent4"/>
            </a:solidFill>
            <a:ln>
              <a:solidFill>
                <a:srgbClr val="FFFFFF"/>
              </a:solidFill>
            </a:ln>
          </p:spPr>
          <p:txBody>
            <a:bodyPr vert="horz" wrap="square" lIns="91440" tIns="45720" rIns="91440" bIns="45720" numCol="1" anchor="t" anchorCtr="0" compatLnSpc="1"/>
            <a:lstStyle/>
            <a:p>
              <a:pP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8" name="组合 67"/>
          <p:cNvGrpSpPr/>
          <p:nvPr/>
        </p:nvGrpSpPr>
        <p:grpSpPr>
          <a:xfrm>
            <a:off x="9082289" y="2124447"/>
            <a:ext cx="1925466" cy="1925466"/>
            <a:chOff x="3481448" y="2338049"/>
            <a:chExt cx="2181104" cy="2181104"/>
          </a:xfrm>
        </p:grpSpPr>
        <p:grpSp>
          <p:nvGrpSpPr>
            <p:cNvPr id="69" name="组合 7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2" name="椭圆 7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0" name="TextBox 69"/>
            <p:cNvSpPr txBox="1"/>
            <p:nvPr/>
          </p:nvSpPr>
          <p:spPr>
            <a:xfrm>
              <a:off x="3976390" y="3179579"/>
              <a:ext cx="1131624" cy="453231"/>
            </a:xfrm>
            <a:prstGeom prst="rect">
              <a:avLst/>
            </a:prstGeom>
            <a:noFill/>
          </p:spPr>
          <p:txBody>
            <a:bodyPr wrap="none" rtlCol="0">
              <a:spAutoFit/>
            </a:bodyPr>
            <a:lstStyle/>
            <a:p>
              <a:pPr defTabSz="914400">
                <a:defRPr/>
              </a:pPr>
              <a:r>
                <a:rPr lang="zh-CN" altLang="en-US" sz="20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方案</a:t>
              </a:r>
              <a:r>
                <a:rPr lang="en-US" altLang="zh-CN" sz="20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04</a:t>
              </a:r>
              <a:endParaRPr lang="zh-CN" altLang="en-US" sz="20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3" name="矩形 72"/>
          <p:cNvSpPr/>
          <p:nvPr/>
        </p:nvSpPr>
        <p:spPr>
          <a:xfrm>
            <a:off x="9297671" y="4339025"/>
            <a:ext cx="1567209" cy="1454234"/>
          </a:xfrm>
          <a:prstGeom prst="rect">
            <a:avLst/>
          </a:prstGeom>
          <a:noFill/>
          <a:ln>
            <a:noFill/>
          </a:ln>
        </p:spPr>
        <p:txBody>
          <a:bodyPr wrap="square" lIns="68571" tIns="34285" rIns="68571" bIns="34285">
            <a:spAutoFit/>
          </a:bodyPr>
          <a:lstStyle/>
          <a:p>
            <a:pPr algn="just" defTabSz="914400">
              <a:lnSpc>
                <a:spcPct val="150000"/>
              </a:lnSpc>
              <a:defRPr/>
            </a:pPr>
            <a:r>
              <a:rPr lang="zh-CN" altLang="en-US" sz="1200" kern="0" dirty="0">
                <a:solidFill>
                  <a:schemeClr val="accent3">
                    <a:lumMod val="50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请在这里输入您的文字；请在这里输入您的文字；请在这里输入您的文字；请在这里输入您的文字。</a:t>
            </a:r>
          </a:p>
        </p:txBody>
      </p:sp>
      <p:sp>
        <p:nvSpPr>
          <p:cNvPr id="74"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75" name="文本框 74"/>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300" fill="hold"/>
                                        <p:tgtEl>
                                          <p:spTgt spid="38"/>
                                        </p:tgtEl>
                                        <p:attrNameLst>
                                          <p:attrName>ppt_x</p:attrName>
                                        </p:attrNameLst>
                                      </p:cBhvr>
                                      <p:tavLst>
                                        <p:tav tm="0">
                                          <p:val>
                                            <p:strVal val="#ppt_x"/>
                                          </p:val>
                                        </p:tav>
                                        <p:tav tm="100000">
                                          <p:val>
                                            <p:strVal val="#ppt_x"/>
                                          </p:val>
                                        </p:tav>
                                      </p:tavLst>
                                    </p:anim>
                                    <p:anim calcmode="lin" valueType="num">
                                      <p:cBhvr additive="base">
                                        <p:cTn id="8" dur="1300" fill="hold"/>
                                        <p:tgtEl>
                                          <p:spTgt spid="3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1" accel="52000"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1300" fill="hold"/>
                                        <p:tgtEl>
                                          <p:spTgt spid="48"/>
                                        </p:tgtEl>
                                        <p:attrNameLst>
                                          <p:attrName>ppt_x</p:attrName>
                                        </p:attrNameLst>
                                      </p:cBhvr>
                                      <p:tavLst>
                                        <p:tav tm="0">
                                          <p:val>
                                            <p:strVal val="#ppt_x"/>
                                          </p:val>
                                        </p:tav>
                                        <p:tav tm="100000">
                                          <p:val>
                                            <p:strVal val="#ppt_x"/>
                                          </p:val>
                                        </p:tav>
                                      </p:tavLst>
                                    </p:anim>
                                    <p:anim calcmode="lin" valueType="num">
                                      <p:cBhvr additive="base">
                                        <p:cTn id="22" dur="1300" fill="hold"/>
                                        <p:tgtEl>
                                          <p:spTgt spid="48"/>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up)">
                                      <p:cBhvr>
                                        <p:cTn id="26" dur="500"/>
                                        <p:tgtEl>
                                          <p:spTgt spid="53"/>
                                        </p:tgtEl>
                                      </p:cBhvr>
                                    </p:animEffect>
                                  </p:childTnLst>
                                </p:cTn>
                              </p:par>
                            </p:childTnLst>
                          </p:cTn>
                        </p:par>
                        <p:par>
                          <p:cTn id="27" fill="hold">
                            <p:stCondLst>
                              <p:cond delay="4500"/>
                            </p:stCondLst>
                            <p:childTnLst>
                              <p:par>
                                <p:cTn id="28" presetID="2" presetClass="entr" presetSubtype="8"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0-#ppt_w/2"/>
                                          </p:val>
                                        </p:tav>
                                        <p:tav tm="100000">
                                          <p:val>
                                            <p:strVal val="#ppt_x"/>
                                          </p:val>
                                        </p:tav>
                                      </p:tavLst>
                                    </p:anim>
                                    <p:anim calcmode="lin" valueType="num">
                                      <p:cBhvr additive="base">
                                        <p:cTn id="31" dur="500" fill="hold"/>
                                        <p:tgtEl>
                                          <p:spTgt spid="54"/>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1" accel="5200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1300" fill="hold"/>
                                        <p:tgtEl>
                                          <p:spTgt spid="58"/>
                                        </p:tgtEl>
                                        <p:attrNameLst>
                                          <p:attrName>ppt_x</p:attrName>
                                        </p:attrNameLst>
                                      </p:cBhvr>
                                      <p:tavLst>
                                        <p:tav tm="0">
                                          <p:val>
                                            <p:strVal val="#ppt_x"/>
                                          </p:val>
                                        </p:tav>
                                        <p:tav tm="100000">
                                          <p:val>
                                            <p:strVal val="#ppt_x"/>
                                          </p:val>
                                        </p:tav>
                                      </p:tavLst>
                                    </p:anim>
                                    <p:anim calcmode="lin" valueType="num">
                                      <p:cBhvr additive="base">
                                        <p:cTn id="36" dur="1300" fill="hold"/>
                                        <p:tgtEl>
                                          <p:spTgt spid="58"/>
                                        </p:tgtEl>
                                        <p:attrNameLst>
                                          <p:attrName>ppt_y</p:attrName>
                                        </p:attrNameLst>
                                      </p:cBhvr>
                                      <p:tavLst>
                                        <p:tav tm="0">
                                          <p:val>
                                            <p:strVal val="0-#ppt_h/2"/>
                                          </p:val>
                                        </p:tav>
                                        <p:tav tm="100000">
                                          <p:val>
                                            <p:strVal val="#ppt_y"/>
                                          </p:val>
                                        </p:tav>
                                      </p:tavLst>
                                    </p:anim>
                                  </p:childTnLst>
                                </p:cTn>
                              </p:par>
                            </p:childTnLst>
                          </p:cTn>
                        </p:par>
                        <p:par>
                          <p:cTn id="37" fill="hold">
                            <p:stCondLst>
                              <p:cond delay="6500"/>
                            </p:stCondLst>
                            <p:childTnLst>
                              <p:par>
                                <p:cTn id="38" presetID="22" presetClass="entr" presetSubtype="1"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up)">
                                      <p:cBhvr>
                                        <p:cTn id="40" dur="500"/>
                                        <p:tgtEl>
                                          <p:spTgt spid="63"/>
                                        </p:tgtEl>
                                      </p:cBhvr>
                                    </p:animEffect>
                                  </p:childTnLst>
                                </p:cTn>
                              </p:par>
                            </p:childTnLst>
                          </p:cTn>
                        </p:par>
                        <p:par>
                          <p:cTn id="41" fill="hold">
                            <p:stCondLst>
                              <p:cond delay="7000"/>
                            </p:stCondLst>
                            <p:childTnLst>
                              <p:par>
                                <p:cTn id="42" presetID="2" presetClass="entr" presetSubtype="8"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500" fill="hold"/>
                                        <p:tgtEl>
                                          <p:spTgt spid="64"/>
                                        </p:tgtEl>
                                        <p:attrNameLst>
                                          <p:attrName>ppt_x</p:attrName>
                                        </p:attrNameLst>
                                      </p:cBhvr>
                                      <p:tavLst>
                                        <p:tav tm="0">
                                          <p:val>
                                            <p:strVal val="0-#ppt_w/2"/>
                                          </p:val>
                                        </p:tav>
                                        <p:tav tm="100000">
                                          <p:val>
                                            <p:strVal val="#ppt_x"/>
                                          </p:val>
                                        </p:tav>
                                      </p:tavLst>
                                    </p:anim>
                                    <p:anim calcmode="lin" valueType="num">
                                      <p:cBhvr additive="base">
                                        <p:cTn id="45" dur="500" fill="hold"/>
                                        <p:tgtEl>
                                          <p:spTgt spid="64"/>
                                        </p:tgtEl>
                                        <p:attrNameLst>
                                          <p:attrName>ppt_y</p:attrName>
                                        </p:attrNameLst>
                                      </p:cBhvr>
                                      <p:tavLst>
                                        <p:tav tm="0">
                                          <p:val>
                                            <p:strVal val="#ppt_y"/>
                                          </p:val>
                                        </p:tav>
                                        <p:tav tm="100000">
                                          <p:val>
                                            <p:strVal val="#ppt_y"/>
                                          </p:val>
                                        </p:tav>
                                      </p:tavLst>
                                    </p:anim>
                                  </p:childTnLst>
                                </p:cTn>
                              </p:par>
                            </p:childTnLst>
                          </p:cTn>
                        </p:par>
                        <p:par>
                          <p:cTn id="46" fill="hold">
                            <p:stCondLst>
                              <p:cond delay="7500"/>
                            </p:stCondLst>
                            <p:childTnLst>
                              <p:par>
                                <p:cTn id="47" presetID="2" presetClass="entr" presetSubtype="1" accel="52000"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1300" fill="hold"/>
                                        <p:tgtEl>
                                          <p:spTgt spid="68"/>
                                        </p:tgtEl>
                                        <p:attrNameLst>
                                          <p:attrName>ppt_x</p:attrName>
                                        </p:attrNameLst>
                                      </p:cBhvr>
                                      <p:tavLst>
                                        <p:tav tm="0">
                                          <p:val>
                                            <p:strVal val="#ppt_x"/>
                                          </p:val>
                                        </p:tav>
                                        <p:tav tm="100000">
                                          <p:val>
                                            <p:strVal val="#ppt_x"/>
                                          </p:val>
                                        </p:tav>
                                      </p:tavLst>
                                    </p:anim>
                                    <p:anim calcmode="lin" valueType="num">
                                      <p:cBhvr additive="base">
                                        <p:cTn id="50" dur="1300" fill="hold"/>
                                        <p:tgtEl>
                                          <p:spTgt spid="68"/>
                                        </p:tgtEl>
                                        <p:attrNameLst>
                                          <p:attrName>ppt_y</p:attrName>
                                        </p:attrNameLst>
                                      </p:cBhvr>
                                      <p:tavLst>
                                        <p:tav tm="0">
                                          <p:val>
                                            <p:strVal val="0-#ppt_h/2"/>
                                          </p:val>
                                        </p:tav>
                                        <p:tav tm="100000">
                                          <p:val>
                                            <p:strVal val="#ppt_y"/>
                                          </p:val>
                                        </p:tav>
                                      </p:tavLst>
                                    </p:anim>
                                  </p:childTnLst>
                                </p:cTn>
                              </p:par>
                            </p:childTnLst>
                          </p:cTn>
                        </p:par>
                        <p:par>
                          <p:cTn id="51" fill="hold">
                            <p:stCondLst>
                              <p:cond delay="9000"/>
                            </p:stCondLst>
                            <p:childTnLst>
                              <p:par>
                                <p:cTn id="52" presetID="22" presetClass="entr" presetSubtype="1"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wipe(up)">
                                      <p:cBhvr>
                                        <p:cTn id="54" dur="500"/>
                                        <p:tgtEl>
                                          <p:spTgt spid="73"/>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74"/>
                                        </p:tgtEl>
                                        <p:attrNameLst>
                                          <p:attrName>style.visibility</p:attrName>
                                        </p:attrNameLst>
                                      </p:cBhvr>
                                      <p:to>
                                        <p:strVal val="visible"/>
                                      </p:to>
                                    </p:set>
                                    <p:animEffect transition="in" filter="wipe(left)">
                                      <p:cBhvr>
                                        <p:cTn id="57" dur="1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P spid="63" grpId="0"/>
      <p:bldP spid="73" grpId="0"/>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432767" y="4172060"/>
            <a:ext cx="3854456" cy="1912941"/>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18" name="组合 17"/>
          <p:cNvGrpSpPr/>
          <p:nvPr/>
        </p:nvGrpSpPr>
        <p:grpSpPr>
          <a:xfrm>
            <a:off x="2292319" y="1780368"/>
            <a:ext cx="3854456" cy="1912941"/>
            <a:chOff x="1591195" y="3531392"/>
            <a:chExt cx="1721136" cy="774463"/>
          </a:xfrm>
          <a:effectLst>
            <a:outerShdw blurRad="444500" dist="254000" dir="8100000" algn="tr" rotWithShape="0">
              <a:prstClr val="black">
                <a:alpha val="50000"/>
              </a:prstClr>
            </a:outerShdw>
          </a:effectLst>
        </p:grpSpPr>
        <p:sp>
          <p:nvSpPr>
            <p:cNvPr id="1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2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23" name="Freeform 9"/>
          <p:cNvSpPr>
            <a:spLocks noEditPoints="1"/>
          </p:cNvSpPr>
          <p:nvPr/>
        </p:nvSpPr>
        <p:spPr bwMode="auto">
          <a:xfrm>
            <a:off x="2651417" y="2545180"/>
            <a:ext cx="735584" cy="732902"/>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0070C0"/>
          </a:solidFill>
          <a:ln>
            <a:noFill/>
          </a:ln>
        </p:spPr>
        <p:txBody>
          <a:bodyPr vert="horz" wrap="square" lIns="91440" tIns="45720" rIns="91440" bIns="45720" numCol="1" anchor="t" anchorCtr="0" compatLnSpc="1"/>
          <a:lstStyle/>
          <a:p>
            <a:pP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26" name="Freeform 8"/>
          <p:cNvSpPr>
            <a:spLocks noEditPoints="1"/>
          </p:cNvSpPr>
          <p:nvPr/>
        </p:nvSpPr>
        <p:spPr bwMode="auto">
          <a:xfrm>
            <a:off x="3649379" y="4903491"/>
            <a:ext cx="799079" cy="700123"/>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0070C0"/>
          </a:solidFill>
          <a:ln>
            <a:noFill/>
          </a:ln>
        </p:spPr>
        <p:txBody>
          <a:bodyPr vert="horz" wrap="square" lIns="91440" tIns="45720" rIns="91440" bIns="45720" numCol="1" anchor="t" anchorCtr="0" compatLnSpc="1"/>
          <a:lstStyle/>
          <a:p>
            <a:pP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1" name="TextBox 30"/>
          <p:cNvSpPr txBox="1"/>
          <p:nvPr/>
        </p:nvSpPr>
        <p:spPr>
          <a:xfrm>
            <a:off x="3388815" y="2756695"/>
            <a:ext cx="2403966" cy="452432"/>
          </a:xfrm>
          <a:prstGeom prst="rect">
            <a:avLst/>
          </a:prstGeom>
          <a:noFill/>
        </p:spPr>
        <p:txBody>
          <a:bodyPr wrap="square" rtlCol="0">
            <a:spAutoFit/>
          </a:bodyPr>
          <a:lstStyle/>
          <a:p>
            <a:pPr defTabSz="914400">
              <a:lnSpc>
                <a:spcPct val="130000"/>
              </a:lnSpc>
              <a:defRPr/>
            </a:pPr>
            <a:r>
              <a:rPr lang="zh-CN" altLang="en-US" sz="900" kern="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p>
        </p:txBody>
      </p:sp>
      <p:sp>
        <p:nvSpPr>
          <p:cNvPr id="32" name="TextBox 31"/>
          <p:cNvSpPr txBox="1"/>
          <p:nvPr/>
        </p:nvSpPr>
        <p:spPr>
          <a:xfrm>
            <a:off x="3392157" y="2495269"/>
            <a:ext cx="1758452" cy="346249"/>
          </a:xfrm>
          <a:prstGeom prst="rect">
            <a:avLst/>
          </a:prstGeom>
          <a:noFill/>
        </p:spPr>
        <p:txBody>
          <a:bodyPr wrap="square" tIns="0" bIns="0" rtlCol="0" anchor="t">
            <a:spAutoFit/>
          </a:bodyPr>
          <a:lstStyle/>
          <a:p>
            <a:pPr defTabSz="914400">
              <a:lnSpc>
                <a:spcPct val="150000"/>
              </a:lnSpc>
              <a:defRPr/>
            </a:pPr>
            <a:r>
              <a:rPr lang="zh-CN" altLang="en-US" sz="1500" kern="0" dirty="0">
                <a:solidFill>
                  <a:schemeClr val="tx1">
                    <a:lumMod val="75000"/>
                    <a:lumOff val="2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方针一</a:t>
            </a:r>
          </a:p>
        </p:txBody>
      </p:sp>
      <p:grpSp>
        <p:nvGrpSpPr>
          <p:cNvPr id="33" name="组合 32"/>
          <p:cNvGrpSpPr/>
          <p:nvPr/>
        </p:nvGrpSpPr>
        <p:grpSpPr>
          <a:xfrm>
            <a:off x="6293483" y="1780368"/>
            <a:ext cx="3854456" cy="1912941"/>
            <a:chOff x="1591195" y="3531392"/>
            <a:chExt cx="1721136" cy="774463"/>
          </a:xfrm>
          <a:effectLst>
            <a:outerShdw blurRad="444500" dist="254000" dir="8100000" algn="tr" rotWithShape="0">
              <a:prstClr val="black">
                <a:alpha val="50000"/>
              </a:prstClr>
            </a:outerShdw>
          </a:effectLst>
        </p:grpSpPr>
        <p:sp>
          <p:nvSpPr>
            <p:cNvPr id="35"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6"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37" name="Freeform 6"/>
          <p:cNvSpPr>
            <a:spLocks noEditPoints="1"/>
          </p:cNvSpPr>
          <p:nvPr/>
        </p:nvSpPr>
        <p:spPr bwMode="auto">
          <a:xfrm>
            <a:off x="6480800" y="2647983"/>
            <a:ext cx="836966" cy="525789"/>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0070C0"/>
          </a:solidFill>
          <a:ln>
            <a:noFill/>
          </a:ln>
        </p:spPr>
        <p:txBody>
          <a:bodyPr vert="horz" wrap="square" lIns="91440" tIns="45720" rIns="91440" bIns="45720" numCol="1" anchor="t" anchorCtr="0" compatLnSpc="1"/>
          <a:lstStyle/>
          <a:p>
            <a:pPr defTabSz="914400">
              <a:defRPr/>
            </a:pPr>
            <a:endParaRPr lang="zh-CN" altLang="en-US" sz="1800" kern="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8" name="TextBox 37"/>
          <p:cNvSpPr txBox="1"/>
          <p:nvPr/>
        </p:nvSpPr>
        <p:spPr>
          <a:xfrm>
            <a:off x="7389343" y="2756695"/>
            <a:ext cx="2403966" cy="452432"/>
          </a:xfrm>
          <a:prstGeom prst="rect">
            <a:avLst/>
          </a:prstGeom>
          <a:noFill/>
        </p:spPr>
        <p:txBody>
          <a:bodyPr wrap="square" rtlCol="0">
            <a:spAutoFit/>
          </a:bodyPr>
          <a:lstStyle/>
          <a:p>
            <a:pPr defTabSz="914400">
              <a:lnSpc>
                <a:spcPct val="130000"/>
              </a:lnSpc>
              <a:defRPr/>
            </a:pPr>
            <a:r>
              <a:rPr lang="zh-CN" altLang="en-US" sz="900" kern="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p>
        </p:txBody>
      </p:sp>
      <p:sp>
        <p:nvSpPr>
          <p:cNvPr id="39" name="TextBox 38"/>
          <p:cNvSpPr txBox="1"/>
          <p:nvPr/>
        </p:nvSpPr>
        <p:spPr>
          <a:xfrm>
            <a:off x="7392685" y="2495269"/>
            <a:ext cx="1758452" cy="346249"/>
          </a:xfrm>
          <a:prstGeom prst="rect">
            <a:avLst/>
          </a:prstGeom>
          <a:noFill/>
        </p:spPr>
        <p:txBody>
          <a:bodyPr wrap="square" tIns="0" bIns="0" rtlCol="0" anchor="t">
            <a:spAutoFit/>
          </a:bodyPr>
          <a:lstStyle/>
          <a:p>
            <a:pPr defTabSz="914400">
              <a:lnSpc>
                <a:spcPct val="150000"/>
              </a:lnSpc>
              <a:defRPr/>
            </a:pPr>
            <a:r>
              <a:rPr lang="zh-CN" altLang="en-US" sz="1500" kern="0" dirty="0">
                <a:solidFill>
                  <a:schemeClr val="tx1">
                    <a:lumMod val="75000"/>
                    <a:lumOff val="2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方针二</a:t>
            </a:r>
          </a:p>
        </p:txBody>
      </p:sp>
      <p:sp>
        <p:nvSpPr>
          <p:cNvPr id="40" name="TextBox 39"/>
          <p:cNvSpPr txBox="1"/>
          <p:nvPr/>
        </p:nvSpPr>
        <p:spPr>
          <a:xfrm>
            <a:off x="4436111" y="5049187"/>
            <a:ext cx="2403966" cy="452432"/>
          </a:xfrm>
          <a:prstGeom prst="rect">
            <a:avLst/>
          </a:prstGeom>
          <a:noFill/>
        </p:spPr>
        <p:txBody>
          <a:bodyPr wrap="square" rtlCol="0">
            <a:spAutoFit/>
          </a:bodyPr>
          <a:lstStyle/>
          <a:p>
            <a:pPr defTabSz="914400">
              <a:lnSpc>
                <a:spcPct val="130000"/>
              </a:lnSpc>
              <a:defRPr/>
            </a:pPr>
            <a:r>
              <a:rPr lang="zh-CN" altLang="en-US" sz="900" kern="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p>
        </p:txBody>
      </p:sp>
      <p:sp>
        <p:nvSpPr>
          <p:cNvPr id="41" name="TextBox 40"/>
          <p:cNvSpPr txBox="1"/>
          <p:nvPr/>
        </p:nvSpPr>
        <p:spPr>
          <a:xfrm>
            <a:off x="4439453" y="4787761"/>
            <a:ext cx="1758452" cy="346249"/>
          </a:xfrm>
          <a:prstGeom prst="rect">
            <a:avLst/>
          </a:prstGeom>
          <a:noFill/>
        </p:spPr>
        <p:txBody>
          <a:bodyPr wrap="square" tIns="0" bIns="0" rtlCol="0" anchor="t">
            <a:spAutoFit/>
          </a:bodyPr>
          <a:lstStyle/>
          <a:p>
            <a:pPr defTabSz="914400">
              <a:lnSpc>
                <a:spcPct val="150000"/>
              </a:lnSpc>
              <a:defRPr/>
            </a:pPr>
            <a:r>
              <a:rPr lang="zh-CN" altLang="en-US" sz="1500" kern="0" dirty="0">
                <a:solidFill>
                  <a:schemeClr val="tx1">
                    <a:lumMod val="75000"/>
                    <a:lumOff val="2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方针三</a:t>
            </a:r>
          </a:p>
        </p:txBody>
      </p:sp>
      <p:grpSp>
        <p:nvGrpSpPr>
          <p:cNvPr id="42" name="组合 41"/>
          <p:cNvGrpSpPr/>
          <p:nvPr/>
        </p:nvGrpSpPr>
        <p:grpSpPr>
          <a:xfrm>
            <a:off x="7507929" y="4172060"/>
            <a:ext cx="3854456" cy="1912941"/>
            <a:chOff x="1591195" y="3531392"/>
            <a:chExt cx="1721136" cy="774463"/>
          </a:xfrm>
          <a:effectLst>
            <a:outerShdw blurRad="444500" dist="254000" dir="8100000" algn="tr" rotWithShape="0">
              <a:prstClr val="black">
                <a:alpha val="50000"/>
              </a:prstClr>
            </a:outerShdw>
          </a:effectLst>
        </p:grpSpPr>
        <p:sp>
          <p:nvSpPr>
            <p:cNvPr id="4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5" name="Freeform 7"/>
          <p:cNvSpPr>
            <a:spLocks noEditPoints="1"/>
          </p:cNvSpPr>
          <p:nvPr/>
        </p:nvSpPr>
        <p:spPr bwMode="auto">
          <a:xfrm>
            <a:off x="7700374" y="4956836"/>
            <a:ext cx="763367" cy="616467"/>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0070C0"/>
          </a:solidFill>
          <a:ln>
            <a:noFill/>
          </a:ln>
        </p:spPr>
        <p:txBody>
          <a:bodyPr vert="horz" wrap="square" lIns="91440" tIns="45720" rIns="91440" bIns="45720" numCol="1" anchor="t" anchorCtr="0" compatLnSpc="1"/>
          <a:lstStyle/>
          <a:p>
            <a:pP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6" name="TextBox 45"/>
          <p:cNvSpPr txBox="1"/>
          <p:nvPr/>
        </p:nvSpPr>
        <p:spPr>
          <a:xfrm>
            <a:off x="8532351" y="5113628"/>
            <a:ext cx="2403966" cy="452432"/>
          </a:xfrm>
          <a:prstGeom prst="rect">
            <a:avLst/>
          </a:prstGeom>
          <a:noFill/>
        </p:spPr>
        <p:txBody>
          <a:bodyPr wrap="square" rtlCol="0">
            <a:spAutoFit/>
          </a:bodyPr>
          <a:lstStyle/>
          <a:p>
            <a:pPr defTabSz="914400">
              <a:lnSpc>
                <a:spcPct val="130000"/>
              </a:lnSpc>
              <a:defRPr/>
            </a:pPr>
            <a:r>
              <a:rPr lang="zh-CN" altLang="en-US" sz="900" kern="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a:t>
            </a:r>
          </a:p>
        </p:txBody>
      </p:sp>
      <p:sp>
        <p:nvSpPr>
          <p:cNvPr id="47" name="TextBox 46"/>
          <p:cNvSpPr txBox="1"/>
          <p:nvPr/>
        </p:nvSpPr>
        <p:spPr>
          <a:xfrm>
            <a:off x="8535693" y="4852202"/>
            <a:ext cx="1758452" cy="346249"/>
          </a:xfrm>
          <a:prstGeom prst="rect">
            <a:avLst/>
          </a:prstGeom>
          <a:noFill/>
        </p:spPr>
        <p:txBody>
          <a:bodyPr wrap="square" tIns="0" bIns="0" rtlCol="0" anchor="t">
            <a:spAutoFit/>
          </a:bodyPr>
          <a:lstStyle/>
          <a:p>
            <a:pPr defTabSz="914400">
              <a:lnSpc>
                <a:spcPct val="150000"/>
              </a:lnSpc>
              <a:defRPr/>
            </a:pPr>
            <a:r>
              <a:rPr lang="zh-CN" altLang="en-US" sz="1500" kern="0" dirty="0">
                <a:solidFill>
                  <a:schemeClr val="tx1">
                    <a:lumMod val="75000"/>
                    <a:lumOff val="2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方针四</a:t>
            </a:r>
          </a:p>
        </p:txBody>
      </p:sp>
      <p:sp>
        <p:nvSpPr>
          <p:cNvPr id="48"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49" name="文本框 48"/>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0-#ppt_w/2"/>
                                          </p:val>
                                        </p:tav>
                                        <p:tav tm="100000">
                                          <p:val>
                                            <p:strVal val="#ppt_x"/>
                                          </p:val>
                                        </p:tav>
                                      </p:tavLst>
                                    </p:anim>
                                    <p:anim calcmode="lin" valueType="num">
                                      <p:cBhvr additive="base">
                                        <p:cTn id="8" dur="1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par>
                                <p:cTn id="22" presetID="2" presetClass="entr" presetSubtype="3" accel="5800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1500" fill="hold"/>
                                        <p:tgtEl>
                                          <p:spTgt spid="33"/>
                                        </p:tgtEl>
                                        <p:attrNameLst>
                                          <p:attrName>ppt_x</p:attrName>
                                        </p:attrNameLst>
                                      </p:cBhvr>
                                      <p:tavLst>
                                        <p:tav tm="0">
                                          <p:val>
                                            <p:strVal val="1+#ppt_w/2"/>
                                          </p:val>
                                        </p:tav>
                                        <p:tav tm="100000">
                                          <p:val>
                                            <p:strVal val="#ppt_x"/>
                                          </p:val>
                                        </p:tav>
                                      </p:tavLst>
                                    </p:anim>
                                    <p:anim calcmode="lin" valueType="num">
                                      <p:cBhvr additive="base">
                                        <p:cTn id="25" dur="1500" fill="hold"/>
                                        <p:tgtEl>
                                          <p:spTgt spid="33"/>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par>
                                <p:cTn id="39" presetID="2" presetClass="entr" presetSubtype="12" accel="5800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1500" fill="hold"/>
                                        <p:tgtEl>
                                          <p:spTgt spid="15"/>
                                        </p:tgtEl>
                                        <p:attrNameLst>
                                          <p:attrName>ppt_x</p:attrName>
                                        </p:attrNameLst>
                                      </p:cBhvr>
                                      <p:tavLst>
                                        <p:tav tm="0">
                                          <p:val>
                                            <p:strVal val="0-#ppt_w/2"/>
                                          </p:val>
                                        </p:tav>
                                        <p:tav tm="100000">
                                          <p:val>
                                            <p:strVal val="#ppt_x"/>
                                          </p:val>
                                        </p:tav>
                                      </p:tavLst>
                                    </p:anim>
                                    <p:anim calcmode="lin" valueType="num">
                                      <p:cBhvr additive="base">
                                        <p:cTn id="42" dur="1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par>
                                <p:cTn id="56" presetID="2" presetClass="entr" presetSubtype="6" accel="5800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1500" fill="hold"/>
                                        <p:tgtEl>
                                          <p:spTgt spid="42"/>
                                        </p:tgtEl>
                                        <p:attrNameLst>
                                          <p:attrName>ppt_x</p:attrName>
                                        </p:attrNameLst>
                                      </p:cBhvr>
                                      <p:tavLst>
                                        <p:tav tm="0">
                                          <p:val>
                                            <p:strVal val="1+#ppt_w/2"/>
                                          </p:val>
                                        </p:tav>
                                        <p:tav tm="100000">
                                          <p:val>
                                            <p:strVal val="#ppt_x"/>
                                          </p:val>
                                        </p:tav>
                                      </p:tavLst>
                                    </p:anim>
                                    <p:anim calcmode="lin" valueType="num">
                                      <p:cBhvr additive="base">
                                        <p:cTn id="59" dur="1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500"/>
                                        <p:tgtEl>
                                          <p:spTgt spid="47"/>
                                        </p:tgtEl>
                                      </p:cBhvr>
                                    </p:animEffect>
                                  </p:childTnLst>
                                </p:cTn>
                              </p:par>
                              <p:par>
                                <p:cTn id="73" presetID="22" presetClass="entr" presetSubtype="8" fill="hold" grpId="0" nodeType="withEffect">
                                  <p:stCondLst>
                                    <p:cond delay="250"/>
                                  </p:stCondLst>
                                  <p:childTnLst>
                                    <p:set>
                                      <p:cBhvr>
                                        <p:cTn id="74" dur="1" fill="hold">
                                          <p:stCondLst>
                                            <p:cond delay="0"/>
                                          </p:stCondLst>
                                        </p:cTn>
                                        <p:tgtEl>
                                          <p:spTgt spid="48"/>
                                        </p:tgtEl>
                                        <p:attrNameLst>
                                          <p:attrName>style.visibility</p:attrName>
                                        </p:attrNameLst>
                                      </p:cBhvr>
                                      <p:to>
                                        <p:strVal val="visible"/>
                                      </p:to>
                                    </p:set>
                                    <p:animEffect transition="in" filter="wipe(left)">
                                      <p:cBhvr>
                                        <p:cTn id="75" dur="1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1" grpId="0"/>
      <p:bldP spid="32" grpId="0"/>
      <p:bldP spid="37" grpId="0" animBg="1"/>
      <p:bldP spid="38" grpId="0"/>
      <p:bldP spid="39" grpId="0"/>
      <p:bldP spid="40" grpId="0"/>
      <p:bldP spid="41" grpId="0"/>
      <p:bldP spid="45" grpId="0" animBg="1"/>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564548" y="3709193"/>
            <a:ext cx="5864847" cy="1599370"/>
            <a:chOff x="1601528" y="2724944"/>
            <a:chExt cx="5864847" cy="1075184"/>
          </a:xfrm>
        </p:grpSpPr>
        <p:cxnSp>
          <p:nvCxnSpPr>
            <p:cNvPr id="16"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35"/>
            <p:cNvCxnSpPr/>
            <p:nvPr/>
          </p:nvCxnSpPr>
          <p:spPr>
            <a:xfrm>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2"/>
            <p:cNvCxnSpPr/>
            <p:nvPr/>
          </p:nvCxnSpPr>
          <p:spPr>
            <a:xfrm>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3"/>
            <p:cNvCxnSpPr/>
            <p:nvPr/>
          </p:nvCxnSpPr>
          <p:spPr>
            <a:xfrm>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2827913" y="2351871"/>
            <a:ext cx="1445278" cy="1445278"/>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1" name="椭圆 3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32" name="组合 31"/>
          <p:cNvGrpSpPr/>
          <p:nvPr/>
        </p:nvGrpSpPr>
        <p:grpSpPr>
          <a:xfrm>
            <a:off x="4294763" y="2351871"/>
            <a:ext cx="1445278" cy="1445278"/>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5" name="椭圆 3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36" name="组合 35"/>
          <p:cNvGrpSpPr/>
          <p:nvPr/>
        </p:nvGrpSpPr>
        <p:grpSpPr>
          <a:xfrm>
            <a:off x="5761613" y="2351871"/>
            <a:ext cx="1445278" cy="1445278"/>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8" name="椭圆 3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39" name="组合 38"/>
          <p:cNvGrpSpPr/>
          <p:nvPr/>
        </p:nvGrpSpPr>
        <p:grpSpPr>
          <a:xfrm>
            <a:off x="7228463" y="2351871"/>
            <a:ext cx="1445278" cy="1445278"/>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1" name="椭圆 4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42" name="组合 41"/>
          <p:cNvGrpSpPr/>
          <p:nvPr/>
        </p:nvGrpSpPr>
        <p:grpSpPr>
          <a:xfrm>
            <a:off x="8695313" y="2351871"/>
            <a:ext cx="1445278" cy="1445278"/>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pic>
        <p:nvPicPr>
          <p:cNvPr id="45" name="Picture 77" descr="F:\Trabajos\Envato\Graphic River\Mica PPT\mountains.png"/>
          <p:cNvPicPr>
            <a:picLocks noChangeAspect="1" noChangeArrowheads="1"/>
          </p:cNvPicPr>
          <p:nvPr/>
        </p:nvPicPr>
        <p:blipFill rotWithShape="1">
          <a:blip r:embed="rId3" cstate="print"/>
          <a:srcRect/>
          <a:stretch>
            <a:fillRect/>
          </a:stretch>
        </p:blipFill>
        <p:spPr bwMode="auto">
          <a:xfrm>
            <a:off x="1752923" y="4510937"/>
            <a:ext cx="9883234" cy="1055645"/>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46" name="文本框 37"/>
          <p:cNvSpPr>
            <a:spLocks noChangeArrowheads="1"/>
          </p:cNvSpPr>
          <p:nvPr/>
        </p:nvSpPr>
        <p:spPr bwMode="auto">
          <a:xfrm>
            <a:off x="3019643" y="2879350"/>
            <a:ext cx="13379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spcBef>
                <a:spcPct val="0"/>
              </a:spcBef>
              <a:buNone/>
            </a:pPr>
            <a:r>
              <a:rPr lang="zh-CN" altLang="en-US" sz="1600" dirty="0">
                <a:solidFill>
                  <a:schemeClr val="accent1"/>
                </a:solidFill>
                <a:latin typeface="Microsoft JhengHei UI" panose="020B0604030504040204" pitchFamily="34" charset="-120"/>
                <a:sym typeface="Microsoft JhengHei UI" panose="020B0604030504040204" pitchFamily="34" charset="-120"/>
              </a:rPr>
              <a:t>创新务实</a:t>
            </a:r>
          </a:p>
        </p:txBody>
      </p:sp>
      <p:sp>
        <p:nvSpPr>
          <p:cNvPr id="47" name="文本框 37"/>
          <p:cNvSpPr>
            <a:spLocks noChangeArrowheads="1"/>
          </p:cNvSpPr>
          <p:nvPr/>
        </p:nvSpPr>
        <p:spPr bwMode="auto">
          <a:xfrm>
            <a:off x="4471203" y="2879350"/>
            <a:ext cx="13379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spcBef>
                <a:spcPct val="0"/>
              </a:spcBef>
              <a:buNone/>
            </a:pPr>
            <a:r>
              <a:rPr lang="zh-CN" altLang="en-US" sz="1600" dirty="0">
                <a:solidFill>
                  <a:schemeClr val="accent1"/>
                </a:solidFill>
                <a:latin typeface="Microsoft JhengHei UI" panose="020B0604030504040204" pitchFamily="34" charset="-120"/>
                <a:sym typeface="Microsoft JhengHei UI" panose="020B0604030504040204" pitchFamily="34" charset="-120"/>
              </a:rPr>
              <a:t>超越自我</a:t>
            </a:r>
          </a:p>
        </p:txBody>
      </p:sp>
      <p:sp>
        <p:nvSpPr>
          <p:cNvPr id="48" name="文本框 37"/>
          <p:cNvSpPr>
            <a:spLocks noChangeArrowheads="1"/>
          </p:cNvSpPr>
          <p:nvPr/>
        </p:nvSpPr>
        <p:spPr bwMode="auto">
          <a:xfrm>
            <a:off x="5899748" y="2879350"/>
            <a:ext cx="13379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spcBef>
                <a:spcPct val="0"/>
              </a:spcBef>
              <a:buNone/>
            </a:pPr>
            <a:r>
              <a:rPr lang="zh-CN" altLang="en-US" sz="1600" dirty="0">
                <a:solidFill>
                  <a:schemeClr val="accent1"/>
                </a:solidFill>
                <a:latin typeface="Microsoft JhengHei UI" panose="020B0604030504040204" pitchFamily="34" charset="-120"/>
                <a:sym typeface="Microsoft JhengHei UI" panose="020B0604030504040204" pitchFamily="34" charset="-120"/>
              </a:rPr>
              <a:t>追求卓越</a:t>
            </a:r>
          </a:p>
        </p:txBody>
      </p:sp>
      <p:sp>
        <p:nvSpPr>
          <p:cNvPr id="49" name="文本框 37"/>
          <p:cNvSpPr>
            <a:spLocks noChangeArrowheads="1"/>
          </p:cNvSpPr>
          <p:nvPr/>
        </p:nvSpPr>
        <p:spPr bwMode="auto">
          <a:xfrm>
            <a:off x="7419291" y="2879350"/>
            <a:ext cx="13379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spcBef>
                <a:spcPct val="0"/>
              </a:spcBef>
              <a:buNone/>
            </a:pPr>
            <a:r>
              <a:rPr lang="zh-CN" altLang="en-US" sz="1600" dirty="0">
                <a:solidFill>
                  <a:schemeClr val="accent1"/>
                </a:solidFill>
                <a:latin typeface="Microsoft JhengHei UI" panose="020B0604030504040204" pitchFamily="34" charset="-120"/>
                <a:sym typeface="Microsoft JhengHei UI" panose="020B0604030504040204" pitchFamily="34" charset="-120"/>
              </a:rPr>
              <a:t>团结奋斗</a:t>
            </a:r>
          </a:p>
        </p:txBody>
      </p:sp>
      <p:sp>
        <p:nvSpPr>
          <p:cNvPr id="50" name="文本框 37"/>
          <p:cNvSpPr>
            <a:spLocks noChangeArrowheads="1"/>
          </p:cNvSpPr>
          <p:nvPr/>
        </p:nvSpPr>
        <p:spPr bwMode="auto">
          <a:xfrm>
            <a:off x="8900144" y="2879350"/>
            <a:ext cx="13379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spcBef>
                <a:spcPct val="0"/>
              </a:spcBef>
              <a:buNone/>
            </a:pPr>
            <a:r>
              <a:rPr lang="zh-CN" altLang="en-US" sz="1600" dirty="0">
                <a:solidFill>
                  <a:schemeClr val="accent1"/>
                </a:solidFill>
                <a:latin typeface="Microsoft JhengHei UI" panose="020B0604030504040204" pitchFamily="34" charset="-120"/>
                <a:sym typeface="Microsoft JhengHei UI" panose="020B0604030504040204" pitchFamily="34" charset="-120"/>
              </a:rPr>
              <a:t>敢于创新</a:t>
            </a:r>
          </a:p>
        </p:txBody>
      </p:sp>
      <p:sp>
        <p:nvSpPr>
          <p:cNvPr id="51" name="矩形 50"/>
          <p:cNvSpPr/>
          <p:nvPr/>
        </p:nvSpPr>
        <p:spPr>
          <a:xfrm>
            <a:off x="3061573" y="3273646"/>
            <a:ext cx="1337977" cy="161587"/>
          </a:xfrm>
          <a:prstGeom prst="rect">
            <a:avLst/>
          </a:prstGeom>
          <a:noFill/>
          <a:ln>
            <a:noFill/>
          </a:ln>
        </p:spPr>
        <p:txBody>
          <a:bodyPr wrap="square" lIns="68582" tIns="34292" rIns="68582" bIns="34292">
            <a:spAutoFit/>
          </a:bodyPr>
          <a:lstStyle/>
          <a:p>
            <a:r>
              <a:rPr lang="en-US" altLang="zh-CN" sz="600" dirty="0">
                <a:latin typeface="Microsoft JhengHei UI" panose="020B0604030504040204" pitchFamily="34" charset="-120"/>
                <a:ea typeface="微软雅黑" panose="020B0503020204020204" pitchFamily="34" charset="-122"/>
                <a:sym typeface="Microsoft JhengHei UI" panose="020B0604030504040204" pitchFamily="34" charset="-120"/>
              </a:rPr>
              <a:t>Pragmatic innovation</a:t>
            </a:r>
            <a:endParaRPr lang="zh-CN" altLang="en-US" sz="6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2" name="矩形 51"/>
          <p:cNvSpPr/>
          <p:nvPr/>
        </p:nvSpPr>
        <p:spPr>
          <a:xfrm>
            <a:off x="4561771" y="3273646"/>
            <a:ext cx="1337977" cy="161587"/>
          </a:xfrm>
          <a:prstGeom prst="rect">
            <a:avLst/>
          </a:prstGeom>
          <a:noFill/>
          <a:ln>
            <a:noFill/>
          </a:ln>
        </p:spPr>
        <p:txBody>
          <a:bodyPr wrap="square" lIns="68582" tIns="34292" rIns="68582" bIns="34292">
            <a:spAutoFit/>
          </a:bodyPr>
          <a:lstStyle/>
          <a:p>
            <a:r>
              <a:rPr lang="en-US" altLang="zh-CN" sz="600" dirty="0">
                <a:latin typeface="Microsoft JhengHei UI" panose="020B0604030504040204" pitchFamily="34" charset="-120"/>
                <a:ea typeface="微软雅黑" panose="020B0503020204020204" pitchFamily="34" charset="-122"/>
                <a:sym typeface="Microsoft JhengHei UI" panose="020B0604030504040204" pitchFamily="34" charset="-120"/>
              </a:rPr>
              <a:t>Transcendental ego</a:t>
            </a:r>
            <a:endParaRPr lang="zh-CN" altLang="en-US" sz="6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3" name="矩形 52"/>
          <p:cNvSpPr/>
          <p:nvPr/>
        </p:nvSpPr>
        <p:spPr>
          <a:xfrm>
            <a:off x="5991988" y="3273646"/>
            <a:ext cx="1337977" cy="161587"/>
          </a:xfrm>
          <a:prstGeom prst="rect">
            <a:avLst/>
          </a:prstGeom>
          <a:noFill/>
          <a:ln>
            <a:noFill/>
          </a:ln>
        </p:spPr>
        <p:txBody>
          <a:bodyPr wrap="square" lIns="68582" tIns="34292" rIns="68582" bIns="34292">
            <a:spAutoFit/>
          </a:bodyPr>
          <a:lstStyle/>
          <a:p>
            <a:r>
              <a:rPr lang="en-US" altLang="zh-CN" sz="600" dirty="0">
                <a:latin typeface="Microsoft JhengHei UI" panose="020B0604030504040204" pitchFamily="34" charset="-120"/>
                <a:ea typeface="微软雅黑" panose="020B0503020204020204" pitchFamily="34" charset="-122"/>
                <a:sym typeface="Microsoft JhengHei UI" panose="020B0604030504040204" pitchFamily="34" charset="-120"/>
              </a:rPr>
              <a:t>Pursuit of excellence</a:t>
            </a:r>
            <a:endParaRPr lang="zh-CN" altLang="en-US" sz="6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4" name="矩形 53"/>
          <p:cNvSpPr/>
          <p:nvPr/>
        </p:nvSpPr>
        <p:spPr>
          <a:xfrm>
            <a:off x="7276415" y="3273646"/>
            <a:ext cx="1337977" cy="161587"/>
          </a:xfrm>
          <a:prstGeom prst="rect">
            <a:avLst/>
          </a:prstGeom>
          <a:noFill/>
          <a:ln>
            <a:noFill/>
          </a:ln>
        </p:spPr>
        <p:txBody>
          <a:bodyPr wrap="square" lIns="68582" tIns="34292" rIns="68582" bIns="34292">
            <a:spAutoFit/>
          </a:bodyPr>
          <a:lstStyle/>
          <a:p>
            <a:pPr algn="ctr"/>
            <a:r>
              <a:rPr lang="en-US" altLang="zh-CN" sz="600" dirty="0">
                <a:latin typeface="Microsoft JhengHei UI" panose="020B0604030504040204" pitchFamily="34" charset="-120"/>
                <a:ea typeface="微软雅黑" panose="020B0503020204020204" pitchFamily="34" charset="-122"/>
                <a:sym typeface="Microsoft JhengHei UI" panose="020B0604030504040204" pitchFamily="34" charset="-120"/>
              </a:rPr>
              <a:t>United struggle</a:t>
            </a:r>
            <a:endParaRPr lang="zh-CN" altLang="en-US" sz="6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5" name="矩形 54"/>
          <p:cNvSpPr/>
          <p:nvPr/>
        </p:nvSpPr>
        <p:spPr>
          <a:xfrm>
            <a:off x="8760172" y="3273646"/>
            <a:ext cx="1337977" cy="161587"/>
          </a:xfrm>
          <a:prstGeom prst="rect">
            <a:avLst/>
          </a:prstGeom>
          <a:noFill/>
          <a:ln>
            <a:noFill/>
          </a:ln>
        </p:spPr>
        <p:txBody>
          <a:bodyPr wrap="square" lIns="68582" tIns="34292" rIns="68582" bIns="34292">
            <a:spAutoFit/>
          </a:bodyPr>
          <a:lstStyle/>
          <a:p>
            <a:pPr algn="ctr"/>
            <a:r>
              <a:rPr lang="en-US" altLang="zh-CN" sz="600" dirty="0">
                <a:latin typeface="Microsoft JhengHei UI" panose="020B0604030504040204" pitchFamily="34" charset="-120"/>
                <a:ea typeface="微软雅黑" panose="020B0503020204020204" pitchFamily="34" charset="-122"/>
                <a:sym typeface="Microsoft JhengHei UI" panose="020B0604030504040204" pitchFamily="34" charset="-120"/>
              </a:rPr>
              <a:t>Dare to innovate</a:t>
            </a:r>
            <a:endParaRPr lang="zh-CN" altLang="en-US" sz="6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7"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58" name="文本框 57"/>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500"/>
                            </p:stCondLst>
                            <p:childTnLst>
                              <p:par>
                                <p:cTn id="15" presetID="2" presetClass="entr" presetSubtype="1" accel="5200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1000" fill="hold"/>
                                        <p:tgtEl>
                                          <p:spTgt spid="23"/>
                                        </p:tgtEl>
                                        <p:attrNameLst>
                                          <p:attrName>ppt_x</p:attrName>
                                        </p:attrNameLst>
                                      </p:cBhvr>
                                      <p:tavLst>
                                        <p:tav tm="0">
                                          <p:val>
                                            <p:strVal val="#ppt_x"/>
                                          </p:val>
                                        </p:tav>
                                        <p:tav tm="100000">
                                          <p:val>
                                            <p:strVal val="#ppt_x"/>
                                          </p:val>
                                        </p:tav>
                                      </p:tavLst>
                                    </p:anim>
                                    <p:anim calcmode="lin" valueType="num">
                                      <p:cBhvr additive="base">
                                        <p:cTn id="18" dur="10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stCondLst>
                                    <p:cond delay="20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1000" fill="hold"/>
                                        <p:tgtEl>
                                          <p:spTgt spid="32"/>
                                        </p:tgtEl>
                                        <p:attrNameLst>
                                          <p:attrName>ppt_x</p:attrName>
                                        </p:attrNameLst>
                                      </p:cBhvr>
                                      <p:tavLst>
                                        <p:tav tm="0">
                                          <p:val>
                                            <p:strVal val="#ppt_x"/>
                                          </p:val>
                                        </p:tav>
                                        <p:tav tm="100000">
                                          <p:val>
                                            <p:strVal val="#ppt_x"/>
                                          </p:val>
                                        </p:tav>
                                      </p:tavLst>
                                    </p:anim>
                                    <p:anim calcmode="lin" valueType="num">
                                      <p:cBhvr additive="base">
                                        <p:cTn id="22" dur="1000" fill="hold"/>
                                        <p:tgtEl>
                                          <p:spTgt spid="32"/>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stCondLst>
                                    <p:cond delay="4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stCondLst>
                                    <p:cond delay="7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000" fill="hold"/>
                                        <p:tgtEl>
                                          <p:spTgt spid="39"/>
                                        </p:tgtEl>
                                        <p:attrNameLst>
                                          <p:attrName>ppt_x</p:attrName>
                                        </p:attrNameLst>
                                      </p:cBhvr>
                                      <p:tavLst>
                                        <p:tav tm="0">
                                          <p:val>
                                            <p:strVal val="#ppt_x"/>
                                          </p:val>
                                        </p:tav>
                                        <p:tav tm="100000">
                                          <p:val>
                                            <p:strVal val="#ppt_x"/>
                                          </p:val>
                                        </p:tav>
                                      </p:tavLst>
                                    </p:anim>
                                    <p:anim calcmode="lin" valueType="num">
                                      <p:cBhvr additive="base">
                                        <p:cTn id="30" dur="1000" fill="hold"/>
                                        <p:tgtEl>
                                          <p:spTgt spid="39"/>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stCondLst>
                                    <p:cond delay="100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1000" fill="hold"/>
                                        <p:tgtEl>
                                          <p:spTgt spid="42"/>
                                        </p:tgtEl>
                                        <p:attrNameLst>
                                          <p:attrName>ppt_x</p:attrName>
                                        </p:attrNameLst>
                                      </p:cBhvr>
                                      <p:tavLst>
                                        <p:tav tm="0">
                                          <p:val>
                                            <p:strVal val="#ppt_x"/>
                                          </p:val>
                                        </p:tav>
                                        <p:tav tm="100000">
                                          <p:val>
                                            <p:strVal val="#ppt_x"/>
                                          </p:val>
                                        </p:tav>
                                      </p:tavLst>
                                    </p:anim>
                                    <p:anim calcmode="lin" valueType="num">
                                      <p:cBhvr additive="base">
                                        <p:cTn id="34" dur="1000" fill="hold"/>
                                        <p:tgtEl>
                                          <p:spTgt spid="42"/>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barn(inVertical)">
                                      <p:cBhvr>
                                        <p:cTn id="38" dur="500"/>
                                        <p:tgtEl>
                                          <p:spTgt spid="4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arn(inVertical)">
                                      <p:cBhvr>
                                        <p:cTn id="41" dur="500"/>
                                        <p:tgtEl>
                                          <p:spTgt spid="4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barn(inVertical)">
                                      <p:cBhvr>
                                        <p:cTn id="44" dur="500"/>
                                        <p:tgtEl>
                                          <p:spTgt spid="4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arn(inVertical)">
                                      <p:cBhvr>
                                        <p:cTn id="47" dur="500"/>
                                        <p:tgtEl>
                                          <p:spTgt spid="4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arn(inVertical)">
                                      <p:cBhvr>
                                        <p:cTn id="50" dur="500"/>
                                        <p:tgtEl>
                                          <p:spTgt spid="5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inVertical)">
                                      <p:cBhvr>
                                        <p:cTn id="53" dur="500"/>
                                        <p:tgtEl>
                                          <p:spTgt spid="5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barn(inVertical)">
                                      <p:cBhvr>
                                        <p:cTn id="59" dur="500"/>
                                        <p:tgtEl>
                                          <p:spTgt spid="5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barn(inVertical)">
                                      <p:cBhvr>
                                        <p:cTn id="62" dur="500"/>
                                        <p:tgtEl>
                                          <p:spTgt spid="5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barn(inVertical)">
                                      <p:cBhvr>
                                        <p:cTn id="65" dur="500"/>
                                        <p:tgtEl>
                                          <p:spTgt spid="55"/>
                                        </p:tgtEl>
                                      </p:cBhvr>
                                    </p:animEffect>
                                  </p:childTnLst>
                                </p:cTn>
                              </p:par>
                              <p:par>
                                <p:cTn id="66" presetID="22" presetClass="entr" presetSubtype="8" fill="hold" grpId="0" nodeType="withEffect">
                                  <p:stCondLst>
                                    <p:cond delay="25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1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五角星 14"/>
          <p:cNvSpPr/>
          <p:nvPr/>
        </p:nvSpPr>
        <p:spPr>
          <a:xfrm>
            <a:off x="3130172" y="3098929"/>
            <a:ext cx="2165350" cy="2165350"/>
          </a:xfrm>
          <a:prstGeom prst="star5">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6" name="组合 15"/>
          <p:cNvGrpSpPr/>
          <p:nvPr/>
        </p:nvGrpSpPr>
        <p:grpSpPr>
          <a:xfrm>
            <a:off x="3603495" y="3714879"/>
            <a:ext cx="1218704" cy="1218704"/>
            <a:chOff x="3962648" y="2819400"/>
            <a:chExt cx="1218704" cy="1218704"/>
          </a:xfrm>
        </p:grpSpPr>
        <p:grpSp>
          <p:nvGrpSpPr>
            <p:cNvPr id="17" name="组合 16"/>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18" name="TextBox 17"/>
            <p:cNvSpPr txBox="1"/>
            <p:nvPr/>
          </p:nvSpPr>
          <p:spPr>
            <a:xfrm>
              <a:off x="4049599" y="3108951"/>
              <a:ext cx="1031052" cy="769441"/>
            </a:xfrm>
            <a:prstGeom prst="rect">
              <a:avLst/>
            </a:prstGeom>
            <a:noFill/>
          </p:spPr>
          <p:txBody>
            <a:bodyPr wrap="none" rtlCol="0">
              <a:spAutoFit/>
            </a:bodyPr>
            <a:lstStyle/>
            <a:p>
              <a:pPr algn="ctr"/>
              <a:r>
                <a:rPr lang="zh-CN" altLang="en-US"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利益</a:t>
              </a:r>
              <a:endParaRPr lang="en-US" altLang="zh-CN"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pPr algn="ctr"/>
              <a:r>
                <a:rPr lang="zh-CN" altLang="en-US"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最大化</a:t>
              </a:r>
              <a:endParaRPr lang="en-US" altLang="zh-CN"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23" name="椭圆 22"/>
          <p:cNvSpPr/>
          <p:nvPr/>
        </p:nvSpPr>
        <p:spPr>
          <a:xfrm>
            <a:off x="2627426" y="3579416"/>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26" name="椭圆 25"/>
          <p:cNvSpPr/>
          <p:nvPr/>
        </p:nvSpPr>
        <p:spPr>
          <a:xfrm>
            <a:off x="3857779" y="2582466"/>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1" name="椭圆 30"/>
          <p:cNvSpPr/>
          <p:nvPr/>
        </p:nvSpPr>
        <p:spPr>
          <a:xfrm>
            <a:off x="5102378" y="3579416"/>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2" name="椭圆 31"/>
          <p:cNvSpPr/>
          <p:nvPr/>
        </p:nvSpPr>
        <p:spPr>
          <a:xfrm>
            <a:off x="4610784" y="5022484"/>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3" name="椭圆 32"/>
          <p:cNvSpPr/>
          <p:nvPr/>
        </p:nvSpPr>
        <p:spPr>
          <a:xfrm>
            <a:off x="3117427" y="5009784"/>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5" name="TextBox 34"/>
          <p:cNvSpPr txBox="1"/>
          <p:nvPr/>
        </p:nvSpPr>
        <p:spPr>
          <a:xfrm>
            <a:off x="2860758" y="2762289"/>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管理成本</a:t>
            </a:r>
          </a:p>
        </p:txBody>
      </p:sp>
      <p:sp>
        <p:nvSpPr>
          <p:cNvPr id="36" name="TextBox 35"/>
          <p:cNvSpPr txBox="1"/>
          <p:nvPr/>
        </p:nvSpPr>
        <p:spPr>
          <a:xfrm>
            <a:off x="5923468" y="3778795"/>
            <a:ext cx="902811" cy="307777"/>
          </a:xfrm>
          <a:prstGeom prst="rect">
            <a:avLst/>
          </a:prstGeom>
          <a:noFill/>
        </p:spPr>
        <p:txBody>
          <a:bodyPr wrap="none" rtlCol="0">
            <a:spAutoFit/>
          </a:bodyPr>
          <a:lstStyle/>
          <a:p>
            <a:r>
              <a:rPr lang="zh-CN" altLang="en-US" sz="1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其他成本</a:t>
            </a:r>
          </a:p>
        </p:txBody>
      </p:sp>
      <p:sp>
        <p:nvSpPr>
          <p:cNvPr id="37" name="TextBox 36"/>
          <p:cNvSpPr txBox="1"/>
          <p:nvPr/>
        </p:nvSpPr>
        <p:spPr>
          <a:xfrm>
            <a:off x="5416810" y="5280830"/>
            <a:ext cx="902811" cy="307777"/>
          </a:xfrm>
          <a:prstGeom prst="rect">
            <a:avLst/>
          </a:prstGeom>
          <a:noFill/>
        </p:spPr>
        <p:txBody>
          <a:bodyPr wrap="none" rtlCol="0">
            <a:spAutoFit/>
          </a:bodyPr>
          <a:lstStyle/>
          <a:p>
            <a:r>
              <a:rPr lang="zh-CN" altLang="en-US" sz="1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人员成本</a:t>
            </a:r>
          </a:p>
        </p:txBody>
      </p:sp>
      <p:sp>
        <p:nvSpPr>
          <p:cNvPr id="38" name="TextBox 37"/>
          <p:cNvSpPr txBox="1"/>
          <p:nvPr/>
        </p:nvSpPr>
        <p:spPr>
          <a:xfrm>
            <a:off x="1577940" y="3812273"/>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办公成本</a:t>
            </a:r>
          </a:p>
        </p:txBody>
      </p:sp>
      <p:sp>
        <p:nvSpPr>
          <p:cNvPr id="39" name="TextBox 38"/>
          <p:cNvSpPr txBox="1"/>
          <p:nvPr/>
        </p:nvSpPr>
        <p:spPr>
          <a:xfrm>
            <a:off x="2088470" y="5230987"/>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营销成本</a:t>
            </a:r>
          </a:p>
        </p:txBody>
      </p:sp>
      <p:grpSp>
        <p:nvGrpSpPr>
          <p:cNvPr id="40" name="组合 39"/>
          <p:cNvGrpSpPr/>
          <p:nvPr/>
        </p:nvGrpSpPr>
        <p:grpSpPr>
          <a:xfrm>
            <a:off x="7987409" y="1586752"/>
            <a:ext cx="3143272" cy="785818"/>
            <a:chOff x="814328" y="3219334"/>
            <a:chExt cx="2077200" cy="432536"/>
          </a:xfrm>
        </p:grpSpPr>
        <p:grpSp>
          <p:nvGrpSpPr>
            <p:cNvPr id="41" name="组合 4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43" name="圆角矩形 4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4" name="圆角矩形 4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2" name="TextBox 41"/>
            <p:cNvSpPr txBox="1"/>
            <p:nvPr/>
          </p:nvSpPr>
          <p:spPr>
            <a:xfrm>
              <a:off x="831250" y="3388835"/>
              <a:ext cx="1999302" cy="11858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accent1"/>
                  </a:solidFill>
                  <a:latin typeface="Microsoft JhengHei UI" panose="020B0604030504040204" pitchFamily="34" charset="-120"/>
                  <a:sym typeface="Microsoft JhengHei UI" panose="020B0604030504040204" pitchFamily="34" charset="-120"/>
                </a:rPr>
                <a:t>点击输入标题文本</a:t>
              </a:r>
            </a:p>
          </p:txBody>
        </p:sp>
      </p:grpSp>
      <p:sp>
        <p:nvSpPr>
          <p:cNvPr id="45" name="TextBox 44"/>
          <p:cNvSpPr txBox="1"/>
          <p:nvPr/>
        </p:nvSpPr>
        <p:spPr>
          <a:xfrm>
            <a:off x="7987409" y="2724085"/>
            <a:ext cx="3702618" cy="932563"/>
          </a:xfrm>
          <a:prstGeom prst="rect">
            <a:avLst/>
          </a:prstGeom>
          <a:noFill/>
        </p:spPr>
        <p:txBody>
          <a:bodyPr wrap="square" rtlCol="0">
            <a:spAutoFit/>
          </a:bodyPr>
          <a:lstStyle/>
          <a:p>
            <a:pPr>
              <a:lnSpc>
                <a:spcPct val="130000"/>
              </a:lnSpc>
              <a:defRPr/>
            </a:pPr>
            <a:r>
              <a:rPr lang="en-US" altLang="zh-CN" sz="1400" dirty="0">
                <a:latin typeface="Microsoft JhengHei UI" panose="020B0604030504040204" pitchFamily="34" charset="-120"/>
                <a:ea typeface="微软雅黑" panose="020B0503020204020204" pitchFamily="34" charset="-122"/>
                <a:sym typeface="Microsoft JhengHei UI" panose="020B0604030504040204" pitchFamily="34" charset="-120"/>
              </a:rPr>
              <a:t>01</a:t>
            </a:r>
            <a:r>
              <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rPr>
              <a:t>、点击输入简要文字内容，文字内容需概括精炼，不用多余的文字修饰，言简意赅的说明分项内容</a:t>
            </a:r>
            <a:r>
              <a:rPr lang="en-US" altLang="zh-CN" sz="1400" dirty="0">
                <a:latin typeface="Microsoft JhengHei UI" panose="020B0604030504040204" pitchFamily="34" charset="-120"/>
                <a:ea typeface="微软雅黑" panose="020B0503020204020204" pitchFamily="34" charset="-122"/>
                <a:sym typeface="Microsoft JhengHei UI" panose="020B0604030504040204" pitchFamily="34" charset="-120"/>
              </a:rPr>
              <a:t>……</a:t>
            </a:r>
            <a:endPar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6" name="TextBox 45"/>
          <p:cNvSpPr txBox="1"/>
          <p:nvPr/>
        </p:nvSpPr>
        <p:spPr>
          <a:xfrm>
            <a:off x="7987409" y="3927119"/>
            <a:ext cx="3702618" cy="932563"/>
          </a:xfrm>
          <a:prstGeom prst="rect">
            <a:avLst/>
          </a:prstGeom>
          <a:noFill/>
        </p:spPr>
        <p:txBody>
          <a:bodyPr wrap="square" rtlCol="0">
            <a:spAutoFit/>
          </a:bodyPr>
          <a:lstStyle/>
          <a:p>
            <a:pPr>
              <a:lnSpc>
                <a:spcPct val="130000"/>
              </a:lnSpc>
              <a:defRPr/>
            </a:pPr>
            <a:r>
              <a:rPr lang="en-US" altLang="zh-CN" sz="1400" dirty="0">
                <a:latin typeface="Microsoft JhengHei UI" panose="020B0604030504040204" pitchFamily="34" charset="-120"/>
                <a:ea typeface="微软雅黑" panose="020B0503020204020204" pitchFamily="34" charset="-122"/>
                <a:sym typeface="Microsoft JhengHei UI" panose="020B0604030504040204" pitchFamily="34" charset="-120"/>
              </a:rPr>
              <a:t>02</a:t>
            </a:r>
            <a:r>
              <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rPr>
              <a:t>、点击输入简要文字内容，文字内容需概括精炼，不用多余的文字修饰，言简意赅的说明分项内容</a:t>
            </a:r>
            <a:r>
              <a:rPr lang="en-US" altLang="zh-CN" sz="1400" dirty="0">
                <a:latin typeface="Microsoft JhengHei UI" panose="020B0604030504040204" pitchFamily="34" charset="-120"/>
                <a:ea typeface="微软雅黑" panose="020B0503020204020204" pitchFamily="34" charset="-122"/>
                <a:sym typeface="Microsoft JhengHei UI" panose="020B0604030504040204" pitchFamily="34" charset="-120"/>
              </a:rPr>
              <a:t>……</a:t>
            </a:r>
            <a:endPar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7" name="TextBox 46"/>
          <p:cNvSpPr txBox="1"/>
          <p:nvPr/>
        </p:nvSpPr>
        <p:spPr>
          <a:xfrm>
            <a:off x="7987409" y="5211197"/>
            <a:ext cx="3702618" cy="932563"/>
          </a:xfrm>
          <a:prstGeom prst="rect">
            <a:avLst/>
          </a:prstGeom>
          <a:noFill/>
        </p:spPr>
        <p:txBody>
          <a:bodyPr wrap="square" rtlCol="0">
            <a:spAutoFit/>
          </a:bodyPr>
          <a:lstStyle/>
          <a:p>
            <a:pPr>
              <a:lnSpc>
                <a:spcPct val="130000"/>
              </a:lnSpc>
              <a:defRPr/>
            </a:pPr>
            <a:r>
              <a:rPr lang="en-US" altLang="zh-CN" sz="1400" dirty="0">
                <a:latin typeface="Microsoft JhengHei UI" panose="020B0604030504040204" pitchFamily="34" charset="-120"/>
                <a:ea typeface="微软雅黑" panose="020B0503020204020204" pitchFamily="34" charset="-122"/>
                <a:sym typeface="Microsoft JhengHei UI" panose="020B0604030504040204" pitchFamily="34" charset="-120"/>
              </a:rPr>
              <a:t>03</a:t>
            </a:r>
            <a:r>
              <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rPr>
              <a:t>、点击输入简要文字内容，文字内容需概括精炼，不用多余的文字修饰，言简意赅的说明分项内容</a:t>
            </a:r>
            <a:r>
              <a:rPr lang="en-US" altLang="zh-CN" sz="1400" dirty="0">
                <a:latin typeface="Microsoft JhengHei UI" panose="020B0604030504040204" pitchFamily="34" charset="-120"/>
                <a:ea typeface="微软雅黑" panose="020B0503020204020204" pitchFamily="34" charset="-122"/>
                <a:sym typeface="Microsoft JhengHei UI" panose="020B0604030504040204" pitchFamily="34" charset="-120"/>
              </a:rPr>
              <a:t>……</a:t>
            </a:r>
            <a:endPar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8" name="TextBox 47"/>
          <p:cNvSpPr txBox="1"/>
          <p:nvPr/>
        </p:nvSpPr>
        <p:spPr>
          <a:xfrm>
            <a:off x="3878052" y="2811971"/>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20%</a:t>
            </a:r>
            <a:endParaRPr lang="zh-CN" altLang="en-US"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9" name="TextBox 48"/>
          <p:cNvSpPr txBox="1"/>
          <p:nvPr/>
        </p:nvSpPr>
        <p:spPr>
          <a:xfrm>
            <a:off x="2640804" y="3814052"/>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15%</a:t>
            </a:r>
            <a:endParaRPr lang="zh-CN" altLang="en-US"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0" name="TextBox 49"/>
          <p:cNvSpPr txBox="1"/>
          <p:nvPr/>
        </p:nvSpPr>
        <p:spPr>
          <a:xfrm>
            <a:off x="5121767" y="3814052"/>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10%</a:t>
            </a:r>
            <a:endParaRPr lang="zh-CN" altLang="en-US"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1" name="TextBox 50"/>
          <p:cNvSpPr txBox="1"/>
          <p:nvPr/>
        </p:nvSpPr>
        <p:spPr>
          <a:xfrm>
            <a:off x="3136816" y="5254442"/>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35%</a:t>
            </a:r>
            <a:endParaRPr lang="zh-CN" altLang="en-US"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2" name="TextBox 51"/>
          <p:cNvSpPr txBox="1"/>
          <p:nvPr/>
        </p:nvSpPr>
        <p:spPr>
          <a:xfrm>
            <a:off x="4624164" y="5261764"/>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20%</a:t>
            </a:r>
            <a:endParaRPr lang="zh-CN" altLang="en-US"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3"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54" name="文本框 53"/>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ppt_x"/>
                                          </p:val>
                                        </p:tav>
                                        <p:tav tm="100000">
                                          <p:val>
                                            <p:strVal val="#ppt_x"/>
                                          </p:val>
                                        </p:tav>
                                      </p:tavLst>
                                    </p:anim>
                                    <p:anim calcmode="lin" valueType="num">
                                      <p:cBhvr additive="base">
                                        <p:cTn id="8" dur="1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p:tgtEl>
                                          <p:spTgt spid="35"/>
                                        </p:tgtEl>
                                        <p:attrNameLst>
                                          <p:attrName>ppt_x</p:attrName>
                                        </p:attrNameLst>
                                      </p:cBhvr>
                                      <p:tavLst>
                                        <p:tav tm="0">
                                          <p:val>
                                            <p:strVal val="#ppt_x+#ppt_w*1.125000"/>
                                          </p:val>
                                        </p:tav>
                                        <p:tav tm="100000">
                                          <p:val>
                                            <p:strVal val="#ppt_x"/>
                                          </p:val>
                                        </p:tav>
                                      </p:tavLst>
                                    </p:anim>
                                    <p:animEffect transition="in" filter="wipe(left)">
                                      <p:cBhvr>
                                        <p:cTn id="61" dur="500"/>
                                        <p:tgtEl>
                                          <p:spTgt spid="3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p:tgtEl>
                                          <p:spTgt spid="38"/>
                                        </p:tgtEl>
                                        <p:attrNameLst>
                                          <p:attrName>ppt_x</p:attrName>
                                        </p:attrNameLst>
                                      </p:cBhvr>
                                      <p:tavLst>
                                        <p:tav tm="0">
                                          <p:val>
                                            <p:strVal val="#ppt_x+#ppt_w*1.125000"/>
                                          </p:val>
                                        </p:tav>
                                        <p:tav tm="100000">
                                          <p:val>
                                            <p:strVal val="#ppt_x"/>
                                          </p:val>
                                        </p:tav>
                                      </p:tavLst>
                                    </p:anim>
                                    <p:animEffect transition="in" filter="wipe(left)">
                                      <p:cBhvr>
                                        <p:cTn id="65" dur="500"/>
                                        <p:tgtEl>
                                          <p:spTgt spid="3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additive="base">
                                        <p:cTn id="68" dur="500"/>
                                        <p:tgtEl>
                                          <p:spTgt spid="39"/>
                                        </p:tgtEl>
                                        <p:attrNameLst>
                                          <p:attrName>ppt_x</p:attrName>
                                        </p:attrNameLst>
                                      </p:cBhvr>
                                      <p:tavLst>
                                        <p:tav tm="0">
                                          <p:val>
                                            <p:strVal val="#ppt_x+#ppt_w*1.125000"/>
                                          </p:val>
                                        </p:tav>
                                        <p:tav tm="100000">
                                          <p:val>
                                            <p:strVal val="#ppt_x"/>
                                          </p:val>
                                        </p:tav>
                                      </p:tavLst>
                                    </p:anim>
                                    <p:animEffect transition="in" filter="wipe(left)">
                                      <p:cBhvr>
                                        <p:cTn id="69" dur="500"/>
                                        <p:tgtEl>
                                          <p:spTgt spid="3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p:tgtEl>
                                          <p:spTgt spid="36"/>
                                        </p:tgtEl>
                                        <p:attrNameLst>
                                          <p:attrName>ppt_x</p:attrName>
                                        </p:attrNameLst>
                                      </p:cBhvr>
                                      <p:tavLst>
                                        <p:tav tm="0">
                                          <p:val>
                                            <p:strVal val="#ppt_x-#ppt_w*1.125000"/>
                                          </p:val>
                                        </p:tav>
                                        <p:tav tm="100000">
                                          <p:val>
                                            <p:strVal val="#ppt_x"/>
                                          </p:val>
                                        </p:tav>
                                      </p:tavLst>
                                    </p:anim>
                                    <p:animEffect transition="in" filter="wipe(right)">
                                      <p:cBhvr>
                                        <p:cTn id="73" dur="500"/>
                                        <p:tgtEl>
                                          <p:spTgt spid="3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p:tgtEl>
                                          <p:spTgt spid="37"/>
                                        </p:tgtEl>
                                        <p:attrNameLst>
                                          <p:attrName>ppt_x</p:attrName>
                                        </p:attrNameLst>
                                      </p:cBhvr>
                                      <p:tavLst>
                                        <p:tav tm="0">
                                          <p:val>
                                            <p:strVal val="#ppt_x-#ppt_w*1.125000"/>
                                          </p:val>
                                        </p:tav>
                                        <p:tav tm="100000">
                                          <p:val>
                                            <p:strVal val="#ppt_x"/>
                                          </p:val>
                                        </p:tav>
                                      </p:tavLst>
                                    </p:anim>
                                    <p:animEffect transition="in" filter="wipe(right)">
                                      <p:cBhvr>
                                        <p:cTn id="77" dur="500"/>
                                        <p:tgtEl>
                                          <p:spTgt spid="3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anim calcmode="lin" valueType="num">
                                      <p:cBhvr>
                                        <p:cTn id="82" dur="500" fill="hold"/>
                                        <p:tgtEl>
                                          <p:spTgt spid="40"/>
                                        </p:tgtEl>
                                        <p:attrNameLst>
                                          <p:attrName>ppt_x</p:attrName>
                                        </p:attrNameLst>
                                      </p:cBhvr>
                                      <p:tavLst>
                                        <p:tav tm="0">
                                          <p:val>
                                            <p:strVal val="#ppt_x"/>
                                          </p:val>
                                        </p:tav>
                                        <p:tav tm="100000">
                                          <p:val>
                                            <p:strVal val="#ppt_x"/>
                                          </p:val>
                                        </p:tav>
                                      </p:tavLst>
                                    </p:anim>
                                    <p:anim calcmode="lin" valueType="num">
                                      <p:cBhvr>
                                        <p:cTn id="83" dur="500" fill="hold"/>
                                        <p:tgtEl>
                                          <p:spTgt spid="4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wipe(up)">
                                      <p:cBhvr>
                                        <p:cTn id="87" dur="500"/>
                                        <p:tgtEl>
                                          <p:spTgt spid="4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46"/>
                                        </p:tgtEl>
                                        <p:attrNameLst>
                                          <p:attrName>style.visibility</p:attrName>
                                        </p:attrNameLst>
                                      </p:cBhvr>
                                      <p:to>
                                        <p:strVal val="visible"/>
                                      </p:to>
                                    </p:set>
                                    <p:animEffect transition="in" filter="wipe(up)">
                                      <p:cBhvr>
                                        <p:cTn id="90" dur="500"/>
                                        <p:tgtEl>
                                          <p:spTgt spid="4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47"/>
                                        </p:tgtEl>
                                        <p:attrNameLst>
                                          <p:attrName>style.visibility</p:attrName>
                                        </p:attrNameLst>
                                      </p:cBhvr>
                                      <p:to>
                                        <p:strVal val="visible"/>
                                      </p:to>
                                    </p:set>
                                    <p:animEffect transition="in" filter="wipe(up)">
                                      <p:cBhvr>
                                        <p:cTn id="93" dur="500"/>
                                        <p:tgtEl>
                                          <p:spTgt spid="47"/>
                                        </p:tgtEl>
                                      </p:cBhvr>
                                    </p:animEffect>
                                  </p:childTnLst>
                                </p:cTn>
                              </p:par>
                              <p:par>
                                <p:cTn id="94" presetID="22" presetClass="entr" presetSubtype="8" fill="hold" grpId="0" nodeType="withEffect">
                                  <p:stCondLst>
                                    <p:cond delay="250"/>
                                  </p:stCondLst>
                                  <p:childTnLst>
                                    <p:set>
                                      <p:cBhvr>
                                        <p:cTn id="95" dur="1" fill="hold">
                                          <p:stCondLst>
                                            <p:cond delay="0"/>
                                          </p:stCondLst>
                                        </p:cTn>
                                        <p:tgtEl>
                                          <p:spTgt spid="53"/>
                                        </p:tgtEl>
                                        <p:attrNameLst>
                                          <p:attrName>style.visibility</p:attrName>
                                        </p:attrNameLst>
                                      </p:cBhvr>
                                      <p:to>
                                        <p:strVal val="visible"/>
                                      </p:to>
                                    </p:set>
                                    <p:animEffect transition="in" filter="wipe(left)">
                                      <p:cBhvr>
                                        <p:cTn id="96" dur="1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6" grpId="0" animBg="1"/>
      <p:bldP spid="31" grpId="0" animBg="1"/>
      <p:bldP spid="32" grpId="0" animBg="1"/>
      <p:bldP spid="33" grpId="0" animBg="1"/>
      <p:bldP spid="35" grpId="0"/>
      <p:bldP spid="36" grpId="0"/>
      <p:bldP spid="37" grpId="0"/>
      <p:bldP spid="38" grpId="0"/>
      <p:bldP spid="39" grpId="0"/>
      <p:bldP spid="45" grpId="0"/>
      <p:bldP spid="46" grpId="0"/>
      <p:bldP spid="47" grpId="0"/>
      <p:bldP spid="48" grpId="0"/>
      <p:bldP spid="49" grpId="0"/>
      <p:bldP spid="50" grpId="0"/>
      <p:bldP spid="51" grpId="0"/>
      <p:bldP spid="52"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2078006" y="2700511"/>
            <a:ext cx="2987275" cy="2898717"/>
          </a:xfrm>
          <a:prstGeom prst="roundRect">
            <a:avLst>
              <a:gd name="adj" fmla="val 9450"/>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17" name="组合 16"/>
          <p:cNvGrpSpPr/>
          <p:nvPr/>
        </p:nvGrpSpPr>
        <p:grpSpPr>
          <a:xfrm>
            <a:off x="2700648" y="1772986"/>
            <a:ext cx="1766106" cy="1766106"/>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20" name="椭圆 19"/>
          <p:cNvSpPr/>
          <p:nvPr/>
        </p:nvSpPr>
        <p:spPr>
          <a:xfrm>
            <a:off x="3804735" y="2954692"/>
            <a:ext cx="455497" cy="45549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icrosoft JhengHei UI" panose="020B0604030504040204" pitchFamily="34" charset="-120"/>
                <a:ea typeface="微软雅黑" panose="020B0503020204020204" pitchFamily="34" charset="-122"/>
                <a:sym typeface="Microsoft JhengHei UI" panose="020B0604030504040204" pitchFamily="34" charset="-120"/>
              </a:rPr>
              <a:t>1</a:t>
            </a:r>
            <a:endParaRPr lang="zh-CN" alt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23" name="矩形 22"/>
          <p:cNvSpPr/>
          <p:nvPr/>
        </p:nvSpPr>
        <p:spPr>
          <a:xfrm>
            <a:off x="2883394" y="2531840"/>
            <a:ext cx="1351929" cy="430887"/>
          </a:xfrm>
          <a:prstGeom prst="rect">
            <a:avLst/>
          </a:prstGeom>
        </p:spPr>
        <p:txBody>
          <a:bodyPr wrap="square">
            <a:spAutoFit/>
          </a:bodyPr>
          <a:lstStyle/>
          <a:p>
            <a:r>
              <a:rPr lang="zh-CN" altLang="en-US"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市场方面</a:t>
            </a:r>
          </a:p>
        </p:txBody>
      </p:sp>
      <p:sp>
        <p:nvSpPr>
          <p:cNvPr id="26" name="圆角矩形 25"/>
          <p:cNvSpPr/>
          <p:nvPr/>
        </p:nvSpPr>
        <p:spPr>
          <a:xfrm>
            <a:off x="5295892" y="2700510"/>
            <a:ext cx="2987275" cy="2898717"/>
          </a:xfrm>
          <a:prstGeom prst="roundRect">
            <a:avLst>
              <a:gd name="adj" fmla="val 7846"/>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1" name="圆角矩形 30"/>
          <p:cNvSpPr/>
          <p:nvPr/>
        </p:nvSpPr>
        <p:spPr>
          <a:xfrm>
            <a:off x="8520547" y="2700509"/>
            <a:ext cx="2987275" cy="2898717"/>
          </a:xfrm>
          <a:prstGeom prst="roundRect">
            <a:avLst>
              <a:gd name="adj" fmla="val 7445"/>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32" name="组合 31"/>
          <p:cNvGrpSpPr/>
          <p:nvPr/>
        </p:nvGrpSpPr>
        <p:grpSpPr>
          <a:xfrm>
            <a:off x="5796307" y="1816897"/>
            <a:ext cx="1766106" cy="176610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36" name="组合 35"/>
          <p:cNvGrpSpPr/>
          <p:nvPr/>
        </p:nvGrpSpPr>
        <p:grpSpPr>
          <a:xfrm>
            <a:off x="9020962" y="1772986"/>
            <a:ext cx="1766106" cy="1766106"/>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39" name="椭圆 38"/>
          <p:cNvSpPr/>
          <p:nvPr/>
        </p:nvSpPr>
        <p:spPr>
          <a:xfrm>
            <a:off x="6953552" y="2954692"/>
            <a:ext cx="455497" cy="45549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icrosoft JhengHei UI" panose="020B0604030504040204" pitchFamily="34" charset="-120"/>
                <a:ea typeface="微软雅黑" panose="020B0503020204020204" pitchFamily="34" charset="-122"/>
                <a:sym typeface="Microsoft JhengHei UI" panose="020B0604030504040204" pitchFamily="34" charset="-120"/>
              </a:rPr>
              <a:t>2</a:t>
            </a:r>
            <a:endParaRPr lang="zh-CN" alt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0" name="椭圆 39"/>
          <p:cNvSpPr/>
          <p:nvPr/>
        </p:nvSpPr>
        <p:spPr>
          <a:xfrm>
            <a:off x="10180372" y="2954692"/>
            <a:ext cx="455497" cy="45549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icrosoft JhengHei UI" panose="020B0604030504040204" pitchFamily="34" charset="-120"/>
                <a:ea typeface="微软雅黑" panose="020B0503020204020204" pitchFamily="34" charset="-122"/>
                <a:sym typeface="Microsoft JhengHei UI" panose="020B0604030504040204" pitchFamily="34" charset="-120"/>
              </a:rPr>
              <a:t>3</a:t>
            </a:r>
            <a:endParaRPr lang="zh-CN" alt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1" name="矩形 40"/>
          <p:cNvSpPr/>
          <p:nvPr/>
        </p:nvSpPr>
        <p:spPr>
          <a:xfrm>
            <a:off x="5966030" y="2556297"/>
            <a:ext cx="1351929" cy="430887"/>
          </a:xfrm>
          <a:prstGeom prst="rect">
            <a:avLst/>
          </a:prstGeom>
        </p:spPr>
        <p:txBody>
          <a:bodyPr wrap="square">
            <a:spAutoFit/>
          </a:bodyPr>
          <a:lstStyle/>
          <a:p>
            <a:r>
              <a:rPr lang="zh-CN" altLang="en-US"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产品方面</a:t>
            </a:r>
          </a:p>
        </p:txBody>
      </p:sp>
      <p:sp>
        <p:nvSpPr>
          <p:cNvPr id="42" name="矩形 41"/>
          <p:cNvSpPr/>
          <p:nvPr/>
        </p:nvSpPr>
        <p:spPr>
          <a:xfrm>
            <a:off x="9190685" y="2556297"/>
            <a:ext cx="1351929" cy="430887"/>
          </a:xfrm>
          <a:prstGeom prst="rect">
            <a:avLst/>
          </a:prstGeom>
        </p:spPr>
        <p:txBody>
          <a:bodyPr wrap="square">
            <a:spAutoFit/>
          </a:bodyPr>
          <a:lstStyle/>
          <a:p>
            <a:r>
              <a:rPr lang="zh-CN" altLang="en-US"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服务方面</a:t>
            </a:r>
          </a:p>
        </p:txBody>
      </p:sp>
      <p:sp>
        <p:nvSpPr>
          <p:cNvPr id="43" name="TextBox 42"/>
          <p:cNvSpPr txBox="1"/>
          <p:nvPr/>
        </p:nvSpPr>
        <p:spPr>
          <a:xfrm>
            <a:off x="2348963" y="3831884"/>
            <a:ext cx="2729438" cy="1440394"/>
          </a:xfrm>
          <a:prstGeom prst="rect">
            <a:avLst/>
          </a:prstGeom>
          <a:noFill/>
        </p:spPr>
        <p:txBody>
          <a:bodyPr wrap="square" lIns="0" tIns="0" rIns="0" bIns="0" rtlCol="0">
            <a:spAutoFit/>
          </a:bodyPr>
          <a:lstStyle/>
          <a:p>
            <a:pPr>
              <a:lnSpc>
                <a:spcPct val="130000"/>
              </a:lnSpc>
            </a:pPr>
            <a:r>
              <a:rPr lang="zh-CN" altLang="en-US" sz="12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       点击输入简要文字内容，文字内容需概括精炼，不用多余的文字修饰。点击输入简要文字内容，文字内容需概括精炼，不用多余的文字修饰。</a:t>
            </a:r>
            <a:endParaRPr lang="en-US" altLang="zh-CN" sz="12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pPr>
              <a:lnSpc>
                <a:spcPct val="130000"/>
              </a:lnSpc>
            </a:pPr>
            <a:r>
              <a:rPr lang="zh-CN" altLang="en-US" sz="12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       点击输入简要文字内容，文字内容需概括精炼，不用多余的文字修饰。</a:t>
            </a:r>
            <a:endParaRPr lang="zh-CN" altLang="en-US" sz="12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4" name="TextBox 43"/>
          <p:cNvSpPr txBox="1"/>
          <p:nvPr/>
        </p:nvSpPr>
        <p:spPr>
          <a:xfrm>
            <a:off x="5507030" y="3903322"/>
            <a:ext cx="2673753" cy="1440394"/>
          </a:xfrm>
          <a:prstGeom prst="rect">
            <a:avLst/>
          </a:prstGeom>
          <a:noFill/>
        </p:spPr>
        <p:txBody>
          <a:bodyPr wrap="square" lIns="0" tIns="0" rIns="0" bIns="0" rtlCol="0">
            <a:spAutoFit/>
          </a:bodyPr>
          <a:lstStyle/>
          <a:p>
            <a:pPr>
              <a:lnSpc>
                <a:spcPct val="130000"/>
              </a:lnSpc>
            </a:pPr>
            <a:r>
              <a:rPr lang="zh-CN" altLang="en-US" sz="12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       点击输入简要文字内容，文字内容需概括精炼，不用多余的文字修饰。点击输入简要文字内容，文字内容需概括精炼，不用多余的文字修饰。</a:t>
            </a:r>
            <a:endParaRPr lang="en-US" altLang="zh-CN" sz="12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pPr>
              <a:lnSpc>
                <a:spcPct val="130000"/>
              </a:lnSpc>
            </a:pPr>
            <a:r>
              <a:rPr lang="zh-CN" altLang="en-US" sz="12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       点击输入简要文字内容，文字内容需概括精炼，不用多余的文字修饰。</a:t>
            </a:r>
            <a:endParaRPr lang="zh-CN" altLang="en-US" sz="12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5" name="TextBox 44"/>
          <p:cNvSpPr txBox="1"/>
          <p:nvPr/>
        </p:nvSpPr>
        <p:spPr>
          <a:xfrm>
            <a:off x="8721739" y="3903322"/>
            <a:ext cx="2714644" cy="1440394"/>
          </a:xfrm>
          <a:prstGeom prst="rect">
            <a:avLst/>
          </a:prstGeom>
          <a:noFill/>
        </p:spPr>
        <p:txBody>
          <a:bodyPr wrap="square" lIns="0" tIns="0" rIns="0" bIns="0" rtlCol="0">
            <a:spAutoFit/>
          </a:bodyPr>
          <a:lstStyle/>
          <a:p>
            <a:pPr>
              <a:lnSpc>
                <a:spcPct val="130000"/>
              </a:lnSpc>
            </a:pPr>
            <a:r>
              <a:rPr lang="zh-CN" altLang="en-US" sz="12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       点击输入简要文字内容，文字内容需概括精炼，不用多余的文字修饰。点击输入简要文字内容，文字内容需概括精炼，不用多余的文字修饰。</a:t>
            </a:r>
            <a:endParaRPr lang="en-US" altLang="zh-CN" sz="12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pPr>
              <a:lnSpc>
                <a:spcPct val="130000"/>
              </a:lnSpc>
            </a:pPr>
            <a:r>
              <a:rPr lang="zh-CN" altLang="en-US" sz="12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       点击输入简要文字内容，文字内容需概括精炼，不用多余的文字修饰。</a:t>
            </a:r>
            <a:endParaRPr lang="zh-CN" altLang="en-US" sz="12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4"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46" name="文本框 45"/>
          <p:cNvSpPr txBox="1"/>
          <p:nvPr/>
        </p:nvSpPr>
        <p:spPr>
          <a:xfrm>
            <a:off x="614139" y="319271"/>
            <a:ext cx="511679"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3</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400" fill="hold"/>
                                        <p:tgtEl>
                                          <p:spTgt spid="17"/>
                                        </p:tgtEl>
                                        <p:attrNameLst>
                                          <p:attrName>ppt_x</p:attrName>
                                        </p:attrNameLst>
                                      </p:cBhvr>
                                      <p:tavLst>
                                        <p:tav tm="0">
                                          <p:val>
                                            <p:strVal val="0-#ppt_w/2"/>
                                          </p:val>
                                        </p:tav>
                                        <p:tav tm="100000">
                                          <p:val>
                                            <p:strVal val="#ppt_x"/>
                                          </p:val>
                                        </p:tav>
                                      </p:tavLst>
                                    </p:anim>
                                    <p:anim calcmode="lin" valueType="num">
                                      <p:cBhvr additive="base">
                                        <p:cTn id="8" dur="14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400" fill="hold"/>
                                        <p:tgtEl>
                                          <p:spTgt spid="32"/>
                                        </p:tgtEl>
                                        <p:attrNameLst>
                                          <p:attrName>ppt_x</p:attrName>
                                        </p:attrNameLst>
                                      </p:cBhvr>
                                      <p:tavLst>
                                        <p:tav tm="0">
                                          <p:val>
                                            <p:strVal val="#ppt_x"/>
                                          </p:val>
                                        </p:tav>
                                        <p:tav tm="100000">
                                          <p:val>
                                            <p:strVal val="#ppt_x"/>
                                          </p:val>
                                        </p:tav>
                                      </p:tavLst>
                                    </p:anim>
                                    <p:anim calcmode="lin" valueType="num">
                                      <p:cBhvr additive="base">
                                        <p:cTn id="12" dur="14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400" fill="hold"/>
                                        <p:tgtEl>
                                          <p:spTgt spid="36"/>
                                        </p:tgtEl>
                                        <p:attrNameLst>
                                          <p:attrName>ppt_x</p:attrName>
                                        </p:attrNameLst>
                                      </p:cBhvr>
                                      <p:tavLst>
                                        <p:tav tm="0">
                                          <p:val>
                                            <p:strVal val="1+#ppt_w/2"/>
                                          </p:val>
                                        </p:tav>
                                        <p:tav tm="100000">
                                          <p:val>
                                            <p:strVal val="#ppt_x"/>
                                          </p:val>
                                        </p:tav>
                                      </p:tavLst>
                                    </p:anim>
                                    <p:anim calcmode="lin" valueType="num">
                                      <p:cBhvr additive="base">
                                        <p:cTn id="16" dur="14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barn(outVertical)">
                                      <p:cBhvr>
                                        <p:cTn id="36" dur="500"/>
                                        <p:tgtEl>
                                          <p:spTgt spid="41"/>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outVertical)">
                                      <p:cBhvr>
                                        <p:cTn id="39" dur="500"/>
                                        <p:tgtEl>
                                          <p:spTgt spid="23"/>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outVertical)">
                                      <p:cBhvr>
                                        <p:cTn id="42" dur="500"/>
                                        <p:tgtEl>
                                          <p:spTgt spid="42"/>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heel(1)">
                                      <p:cBhvr>
                                        <p:cTn id="46" dur="800"/>
                                        <p:tgtEl>
                                          <p:spTgt spid="16"/>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wheel(1)">
                                      <p:cBhvr>
                                        <p:cTn id="49" dur="800"/>
                                        <p:tgtEl>
                                          <p:spTgt spid="26"/>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31"/>
                                        </p:tgtEl>
                                        <p:attrNameLst>
                                          <p:attrName>style.visibility</p:attrName>
                                        </p:attrNameLst>
                                      </p:cBhvr>
                                      <p:to>
                                        <p:strVal val="visible"/>
                                      </p:to>
                                    </p:set>
                                    <p:animEffect transition="in" filter="wheel(1)">
                                      <p:cBhvr>
                                        <p:cTn id="52" dur="800"/>
                                        <p:tgtEl>
                                          <p:spTgt spid="31"/>
                                        </p:tgtEl>
                                      </p:cBhvr>
                                    </p:animEffect>
                                  </p:childTnLst>
                                </p:cTn>
                              </p:par>
                            </p:childTnLst>
                          </p:cTn>
                        </p:par>
                        <p:par>
                          <p:cTn id="53" fill="hold">
                            <p:stCondLst>
                              <p:cond delay="35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43"/>
                                        </p:tgtEl>
                                        <p:attrNameLst>
                                          <p:attrName>style.visibility</p:attrName>
                                        </p:attrNameLst>
                                      </p:cBhvr>
                                      <p:to>
                                        <p:strVal val="visible"/>
                                      </p:to>
                                    </p:set>
                                    <p:animEffect transition="in" filter="wipe(left)">
                                      <p:cBhvr>
                                        <p:cTn id="56" dur="50"/>
                                        <p:tgtEl>
                                          <p:spTgt spid="43"/>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43"/>
                                        </p:tgtEl>
                                      </p:cBhvr>
                                      <p:to x="80000" y="100000"/>
                                    </p:animScale>
                                    <p:anim by="(#ppt_w*0.10)" calcmode="lin" valueType="num">
                                      <p:cBhvr>
                                        <p:cTn id="59" dur="25" autoRev="1" fill="hold">
                                          <p:stCondLst>
                                            <p:cond delay="0"/>
                                          </p:stCondLst>
                                        </p:cTn>
                                        <p:tgtEl>
                                          <p:spTgt spid="43"/>
                                        </p:tgtEl>
                                        <p:attrNameLst>
                                          <p:attrName>ppt_x</p:attrName>
                                        </p:attrNameLst>
                                      </p:cBhvr>
                                    </p:anim>
                                    <p:anim by="(-#ppt_w*0.10)" calcmode="lin" valueType="num">
                                      <p:cBhvr>
                                        <p:cTn id="60" dur="25" autoRev="1" fill="hold">
                                          <p:stCondLst>
                                            <p:cond delay="0"/>
                                          </p:stCondLst>
                                        </p:cTn>
                                        <p:tgtEl>
                                          <p:spTgt spid="43"/>
                                        </p:tgtEl>
                                        <p:attrNameLst>
                                          <p:attrName>ppt_y</p:attrName>
                                        </p:attrNameLst>
                                      </p:cBhvr>
                                    </p:anim>
                                    <p:animRot by="-480000">
                                      <p:cBhvr>
                                        <p:cTn id="61" dur="25" autoRev="1" fill="hold">
                                          <p:stCondLst>
                                            <p:cond delay="0"/>
                                          </p:stCondLst>
                                        </p:cTn>
                                        <p:tgtEl>
                                          <p:spTgt spid="43"/>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44"/>
                                        </p:tgtEl>
                                        <p:attrNameLst>
                                          <p:attrName>style.visibility</p:attrName>
                                        </p:attrNameLst>
                                      </p:cBhvr>
                                      <p:to>
                                        <p:strVal val="visible"/>
                                      </p:to>
                                    </p:set>
                                    <p:animEffect transition="in" filter="wipe(left)">
                                      <p:cBhvr>
                                        <p:cTn id="64" dur="50"/>
                                        <p:tgtEl>
                                          <p:spTgt spid="44"/>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44"/>
                                        </p:tgtEl>
                                      </p:cBhvr>
                                      <p:to x="80000" y="100000"/>
                                    </p:animScale>
                                    <p:anim by="(#ppt_w*0.10)" calcmode="lin" valueType="num">
                                      <p:cBhvr>
                                        <p:cTn id="67" dur="25" autoRev="1" fill="hold">
                                          <p:stCondLst>
                                            <p:cond delay="0"/>
                                          </p:stCondLst>
                                        </p:cTn>
                                        <p:tgtEl>
                                          <p:spTgt spid="44"/>
                                        </p:tgtEl>
                                        <p:attrNameLst>
                                          <p:attrName>ppt_x</p:attrName>
                                        </p:attrNameLst>
                                      </p:cBhvr>
                                    </p:anim>
                                    <p:anim by="(-#ppt_w*0.10)" calcmode="lin" valueType="num">
                                      <p:cBhvr>
                                        <p:cTn id="68" dur="25" autoRev="1" fill="hold">
                                          <p:stCondLst>
                                            <p:cond delay="0"/>
                                          </p:stCondLst>
                                        </p:cTn>
                                        <p:tgtEl>
                                          <p:spTgt spid="44"/>
                                        </p:tgtEl>
                                        <p:attrNameLst>
                                          <p:attrName>ppt_y</p:attrName>
                                        </p:attrNameLst>
                                      </p:cBhvr>
                                    </p:anim>
                                    <p:animRot by="-480000">
                                      <p:cBhvr>
                                        <p:cTn id="69" dur="25" autoRev="1" fill="hold">
                                          <p:stCondLst>
                                            <p:cond delay="0"/>
                                          </p:stCondLst>
                                        </p:cTn>
                                        <p:tgtEl>
                                          <p:spTgt spid="44"/>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45"/>
                                        </p:tgtEl>
                                        <p:attrNameLst>
                                          <p:attrName>style.visibility</p:attrName>
                                        </p:attrNameLst>
                                      </p:cBhvr>
                                      <p:to>
                                        <p:strVal val="visible"/>
                                      </p:to>
                                    </p:set>
                                    <p:animEffect transition="in" filter="wipe(left)">
                                      <p:cBhvr>
                                        <p:cTn id="72" dur="50"/>
                                        <p:tgtEl>
                                          <p:spTgt spid="45"/>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45"/>
                                        </p:tgtEl>
                                      </p:cBhvr>
                                      <p:to x="80000" y="100000"/>
                                    </p:animScale>
                                    <p:anim by="(#ppt_w*0.10)" calcmode="lin" valueType="num">
                                      <p:cBhvr>
                                        <p:cTn id="75" dur="25" autoRev="1" fill="hold">
                                          <p:stCondLst>
                                            <p:cond delay="0"/>
                                          </p:stCondLst>
                                        </p:cTn>
                                        <p:tgtEl>
                                          <p:spTgt spid="45"/>
                                        </p:tgtEl>
                                        <p:attrNameLst>
                                          <p:attrName>ppt_x</p:attrName>
                                        </p:attrNameLst>
                                      </p:cBhvr>
                                    </p:anim>
                                    <p:anim by="(-#ppt_w*0.10)" calcmode="lin" valueType="num">
                                      <p:cBhvr>
                                        <p:cTn id="76" dur="25" autoRev="1" fill="hold">
                                          <p:stCondLst>
                                            <p:cond delay="0"/>
                                          </p:stCondLst>
                                        </p:cTn>
                                        <p:tgtEl>
                                          <p:spTgt spid="45"/>
                                        </p:tgtEl>
                                        <p:attrNameLst>
                                          <p:attrName>ppt_y</p:attrName>
                                        </p:attrNameLst>
                                      </p:cBhvr>
                                    </p:anim>
                                    <p:animRot by="-480000">
                                      <p:cBhvr>
                                        <p:cTn id="77" dur="25" autoRev="1" fill="hold">
                                          <p:stCondLst>
                                            <p:cond delay="0"/>
                                          </p:stCondLst>
                                        </p:cTn>
                                        <p:tgtEl>
                                          <p:spTgt spid="45"/>
                                        </p:tgtEl>
                                        <p:attrNameLst>
                                          <p:attrName>r</p:attrName>
                                        </p:attrNameLst>
                                      </p:cBhvr>
                                    </p:animRot>
                                  </p:childTnLst>
                                </p:cTn>
                              </p:par>
                              <p:par>
                                <p:cTn id="78" presetID="22" presetClass="entr" presetSubtype="8"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1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p:bldP spid="26" grpId="0" animBg="1"/>
      <p:bldP spid="31" grpId="0" animBg="1"/>
      <p:bldP spid="39" grpId="0" animBg="1"/>
      <p:bldP spid="40" grpId="0" animBg="1"/>
      <p:bldP spid="41" grpId="0"/>
      <p:bldP spid="42" grpId="0"/>
      <p:bldP spid="43" grpId="0"/>
      <p:bldP spid="43" grpId="1"/>
      <p:bldP spid="44" grpId="0"/>
      <p:bldP spid="44" grpId="1"/>
      <p:bldP spid="45" grpId="0"/>
      <p:bldP spid="45" grpId="1"/>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任意多边形 59"/>
          <p:cNvSpPr/>
          <p:nvPr/>
        </p:nvSpPr>
        <p:spPr>
          <a:xfrm rot="10800000">
            <a:off x="-407317" y="151"/>
            <a:ext cx="12927782" cy="2020603"/>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gradFill>
            <a:gsLst>
              <a:gs pos="100000">
                <a:schemeClr val="accent1">
                  <a:lumMod val="5000"/>
                  <a:lumOff val="95000"/>
                  <a:alpha val="0"/>
                </a:schemeClr>
              </a:gs>
              <a:gs pos="0">
                <a:srgbClr val="0070C0">
                  <a:alpha val="1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任意多边形 58"/>
          <p:cNvSpPr/>
          <p:nvPr/>
        </p:nvSpPr>
        <p:spPr>
          <a:xfrm>
            <a:off x="274320" y="4261485"/>
            <a:ext cx="12927965" cy="1892300"/>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gradFill>
            <a:gsLst>
              <a:gs pos="100000">
                <a:schemeClr val="accent1">
                  <a:lumMod val="5000"/>
                  <a:lumOff val="95000"/>
                  <a:alpha val="0"/>
                </a:schemeClr>
              </a:gs>
              <a:gs pos="0">
                <a:srgbClr val="0070C0">
                  <a:alpha val="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任意多边形 56"/>
          <p:cNvSpPr/>
          <p:nvPr/>
        </p:nvSpPr>
        <p:spPr>
          <a:xfrm>
            <a:off x="274320" y="5235575"/>
            <a:ext cx="12927965" cy="1228725"/>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gradFill>
            <a:gsLst>
              <a:gs pos="100000">
                <a:schemeClr val="accent1">
                  <a:lumMod val="5000"/>
                  <a:lumOff val="95000"/>
                  <a:alpha val="0"/>
                </a:schemeClr>
              </a:gs>
              <a:gs pos="0">
                <a:srgbClr val="0070C0">
                  <a:alpha val="1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8" name="组合 47"/>
          <p:cNvGrpSpPr/>
          <p:nvPr/>
        </p:nvGrpSpPr>
        <p:grpSpPr>
          <a:xfrm>
            <a:off x="5857379" y="495703"/>
            <a:ext cx="1104189" cy="1096604"/>
            <a:chOff x="1466675" y="3784103"/>
            <a:chExt cx="1310185" cy="1301862"/>
          </a:xfrm>
        </p:grpSpPr>
        <p:grpSp>
          <p:nvGrpSpPr>
            <p:cNvPr id="49" name="组合 96"/>
            <p:cNvGrpSpPr/>
            <p:nvPr/>
          </p:nvGrpSpPr>
          <p:grpSpPr>
            <a:xfrm>
              <a:off x="1466675" y="3784103"/>
              <a:ext cx="1301392" cy="1301862"/>
              <a:chOff x="4345444" y="2542859"/>
              <a:chExt cx="1810550" cy="1811205"/>
            </a:xfrm>
          </p:grpSpPr>
          <p:grpSp>
            <p:nvGrpSpPr>
              <p:cNvPr id="51" name="组合 9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3" name="同心圆 5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4" name="椭圆 5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2" name="椭圆 51"/>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0" name="TextBox 38"/>
            <p:cNvSpPr txBox="1"/>
            <p:nvPr/>
          </p:nvSpPr>
          <p:spPr>
            <a:xfrm>
              <a:off x="1529344" y="4122919"/>
              <a:ext cx="1247516" cy="677198"/>
            </a:xfrm>
            <a:prstGeom prst="rect">
              <a:avLst/>
            </a:prstGeom>
            <a:noFill/>
          </p:spPr>
          <p:txBody>
            <a:bodyPr wrap="square" lIns="138192" tIns="69096" rIns="138192" bIns="69096" rtlCol="0">
              <a:spAutoFit/>
            </a:bodyPr>
            <a:lstStyle/>
            <a:p>
              <a:r>
                <a:rPr lang="en-US" altLang="zh-CN" sz="2800" dirty="0">
                  <a:solidFill>
                    <a:schemeClr val="bg1"/>
                  </a:solidFill>
                  <a:latin typeface="Impact" panose="020B0806030902050204" pitchFamily="34" charset="0"/>
                  <a:ea typeface="微软雅黑" panose="020B0503020204020204" pitchFamily="34" charset="-122"/>
                  <a:sym typeface="Microsoft JhengHei UI" panose="020B0604030504040204" pitchFamily="34" charset="-120"/>
                </a:rPr>
                <a:t>LOGO</a:t>
              </a:r>
              <a:endParaRPr lang="zh-CN" altLang="en-US" sz="1400" dirty="0">
                <a:solidFill>
                  <a:schemeClr val="bg1"/>
                </a:solidFill>
                <a:latin typeface="Impact" panose="020B0806030902050204" pitchFamily="34" charset="0"/>
                <a:ea typeface="微软雅黑" panose="020B0503020204020204" pitchFamily="34" charset="-122"/>
                <a:sym typeface="Microsoft JhengHei UI" panose="020B0604030504040204" pitchFamily="34" charset="-120"/>
              </a:endParaRPr>
            </a:p>
          </p:txBody>
        </p:sp>
      </p:grpSp>
      <p:sp>
        <p:nvSpPr>
          <p:cNvPr id="58" name="任意多边形 57"/>
          <p:cNvSpPr/>
          <p:nvPr/>
        </p:nvSpPr>
        <p:spPr>
          <a:xfrm>
            <a:off x="33659" y="5076776"/>
            <a:ext cx="13409292" cy="2020603"/>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gradFill>
            <a:gsLst>
              <a:gs pos="100000">
                <a:schemeClr val="accent1">
                  <a:lumMod val="5000"/>
                  <a:lumOff val="95000"/>
                  <a:alpha val="0"/>
                </a:schemeClr>
              </a:gs>
              <a:gs pos="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圆角矩形 60"/>
          <p:cNvSpPr/>
          <p:nvPr/>
        </p:nvSpPr>
        <p:spPr>
          <a:xfrm>
            <a:off x="5277846" y="3832917"/>
            <a:ext cx="2572678" cy="428628"/>
          </a:xfrm>
          <a:prstGeom prst="roundRect">
            <a:avLst/>
          </a:prstGeom>
          <a:solidFill>
            <a:srgbClr val="0070C0"/>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r>
              <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rPr>
              <a:t>汇报人：</a:t>
            </a:r>
            <a:r>
              <a:rPr lang="en-US" altLang="zh-CN" sz="1400">
                <a:latin typeface="Microsoft JhengHei UI" panose="020B0604030504040204" pitchFamily="34" charset="-120"/>
                <a:ea typeface="微软雅黑" panose="020B0503020204020204" pitchFamily="34" charset="-122"/>
                <a:sym typeface="Microsoft JhengHei UI" panose="020B0604030504040204" pitchFamily="34" charset="-120"/>
              </a:rPr>
              <a:t>xiazaii</a:t>
            </a:r>
            <a:endParaRPr lang="zh-CN" altLang="en-US" sz="14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7" name="文本框 16"/>
          <p:cNvSpPr txBox="1"/>
          <p:nvPr/>
        </p:nvSpPr>
        <p:spPr>
          <a:xfrm rot="21420000">
            <a:off x="3161665" y="501650"/>
            <a:ext cx="7125335" cy="2646045"/>
          </a:xfrm>
          <a:prstGeom prst="rect">
            <a:avLst/>
          </a:prstGeom>
          <a:noFill/>
        </p:spPr>
        <p:txBody>
          <a:bodyPr wrap="square" rtlCol="0">
            <a:spAutoFit/>
          </a:bodyPr>
          <a:lstStyle/>
          <a:p>
            <a:r>
              <a:rPr lang="en-US" altLang="zh-CN" sz="16600" dirty="0">
                <a:ln>
                  <a:gradFill>
                    <a:gsLst>
                      <a:gs pos="69000">
                        <a:schemeClr val="accent1">
                          <a:lumMod val="5000"/>
                          <a:lumOff val="95000"/>
                        </a:schemeClr>
                      </a:gs>
                      <a:gs pos="16000">
                        <a:srgbClr val="0070C0"/>
                      </a:gs>
                    </a:gsLst>
                    <a:lin ang="5400000" scaled="1"/>
                  </a:gradFill>
                </a:ln>
                <a:noFill/>
                <a:latin typeface="Impact" panose="020B0806030902050204" pitchFamily="34" charset="0"/>
              </a:rPr>
              <a:t>THANKS</a:t>
            </a:r>
            <a:endParaRPr lang="zh-CN" altLang="en-US" sz="16600" dirty="0">
              <a:ln>
                <a:gradFill>
                  <a:gsLst>
                    <a:gs pos="69000">
                      <a:schemeClr val="accent1">
                        <a:lumMod val="5000"/>
                        <a:lumOff val="95000"/>
                      </a:schemeClr>
                    </a:gs>
                    <a:gs pos="16000">
                      <a:srgbClr val="0070C0"/>
                    </a:gs>
                  </a:gsLst>
                  <a:lin ang="5400000" scaled="1"/>
                </a:gradFill>
              </a:ln>
              <a:no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800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500" fill="hold"/>
                                        <p:tgtEl>
                                          <p:spTgt spid="48"/>
                                        </p:tgtEl>
                                        <p:attrNameLst>
                                          <p:attrName>ppt_x</p:attrName>
                                        </p:attrNameLst>
                                      </p:cBhvr>
                                      <p:tavLst>
                                        <p:tav tm="0">
                                          <p:val>
                                            <p:strVal val="1+#ppt_w/2"/>
                                          </p:val>
                                        </p:tav>
                                        <p:tav tm="100000">
                                          <p:val>
                                            <p:strVal val="#ppt_x"/>
                                          </p:val>
                                        </p:tav>
                                      </p:tavLst>
                                    </p:anim>
                                    <p:anim calcmode="lin" valueType="num">
                                      <p:cBhvr additive="base">
                                        <p:cTn id="8" dur="1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960835" y="-20191"/>
            <a:ext cx="2592288" cy="5386090"/>
          </a:xfrm>
          <a:prstGeom prst="rect">
            <a:avLst/>
          </a:prstGeom>
          <a:noFill/>
        </p:spPr>
        <p:txBody>
          <a:bodyPr wrap="square" rtlCol="0">
            <a:spAutoFit/>
          </a:bodyPr>
          <a:lstStyle/>
          <a:p>
            <a:r>
              <a:rPr lang="en-US" altLang="zh-CN" sz="34400" dirty="0">
                <a:ln>
                  <a:gradFill>
                    <a:gsLst>
                      <a:gs pos="100000">
                        <a:schemeClr val="accent1">
                          <a:lumMod val="5000"/>
                          <a:lumOff val="95000"/>
                        </a:schemeClr>
                      </a:gs>
                      <a:gs pos="0">
                        <a:srgbClr val="0070C0"/>
                      </a:gs>
                    </a:gsLst>
                    <a:lin ang="5400000" scaled="1"/>
                  </a:gradFill>
                </a:ln>
                <a:noFill/>
                <a:latin typeface="Impact" panose="020B0806030902050204" pitchFamily="34" charset="0"/>
              </a:rPr>
              <a:t>1</a:t>
            </a:r>
            <a:endParaRPr lang="zh-CN" altLang="en-US" sz="34400" dirty="0">
              <a:ln>
                <a:gradFill>
                  <a:gsLst>
                    <a:gs pos="100000">
                      <a:schemeClr val="accent1">
                        <a:lumMod val="5000"/>
                        <a:lumOff val="95000"/>
                      </a:schemeClr>
                    </a:gs>
                    <a:gs pos="0">
                      <a:srgbClr val="0070C0"/>
                    </a:gs>
                  </a:gsLst>
                  <a:lin ang="5400000" scaled="1"/>
                </a:gradFill>
              </a:ln>
              <a:noFill/>
              <a:latin typeface="Impact" panose="020B0806030902050204" pitchFamily="34" charset="0"/>
            </a:endParaRPr>
          </a:p>
        </p:txBody>
      </p:sp>
      <p:sp>
        <p:nvSpPr>
          <p:cNvPr id="34" name="任意多边形 33"/>
          <p:cNvSpPr/>
          <p:nvPr/>
        </p:nvSpPr>
        <p:spPr>
          <a:xfrm rot="19718103">
            <a:off x="-933230" y="1866095"/>
            <a:ext cx="13409292" cy="2020603"/>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gradFill>
            <a:gsLst>
              <a:gs pos="100000">
                <a:schemeClr val="accent1">
                  <a:lumMod val="5000"/>
                  <a:lumOff val="95000"/>
                  <a:alpha val="0"/>
                </a:schemeClr>
              </a:gs>
              <a:gs pos="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TextBox 29"/>
          <p:cNvSpPr txBox="1"/>
          <p:nvPr/>
        </p:nvSpPr>
        <p:spPr>
          <a:xfrm>
            <a:off x="6001395" y="3636615"/>
            <a:ext cx="6391493" cy="769441"/>
          </a:xfrm>
          <a:prstGeom prst="rect">
            <a:avLst/>
          </a:prstGeom>
          <a:noFill/>
        </p:spPr>
        <p:txBody>
          <a:bodyPr wrap="none" rtlCol="0">
            <a:spAutoFit/>
          </a:bodyPr>
          <a:lstStyle/>
          <a:p>
            <a:pPr algn="ctr"/>
            <a:r>
              <a:rPr lang="zh-CN" altLang="en-US" sz="4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6" name="矩形 5"/>
          <p:cNvSpPr/>
          <p:nvPr/>
        </p:nvSpPr>
        <p:spPr>
          <a:xfrm>
            <a:off x="6090022" y="4543102"/>
            <a:ext cx="6176069" cy="461665"/>
          </a:xfrm>
          <a:prstGeom prst="rect">
            <a:avLst/>
          </a:prstGeom>
        </p:spPr>
        <p:txBody>
          <a:bodyPr wrap="square">
            <a:spAutoFit/>
          </a:bodyPr>
          <a:lstStyle/>
          <a:p>
            <a:pPr algn="dist"/>
            <a:r>
              <a:rPr lang="zh-CN" altLang="en-US" sz="2400" i="1" dirty="0">
                <a:solidFill>
                  <a:schemeClr val="bg1">
                    <a:lumMod val="65000"/>
                  </a:schemeClr>
                </a:solidFill>
              </a:rPr>
              <a:t> ENTER YOUR CHAPTER TITLE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781050" y="4035684"/>
            <a:ext cx="11880850" cy="1751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37" name="组合 36"/>
          <p:cNvGrpSpPr/>
          <p:nvPr/>
        </p:nvGrpSpPr>
        <p:grpSpPr>
          <a:xfrm>
            <a:off x="2149444" y="3612529"/>
            <a:ext cx="1096779" cy="1096604"/>
            <a:chOff x="1466675" y="3784103"/>
            <a:chExt cx="1301392" cy="1301862"/>
          </a:xfrm>
        </p:grpSpPr>
        <p:grpSp>
          <p:nvGrpSpPr>
            <p:cNvPr id="38" name="组合 96"/>
            <p:cNvGrpSpPr/>
            <p:nvPr/>
          </p:nvGrpSpPr>
          <p:grpSpPr>
            <a:xfrm>
              <a:off x="1466675" y="3784103"/>
              <a:ext cx="1301392" cy="1301862"/>
              <a:chOff x="4345444" y="2542859"/>
              <a:chExt cx="1810550" cy="1811205"/>
            </a:xfrm>
          </p:grpSpPr>
          <p:grpSp>
            <p:nvGrpSpPr>
              <p:cNvPr id="40" name="组合 9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1" name="椭圆 40"/>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39" name="TextBox 38"/>
            <p:cNvSpPr txBox="1"/>
            <p:nvPr/>
          </p:nvSpPr>
          <p:spPr>
            <a:xfrm>
              <a:off x="1803185" y="4302343"/>
              <a:ext cx="850204" cy="421430"/>
            </a:xfrm>
            <a:prstGeom prst="rect">
              <a:avLst/>
            </a:prstGeom>
            <a:noFill/>
          </p:spPr>
          <p:txBody>
            <a:bodyPr wrap="square" lIns="138192" tIns="69096" rIns="138192" bIns="69096" rtlCol="0">
              <a:spAutoFit/>
            </a:bodyPr>
            <a:lstStyle/>
            <a:p>
              <a:r>
                <a:rPr lang="en-US" altLang="zh-CN" sz="14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6</a:t>
              </a:r>
              <a:r>
                <a:rPr lang="zh-CN" altLang="en-US" sz="14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月</a:t>
              </a:r>
            </a:p>
          </p:txBody>
        </p:sp>
      </p:grpSp>
      <p:grpSp>
        <p:nvGrpSpPr>
          <p:cNvPr id="44" name="组合 43"/>
          <p:cNvGrpSpPr/>
          <p:nvPr/>
        </p:nvGrpSpPr>
        <p:grpSpPr>
          <a:xfrm>
            <a:off x="3649640" y="3729512"/>
            <a:ext cx="857256" cy="829958"/>
            <a:chOff x="3117025" y="3959191"/>
            <a:chExt cx="1017182" cy="985306"/>
          </a:xfrm>
        </p:grpSpPr>
        <p:grpSp>
          <p:nvGrpSpPr>
            <p:cNvPr id="45" name="组合 103"/>
            <p:cNvGrpSpPr/>
            <p:nvPr/>
          </p:nvGrpSpPr>
          <p:grpSpPr>
            <a:xfrm>
              <a:off x="3117025" y="3959191"/>
              <a:ext cx="984950" cy="985306"/>
              <a:chOff x="4345444" y="2542859"/>
              <a:chExt cx="1810550" cy="1811205"/>
            </a:xfrm>
          </p:grpSpPr>
          <p:grpSp>
            <p:nvGrpSpPr>
              <p:cNvPr id="47" name="组合 10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9" name="同心圆 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0" name="椭圆 4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8" name="椭圆 47"/>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6" name="TextBox 45"/>
            <p:cNvSpPr txBox="1"/>
            <p:nvPr/>
          </p:nvSpPr>
          <p:spPr>
            <a:xfrm>
              <a:off x="3284003" y="4253744"/>
              <a:ext cx="850204" cy="421430"/>
            </a:xfrm>
            <a:prstGeom prst="rect">
              <a:avLst/>
            </a:prstGeom>
            <a:noFill/>
          </p:spPr>
          <p:txBody>
            <a:bodyPr wrap="square" lIns="138192" tIns="69096" rIns="138192" bIns="69096" rtlCol="0">
              <a:spAutoFit/>
            </a:bodyPr>
            <a:lstStyle/>
            <a:p>
              <a:r>
                <a:rPr lang="en-US" altLang="zh-CN" sz="14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7</a:t>
              </a:r>
              <a:r>
                <a:rPr lang="zh-CN" altLang="en-US" sz="14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月</a:t>
              </a:r>
            </a:p>
          </p:txBody>
        </p:sp>
      </p:grpSp>
      <p:grpSp>
        <p:nvGrpSpPr>
          <p:cNvPr id="51" name="组合 50"/>
          <p:cNvGrpSpPr/>
          <p:nvPr/>
        </p:nvGrpSpPr>
        <p:grpSpPr>
          <a:xfrm>
            <a:off x="4792649" y="3617772"/>
            <a:ext cx="1111878" cy="1111700"/>
            <a:chOff x="4450933" y="3791953"/>
            <a:chExt cx="1319306" cy="1319782"/>
          </a:xfrm>
        </p:grpSpPr>
        <p:grpSp>
          <p:nvGrpSpPr>
            <p:cNvPr id="52" name="组合 110"/>
            <p:cNvGrpSpPr/>
            <p:nvPr/>
          </p:nvGrpSpPr>
          <p:grpSpPr>
            <a:xfrm>
              <a:off x="4450933" y="3791953"/>
              <a:ext cx="1319306" cy="1319782"/>
              <a:chOff x="4345444" y="2542859"/>
              <a:chExt cx="1810550" cy="1811205"/>
            </a:xfrm>
          </p:grpSpPr>
          <p:grpSp>
            <p:nvGrpSpPr>
              <p:cNvPr id="54" name="组合 11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6" name="同心圆 5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7" name="椭圆 5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5" name="椭圆 54"/>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3" name="TextBox 52"/>
            <p:cNvSpPr txBox="1"/>
            <p:nvPr/>
          </p:nvSpPr>
          <p:spPr>
            <a:xfrm>
              <a:off x="4787443" y="4241610"/>
              <a:ext cx="850203" cy="421429"/>
            </a:xfrm>
            <a:prstGeom prst="rect">
              <a:avLst/>
            </a:prstGeom>
            <a:noFill/>
          </p:spPr>
          <p:txBody>
            <a:bodyPr wrap="square" lIns="138192" tIns="69096" rIns="138192" bIns="69096" rtlCol="0">
              <a:spAutoFit/>
            </a:bodyPr>
            <a:lstStyle/>
            <a:p>
              <a:r>
                <a:rPr lang="en-US" altLang="zh-CN" sz="14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8</a:t>
              </a:r>
              <a:r>
                <a:rPr lang="zh-CN" altLang="en-US" sz="14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月</a:t>
              </a:r>
            </a:p>
          </p:txBody>
        </p:sp>
      </p:grpSp>
      <p:grpSp>
        <p:nvGrpSpPr>
          <p:cNvPr id="58" name="组合 57"/>
          <p:cNvGrpSpPr/>
          <p:nvPr/>
        </p:nvGrpSpPr>
        <p:grpSpPr>
          <a:xfrm>
            <a:off x="6077377" y="3718278"/>
            <a:ext cx="858413" cy="858276"/>
            <a:chOff x="6119197" y="3942381"/>
            <a:chExt cx="1018558" cy="1018926"/>
          </a:xfrm>
        </p:grpSpPr>
        <p:grpSp>
          <p:nvGrpSpPr>
            <p:cNvPr id="59" name="组合 117"/>
            <p:cNvGrpSpPr/>
            <p:nvPr/>
          </p:nvGrpSpPr>
          <p:grpSpPr>
            <a:xfrm>
              <a:off x="6119197" y="3942381"/>
              <a:ext cx="1018558" cy="1018926"/>
              <a:chOff x="4345444" y="2542859"/>
              <a:chExt cx="1810550" cy="1811205"/>
            </a:xfrm>
          </p:grpSpPr>
          <p:grpSp>
            <p:nvGrpSpPr>
              <p:cNvPr id="61" name="组合 11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3" name="同心圆 6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4" name="椭圆 6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62" name="椭圆 61"/>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60" name="TextBox 59"/>
            <p:cNvSpPr txBox="1"/>
            <p:nvPr/>
          </p:nvSpPr>
          <p:spPr>
            <a:xfrm>
              <a:off x="6287550" y="4250271"/>
              <a:ext cx="850205" cy="421430"/>
            </a:xfrm>
            <a:prstGeom prst="rect">
              <a:avLst/>
            </a:prstGeom>
            <a:noFill/>
          </p:spPr>
          <p:txBody>
            <a:bodyPr wrap="square" lIns="138192" tIns="69096" rIns="138192" bIns="69096" rtlCol="0">
              <a:spAutoFit/>
            </a:bodyPr>
            <a:lstStyle/>
            <a:p>
              <a:r>
                <a:rPr lang="en-US" altLang="zh-CN" sz="14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9</a:t>
              </a:r>
              <a:r>
                <a:rPr lang="zh-CN" altLang="en-US" sz="14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月</a:t>
              </a:r>
            </a:p>
          </p:txBody>
        </p:sp>
      </p:grpSp>
      <p:grpSp>
        <p:nvGrpSpPr>
          <p:cNvPr id="65" name="组合 64"/>
          <p:cNvGrpSpPr/>
          <p:nvPr/>
        </p:nvGrpSpPr>
        <p:grpSpPr>
          <a:xfrm>
            <a:off x="7185430" y="3718279"/>
            <a:ext cx="964804" cy="858276"/>
            <a:chOff x="7486713" y="3942381"/>
            <a:chExt cx="1144795" cy="1018926"/>
          </a:xfrm>
        </p:grpSpPr>
        <p:grpSp>
          <p:nvGrpSpPr>
            <p:cNvPr id="66" name="组合 124"/>
            <p:cNvGrpSpPr/>
            <p:nvPr/>
          </p:nvGrpSpPr>
          <p:grpSpPr>
            <a:xfrm>
              <a:off x="7486713" y="3942381"/>
              <a:ext cx="1018558" cy="1018926"/>
              <a:chOff x="4345444" y="2542859"/>
              <a:chExt cx="1810550" cy="1811205"/>
            </a:xfrm>
          </p:grpSpPr>
          <p:grpSp>
            <p:nvGrpSpPr>
              <p:cNvPr id="68" name="组合 12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0" name="同心圆 6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1" name="椭圆 7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69" name="椭圆 68"/>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67" name="TextBox 66"/>
            <p:cNvSpPr txBox="1"/>
            <p:nvPr/>
          </p:nvSpPr>
          <p:spPr>
            <a:xfrm>
              <a:off x="7640430" y="4272719"/>
              <a:ext cx="991078" cy="384891"/>
            </a:xfrm>
            <a:prstGeom prst="rect">
              <a:avLst/>
            </a:prstGeom>
            <a:noFill/>
          </p:spPr>
          <p:txBody>
            <a:bodyPr wrap="square" lIns="138192" tIns="69096" rIns="138192" bIns="69096" rtlCol="0">
              <a:spAutoFit/>
            </a:bodyPr>
            <a:lstStyle/>
            <a:p>
              <a:r>
                <a:rPr lang="en-US" altLang="zh-CN" sz="12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10</a:t>
              </a:r>
              <a:r>
                <a:rPr lang="zh-CN" altLang="en-US" sz="12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月</a:t>
              </a:r>
            </a:p>
          </p:txBody>
        </p:sp>
      </p:grpSp>
      <p:grpSp>
        <p:nvGrpSpPr>
          <p:cNvPr id="72" name="组合 71"/>
          <p:cNvGrpSpPr/>
          <p:nvPr/>
        </p:nvGrpSpPr>
        <p:grpSpPr>
          <a:xfrm>
            <a:off x="8364389" y="3605366"/>
            <a:ext cx="1143168" cy="1142986"/>
            <a:chOff x="8854229" y="3773382"/>
            <a:chExt cx="1356434" cy="1356924"/>
          </a:xfrm>
        </p:grpSpPr>
        <p:grpSp>
          <p:nvGrpSpPr>
            <p:cNvPr id="73" name="组合 131"/>
            <p:cNvGrpSpPr/>
            <p:nvPr/>
          </p:nvGrpSpPr>
          <p:grpSpPr>
            <a:xfrm>
              <a:off x="8854229" y="3773382"/>
              <a:ext cx="1356434" cy="1356924"/>
              <a:chOff x="4345444" y="2542859"/>
              <a:chExt cx="1810550" cy="1811205"/>
            </a:xfrm>
          </p:grpSpPr>
          <p:grpSp>
            <p:nvGrpSpPr>
              <p:cNvPr id="75" name="组合 13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7" name="同心圆 7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8" name="椭圆 7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6" name="椭圆 75"/>
              <p:cNvSpPr/>
              <p:nvPr/>
            </p:nvSpPr>
            <p:spPr>
              <a:xfrm>
                <a:off x="4565570" y="2763062"/>
                <a:ext cx="1370298" cy="137079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4" name="TextBox 73"/>
            <p:cNvSpPr txBox="1"/>
            <p:nvPr/>
          </p:nvSpPr>
          <p:spPr>
            <a:xfrm>
              <a:off x="9108715" y="4237767"/>
              <a:ext cx="1015119" cy="421429"/>
            </a:xfrm>
            <a:prstGeom prst="rect">
              <a:avLst/>
            </a:prstGeom>
            <a:noFill/>
          </p:spPr>
          <p:txBody>
            <a:bodyPr wrap="square" lIns="138192" tIns="69096" rIns="138192" bIns="69096" rtlCol="0">
              <a:spAutoFit/>
            </a:bodyPr>
            <a:lstStyle/>
            <a:p>
              <a:r>
                <a:rPr lang="en-US" altLang="zh-CN" sz="14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11</a:t>
              </a:r>
              <a:r>
                <a:rPr lang="zh-CN" altLang="en-US" sz="14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月</a:t>
              </a:r>
            </a:p>
          </p:txBody>
        </p:sp>
      </p:grpSp>
      <p:grpSp>
        <p:nvGrpSpPr>
          <p:cNvPr id="79" name="组合 78"/>
          <p:cNvGrpSpPr/>
          <p:nvPr/>
        </p:nvGrpSpPr>
        <p:grpSpPr>
          <a:xfrm>
            <a:off x="9738743" y="3442151"/>
            <a:ext cx="1554764" cy="1554516"/>
            <a:chOff x="10559621" y="3529102"/>
            <a:chExt cx="1844818" cy="1845484"/>
          </a:xfrm>
        </p:grpSpPr>
        <p:grpSp>
          <p:nvGrpSpPr>
            <p:cNvPr id="80" name="组合 138"/>
            <p:cNvGrpSpPr/>
            <p:nvPr/>
          </p:nvGrpSpPr>
          <p:grpSpPr>
            <a:xfrm>
              <a:off x="10559621" y="3529102"/>
              <a:ext cx="1844818" cy="1845484"/>
              <a:chOff x="4345444" y="2542859"/>
              <a:chExt cx="1810550" cy="1811205"/>
            </a:xfrm>
          </p:grpSpPr>
          <p:grpSp>
            <p:nvGrpSpPr>
              <p:cNvPr id="82" name="组合 1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4" name="同心圆 8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5" name="椭圆 8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83" name="椭圆 82"/>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81" name="TextBox 80"/>
            <p:cNvSpPr txBox="1"/>
            <p:nvPr/>
          </p:nvSpPr>
          <p:spPr>
            <a:xfrm>
              <a:off x="11137756" y="4249612"/>
              <a:ext cx="1097152" cy="421430"/>
            </a:xfrm>
            <a:prstGeom prst="rect">
              <a:avLst/>
            </a:prstGeom>
            <a:noFill/>
          </p:spPr>
          <p:txBody>
            <a:bodyPr wrap="square" lIns="138192" tIns="69096" rIns="138192" bIns="69096" rtlCol="0">
              <a:spAutoFit/>
            </a:bodyPr>
            <a:lstStyle/>
            <a:p>
              <a:r>
                <a:rPr lang="en-US" altLang="zh-CN" sz="14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12</a:t>
              </a:r>
              <a:r>
                <a:rPr lang="zh-CN" altLang="en-US" sz="1400"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月</a:t>
              </a:r>
            </a:p>
          </p:txBody>
        </p:sp>
      </p:grpSp>
      <p:grpSp>
        <p:nvGrpSpPr>
          <p:cNvPr id="86" name="组合 85"/>
          <p:cNvGrpSpPr/>
          <p:nvPr/>
        </p:nvGrpSpPr>
        <p:grpSpPr>
          <a:xfrm>
            <a:off x="1506502" y="2210585"/>
            <a:ext cx="2447817" cy="1377075"/>
            <a:chOff x="689131" y="1318791"/>
            <a:chExt cx="1631535" cy="1036935"/>
          </a:xfrm>
        </p:grpSpPr>
        <p:sp>
          <p:nvSpPr>
            <p:cNvPr id="87" name="TextBox 86"/>
            <p:cNvSpPr txBox="1"/>
            <p:nvPr/>
          </p:nvSpPr>
          <p:spPr>
            <a:xfrm>
              <a:off x="800766" y="1667530"/>
              <a:ext cx="1363987" cy="34067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您的内容打在这里，或者通过您的内容打在这里</a:t>
              </a:r>
            </a:p>
          </p:txBody>
        </p:sp>
        <p:grpSp>
          <p:nvGrpSpPr>
            <p:cNvPr id="88" name="组合 146"/>
            <p:cNvGrpSpPr/>
            <p:nvPr/>
          </p:nvGrpSpPr>
          <p:grpSpPr>
            <a:xfrm>
              <a:off x="689131" y="1318791"/>
              <a:ext cx="1631535" cy="1036935"/>
              <a:chOff x="689131" y="1318791"/>
              <a:chExt cx="1631535" cy="1036935"/>
            </a:xfrm>
          </p:grpSpPr>
          <p:cxnSp>
            <p:nvCxnSpPr>
              <p:cNvPr id="89" name="直接连接符 88"/>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89131" y="1318791"/>
                <a:ext cx="1631535" cy="278106"/>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添加标题</a:t>
                </a:r>
              </a:p>
            </p:txBody>
          </p:sp>
        </p:grpSp>
      </p:grpSp>
      <p:grpSp>
        <p:nvGrpSpPr>
          <p:cNvPr id="91" name="组合 90"/>
          <p:cNvGrpSpPr/>
          <p:nvPr/>
        </p:nvGrpSpPr>
        <p:grpSpPr>
          <a:xfrm>
            <a:off x="4306811" y="2383699"/>
            <a:ext cx="1986036" cy="1217125"/>
            <a:chOff x="873900" y="1541325"/>
            <a:chExt cx="1166203" cy="814401"/>
          </a:xfrm>
        </p:grpSpPr>
        <p:sp>
          <p:nvSpPr>
            <p:cNvPr id="92" name="TextBox 91"/>
            <p:cNvSpPr txBox="1"/>
            <p:nvPr/>
          </p:nvSpPr>
          <p:spPr>
            <a:xfrm>
              <a:off x="873900" y="1767302"/>
              <a:ext cx="1166203" cy="302723"/>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您的内容打在这里，或者通过您的内容打在这里</a:t>
              </a:r>
            </a:p>
          </p:txBody>
        </p:sp>
        <p:grpSp>
          <p:nvGrpSpPr>
            <p:cNvPr id="93" name="组合 151"/>
            <p:cNvGrpSpPr/>
            <p:nvPr/>
          </p:nvGrpSpPr>
          <p:grpSpPr>
            <a:xfrm>
              <a:off x="947384" y="1541325"/>
              <a:ext cx="1008112" cy="814401"/>
              <a:chOff x="947384" y="1541325"/>
              <a:chExt cx="1008112" cy="814401"/>
            </a:xfrm>
          </p:grpSpPr>
          <p:cxnSp>
            <p:nvCxnSpPr>
              <p:cNvPr id="94" name="直接连接符 93"/>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47384" y="1541325"/>
                <a:ext cx="1008112" cy="247127"/>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添加标题</a:t>
                </a:r>
              </a:p>
            </p:txBody>
          </p:sp>
        </p:grpSp>
      </p:grpSp>
      <p:grpSp>
        <p:nvGrpSpPr>
          <p:cNvPr id="96" name="组合 95"/>
          <p:cNvGrpSpPr/>
          <p:nvPr/>
        </p:nvGrpSpPr>
        <p:grpSpPr>
          <a:xfrm>
            <a:off x="6507161" y="2330954"/>
            <a:ext cx="2066722" cy="1325201"/>
            <a:chOff x="873900" y="1541325"/>
            <a:chExt cx="1166203" cy="814401"/>
          </a:xfrm>
        </p:grpSpPr>
        <p:sp>
          <p:nvSpPr>
            <p:cNvPr id="97" name="TextBox 96"/>
            <p:cNvSpPr txBox="1"/>
            <p:nvPr/>
          </p:nvSpPr>
          <p:spPr>
            <a:xfrm>
              <a:off x="873900" y="1767302"/>
              <a:ext cx="1166203" cy="278035"/>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您的内容打在这里，或者通过您的内容打在这里</a:t>
              </a:r>
            </a:p>
          </p:txBody>
        </p:sp>
        <p:grpSp>
          <p:nvGrpSpPr>
            <p:cNvPr id="98" name="组合 156"/>
            <p:cNvGrpSpPr/>
            <p:nvPr/>
          </p:nvGrpSpPr>
          <p:grpSpPr>
            <a:xfrm>
              <a:off x="947384" y="1541325"/>
              <a:ext cx="1008112" cy="814401"/>
              <a:chOff x="947384" y="1541325"/>
              <a:chExt cx="1008112" cy="814401"/>
            </a:xfrm>
          </p:grpSpPr>
          <p:cxnSp>
            <p:nvCxnSpPr>
              <p:cNvPr id="99" name="直接连接符 98"/>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947384" y="1541325"/>
                <a:ext cx="1008112" cy="226973"/>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添加标题</a:t>
                </a:r>
              </a:p>
            </p:txBody>
          </p:sp>
        </p:grpSp>
      </p:grpSp>
      <p:grpSp>
        <p:nvGrpSpPr>
          <p:cNvPr id="101" name="组合 100"/>
          <p:cNvGrpSpPr/>
          <p:nvPr/>
        </p:nvGrpSpPr>
        <p:grpSpPr>
          <a:xfrm>
            <a:off x="9507558" y="2353459"/>
            <a:ext cx="1954937" cy="1030404"/>
            <a:chOff x="873900" y="1541325"/>
            <a:chExt cx="1166203" cy="652383"/>
          </a:xfrm>
        </p:grpSpPr>
        <p:sp>
          <p:nvSpPr>
            <p:cNvPr id="102" name="TextBox 101"/>
            <p:cNvSpPr txBox="1"/>
            <p:nvPr/>
          </p:nvSpPr>
          <p:spPr>
            <a:xfrm>
              <a:off x="873900" y="1767302"/>
              <a:ext cx="1166203" cy="286443"/>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您的内容打在这里，或者通过您的内容打在这里</a:t>
              </a:r>
            </a:p>
          </p:txBody>
        </p:sp>
        <p:grpSp>
          <p:nvGrpSpPr>
            <p:cNvPr id="114" name="组合 161"/>
            <p:cNvGrpSpPr/>
            <p:nvPr/>
          </p:nvGrpSpPr>
          <p:grpSpPr>
            <a:xfrm>
              <a:off x="947384" y="1541325"/>
              <a:ext cx="1008112" cy="652383"/>
              <a:chOff x="947384" y="1541325"/>
              <a:chExt cx="1008112" cy="652383"/>
            </a:xfrm>
          </p:grpSpPr>
          <p:cxnSp>
            <p:nvCxnSpPr>
              <p:cNvPr id="116" name="直接连接符 115"/>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947384" y="1541325"/>
                <a:ext cx="1008112" cy="233836"/>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添加标题</a:t>
                </a:r>
              </a:p>
            </p:txBody>
          </p:sp>
        </p:grpSp>
      </p:grpSp>
      <p:grpSp>
        <p:nvGrpSpPr>
          <p:cNvPr id="122" name="组合 121"/>
          <p:cNvGrpSpPr/>
          <p:nvPr/>
        </p:nvGrpSpPr>
        <p:grpSpPr>
          <a:xfrm>
            <a:off x="2958859" y="4710913"/>
            <a:ext cx="2048104" cy="1035620"/>
            <a:chOff x="873900" y="1340833"/>
            <a:chExt cx="1166203" cy="757304"/>
          </a:xfrm>
        </p:grpSpPr>
        <p:sp>
          <p:nvSpPr>
            <p:cNvPr id="123" name="TextBox 122"/>
            <p:cNvSpPr txBox="1"/>
            <p:nvPr/>
          </p:nvSpPr>
          <p:spPr>
            <a:xfrm>
              <a:off x="873900" y="1767301"/>
              <a:ext cx="1166203" cy="330836"/>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您的内容打在这里，或者通过您的内容打在这里</a:t>
              </a:r>
            </a:p>
          </p:txBody>
        </p:sp>
        <p:grpSp>
          <p:nvGrpSpPr>
            <p:cNvPr id="124" name="组合 166"/>
            <p:cNvGrpSpPr/>
            <p:nvPr/>
          </p:nvGrpSpPr>
          <p:grpSpPr>
            <a:xfrm>
              <a:off x="947384" y="1340833"/>
              <a:ext cx="1008112" cy="470568"/>
              <a:chOff x="947384" y="1340833"/>
              <a:chExt cx="1008112" cy="470568"/>
            </a:xfrm>
          </p:grpSpPr>
          <p:cxnSp>
            <p:nvCxnSpPr>
              <p:cNvPr id="125" name="直接连接符 124"/>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947384" y="1541325"/>
                <a:ext cx="1008112" cy="270076"/>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添加标题</a:t>
                </a:r>
              </a:p>
            </p:txBody>
          </p:sp>
        </p:grpSp>
      </p:grpSp>
      <p:grpSp>
        <p:nvGrpSpPr>
          <p:cNvPr id="127" name="组合 126"/>
          <p:cNvGrpSpPr/>
          <p:nvPr/>
        </p:nvGrpSpPr>
        <p:grpSpPr>
          <a:xfrm>
            <a:off x="5396116" y="4728692"/>
            <a:ext cx="2048104" cy="1035620"/>
            <a:chOff x="873900" y="1340833"/>
            <a:chExt cx="1166203" cy="757304"/>
          </a:xfrm>
        </p:grpSpPr>
        <p:sp>
          <p:nvSpPr>
            <p:cNvPr id="128" name="TextBox 127"/>
            <p:cNvSpPr txBox="1"/>
            <p:nvPr/>
          </p:nvSpPr>
          <p:spPr>
            <a:xfrm>
              <a:off x="873900" y="1767301"/>
              <a:ext cx="1166203" cy="330836"/>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您的内容打在这里，或者通过您的内容打在这里</a:t>
              </a:r>
            </a:p>
          </p:txBody>
        </p:sp>
        <p:grpSp>
          <p:nvGrpSpPr>
            <p:cNvPr id="129" name="组合 171"/>
            <p:cNvGrpSpPr/>
            <p:nvPr/>
          </p:nvGrpSpPr>
          <p:grpSpPr>
            <a:xfrm>
              <a:off x="947384" y="1340833"/>
              <a:ext cx="1008112" cy="470568"/>
              <a:chOff x="947384" y="1340833"/>
              <a:chExt cx="1008112" cy="470568"/>
            </a:xfrm>
          </p:grpSpPr>
          <p:cxnSp>
            <p:nvCxnSpPr>
              <p:cNvPr id="132" name="直接连接符 131"/>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947384" y="1541325"/>
                <a:ext cx="1008112" cy="270076"/>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添加标题</a:t>
                </a:r>
              </a:p>
            </p:txBody>
          </p:sp>
        </p:grpSp>
      </p:grpSp>
      <p:grpSp>
        <p:nvGrpSpPr>
          <p:cNvPr id="134" name="组合 133"/>
          <p:cNvGrpSpPr/>
          <p:nvPr/>
        </p:nvGrpSpPr>
        <p:grpSpPr>
          <a:xfrm>
            <a:off x="7816643" y="4871568"/>
            <a:ext cx="2048104" cy="1035620"/>
            <a:chOff x="873900" y="1340833"/>
            <a:chExt cx="1166203" cy="757304"/>
          </a:xfrm>
        </p:grpSpPr>
        <p:sp>
          <p:nvSpPr>
            <p:cNvPr id="135" name="TextBox 134"/>
            <p:cNvSpPr txBox="1"/>
            <p:nvPr/>
          </p:nvSpPr>
          <p:spPr>
            <a:xfrm>
              <a:off x="873900" y="1767301"/>
              <a:ext cx="1166203" cy="330836"/>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您的内容打在这里，或者通过您的内容打在这里</a:t>
              </a:r>
            </a:p>
          </p:txBody>
        </p:sp>
        <p:grpSp>
          <p:nvGrpSpPr>
            <p:cNvPr id="136" name="组合 176"/>
            <p:cNvGrpSpPr/>
            <p:nvPr/>
          </p:nvGrpSpPr>
          <p:grpSpPr>
            <a:xfrm>
              <a:off x="947384" y="1340833"/>
              <a:ext cx="1008112" cy="470568"/>
              <a:chOff x="947384" y="1340833"/>
              <a:chExt cx="1008112" cy="470568"/>
            </a:xfrm>
          </p:grpSpPr>
          <p:cxnSp>
            <p:nvCxnSpPr>
              <p:cNvPr id="137" name="直接连接符 136"/>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947384" y="1541325"/>
                <a:ext cx="1008112" cy="270076"/>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icrosoft JhengHei UI" panose="020B0604030504040204" pitchFamily="34" charset="-120"/>
                    <a:ea typeface="微软雅黑" panose="020B0503020204020204" pitchFamily="34" charset="-122"/>
                    <a:cs typeface="华文黑体" pitchFamily="2" charset="-122"/>
                    <a:sym typeface="Microsoft JhengHei UI" panose="020B0604030504040204" pitchFamily="34" charset="-120"/>
                  </a:rPr>
                  <a:t>添加标题</a:t>
                </a:r>
              </a:p>
            </p:txBody>
          </p:sp>
        </p:grpSp>
      </p:grpSp>
      <p:sp>
        <p:nvSpPr>
          <p:cNvPr id="142"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8" name="文本框 7"/>
          <p:cNvSpPr txBox="1"/>
          <p:nvPr/>
        </p:nvSpPr>
        <p:spPr>
          <a:xfrm>
            <a:off x="614139" y="319271"/>
            <a:ext cx="418704"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1</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500" fill="hold"/>
                                        <p:tgtEl>
                                          <p:spTgt spid="37"/>
                                        </p:tgtEl>
                                        <p:attrNameLst>
                                          <p:attrName>ppt_x</p:attrName>
                                        </p:attrNameLst>
                                      </p:cBhvr>
                                      <p:tavLst>
                                        <p:tav tm="0">
                                          <p:val>
                                            <p:strVal val="1+#ppt_w/2"/>
                                          </p:val>
                                        </p:tav>
                                        <p:tav tm="100000">
                                          <p:val>
                                            <p:strVal val="#ppt_x"/>
                                          </p:val>
                                        </p:tav>
                                      </p:tavLst>
                                    </p:anim>
                                    <p:anim calcmode="lin" valueType="num">
                                      <p:cBhvr additive="base">
                                        <p:cTn id="12" dur="1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500" fill="hold"/>
                                        <p:tgtEl>
                                          <p:spTgt spid="44"/>
                                        </p:tgtEl>
                                        <p:attrNameLst>
                                          <p:attrName>ppt_x</p:attrName>
                                        </p:attrNameLst>
                                      </p:cBhvr>
                                      <p:tavLst>
                                        <p:tav tm="0">
                                          <p:val>
                                            <p:strVal val="1+#ppt_w/2"/>
                                          </p:val>
                                        </p:tav>
                                        <p:tav tm="100000">
                                          <p:val>
                                            <p:strVal val="#ppt_x"/>
                                          </p:val>
                                        </p:tav>
                                      </p:tavLst>
                                    </p:anim>
                                    <p:anim calcmode="lin" valueType="num">
                                      <p:cBhvr additive="base">
                                        <p:cTn id="16" dur="1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500" fill="hold"/>
                                        <p:tgtEl>
                                          <p:spTgt spid="51"/>
                                        </p:tgtEl>
                                        <p:attrNameLst>
                                          <p:attrName>ppt_x</p:attrName>
                                        </p:attrNameLst>
                                      </p:cBhvr>
                                      <p:tavLst>
                                        <p:tav tm="0">
                                          <p:val>
                                            <p:strVal val="1+#ppt_w/2"/>
                                          </p:val>
                                        </p:tav>
                                        <p:tav tm="100000">
                                          <p:val>
                                            <p:strVal val="#ppt_x"/>
                                          </p:val>
                                        </p:tav>
                                      </p:tavLst>
                                    </p:anim>
                                    <p:anim calcmode="lin" valueType="num">
                                      <p:cBhvr additive="base">
                                        <p:cTn id="20" dur="1500" fill="hold"/>
                                        <p:tgtEl>
                                          <p:spTgt spid="51"/>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1500" fill="hold"/>
                                        <p:tgtEl>
                                          <p:spTgt spid="58"/>
                                        </p:tgtEl>
                                        <p:attrNameLst>
                                          <p:attrName>ppt_x</p:attrName>
                                        </p:attrNameLst>
                                      </p:cBhvr>
                                      <p:tavLst>
                                        <p:tav tm="0">
                                          <p:val>
                                            <p:strVal val="1+#ppt_w/2"/>
                                          </p:val>
                                        </p:tav>
                                        <p:tav tm="100000">
                                          <p:val>
                                            <p:strVal val="#ppt_x"/>
                                          </p:val>
                                        </p:tav>
                                      </p:tavLst>
                                    </p:anim>
                                    <p:anim calcmode="lin" valueType="num">
                                      <p:cBhvr additive="base">
                                        <p:cTn id="24" dur="1500" fill="hold"/>
                                        <p:tgtEl>
                                          <p:spTgt spid="58"/>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1500" fill="hold"/>
                                        <p:tgtEl>
                                          <p:spTgt spid="65"/>
                                        </p:tgtEl>
                                        <p:attrNameLst>
                                          <p:attrName>ppt_x</p:attrName>
                                        </p:attrNameLst>
                                      </p:cBhvr>
                                      <p:tavLst>
                                        <p:tav tm="0">
                                          <p:val>
                                            <p:strVal val="1+#ppt_w/2"/>
                                          </p:val>
                                        </p:tav>
                                        <p:tav tm="100000">
                                          <p:val>
                                            <p:strVal val="#ppt_x"/>
                                          </p:val>
                                        </p:tav>
                                      </p:tavLst>
                                    </p:anim>
                                    <p:anim calcmode="lin" valueType="num">
                                      <p:cBhvr additive="base">
                                        <p:cTn id="28" dur="1500" fill="hold"/>
                                        <p:tgtEl>
                                          <p:spTgt spid="65"/>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1500" fill="hold"/>
                                        <p:tgtEl>
                                          <p:spTgt spid="72"/>
                                        </p:tgtEl>
                                        <p:attrNameLst>
                                          <p:attrName>ppt_x</p:attrName>
                                        </p:attrNameLst>
                                      </p:cBhvr>
                                      <p:tavLst>
                                        <p:tav tm="0">
                                          <p:val>
                                            <p:strVal val="1+#ppt_w/2"/>
                                          </p:val>
                                        </p:tav>
                                        <p:tav tm="100000">
                                          <p:val>
                                            <p:strVal val="#ppt_x"/>
                                          </p:val>
                                        </p:tav>
                                      </p:tavLst>
                                    </p:anim>
                                    <p:anim calcmode="lin" valueType="num">
                                      <p:cBhvr additive="base">
                                        <p:cTn id="32" dur="1500" fill="hold"/>
                                        <p:tgtEl>
                                          <p:spTgt spid="72"/>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79"/>
                                        </p:tgtEl>
                                        <p:attrNameLst>
                                          <p:attrName>style.visibility</p:attrName>
                                        </p:attrNameLst>
                                      </p:cBhvr>
                                      <p:to>
                                        <p:strVal val="visible"/>
                                      </p:to>
                                    </p:set>
                                    <p:anim calcmode="lin" valueType="num">
                                      <p:cBhvr additive="base">
                                        <p:cTn id="35" dur="1500" fill="hold"/>
                                        <p:tgtEl>
                                          <p:spTgt spid="79"/>
                                        </p:tgtEl>
                                        <p:attrNameLst>
                                          <p:attrName>ppt_x</p:attrName>
                                        </p:attrNameLst>
                                      </p:cBhvr>
                                      <p:tavLst>
                                        <p:tav tm="0">
                                          <p:val>
                                            <p:strVal val="1+#ppt_w/2"/>
                                          </p:val>
                                        </p:tav>
                                        <p:tav tm="100000">
                                          <p:val>
                                            <p:strVal val="#ppt_x"/>
                                          </p:val>
                                        </p:tav>
                                      </p:tavLst>
                                    </p:anim>
                                    <p:anim calcmode="lin" valueType="num">
                                      <p:cBhvr additive="base">
                                        <p:cTn id="36" dur="1500" fill="hold"/>
                                        <p:tgtEl>
                                          <p:spTgt spid="7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500"/>
                                        <p:tgtEl>
                                          <p:spTgt spid="101"/>
                                        </p:tgtEl>
                                      </p:cBhvr>
                                    </p:animEffect>
                                    <p:anim calcmode="lin" valueType="num">
                                      <p:cBhvr>
                                        <p:cTn id="41" dur="500" fill="hold"/>
                                        <p:tgtEl>
                                          <p:spTgt spid="101"/>
                                        </p:tgtEl>
                                        <p:attrNameLst>
                                          <p:attrName>ppt_x</p:attrName>
                                        </p:attrNameLst>
                                      </p:cBhvr>
                                      <p:tavLst>
                                        <p:tav tm="0">
                                          <p:val>
                                            <p:strVal val="#ppt_x"/>
                                          </p:val>
                                        </p:tav>
                                        <p:tav tm="100000">
                                          <p:val>
                                            <p:strVal val="#ppt_x"/>
                                          </p:val>
                                        </p:tav>
                                      </p:tavLst>
                                    </p:anim>
                                    <p:anim calcmode="lin" valueType="num">
                                      <p:cBhvr>
                                        <p:cTn id="42" dur="500" fill="hold"/>
                                        <p:tgtEl>
                                          <p:spTgt spid="101"/>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500"/>
                                        <p:tgtEl>
                                          <p:spTgt spid="96"/>
                                        </p:tgtEl>
                                      </p:cBhvr>
                                    </p:animEffect>
                                    <p:anim calcmode="lin" valueType="num">
                                      <p:cBhvr>
                                        <p:cTn id="46" dur="500" fill="hold"/>
                                        <p:tgtEl>
                                          <p:spTgt spid="96"/>
                                        </p:tgtEl>
                                        <p:attrNameLst>
                                          <p:attrName>ppt_x</p:attrName>
                                        </p:attrNameLst>
                                      </p:cBhvr>
                                      <p:tavLst>
                                        <p:tav tm="0">
                                          <p:val>
                                            <p:strVal val="#ppt_x"/>
                                          </p:val>
                                        </p:tav>
                                        <p:tav tm="100000">
                                          <p:val>
                                            <p:strVal val="#ppt_x"/>
                                          </p:val>
                                        </p:tav>
                                      </p:tavLst>
                                    </p:anim>
                                    <p:anim calcmode="lin" valueType="num">
                                      <p:cBhvr>
                                        <p:cTn id="47" dur="500" fill="hold"/>
                                        <p:tgtEl>
                                          <p:spTgt spid="96"/>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500"/>
                                        <p:tgtEl>
                                          <p:spTgt spid="91"/>
                                        </p:tgtEl>
                                      </p:cBhvr>
                                    </p:animEffect>
                                    <p:anim calcmode="lin" valueType="num">
                                      <p:cBhvr>
                                        <p:cTn id="51" dur="500" fill="hold"/>
                                        <p:tgtEl>
                                          <p:spTgt spid="91"/>
                                        </p:tgtEl>
                                        <p:attrNameLst>
                                          <p:attrName>ppt_x</p:attrName>
                                        </p:attrNameLst>
                                      </p:cBhvr>
                                      <p:tavLst>
                                        <p:tav tm="0">
                                          <p:val>
                                            <p:strVal val="#ppt_x"/>
                                          </p:val>
                                        </p:tav>
                                        <p:tav tm="100000">
                                          <p:val>
                                            <p:strVal val="#ppt_x"/>
                                          </p:val>
                                        </p:tav>
                                      </p:tavLst>
                                    </p:anim>
                                    <p:anim calcmode="lin" valueType="num">
                                      <p:cBhvr>
                                        <p:cTn id="52" dur="500" fill="hold"/>
                                        <p:tgtEl>
                                          <p:spTgt spid="91"/>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anim calcmode="lin" valueType="num">
                                      <p:cBhvr>
                                        <p:cTn id="56" dur="500" fill="hold"/>
                                        <p:tgtEl>
                                          <p:spTgt spid="86"/>
                                        </p:tgtEl>
                                        <p:attrNameLst>
                                          <p:attrName>ppt_x</p:attrName>
                                        </p:attrNameLst>
                                      </p:cBhvr>
                                      <p:tavLst>
                                        <p:tav tm="0">
                                          <p:val>
                                            <p:strVal val="#ppt_x"/>
                                          </p:val>
                                        </p:tav>
                                        <p:tav tm="100000">
                                          <p:val>
                                            <p:strVal val="#ppt_x"/>
                                          </p:val>
                                        </p:tav>
                                      </p:tavLst>
                                    </p:anim>
                                    <p:anim calcmode="lin" valueType="num">
                                      <p:cBhvr>
                                        <p:cTn id="57" dur="500" fill="hold"/>
                                        <p:tgtEl>
                                          <p:spTgt spid="8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fade">
                                      <p:cBhvr>
                                        <p:cTn id="60" dur="500"/>
                                        <p:tgtEl>
                                          <p:spTgt spid="122"/>
                                        </p:tgtEl>
                                      </p:cBhvr>
                                    </p:animEffect>
                                    <p:anim calcmode="lin" valueType="num">
                                      <p:cBhvr>
                                        <p:cTn id="61" dur="500" fill="hold"/>
                                        <p:tgtEl>
                                          <p:spTgt spid="122"/>
                                        </p:tgtEl>
                                        <p:attrNameLst>
                                          <p:attrName>ppt_x</p:attrName>
                                        </p:attrNameLst>
                                      </p:cBhvr>
                                      <p:tavLst>
                                        <p:tav tm="0">
                                          <p:val>
                                            <p:strVal val="#ppt_x"/>
                                          </p:val>
                                        </p:tav>
                                        <p:tav tm="100000">
                                          <p:val>
                                            <p:strVal val="#ppt_x"/>
                                          </p:val>
                                        </p:tav>
                                      </p:tavLst>
                                    </p:anim>
                                    <p:anim calcmode="lin" valueType="num">
                                      <p:cBhvr>
                                        <p:cTn id="62" dur="500" fill="hold"/>
                                        <p:tgtEl>
                                          <p:spTgt spid="12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127"/>
                                        </p:tgtEl>
                                        <p:attrNameLst>
                                          <p:attrName>style.visibility</p:attrName>
                                        </p:attrNameLst>
                                      </p:cBhvr>
                                      <p:to>
                                        <p:strVal val="visible"/>
                                      </p:to>
                                    </p:set>
                                    <p:animEffect transition="in" filter="fade">
                                      <p:cBhvr>
                                        <p:cTn id="65" dur="500"/>
                                        <p:tgtEl>
                                          <p:spTgt spid="127"/>
                                        </p:tgtEl>
                                      </p:cBhvr>
                                    </p:animEffect>
                                    <p:anim calcmode="lin" valueType="num">
                                      <p:cBhvr>
                                        <p:cTn id="66" dur="500" fill="hold"/>
                                        <p:tgtEl>
                                          <p:spTgt spid="127"/>
                                        </p:tgtEl>
                                        <p:attrNameLst>
                                          <p:attrName>ppt_x</p:attrName>
                                        </p:attrNameLst>
                                      </p:cBhvr>
                                      <p:tavLst>
                                        <p:tav tm="0">
                                          <p:val>
                                            <p:strVal val="#ppt_x"/>
                                          </p:val>
                                        </p:tav>
                                        <p:tav tm="100000">
                                          <p:val>
                                            <p:strVal val="#ppt_x"/>
                                          </p:val>
                                        </p:tav>
                                      </p:tavLst>
                                    </p:anim>
                                    <p:anim calcmode="lin" valueType="num">
                                      <p:cBhvr>
                                        <p:cTn id="67" dur="500" fill="hold"/>
                                        <p:tgtEl>
                                          <p:spTgt spid="127"/>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134"/>
                                        </p:tgtEl>
                                        <p:attrNameLst>
                                          <p:attrName>style.visibility</p:attrName>
                                        </p:attrNameLst>
                                      </p:cBhvr>
                                      <p:to>
                                        <p:strVal val="visible"/>
                                      </p:to>
                                    </p:set>
                                    <p:animEffect transition="in" filter="fade">
                                      <p:cBhvr>
                                        <p:cTn id="70" dur="500"/>
                                        <p:tgtEl>
                                          <p:spTgt spid="134"/>
                                        </p:tgtEl>
                                      </p:cBhvr>
                                    </p:animEffect>
                                    <p:anim calcmode="lin" valueType="num">
                                      <p:cBhvr>
                                        <p:cTn id="71" dur="500" fill="hold"/>
                                        <p:tgtEl>
                                          <p:spTgt spid="134"/>
                                        </p:tgtEl>
                                        <p:attrNameLst>
                                          <p:attrName>ppt_x</p:attrName>
                                        </p:attrNameLst>
                                      </p:cBhvr>
                                      <p:tavLst>
                                        <p:tav tm="0">
                                          <p:val>
                                            <p:strVal val="#ppt_x"/>
                                          </p:val>
                                        </p:tav>
                                        <p:tav tm="100000">
                                          <p:val>
                                            <p:strVal val="#ppt_x"/>
                                          </p:val>
                                        </p:tav>
                                      </p:tavLst>
                                    </p:anim>
                                    <p:anim calcmode="lin" valueType="num">
                                      <p:cBhvr>
                                        <p:cTn id="72" dur="500" fill="hold"/>
                                        <p:tgtEl>
                                          <p:spTgt spid="134"/>
                                        </p:tgtEl>
                                        <p:attrNameLst>
                                          <p:attrName>ppt_y</p:attrName>
                                        </p:attrNameLst>
                                      </p:cBhvr>
                                      <p:tavLst>
                                        <p:tav tm="0">
                                          <p:val>
                                            <p:strVal val="#ppt_y+.1"/>
                                          </p:val>
                                        </p:tav>
                                        <p:tav tm="100000">
                                          <p:val>
                                            <p:strVal val="#ppt_y"/>
                                          </p:val>
                                        </p:tav>
                                      </p:tavLst>
                                    </p:anim>
                                  </p:childTnLst>
                                </p:cTn>
                              </p:par>
                              <p:par>
                                <p:cTn id="73" presetID="22" presetClass="entr" presetSubtype="8" fill="hold" grpId="0" nodeType="withEffect">
                                  <p:stCondLst>
                                    <p:cond delay="250"/>
                                  </p:stCondLst>
                                  <p:childTnLst>
                                    <p:set>
                                      <p:cBhvr>
                                        <p:cTn id="74" dur="1" fill="hold">
                                          <p:stCondLst>
                                            <p:cond delay="0"/>
                                          </p:stCondLst>
                                        </p:cTn>
                                        <p:tgtEl>
                                          <p:spTgt spid="142"/>
                                        </p:tgtEl>
                                        <p:attrNameLst>
                                          <p:attrName>style.visibility</p:attrName>
                                        </p:attrNameLst>
                                      </p:cBhvr>
                                      <p:to>
                                        <p:strVal val="visible"/>
                                      </p:to>
                                    </p:set>
                                    <p:animEffect transition="in" filter="wipe(left)">
                                      <p:cBhvr>
                                        <p:cTn id="75" dur="175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32941" y="1148733"/>
            <a:ext cx="6429420" cy="4397724"/>
          </a:xfrm>
          <a:prstGeom prst="rect">
            <a:avLst/>
          </a:prstGeom>
          <a:noFill/>
          <a:ln w="9525">
            <a:noFill/>
            <a:miter lim="800000"/>
            <a:headEnd/>
            <a:tailEnd/>
          </a:ln>
        </p:spPr>
      </p:pic>
      <p:pic>
        <p:nvPicPr>
          <p:cNvPr id="103" name="图片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4549" y="2137557"/>
            <a:ext cx="783102" cy="676012"/>
          </a:xfrm>
          <a:prstGeom prst="rect">
            <a:avLst/>
          </a:prstGeom>
        </p:spPr>
      </p:pic>
      <p:grpSp>
        <p:nvGrpSpPr>
          <p:cNvPr id="105" name="组合 104"/>
          <p:cNvGrpSpPr/>
          <p:nvPr/>
        </p:nvGrpSpPr>
        <p:grpSpPr>
          <a:xfrm flipH="1">
            <a:off x="1719200" y="2893864"/>
            <a:ext cx="4572000" cy="857822"/>
            <a:chOff x="-107776" y="1594012"/>
            <a:chExt cx="4572000" cy="857822"/>
          </a:xfrm>
        </p:grpSpPr>
        <p:sp>
          <p:nvSpPr>
            <p:cNvPr id="106" name="矩形 105"/>
            <p:cNvSpPr/>
            <p:nvPr/>
          </p:nvSpPr>
          <p:spPr>
            <a:xfrm>
              <a:off x="2842548" y="1594012"/>
              <a:ext cx="1441420" cy="350865"/>
            </a:xfrm>
            <a:prstGeom prst="rect">
              <a:avLst/>
            </a:prstGeom>
          </p:spPr>
          <p:txBody>
            <a:bodyPr wrap="none">
              <a:spAutoFit/>
            </a:bodyPr>
            <a:lstStyle/>
            <a:p>
              <a:pPr fontAlgn="base">
                <a:lnSpc>
                  <a:spcPct val="120000"/>
                </a:lnSpc>
              </a:pPr>
              <a:r>
                <a:rPr lang="zh-CN" altLang="en-US" sz="1400" b="1"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点击增加小标题</a:t>
              </a:r>
            </a:p>
          </p:txBody>
        </p:sp>
        <p:sp>
          <p:nvSpPr>
            <p:cNvPr id="107" name="椭圆 106"/>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8" name="矩形 107"/>
            <p:cNvSpPr/>
            <p:nvPr/>
          </p:nvSpPr>
          <p:spPr>
            <a:xfrm>
              <a:off x="-107776" y="1851670"/>
              <a:ext cx="4572000" cy="600164"/>
            </a:xfrm>
            <a:prstGeom prst="rect">
              <a:avLst/>
            </a:prstGeom>
          </p:spPr>
          <p:txBody>
            <a:bodyPr>
              <a:spAutoFit/>
            </a:bodyPr>
            <a:lstStyle/>
            <a:p>
              <a:pPr>
                <a:lnSpc>
                  <a:spcPct val="150000"/>
                </a:lnSpc>
              </a:pPr>
              <a:r>
                <a:rPr lang="zh-CN" altLang="en-US" sz="110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请输入相关内容请输入相关内容请输入相关内容请输入相关内容</a:t>
              </a:r>
              <a:endParaRPr lang="en-US" altLang="zh-CN" sz="110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pPr>
                <a:lnSpc>
                  <a:spcPct val="150000"/>
                </a:lnSpc>
              </a:pPr>
              <a:r>
                <a:rPr lang="zh-CN" altLang="en-US" sz="110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请输入相关内容请输入相关内容请输入相关内容</a:t>
              </a:r>
            </a:p>
          </p:txBody>
        </p:sp>
      </p:grpSp>
      <p:grpSp>
        <p:nvGrpSpPr>
          <p:cNvPr id="109" name="组合 108"/>
          <p:cNvGrpSpPr/>
          <p:nvPr/>
        </p:nvGrpSpPr>
        <p:grpSpPr>
          <a:xfrm flipH="1">
            <a:off x="1720815" y="3799594"/>
            <a:ext cx="4572000" cy="857822"/>
            <a:chOff x="-107776" y="1594012"/>
            <a:chExt cx="4572000" cy="857822"/>
          </a:xfrm>
        </p:grpSpPr>
        <p:sp>
          <p:nvSpPr>
            <p:cNvPr id="110" name="矩形 109"/>
            <p:cNvSpPr/>
            <p:nvPr/>
          </p:nvSpPr>
          <p:spPr>
            <a:xfrm>
              <a:off x="2842548" y="1594012"/>
              <a:ext cx="1441420" cy="350865"/>
            </a:xfrm>
            <a:prstGeom prst="rect">
              <a:avLst/>
            </a:prstGeom>
          </p:spPr>
          <p:txBody>
            <a:bodyPr wrap="none">
              <a:spAutoFit/>
            </a:bodyPr>
            <a:lstStyle/>
            <a:p>
              <a:pPr fontAlgn="base">
                <a:lnSpc>
                  <a:spcPct val="120000"/>
                </a:lnSpc>
              </a:pPr>
              <a:r>
                <a:rPr lang="zh-CN" altLang="en-US" sz="1400" b="1"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点击增加小标题</a:t>
              </a:r>
            </a:p>
          </p:txBody>
        </p:sp>
        <p:sp>
          <p:nvSpPr>
            <p:cNvPr id="111" name="椭圆 110"/>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12" name="矩形 111"/>
            <p:cNvSpPr/>
            <p:nvPr/>
          </p:nvSpPr>
          <p:spPr>
            <a:xfrm>
              <a:off x="-107776" y="1851670"/>
              <a:ext cx="4572000" cy="600164"/>
            </a:xfrm>
            <a:prstGeom prst="rect">
              <a:avLst/>
            </a:prstGeom>
          </p:spPr>
          <p:txBody>
            <a:bodyPr>
              <a:spAutoFit/>
            </a:bodyPr>
            <a:lstStyle/>
            <a:p>
              <a:pPr>
                <a:lnSpc>
                  <a:spcPct val="150000"/>
                </a:lnSpc>
              </a:pPr>
              <a:r>
                <a:rPr lang="zh-CN" altLang="en-US" sz="110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请输入相关内容请输入相关内容请输入相关内容请输入相关内容</a:t>
              </a:r>
              <a:endParaRPr lang="en-US" altLang="zh-CN" sz="110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pPr>
                <a:lnSpc>
                  <a:spcPct val="150000"/>
                </a:lnSpc>
              </a:pPr>
              <a:r>
                <a:rPr lang="zh-CN" altLang="en-US" sz="110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请输入相关内容请输入相关内容请输入相关内容</a:t>
              </a:r>
            </a:p>
          </p:txBody>
        </p:sp>
      </p:grpSp>
      <p:sp>
        <p:nvSpPr>
          <p:cNvPr id="113" name="矩形 112"/>
          <p:cNvSpPr>
            <a:spLocks noChangeArrowheads="1"/>
          </p:cNvSpPr>
          <p:nvPr/>
        </p:nvSpPr>
        <p:spPr bwMode="auto">
          <a:xfrm>
            <a:off x="1649377" y="5585545"/>
            <a:ext cx="8455032"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050" dirty="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050" dirty="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pPr>
              <a:lnSpc>
                <a:spcPct val="130000"/>
              </a:lnSpc>
            </a:pPr>
            <a:endParaRPr lang="en-US" altLang="zh-CN" sz="1050" dirty="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pic>
        <p:nvPicPr>
          <p:cNvPr id="115" name="图片 1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5591" y="1637491"/>
            <a:ext cx="783102" cy="676012"/>
          </a:xfrm>
          <a:prstGeom prst="rect">
            <a:avLst/>
          </a:prstGeom>
        </p:spPr>
      </p:pic>
      <p:pic>
        <p:nvPicPr>
          <p:cNvPr id="117" name="图片 1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6765" y="1566053"/>
            <a:ext cx="783102" cy="676012"/>
          </a:xfrm>
          <a:prstGeom prst="rect">
            <a:avLst/>
          </a:prstGeom>
        </p:spPr>
      </p:pic>
      <p:sp>
        <p:nvSpPr>
          <p:cNvPr id="30"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31" name="文本框 30"/>
          <p:cNvSpPr txBox="1"/>
          <p:nvPr/>
        </p:nvSpPr>
        <p:spPr>
          <a:xfrm>
            <a:off x="614139" y="319271"/>
            <a:ext cx="418704"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1</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750"/>
                                        <p:tgtEl>
                                          <p:spTgt spid="101"/>
                                        </p:tgtEl>
                                      </p:cBhvr>
                                    </p:animEffect>
                                  </p:childTnLst>
                                </p:cTn>
                              </p:par>
                              <p:par>
                                <p:cTn id="8" presetID="2" presetClass="entr" presetSubtype="6" accel="74000" fill="hold" nodeType="withEffect">
                                  <p:stCondLst>
                                    <p:cond delay="1500"/>
                                  </p:stCondLst>
                                  <p:childTnLst>
                                    <p:set>
                                      <p:cBhvr>
                                        <p:cTn id="9" dur="1" fill="hold">
                                          <p:stCondLst>
                                            <p:cond delay="0"/>
                                          </p:stCondLst>
                                        </p:cTn>
                                        <p:tgtEl>
                                          <p:spTgt spid="103"/>
                                        </p:tgtEl>
                                        <p:attrNameLst>
                                          <p:attrName>style.visibility</p:attrName>
                                        </p:attrNameLst>
                                      </p:cBhvr>
                                      <p:to>
                                        <p:strVal val="visible"/>
                                      </p:to>
                                    </p:set>
                                    <p:anim calcmode="lin" valueType="num">
                                      <p:cBhvr additive="base">
                                        <p:cTn id="10" dur="1500" fill="hold"/>
                                        <p:tgtEl>
                                          <p:spTgt spid="103"/>
                                        </p:tgtEl>
                                        <p:attrNameLst>
                                          <p:attrName>ppt_x</p:attrName>
                                        </p:attrNameLst>
                                      </p:cBhvr>
                                      <p:tavLst>
                                        <p:tav tm="0">
                                          <p:val>
                                            <p:strVal val="1+#ppt_w/2"/>
                                          </p:val>
                                        </p:tav>
                                        <p:tav tm="100000">
                                          <p:val>
                                            <p:strVal val="#ppt_x"/>
                                          </p:val>
                                        </p:tav>
                                      </p:tavLst>
                                    </p:anim>
                                    <p:anim calcmode="lin" valueType="num">
                                      <p:cBhvr additive="base">
                                        <p:cTn id="11" dur="1500" fill="hold"/>
                                        <p:tgtEl>
                                          <p:spTgt spid="103"/>
                                        </p:tgtEl>
                                        <p:attrNameLst>
                                          <p:attrName>ppt_y</p:attrName>
                                        </p:attrNameLst>
                                      </p:cBhvr>
                                      <p:tavLst>
                                        <p:tav tm="0">
                                          <p:val>
                                            <p:strVal val="1+#ppt_h/2"/>
                                          </p:val>
                                        </p:tav>
                                        <p:tav tm="100000">
                                          <p:val>
                                            <p:strVal val="#ppt_y"/>
                                          </p:val>
                                        </p:tav>
                                      </p:tavLst>
                                    </p:anim>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left)">
                                      <p:cBhvr>
                                        <p:cTn id="15" dur="500"/>
                                        <p:tgtEl>
                                          <p:spTgt spid="105"/>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left)">
                                      <p:cBhvr>
                                        <p:cTn id="19" dur="500"/>
                                        <p:tgtEl>
                                          <p:spTgt spid="109"/>
                                        </p:tgtEl>
                                      </p:cBhvr>
                                    </p:animEffect>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1000"/>
                                        <p:tgtEl>
                                          <p:spTgt spid="113"/>
                                        </p:tgtEl>
                                      </p:cBhvr>
                                    </p:animEffect>
                                    <p:anim calcmode="lin" valueType="num">
                                      <p:cBhvr>
                                        <p:cTn id="24" dur="1000" fill="hold"/>
                                        <p:tgtEl>
                                          <p:spTgt spid="113"/>
                                        </p:tgtEl>
                                        <p:attrNameLst>
                                          <p:attrName>ppt_x</p:attrName>
                                        </p:attrNameLst>
                                      </p:cBhvr>
                                      <p:tavLst>
                                        <p:tav tm="0">
                                          <p:val>
                                            <p:strVal val="#ppt_x"/>
                                          </p:val>
                                        </p:tav>
                                        <p:tav tm="100000">
                                          <p:val>
                                            <p:strVal val="#ppt_x"/>
                                          </p:val>
                                        </p:tav>
                                      </p:tavLst>
                                    </p:anim>
                                    <p:anim calcmode="lin" valueType="num">
                                      <p:cBhvr>
                                        <p:cTn id="25" dur="1000" fill="hold"/>
                                        <p:tgtEl>
                                          <p:spTgt spid="113"/>
                                        </p:tgtEl>
                                        <p:attrNameLst>
                                          <p:attrName>ppt_y</p:attrName>
                                        </p:attrNameLst>
                                      </p:cBhvr>
                                      <p:tavLst>
                                        <p:tav tm="0">
                                          <p:val>
                                            <p:strVal val="#ppt_y+.1"/>
                                          </p:val>
                                        </p:tav>
                                        <p:tav tm="100000">
                                          <p:val>
                                            <p:strVal val="#ppt_y"/>
                                          </p:val>
                                        </p:tav>
                                      </p:tavLst>
                                    </p:anim>
                                  </p:childTnLst>
                                </p:cTn>
                              </p:par>
                              <p:par>
                                <p:cTn id="26" presetID="2" presetClass="entr" presetSubtype="6" accel="74000" fill="hold" nodeType="withEffect">
                                  <p:stCondLst>
                                    <p:cond delay="1500"/>
                                  </p:stCondLst>
                                  <p:childTnLst>
                                    <p:set>
                                      <p:cBhvr>
                                        <p:cTn id="27" dur="1" fill="hold">
                                          <p:stCondLst>
                                            <p:cond delay="0"/>
                                          </p:stCondLst>
                                        </p:cTn>
                                        <p:tgtEl>
                                          <p:spTgt spid="115"/>
                                        </p:tgtEl>
                                        <p:attrNameLst>
                                          <p:attrName>style.visibility</p:attrName>
                                        </p:attrNameLst>
                                      </p:cBhvr>
                                      <p:to>
                                        <p:strVal val="visible"/>
                                      </p:to>
                                    </p:set>
                                    <p:anim calcmode="lin" valueType="num">
                                      <p:cBhvr additive="base">
                                        <p:cTn id="28" dur="1500" fill="hold"/>
                                        <p:tgtEl>
                                          <p:spTgt spid="115"/>
                                        </p:tgtEl>
                                        <p:attrNameLst>
                                          <p:attrName>ppt_x</p:attrName>
                                        </p:attrNameLst>
                                      </p:cBhvr>
                                      <p:tavLst>
                                        <p:tav tm="0">
                                          <p:val>
                                            <p:strVal val="1+#ppt_w/2"/>
                                          </p:val>
                                        </p:tav>
                                        <p:tav tm="100000">
                                          <p:val>
                                            <p:strVal val="#ppt_x"/>
                                          </p:val>
                                        </p:tav>
                                      </p:tavLst>
                                    </p:anim>
                                    <p:anim calcmode="lin" valueType="num">
                                      <p:cBhvr additive="base">
                                        <p:cTn id="29" dur="1500" fill="hold"/>
                                        <p:tgtEl>
                                          <p:spTgt spid="115"/>
                                        </p:tgtEl>
                                        <p:attrNameLst>
                                          <p:attrName>ppt_y</p:attrName>
                                        </p:attrNameLst>
                                      </p:cBhvr>
                                      <p:tavLst>
                                        <p:tav tm="0">
                                          <p:val>
                                            <p:strVal val="1+#ppt_h/2"/>
                                          </p:val>
                                        </p:tav>
                                        <p:tav tm="100000">
                                          <p:val>
                                            <p:strVal val="#ppt_y"/>
                                          </p:val>
                                        </p:tav>
                                      </p:tavLst>
                                    </p:anim>
                                  </p:childTnLst>
                                </p:cTn>
                              </p:par>
                              <p:par>
                                <p:cTn id="30" presetID="2" presetClass="entr" presetSubtype="6" accel="74000" fill="hold" nodeType="withEffect">
                                  <p:stCondLst>
                                    <p:cond delay="1500"/>
                                  </p:stCondLst>
                                  <p:childTnLst>
                                    <p:set>
                                      <p:cBhvr>
                                        <p:cTn id="31" dur="1" fill="hold">
                                          <p:stCondLst>
                                            <p:cond delay="0"/>
                                          </p:stCondLst>
                                        </p:cTn>
                                        <p:tgtEl>
                                          <p:spTgt spid="117"/>
                                        </p:tgtEl>
                                        <p:attrNameLst>
                                          <p:attrName>style.visibility</p:attrName>
                                        </p:attrNameLst>
                                      </p:cBhvr>
                                      <p:to>
                                        <p:strVal val="visible"/>
                                      </p:to>
                                    </p:set>
                                    <p:anim calcmode="lin" valueType="num">
                                      <p:cBhvr additive="base">
                                        <p:cTn id="32" dur="1500" fill="hold"/>
                                        <p:tgtEl>
                                          <p:spTgt spid="117"/>
                                        </p:tgtEl>
                                        <p:attrNameLst>
                                          <p:attrName>ppt_x</p:attrName>
                                        </p:attrNameLst>
                                      </p:cBhvr>
                                      <p:tavLst>
                                        <p:tav tm="0">
                                          <p:val>
                                            <p:strVal val="1+#ppt_w/2"/>
                                          </p:val>
                                        </p:tav>
                                        <p:tav tm="100000">
                                          <p:val>
                                            <p:strVal val="#ppt_x"/>
                                          </p:val>
                                        </p:tav>
                                      </p:tavLst>
                                    </p:anim>
                                    <p:anim calcmode="lin" valueType="num">
                                      <p:cBhvr additive="base">
                                        <p:cTn id="33" dur="1500" fill="hold"/>
                                        <p:tgtEl>
                                          <p:spTgt spid="117"/>
                                        </p:tgtEl>
                                        <p:attrNameLst>
                                          <p:attrName>ppt_y</p:attrName>
                                        </p:attrNameLst>
                                      </p:cBhvr>
                                      <p:tavLst>
                                        <p:tav tm="0">
                                          <p:val>
                                            <p:strVal val="1+#ppt_h/2"/>
                                          </p:val>
                                        </p:tav>
                                        <p:tav tm="100000">
                                          <p:val>
                                            <p:strVal val="#ppt_y"/>
                                          </p:val>
                                        </p:tav>
                                      </p:tavLst>
                                    </p:anim>
                                  </p:childTnLst>
                                </p:cTn>
                              </p:par>
                              <p:par>
                                <p:cTn id="34" presetID="22" presetClass="entr" presetSubtype="8" fill="hold" grpId="0" nodeType="withEffect">
                                  <p:stCondLst>
                                    <p:cond delay="25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1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6806" y="1878714"/>
            <a:ext cx="3710494" cy="4947326"/>
          </a:xfrm>
          <a:prstGeom prst="rect">
            <a:avLst/>
          </a:prstGeom>
        </p:spPr>
      </p:pic>
      <p:sp>
        <p:nvSpPr>
          <p:cNvPr id="33" name="TextBox 32"/>
          <p:cNvSpPr txBox="1"/>
          <p:nvPr/>
        </p:nvSpPr>
        <p:spPr>
          <a:xfrm>
            <a:off x="6078533" y="3352004"/>
            <a:ext cx="5807246" cy="3554819"/>
          </a:xfrm>
          <a:prstGeom prst="rect">
            <a:avLst/>
          </a:prstGeom>
          <a:noFill/>
        </p:spPr>
        <p:txBody>
          <a:bodyPr wrap="square" lIns="0" tIns="0" rIns="0" bIns="0" rtlCol="0">
            <a:spAutoFit/>
          </a:bodyPr>
          <a:lstStyle/>
          <a:p>
            <a:pPr algn="just">
              <a:lnSpc>
                <a:spcPct val="150000"/>
              </a:lnSpc>
            </a:pP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       团队是指拥有共同目标，并且具有不同能力的一小群人有意识的协调行为或力的系统，这群人就如同人的五官一样，共同协作维持一个人的生存，缺一不可。</a:t>
            </a:r>
            <a:endParaRPr lang="en-US" altLang="zh-CN"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pPr algn="just">
              <a:lnSpc>
                <a:spcPct val="150000"/>
              </a:lnSpc>
            </a:pPr>
            <a:r>
              <a:rPr lang="zh-CN" altLang="en-US" sz="1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       我们是一支专业的团队。</a:t>
            </a: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我们的成员拥有多年的信息安全专业技术背景，来自国内知名安全公司的一线骨干。</a:t>
            </a:r>
            <a:endParaRPr lang="en-US" altLang="zh-CN"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pPr algn="just">
              <a:lnSpc>
                <a:spcPct val="150000"/>
              </a:lnSpc>
            </a:pP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       </a:t>
            </a:r>
            <a:r>
              <a:rPr lang="zh-CN" altLang="en-US" sz="1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我们是一支年轻的团队</a:t>
            </a: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。我们的平均年龄仅有</a:t>
            </a:r>
            <a:r>
              <a:rPr lang="en-US" altLang="zh-CN"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26</a:t>
            </a: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岁，充满了朝气和创新精神。</a:t>
            </a:r>
            <a:endParaRPr lang="en-US" altLang="zh-CN"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pPr algn="just">
              <a:lnSpc>
                <a:spcPct val="150000"/>
              </a:lnSpc>
            </a:pP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       </a:t>
            </a:r>
            <a:r>
              <a:rPr lang="zh-CN" altLang="en-US" sz="1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我们是一支专注的团队</a:t>
            </a: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。我们坚信，安全的品牌源自客户的信任。只有专注，才能做好安全。</a:t>
            </a:r>
            <a:endParaRPr lang="en-US" altLang="zh-CN"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a:p>
            <a:pPr algn="just">
              <a:lnSpc>
                <a:spcPct val="150000"/>
              </a:lnSpc>
            </a:pP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       </a:t>
            </a:r>
            <a:r>
              <a:rPr lang="zh-CN" altLang="en-US" sz="1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我们是一支有梦想的团队</a:t>
            </a: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。我们来自五湖四海，因为一个共同的梦想：做一家真正优秀的信息安全企业，为客户提供最可靠的互联网安全防护。</a:t>
            </a:r>
          </a:p>
        </p:txBody>
      </p:sp>
      <p:sp>
        <p:nvSpPr>
          <p:cNvPr id="34" name="斜纹 33"/>
          <p:cNvSpPr/>
          <p:nvPr/>
        </p:nvSpPr>
        <p:spPr>
          <a:xfrm>
            <a:off x="1399198" y="1878714"/>
            <a:ext cx="507138" cy="521161"/>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5" name="斜纹 34"/>
          <p:cNvSpPr/>
          <p:nvPr/>
        </p:nvSpPr>
        <p:spPr>
          <a:xfrm rot="10800000">
            <a:off x="4657770" y="6289259"/>
            <a:ext cx="507138" cy="521161"/>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36" name="组合 35"/>
          <p:cNvGrpSpPr/>
          <p:nvPr/>
        </p:nvGrpSpPr>
        <p:grpSpPr>
          <a:xfrm>
            <a:off x="6007095" y="1923244"/>
            <a:ext cx="1634720" cy="1258219"/>
            <a:chOff x="5027106" y="2345385"/>
            <a:chExt cx="1172844" cy="902720"/>
          </a:xfrm>
        </p:grpSpPr>
        <p:grpSp>
          <p:nvGrpSpPr>
            <p:cNvPr id="37" name="组合 5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38" name="TextBox 33"/>
            <p:cNvSpPr>
              <a:spLocks noChangeArrowheads="1"/>
            </p:cNvSpPr>
            <p:nvPr/>
          </p:nvSpPr>
          <p:spPr bwMode="auto">
            <a:xfrm>
              <a:off x="5141166" y="2640364"/>
              <a:ext cx="678823" cy="24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Microsoft JhengHei UI" panose="020B0604030504040204" pitchFamily="34" charset="-120"/>
                  <a:ea typeface="微软雅黑" panose="020B0503020204020204" pitchFamily="34" charset="-122"/>
                  <a:sym typeface="Microsoft JhengHei UI" panose="020B0604030504040204" pitchFamily="34" charset="-120"/>
                </a:rPr>
                <a:t>专业</a:t>
              </a:r>
            </a:p>
          </p:txBody>
        </p:sp>
      </p:grpSp>
      <p:grpSp>
        <p:nvGrpSpPr>
          <p:cNvPr id="41" name="组合 40"/>
          <p:cNvGrpSpPr/>
          <p:nvPr/>
        </p:nvGrpSpPr>
        <p:grpSpPr>
          <a:xfrm>
            <a:off x="7650170" y="1938770"/>
            <a:ext cx="1499387" cy="1154055"/>
            <a:chOff x="5027106" y="2345385"/>
            <a:chExt cx="1172844" cy="902720"/>
          </a:xfrm>
        </p:grpSpPr>
        <p:grpSp>
          <p:nvGrpSpPr>
            <p:cNvPr id="42" name="组合 6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3" name="TextBox 33"/>
            <p:cNvSpPr>
              <a:spLocks noChangeArrowheads="1"/>
            </p:cNvSpPr>
            <p:nvPr/>
          </p:nvSpPr>
          <p:spPr bwMode="auto">
            <a:xfrm>
              <a:off x="5141166" y="2640364"/>
              <a:ext cx="678823" cy="26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Microsoft JhengHei UI" panose="020B0604030504040204" pitchFamily="34" charset="-120"/>
                  <a:ea typeface="微软雅黑" panose="020B0503020204020204" pitchFamily="34" charset="-122"/>
                  <a:sym typeface="Microsoft JhengHei UI" panose="020B0604030504040204" pitchFamily="34" charset="-120"/>
                </a:rPr>
                <a:t>年轻</a:t>
              </a:r>
            </a:p>
          </p:txBody>
        </p:sp>
      </p:grpSp>
      <p:grpSp>
        <p:nvGrpSpPr>
          <p:cNvPr id="46" name="组合 45"/>
          <p:cNvGrpSpPr/>
          <p:nvPr/>
        </p:nvGrpSpPr>
        <p:grpSpPr>
          <a:xfrm>
            <a:off x="9183515" y="1938770"/>
            <a:ext cx="1538489" cy="1184151"/>
            <a:chOff x="5027106" y="2345385"/>
            <a:chExt cx="1172844" cy="902720"/>
          </a:xfrm>
        </p:grpSpPr>
        <p:grpSp>
          <p:nvGrpSpPr>
            <p:cNvPr id="47" name="组合 6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8" name="TextBox 33"/>
            <p:cNvSpPr>
              <a:spLocks noChangeArrowheads="1"/>
            </p:cNvSpPr>
            <p:nvPr/>
          </p:nvSpPr>
          <p:spPr bwMode="auto">
            <a:xfrm>
              <a:off x="5046808" y="2656266"/>
              <a:ext cx="842495" cy="25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Microsoft JhengHei UI" panose="020B0604030504040204" pitchFamily="34" charset="-120"/>
                  <a:ea typeface="微软雅黑" panose="020B0503020204020204" pitchFamily="34" charset="-122"/>
                  <a:sym typeface="Microsoft JhengHei UI" panose="020B0604030504040204" pitchFamily="34" charset="-120"/>
                </a:rPr>
                <a:t>有梦想</a:t>
              </a:r>
            </a:p>
          </p:txBody>
        </p:sp>
      </p:grpSp>
      <p:grpSp>
        <p:nvGrpSpPr>
          <p:cNvPr id="51" name="组合 50"/>
          <p:cNvGrpSpPr/>
          <p:nvPr/>
        </p:nvGrpSpPr>
        <p:grpSpPr>
          <a:xfrm>
            <a:off x="10716843" y="1938769"/>
            <a:ext cx="1505359" cy="1158652"/>
            <a:chOff x="5027106" y="2345385"/>
            <a:chExt cx="1172844" cy="902720"/>
          </a:xfrm>
        </p:grpSpPr>
        <p:grpSp>
          <p:nvGrpSpPr>
            <p:cNvPr id="52" name="组合 7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5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53" name="TextBox 33"/>
            <p:cNvSpPr>
              <a:spLocks noChangeArrowheads="1"/>
            </p:cNvSpPr>
            <p:nvPr/>
          </p:nvSpPr>
          <p:spPr bwMode="auto">
            <a:xfrm>
              <a:off x="5125264" y="2525067"/>
              <a:ext cx="678823" cy="52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Microsoft JhengHei UI" panose="020B0604030504040204" pitchFamily="34" charset="-120"/>
                  <a:ea typeface="微软雅黑" panose="020B0503020204020204" pitchFamily="34" charset="-122"/>
                  <a:sym typeface="Microsoft JhengHei UI" panose="020B0604030504040204" pitchFamily="34" charset="-120"/>
                </a:rPr>
                <a:t>行动力强</a:t>
              </a:r>
            </a:p>
          </p:txBody>
        </p:sp>
      </p:grpSp>
      <p:sp>
        <p:nvSpPr>
          <p:cNvPr id="56"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57" name="文本框 56"/>
          <p:cNvSpPr txBox="1"/>
          <p:nvPr/>
        </p:nvSpPr>
        <p:spPr>
          <a:xfrm>
            <a:off x="614139" y="319271"/>
            <a:ext cx="418704"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1</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childTnLst>
                          </p:cTn>
                        </p:par>
                        <p:par>
                          <p:cTn id="12" fill="hold">
                            <p:stCondLst>
                              <p:cond delay="1000"/>
                            </p:stCondLst>
                            <p:childTnLst>
                              <p:par>
                                <p:cTn id="13" presetID="2" presetClass="entr" presetSubtype="2" accel="5800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300" fill="hold"/>
                                        <p:tgtEl>
                                          <p:spTgt spid="36"/>
                                        </p:tgtEl>
                                        <p:attrNameLst>
                                          <p:attrName>ppt_x</p:attrName>
                                        </p:attrNameLst>
                                      </p:cBhvr>
                                      <p:tavLst>
                                        <p:tav tm="0">
                                          <p:val>
                                            <p:strVal val="1+#ppt_w/2"/>
                                          </p:val>
                                        </p:tav>
                                        <p:tav tm="100000">
                                          <p:val>
                                            <p:strVal val="#ppt_x"/>
                                          </p:val>
                                        </p:tav>
                                      </p:tavLst>
                                    </p:anim>
                                    <p:anim calcmode="lin" valueType="num">
                                      <p:cBhvr additive="base">
                                        <p:cTn id="16" dur="13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2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300" fill="hold"/>
                                        <p:tgtEl>
                                          <p:spTgt spid="41"/>
                                        </p:tgtEl>
                                        <p:attrNameLst>
                                          <p:attrName>ppt_x</p:attrName>
                                        </p:attrNameLst>
                                      </p:cBhvr>
                                      <p:tavLst>
                                        <p:tav tm="0">
                                          <p:val>
                                            <p:strVal val="1+#ppt_w/2"/>
                                          </p:val>
                                        </p:tav>
                                        <p:tav tm="100000">
                                          <p:val>
                                            <p:strVal val="#ppt_x"/>
                                          </p:val>
                                        </p:tav>
                                      </p:tavLst>
                                    </p:anim>
                                    <p:anim calcmode="lin" valueType="num">
                                      <p:cBhvr additive="base">
                                        <p:cTn id="20" dur="13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5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300" fill="hold"/>
                                        <p:tgtEl>
                                          <p:spTgt spid="46"/>
                                        </p:tgtEl>
                                        <p:attrNameLst>
                                          <p:attrName>ppt_x</p:attrName>
                                        </p:attrNameLst>
                                      </p:cBhvr>
                                      <p:tavLst>
                                        <p:tav tm="0">
                                          <p:val>
                                            <p:strVal val="1+#ppt_w/2"/>
                                          </p:val>
                                        </p:tav>
                                        <p:tav tm="100000">
                                          <p:val>
                                            <p:strVal val="#ppt_x"/>
                                          </p:val>
                                        </p:tav>
                                      </p:tavLst>
                                    </p:anim>
                                    <p:anim calcmode="lin" valueType="num">
                                      <p:cBhvr additive="base">
                                        <p:cTn id="24" dur="13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1300" fill="hold"/>
                                        <p:tgtEl>
                                          <p:spTgt spid="51"/>
                                        </p:tgtEl>
                                        <p:attrNameLst>
                                          <p:attrName>ppt_x</p:attrName>
                                        </p:attrNameLst>
                                      </p:cBhvr>
                                      <p:tavLst>
                                        <p:tav tm="0">
                                          <p:val>
                                            <p:strVal val="1+#ppt_w/2"/>
                                          </p:val>
                                        </p:tav>
                                        <p:tav tm="100000">
                                          <p:val>
                                            <p:strVal val="#ppt_x"/>
                                          </p:val>
                                        </p:tav>
                                      </p:tavLst>
                                    </p:anim>
                                    <p:anim calcmode="lin" valueType="num">
                                      <p:cBhvr additive="base">
                                        <p:cTn id="28" dur="130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500"/>
                                        <p:tgtEl>
                                          <p:spTgt spid="33"/>
                                        </p:tgtEl>
                                      </p:cBhvr>
                                    </p:animEffect>
                                    <p:anim calcmode="lin" valueType="num">
                                      <p:cBhvr>
                                        <p:cTn id="33" dur="1500" fill="hold"/>
                                        <p:tgtEl>
                                          <p:spTgt spid="33"/>
                                        </p:tgtEl>
                                        <p:attrNameLst>
                                          <p:attrName>ppt_x</p:attrName>
                                        </p:attrNameLst>
                                      </p:cBhvr>
                                      <p:tavLst>
                                        <p:tav tm="0">
                                          <p:val>
                                            <p:strVal val="#ppt_x"/>
                                          </p:val>
                                        </p:tav>
                                        <p:tav tm="100000">
                                          <p:val>
                                            <p:strVal val="#ppt_x"/>
                                          </p:val>
                                        </p:tav>
                                      </p:tavLst>
                                    </p:anim>
                                    <p:anim calcmode="lin" valueType="num">
                                      <p:cBhvr>
                                        <p:cTn id="34" dur="1500" fill="hold"/>
                                        <p:tgtEl>
                                          <p:spTgt spid="33"/>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1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3649356" y="2360610"/>
            <a:ext cx="2412535" cy="428628"/>
          </a:xfrm>
          <a:prstGeom prst="roundRect">
            <a:avLst/>
          </a:prstGeom>
          <a:solidFill>
            <a:schemeClr val="accent1"/>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6" name="圆角矩形 45"/>
          <p:cNvSpPr/>
          <p:nvPr/>
        </p:nvSpPr>
        <p:spPr>
          <a:xfrm>
            <a:off x="7289916" y="2351871"/>
            <a:ext cx="2572678" cy="428628"/>
          </a:xfrm>
          <a:prstGeom prst="roundRect">
            <a:avLst/>
          </a:prstGeom>
          <a:solidFill>
            <a:srgbClr val="0070C0"/>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cxnSp>
        <p:nvCxnSpPr>
          <p:cNvPr id="47" name="直接连接符 46"/>
          <p:cNvCxnSpPr/>
          <p:nvPr/>
        </p:nvCxnSpPr>
        <p:spPr bwMode="auto">
          <a:xfrm rot="5400000">
            <a:off x="5775750" y="2509626"/>
            <a:ext cx="2030023" cy="1588"/>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p:nvPr/>
        </p:nvCxnSpPr>
        <p:spPr bwMode="auto">
          <a:xfrm rot="5400000">
            <a:off x="5684265" y="5459424"/>
            <a:ext cx="2213784" cy="79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椭圆 51"/>
          <p:cNvSpPr/>
          <p:nvPr/>
        </p:nvSpPr>
        <p:spPr bwMode="auto">
          <a:xfrm>
            <a:off x="6362132" y="3566318"/>
            <a:ext cx="819114" cy="819351"/>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defTabSz="914400"/>
            <a:endParaRPr lang="zh-CN" altLang="en-US" sz="120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6" name="TextBox 55"/>
          <p:cNvSpPr txBox="1"/>
          <p:nvPr/>
        </p:nvSpPr>
        <p:spPr>
          <a:xfrm>
            <a:off x="3504612" y="2370509"/>
            <a:ext cx="2496468" cy="338552"/>
          </a:xfrm>
          <a:prstGeom prst="rect">
            <a:avLst/>
          </a:prstGeom>
          <a:noFill/>
        </p:spPr>
        <p:txBody>
          <a:bodyPr wrap="square" lIns="91438" tIns="45719" rIns="91438" bIns="45719" rtlCol="0">
            <a:spAutoFit/>
          </a:bodyPr>
          <a:lstStyle/>
          <a:p>
            <a:pPr algn="r"/>
            <a:r>
              <a:rPr lang="en-US" altLang="zh-CN"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202X</a:t>
            </a:r>
            <a:r>
              <a:rPr lang="zh-CN" altLang="en-US"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年上半年情况</a:t>
            </a:r>
          </a:p>
        </p:txBody>
      </p:sp>
      <p:sp>
        <p:nvSpPr>
          <p:cNvPr id="57" name="TextBox 56"/>
          <p:cNvSpPr txBox="1"/>
          <p:nvPr/>
        </p:nvSpPr>
        <p:spPr>
          <a:xfrm>
            <a:off x="7362264" y="2370509"/>
            <a:ext cx="2714644" cy="338552"/>
          </a:xfrm>
          <a:prstGeom prst="rect">
            <a:avLst/>
          </a:prstGeom>
          <a:noFill/>
        </p:spPr>
        <p:txBody>
          <a:bodyPr wrap="square" lIns="91438" tIns="45719" rIns="91438" bIns="45719" rtlCol="0">
            <a:spAutoFit/>
          </a:bodyPr>
          <a:lstStyle/>
          <a:p>
            <a:r>
              <a:rPr lang="en-US" altLang="zh-CN"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202X</a:t>
            </a:r>
            <a:r>
              <a:rPr lang="zh-CN" altLang="en-US" sz="16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年上半年情况</a:t>
            </a:r>
          </a:p>
        </p:txBody>
      </p:sp>
      <p:sp>
        <p:nvSpPr>
          <p:cNvPr id="58" name="TextBox 57"/>
          <p:cNvSpPr txBox="1"/>
          <p:nvPr/>
        </p:nvSpPr>
        <p:spPr>
          <a:xfrm>
            <a:off x="3255046" y="3637755"/>
            <a:ext cx="2728459" cy="600162"/>
          </a:xfrm>
          <a:prstGeom prst="rect">
            <a:avLst/>
          </a:prstGeom>
          <a:noFill/>
        </p:spPr>
        <p:txBody>
          <a:bodyPr wrap="square" lIns="91438" tIns="45719" rIns="91438" bIns="45719" rtlCol="0">
            <a:spAutoFit/>
          </a:bodyPr>
          <a:lstStyle/>
          <a:p>
            <a:pPr algn="r"/>
            <a:r>
              <a:rPr lang="zh-CN" altLang="en-US" sz="110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这里输入简要文字说明这里输入简要文字说明这里输入简要文字说明</a:t>
            </a:r>
          </a:p>
          <a:p>
            <a:pPr algn="r"/>
            <a:r>
              <a:rPr lang="zh-CN" altLang="en-US" sz="110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这里输入简要文字说明</a:t>
            </a:r>
          </a:p>
        </p:txBody>
      </p:sp>
      <p:sp>
        <p:nvSpPr>
          <p:cNvPr id="59" name="TextBox 58"/>
          <p:cNvSpPr txBox="1"/>
          <p:nvPr/>
        </p:nvSpPr>
        <p:spPr>
          <a:xfrm>
            <a:off x="7505141" y="3637755"/>
            <a:ext cx="2728459" cy="600162"/>
          </a:xfrm>
          <a:prstGeom prst="rect">
            <a:avLst/>
          </a:prstGeom>
          <a:noFill/>
        </p:spPr>
        <p:txBody>
          <a:bodyPr wrap="square" lIns="91438" tIns="45719" rIns="91438" bIns="45719" rtlCol="0">
            <a:spAutoFit/>
          </a:bodyPr>
          <a:lstStyle/>
          <a:p>
            <a:r>
              <a:rPr lang="zh-CN" altLang="en-US" sz="110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这里输入简要文字说明这里输入简要文字说明这里输入简要文字说明</a:t>
            </a:r>
          </a:p>
          <a:p>
            <a:r>
              <a:rPr lang="zh-CN" altLang="en-US" sz="1100" dirty="0">
                <a:solidFill>
                  <a:srgbClr val="0070C0"/>
                </a:solidFill>
                <a:latin typeface="Microsoft JhengHei UI" panose="020B0604030504040204" pitchFamily="34" charset="-120"/>
                <a:ea typeface="微软雅黑" panose="020B0503020204020204" pitchFamily="34" charset="-122"/>
                <a:sym typeface="Microsoft JhengHei UI" panose="020B0604030504040204" pitchFamily="34" charset="-120"/>
              </a:rPr>
              <a:t>这里输入简要文字说明</a:t>
            </a:r>
          </a:p>
        </p:txBody>
      </p:sp>
      <p:sp>
        <p:nvSpPr>
          <p:cNvPr id="60" name="矩形 59"/>
          <p:cNvSpPr/>
          <p:nvPr/>
        </p:nvSpPr>
        <p:spPr bwMode="auto">
          <a:xfrm>
            <a:off x="4259698" y="4790321"/>
            <a:ext cx="1612294"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rPr>
              <a:t>计划完成：</a:t>
            </a:r>
            <a:r>
              <a:rPr lang="en-US" altLang="zh-CN" sz="1300" dirty="0">
                <a:latin typeface="Microsoft JhengHei UI" panose="020B0604030504040204" pitchFamily="34" charset="-120"/>
                <a:ea typeface="微软雅黑" panose="020B0503020204020204" pitchFamily="34" charset="-122"/>
                <a:sym typeface="Microsoft JhengHei UI" panose="020B0604030504040204" pitchFamily="34" charset="-120"/>
              </a:rPr>
              <a:t>60%</a:t>
            </a:r>
            <a:endPar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1" name="矩形 60"/>
          <p:cNvSpPr/>
          <p:nvPr/>
        </p:nvSpPr>
        <p:spPr bwMode="auto">
          <a:xfrm>
            <a:off x="3607342" y="5123778"/>
            <a:ext cx="2264651"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rPr>
              <a:t>实际完成数：</a:t>
            </a:r>
            <a:r>
              <a:rPr lang="en-US" altLang="zh-CN" sz="1300" dirty="0">
                <a:latin typeface="Microsoft JhengHei UI" panose="020B0604030504040204" pitchFamily="34" charset="-120"/>
                <a:ea typeface="微软雅黑" panose="020B0503020204020204" pitchFamily="34" charset="-122"/>
                <a:sym typeface="Microsoft JhengHei UI" panose="020B0604030504040204" pitchFamily="34" charset="-120"/>
              </a:rPr>
              <a:t>555</a:t>
            </a:r>
            <a:r>
              <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rPr>
              <a:t>万</a:t>
            </a:r>
          </a:p>
        </p:txBody>
      </p:sp>
      <p:sp>
        <p:nvSpPr>
          <p:cNvPr id="62" name="矩形 61"/>
          <p:cNvSpPr/>
          <p:nvPr/>
        </p:nvSpPr>
        <p:spPr bwMode="auto">
          <a:xfrm>
            <a:off x="3931365" y="5495343"/>
            <a:ext cx="1940630"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rPr>
              <a:t>回款数：</a:t>
            </a:r>
            <a:r>
              <a:rPr lang="en-US" altLang="zh-CN" sz="1300" dirty="0">
                <a:latin typeface="Microsoft JhengHei UI" panose="020B0604030504040204" pitchFamily="34" charset="-120"/>
                <a:ea typeface="微软雅黑" panose="020B0503020204020204" pitchFamily="34" charset="-122"/>
                <a:sym typeface="Microsoft JhengHei UI" panose="020B0604030504040204" pitchFamily="34" charset="-120"/>
              </a:rPr>
              <a:t>400</a:t>
            </a:r>
            <a:r>
              <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rPr>
              <a:t>万</a:t>
            </a:r>
          </a:p>
        </p:txBody>
      </p:sp>
      <p:sp>
        <p:nvSpPr>
          <p:cNvPr id="63" name="矩形 62"/>
          <p:cNvSpPr/>
          <p:nvPr/>
        </p:nvSpPr>
        <p:spPr bwMode="auto">
          <a:xfrm>
            <a:off x="4309390" y="5865347"/>
            <a:ext cx="1562604"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rPr>
              <a:t>您的文字</a:t>
            </a:r>
          </a:p>
        </p:txBody>
      </p:sp>
      <p:sp>
        <p:nvSpPr>
          <p:cNvPr id="64" name="矩形 63"/>
          <p:cNvSpPr/>
          <p:nvPr/>
        </p:nvSpPr>
        <p:spPr bwMode="auto">
          <a:xfrm>
            <a:off x="7741505" y="4790321"/>
            <a:ext cx="1752237"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rPr>
              <a:t>计划完成：</a:t>
            </a:r>
            <a:r>
              <a:rPr lang="en-US" altLang="zh-CN" sz="1300" dirty="0">
                <a:latin typeface="Microsoft JhengHei UI" panose="020B0604030504040204" pitchFamily="34" charset="-120"/>
                <a:ea typeface="微软雅黑" panose="020B0503020204020204" pitchFamily="34" charset="-122"/>
                <a:sym typeface="Microsoft JhengHei UI" panose="020B0604030504040204" pitchFamily="34" charset="-120"/>
              </a:rPr>
              <a:t>80%</a:t>
            </a:r>
            <a:endPar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5" name="矩形 64"/>
          <p:cNvSpPr/>
          <p:nvPr/>
        </p:nvSpPr>
        <p:spPr bwMode="auto">
          <a:xfrm>
            <a:off x="7750537" y="5123778"/>
            <a:ext cx="2614276"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rPr>
              <a:t>实际完成数：</a:t>
            </a:r>
            <a:r>
              <a:rPr lang="en-US" altLang="zh-CN" sz="1300" dirty="0">
                <a:latin typeface="Microsoft JhengHei UI" panose="020B0604030504040204" pitchFamily="34" charset="-120"/>
                <a:ea typeface="微软雅黑" panose="020B0503020204020204" pitchFamily="34" charset="-122"/>
                <a:sym typeface="Microsoft JhengHei UI" panose="020B0604030504040204" pitchFamily="34" charset="-120"/>
              </a:rPr>
              <a:t>800</a:t>
            </a:r>
            <a:r>
              <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rPr>
              <a:t>万</a:t>
            </a:r>
          </a:p>
        </p:txBody>
      </p:sp>
      <p:sp>
        <p:nvSpPr>
          <p:cNvPr id="66" name="矩形 65"/>
          <p:cNvSpPr/>
          <p:nvPr/>
        </p:nvSpPr>
        <p:spPr bwMode="auto">
          <a:xfrm>
            <a:off x="7750538" y="5495343"/>
            <a:ext cx="1365178"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rPr>
              <a:t>回款数：</a:t>
            </a:r>
            <a:r>
              <a:rPr lang="en-US" altLang="zh-CN" sz="1300" dirty="0">
                <a:latin typeface="Microsoft JhengHei UI" panose="020B0604030504040204" pitchFamily="34" charset="-120"/>
                <a:ea typeface="微软雅黑" panose="020B0503020204020204" pitchFamily="34" charset="-122"/>
                <a:sym typeface="Microsoft JhengHei UI" panose="020B0604030504040204" pitchFamily="34" charset="-120"/>
              </a:rPr>
              <a:t>500</a:t>
            </a:r>
            <a:r>
              <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rPr>
              <a:t>万</a:t>
            </a:r>
          </a:p>
        </p:txBody>
      </p:sp>
      <p:sp>
        <p:nvSpPr>
          <p:cNvPr id="67" name="矩形 66"/>
          <p:cNvSpPr/>
          <p:nvPr/>
        </p:nvSpPr>
        <p:spPr bwMode="auto">
          <a:xfrm>
            <a:off x="7741504" y="5865347"/>
            <a:ext cx="1860245"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latin typeface="Microsoft JhengHei UI" panose="020B0604030504040204" pitchFamily="34" charset="-120"/>
                <a:ea typeface="微软雅黑" panose="020B0503020204020204" pitchFamily="34" charset="-122"/>
                <a:sym typeface="Microsoft JhengHei UI" panose="020B0604030504040204" pitchFamily="34" charset="-120"/>
              </a:rPr>
              <a:t>您的文字</a:t>
            </a:r>
          </a:p>
        </p:txBody>
      </p:sp>
      <p:sp>
        <p:nvSpPr>
          <p:cNvPr id="68" name="TextBox 67"/>
          <p:cNvSpPr txBox="1"/>
          <p:nvPr/>
        </p:nvSpPr>
        <p:spPr>
          <a:xfrm>
            <a:off x="6576446" y="4566450"/>
            <a:ext cx="561816" cy="461663"/>
          </a:xfrm>
          <a:prstGeom prst="rect">
            <a:avLst/>
          </a:prstGeom>
          <a:noFill/>
        </p:spPr>
        <p:txBody>
          <a:bodyPr wrap="none" lIns="91438" tIns="45719" rIns="91438" bIns="45719" rtlCol="0">
            <a:spAutoFit/>
          </a:bodyPr>
          <a:lstStyle/>
          <a:p>
            <a:r>
              <a:rPr lang="en-US" altLang="zh-CN" sz="2400" dirty="0">
                <a:solidFill>
                  <a:srgbClr val="F8F8F8"/>
                </a:solidFill>
                <a:latin typeface="Microsoft JhengHei UI" panose="020B0604030504040204" pitchFamily="34" charset="-120"/>
                <a:ea typeface="微软雅黑" panose="020B0503020204020204" pitchFamily="34" charset="-122"/>
                <a:sym typeface="Microsoft JhengHei UI" panose="020B0604030504040204" pitchFamily="34" charset="-120"/>
              </a:rPr>
              <a:t>VS</a:t>
            </a:r>
            <a:endParaRPr lang="zh-CN" altLang="en-US" sz="2400" dirty="0">
              <a:solidFill>
                <a:srgbClr val="F8F8F8"/>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1"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32" name="文本框 31"/>
          <p:cNvSpPr txBox="1"/>
          <p:nvPr/>
        </p:nvSpPr>
        <p:spPr>
          <a:xfrm>
            <a:off x="614139" y="319271"/>
            <a:ext cx="418704"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1</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par>
                                <p:cTn id="8" presetID="22" presetClass="entr" presetSubtype="4"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down)">
                                      <p:cBhvr>
                                        <p:cTn id="10" dur="500"/>
                                        <p:tgtEl>
                                          <p:spTgt spid="5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ppt_x"/>
                                          </p:val>
                                        </p:tav>
                                        <p:tav tm="100000">
                                          <p:val>
                                            <p:strVal val="#ppt_x"/>
                                          </p:val>
                                        </p:tav>
                                      </p:tavLst>
                                    </p:anim>
                                    <p:anim calcmode="lin" valueType="num">
                                      <p:cBhvr additive="base">
                                        <p:cTn id="38" dur="500" fill="hold"/>
                                        <p:tgtEl>
                                          <p:spTgt spid="56"/>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fill="hold"/>
                                        <p:tgtEl>
                                          <p:spTgt spid="57"/>
                                        </p:tgtEl>
                                        <p:attrNameLst>
                                          <p:attrName>ppt_x</p:attrName>
                                        </p:attrNameLst>
                                      </p:cBhvr>
                                      <p:tavLst>
                                        <p:tav tm="0">
                                          <p:val>
                                            <p:strVal val="#ppt_x"/>
                                          </p:val>
                                        </p:tav>
                                        <p:tav tm="100000">
                                          <p:val>
                                            <p:strVal val="#ppt_x"/>
                                          </p:val>
                                        </p:tav>
                                      </p:tavLst>
                                    </p:anim>
                                    <p:anim calcmode="lin" valueType="num">
                                      <p:cBhvr additive="base">
                                        <p:cTn id="42" dur="500" fill="hold"/>
                                        <p:tgtEl>
                                          <p:spTgt spid="57"/>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up)">
                                      <p:cBhvr>
                                        <p:cTn id="46" dur="500"/>
                                        <p:tgtEl>
                                          <p:spTgt spid="5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up)">
                                      <p:cBhvr>
                                        <p:cTn id="49" dur="500"/>
                                        <p:tgtEl>
                                          <p:spTgt spid="59"/>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right)">
                                      <p:cBhvr>
                                        <p:cTn id="53" dur="500"/>
                                        <p:tgtEl>
                                          <p:spTgt spid="6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left)">
                                      <p:cBhvr>
                                        <p:cTn id="56" dur="500"/>
                                        <p:tgtEl>
                                          <p:spTgt spid="64"/>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right)">
                                      <p:cBhvr>
                                        <p:cTn id="60" dur="500"/>
                                        <p:tgtEl>
                                          <p:spTgt spid="6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left)">
                                      <p:cBhvr>
                                        <p:cTn id="63" dur="500"/>
                                        <p:tgtEl>
                                          <p:spTgt spid="65"/>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right)">
                                      <p:cBhvr>
                                        <p:cTn id="67" dur="500"/>
                                        <p:tgtEl>
                                          <p:spTgt spid="6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wipe(left)">
                                      <p:cBhvr>
                                        <p:cTn id="70" dur="500"/>
                                        <p:tgtEl>
                                          <p:spTgt spid="66"/>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right)">
                                      <p:cBhvr>
                                        <p:cTn id="74" dur="500"/>
                                        <p:tgtEl>
                                          <p:spTgt spid="6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wipe(left)">
                                      <p:cBhvr>
                                        <p:cTn id="77" dur="500"/>
                                        <p:tgtEl>
                                          <p:spTgt spid="67"/>
                                        </p:tgtEl>
                                      </p:cBhvr>
                                    </p:animEffect>
                                  </p:childTnLst>
                                </p:cTn>
                              </p:par>
                              <p:par>
                                <p:cTn id="78" presetID="22" presetClass="entr" presetSubtype="8" fill="hold" grpId="0" nodeType="withEffect">
                                  <p:stCondLst>
                                    <p:cond delay="25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1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animBg="1"/>
      <p:bldP spid="52" grpId="0" animBg="1"/>
      <p:bldP spid="56" grpId="0"/>
      <p:bldP spid="57" grpId="0"/>
      <p:bldP spid="58" grpId="0"/>
      <p:bldP spid="59" grpId="0"/>
      <p:bldP spid="60" grpId="0" animBg="1"/>
      <p:bldP spid="61" grpId="0" animBg="1"/>
      <p:bldP spid="62" grpId="0" animBg="1"/>
      <p:bldP spid="63" grpId="0" animBg="1"/>
      <p:bldP spid="64" grpId="0" animBg="1"/>
      <p:bldP spid="65" grpId="0" animBg="1"/>
      <p:bldP spid="66" grpId="0" animBg="1"/>
      <p:bldP spid="67" grpId="0" animBg="1"/>
      <p:bldP spid="68"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744811" y="-20191"/>
            <a:ext cx="2592288" cy="5386090"/>
          </a:xfrm>
          <a:prstGeom prst="rect">
            <a:avLst/>
          </a:prstGeom>
          <a:noFill/>
        </p:spPr>
        <p:txBody>
          <a:bodyPr wrap="square" rtlCol="0">
            <a:spAutoFit/>
          </a:bodyPr>
          <a:lstStyle/>
          <a:p>
            <a:r>
              <a:rPr lang="en-US" altLang="zh-CN" sz="34400" dirty="0">
                <a:ln>
                  <a:gradFill>
                    <a:gsLst>
                      <a:gs pos="100000">
                        <a:schemeClr val="accent1">
                          <a:lumMod val="5000"/>
                          <a:lumOff val="95000"/>
                        </a:schemeClr>
                      </a:gs>
                      <a:gs pos="0">
                        <a:srgbClr val="0070C0"/>
                      </a:gs>
                    </a:gsLst>
                    <a:lin ang="5400000" scaled="1"/>
                  </a:gradFill>
                </a:ln>
                <a:noFill/>
                <a:latin typeface="Impact" panose="020B0806030902050204" pitchFamily="34" charset="0"/>
              </a:rPr>
              <a:t>2</a:t>
            </a:r>
            <a:endParaRPr lang="zh-CN" altLang="en-US" sz="34400" dirty="0">
              <a:ln>
                <a:gradFill>
                  <a:gsLst>
                    <a:gs pos="100000">
                      <a:schemeClr val="accent1">
                        <a:lumMod val="5000"/>
                        <a:lumOff val="95000"/>
                      </a:schemeClr>
                    </a:gs>
                    <a:gs pos="0">
                      <a:srgbClr val="0070C0"/>
                    </a:gs>
                  </a:gsLst>
                  <a:lin ang="5400000" scaled="1"/>
                </a:gradFill>
              </a:ln>
              <a:noFill/>
              <a:latin typeface="Impact" panose="020B0806030902050204" pitchFamily="34" charset="0"/>
            </a:endParaRPr>
          </a:p>
        </p:txBody>
      </p:sp>
      <p:sp>
        <p:nvSpPr>
          <p:cNvPr id="34" name="任意多边形 33"/>
          <p:cNvSpPr/>
          <p:nvPr/>
        </p:nvSpPr>
        <p:spPr>
          <a:xfrm rot="19718103">
            <a:off x="-933230" y="1866095"/>
            <a:ext cx="13409292" cy="2020603"/>
          </a:xfrm>
          <a:custGeom>
            <a:avLst/>
            <a:gdLst>
              <a:gd name="connsiteX0" fmla="*/ 3984685 w 8560942"/>
              <a:gd name="connsiteY0" fmla="*/ 1142 h 2706091"/>
              <a:gd name="connsiteX1" fmla="*/ 4014482 w 8560942"/>
              <a:gd name="connsiteY1" fmla="*/ 1421 h 2706091"/>
              <a:gd name="connsiteX2" fmla="*/ 4016194 w 8560942"/>
              <a:gd name="connsiteY2" fmla="*/ 2040 h 2706091"/>
              <a:gd name="connsiteX3" fmla="*/ 4018131 w 8560942"/>
              <a:gd name="connsiteY3" fmla="*/ 1421 h 2706091"/>
              <a:gd name="connsiteX4" fmla="*/ 4051850 w 8560942"/>
              <a:gd name="connsiteY4" fmla="*/ 1142 h 2706091"/>
              <a:gd name="connsiteX5" fmla="*/ 4946795 w 8560942"/>
              <a:gd name="connsiteY5" fmla="*/ 1690309 h 2706091"/>
              <a:gd name="connsiteX6" fmla="*/ 5541290 w 8560942"/>
              <a:gd name="connsiteY6" fmla="*/ 708216 h 2706091"/>
              <a:gd name="connsiteX7" fmla="*/ 6400003 w 8560942"/>
              <a:gd name="connsiteY7" fmla="*/ 1682576 h 2706091"/>
              <a:gd name="connsiteX8" fmla="*/ 7136043 w 8560942"/>
              <a:gd name="connsiteY8" fmla="*/ 1334591 h 2706091"/>
              <a:gd name="connsiteX9" fmla="*/ 8560942 w 8560942"/>
              <a:gd name="connsiteY9" fmla="*/ 2602806 h 2706091"/>
              <a:gd name="connsiteX10" fmla="*/ 4016194 w 8560942"/>
              <a:gd name="connsiteY10" fmla="*/ 2706091 h 2706091"/>
              <a:gd name="connsiteX11" fmla="*/ 0 w 8560942"/>
              <a:gd name="connsiteY11" fmla="*/ 2602806 h 2706091"/>
              <a:gd name="connsiteX12" fmla="*/ 1259183 w 8560942"/>
              <a:gd name="connsiteY12" fmla="*/ 1334591 h 2706091"/>
              <a:gd name="connsiteX13" fmla="*/ 1909622 w 8560942"/>
              <a:gd name="connsiteY13" fmla="*/ 1682576 h 2706091"/>
              <a:gd name="connsiteX14" fmla="*/ 2668467 w 8560942"/>
              <a:gd name="connsiteY14" fmla="*/ 708216 h 2706091"/>
              <a:gd name="connsiteX15" fmla="*/ 3193822 w 8560942"/>
              <a:gd name="connsiteY15" fmla="*/ 1690309 h 2706091"/>
              <a:gd name="connsiteX16" fmla="*/ 3984685 w 8560942"/>
              <a:gd name="connsiteY16" fmla="*/ 1142 h 270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60942" h="2706091">
                <a:moveTo>
                  <a:pt x="3984685" y="1142"/>
                </a:moveTo>
                <a:cubicBezTo>
                  <a:pt x="3994597" y="-451"/>
                  <a:pt x="4004530" y="-394"/>
                  <a:pt x="4014482" y="1421"/>
                </a:cubicBezTo>
                <a:lnTo>
                  <a:pt x="4016194" y="2040"/>
                </a:lnTo>
                <a:lnTo>
                  <a:pt x="4018131" y="1421"/>
                </a:lnTo>
                <a:cubicBezTo>
                  <a:pt x="4029393" y="-394"/>
                  <a:pt x="4040634" y="-451"/>
                  <a:pt x="4051850" y="1142"/>
                </a:cubicBezTo>
                <a:cubicBezTo>
                  <a:pt x="4388351" y="48931"/>
                  <a:pt x="4703513" y="1581564"/>
                  <a:pt x="4946795" y="1690309"/>
                </a:cubicBezTo>
                <a:cubicBezTo>
                  <a:pt x="5206297" y="1806305"/>
                  <a:pt x="5299088" y="709505"/>
                  <a:pt x="5541290" y="708216"/>
                </a:cubicBezTo>
                <a:cubicBezTo>
                  <a:pt x="5783491" y="706927"/>
                  <a:pt x="6134210" y="1578181"/>
                  <a:pt x="6400003" y="1682576"/>
                </a:cubicBezTo>
                <a:cubicBezTo>
                  <a:pt x="6665796" y="1786972"/>
                  <a:pt x="6775886" y="1181219"/>
                  <a:pt x="7136043" y="1334591"/>
                </a:cubicBezTo>
                <a:cubicBezTo>
                  <a:pt x="7496200" y="1487962"/>
                  <a:pt x="8028571" y="2045383"/>
                  <a:pt x="8560942" y="2602806"/>
                </a:cubicBezTo>
                <a:lnTo>
                  <a:pt x="4016194" y="2706091"/>
                </a:lnTo>
                <a:lnTo>
                  <a:pt x="0" y="2602806"/>
                </a:lnTo>
                <a:cubicBezTo>
                  <a:pt x="470456" y="2045383"/>
                  <a:pt x="940912" y="1487962"/>
                  <a:pt x="1259183" y="1334591"/>
                </a:cubicBezTo>
                <a:cubicBezTo>
                  <a:pt x="1577454" y="1181219"/>
                  <a:pt x="1674741" y="1786972"/>
                  <a:pt x="1909622" y="1682576"/>
                </a:cubicBezTo>
                <a:cubicBezTo>
                  <a:pt x="2144503" y="1578181"/>
                  <a:pt x="2454434" y="706927"/>
                  <a:pt x="2668467" y="708216"/>
                </a:cubicBezTo>
                <a:cubicBezTo>
                  <a:pt x="2882501" y="709505"/>
                  <a:pt x="2964501" y="1806305"/>
                  <a:pt x="3193822" y="1690309"/>
                </a:cubicBezTo>
                <a:cubicBezTo>
                  <a:pt x="3408810" y="1581564"/>
                  <a:pt x="3687319" y="48931"/>
                  <a:pt x="3984685" y="1142"/>
                </a:cubicBezTo>
                <a:close/>
              </a:path>
            </a:pathLst>
          </a:custGeom>
          <a:gradFill>
            <a:gsLst>
              <a:gs pos="100000">
                <a:schemeClr val="accent1">
                  <a:lumMod val="5000"/>
                  <a:lumOff val="95000"/>
                  <a:alpha val="0"/>
                </a:schemeClr>
              </a:gs>
              <a:gs pos="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TextBox 29"/>
          <p:cNvSpPr txBox="1"/>
          <p:nvPr/>
        </p:nvSpPr>
        <p:spPr>
          <a:xfrm>
            <a:off x="6001395" y="3636615"/>
            <a:ext cx="6391493" cy="769441"/>
          </a:xfrm>
          <a:prstGeom prst="rect">
            <a:avLst/>
          </a:prstGeom>
          <a:noFill/>
        </p:spPr>
        <p:txBody>
          <a:bodyPr wrap="none" rtlCol="0">
            <a:spAutoFit/>
          </a:bodyPr>
          <a:lstStyle/>
          <a:p>
            <a:pPr algn="ctr"/>
            <a:r>
              <a:rPr lang="zh-CN" altLang="en-US" sz="4400" b="1"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6" name="矩形 5"/>
          <p:cNvSpPr/>
          <p:nvPr/>
        </p:nvSpPr>
        <p:spPr>
          <a:xfrm>
            <a:off x="6090022" y="4543102"/>
            <a:ext cx="6176069" cy="461665"/>
          </a:xfrm>
          <a:prstGeom prst="rect">
            <a:avLst/>
          </a:prstGeom>
        </p:spPr>
        <p:txBody>
          <a:bodyPr wrap="square">
            <a:spAutoFit/>
          </a:bodyPr>
          <a:lstStyle/>
          <a:p>
            <a:pPr algn="dist"/>
            <a:r>
              <a:rPr lang="zh-CN" altLang="en-US" sz="2400" i="1" dirty="0">
                <a:solidFill>
                  <a:schemeClr val="bg1">
                    <a:lumMod val="65000"/>
                  </a:schemeClr>
                </a:solidFill>
              </a:rPr>
              <a:t> ENTER YOUR CHAPTER TITLE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7"/>
          <p:cNvSpPr/>
          <p:nvPr/>
        </p:nvSpPr>
        <p:spPr>
          <a:xfrm>
            <a:off x="781051" y="3249185"/>
            <a:ext cx="8204132"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44" name="组合 43"/>
          <p:cNvGrpSpPr/>
          <p:nvPr/>
        </p:nvGrpSpPr>
        <p:grpSpPr>
          <a:xfrm>
            <a:off x="8805181" y="3879327"/>
            <a:ext cx="849821" cy="635481"/>
            <a:chOff x="6054436" y="2405136"/>
            <a:chExt cx="849821" cy="635481"/>
          </a:xfrm>
          <a:effectLst>
            <a:outerShdw blurRad="50800" dist="38100" dir="5400000" algn="t" rotWithShape="0">
              <a:prstClr val="black">
                <a:alpha val="40000"/>
              </a:prstClr>
            </a:outerShdw>
          </a:effectLst>
        </p:grpSpPr>
        <p:sp>
          <p:nvSpPr>
            <p:cNvPr id="45"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6"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0"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8"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79" name="组合 78"/>
          <p:cNvGrpSpPr/>
          <p:nvPr/>
        </p:nvGrpSpPr>
        <p:grpSpPr>
          <a:xfrm>
            <a:off x="5221278" y="2880265"/>
            <a:ext cx="1297619" cy="1297615"/>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3" name="椭圆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84" name="Group 30"/>
          <p:cNvGrpSpPr/>
          <p:nvPr/>
        </p:nvGrpSpPr>
        <p:grpSpPr>
          <a:xfrm>
            <a:off x="7498592" y="5189735"/>
            <a:ext cx="317357" cy="278329"/>
            <a:chOff x="3175" y="-1587"/>
            <a:chExt cx="490538" cy="430212"/>
          </a:xfrm>
          <a:solidFill>
            <a:schemeClr val="accent1"/>
          </a:solidFill>
        </p:grpSpPr>
        <p:sp>
          <p:nvSpPr>
            <p:cNvPr id="85"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6"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87" name="Freeform 50"/>
          <p:cNvSpPr>
            <a:spLocks noEditPoints="1"/>
          </p:cNvSpPr>
          <p:nvPr/>
        </p:nvSpPr>
        <p:spPr bwMode="auto">
          <a:xfrm>
            <a:off x="3189925" y="4250360"/>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91440" tIns="45720" rIns="91440" bIns="45720" numCol="1" anchor="t" anchorCtr="0" compatLnSpc="1"/>
          <a:lstStyle/>
          <a:p>
            <a:endParaRPr lang="ko-KR" altLang="en-US">
              <a:latin typeface="Microsoft JhengHei UI" panose="020B0604030504040204" pitchFamily="34" charset="-120"/>
              <a:sym typeface="Microsoft JhengHei UI" panose="020B0604030504040204" pitchFamily="34" charset="-120"/>
            </a:endParaRPr>
          </a:p>
        </p:txBody>
      </p:sp>
      <p:sp>
        <p:nvSpPr>
          <p:cNvPr id="88" name="Freeform 48"/>
          <p:cNvSpPr>
            <a:spLocks noEditPoints="1"/>
          </p:cNvSpPr>
          <p:nvPr/>
        </p:nvSpPr>
        <p:spPr bwMode="auto">
          <a:xfrm>
            <a:off x="5471900" y="4580134"/>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91440" tIns="45720" rIns="91440" bIns="45720" numCol="1" anchor="t" anchorCtr="0" compatLnSpc="1"/>
          <a:lstStyle/>
          <a:p>
            <a:endParaRPr lang="ko-KR" altLang="en-US">
              <a:latin typeface="Microsoft JhengHei UI" panose="020B0604030504040204" pitchFamily="34" charset="-120"/>
              <a:sym typeface="Microsoft JhengHei UI" panose="020B0604030504040204" pitchFamily="34" charset="-120"/>
            </a:endParaRPr>
          </a:p>
        </p:txBody>
      </p:sp>
      <p:grpSp>
        <p:nvGrpSpPr>
          <p:cNvPr id="89" name="Group 18"/>
          <p:cNvGrpSpPr/>
          <p:nvPr/>
        </p:nvGrpSpPr>
        <p:grpSpPr>
          <a:xfrm>
            <a:off x="10179779" y="4537751"/>
            <a:ext cx="312268" cy="312268"/>
            <a:chOff x="6350" y="4763"/>
            <a:chExt cx="492125" cy="492125"/>
          </a:xfrm>
          <a:solidFill>
            <a:schemeClr val="accent1"/>
          </a:solidFill>
        </p:grpSpPr>
        <p:sp>
          <p:nvSpPr>
            <p:cNvPr id="90"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icrosoft JhengHei UI" panose="020B0604030504040204" pitchFamily="34" charset="-120"/>
                <a:ea typeface="微软雅黑" panose="020B0503020204020204" pitchFamily="34" charset="-122"/>
                <a:cs typeface="Roboto condensed"/>
                <a:sym typeface="Microsoft JhengHei UI" panose="020B0604030504040204" pitchFamily="34" charset="-120"/>
              </a:endParaRPr>
            </a:p>
          </p:txBody>
        </p:sp>
        <p:sp>
          <p:nvSpPr>
            <p:cNvPr id="91"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icrosoft JhengHei UI" panose="020B0604030504040204" pitchFamily="34" charset="-120"/>
                <a:ea typeface="微软雅黑" panose="020B0503020204020204" pitchFamily="34" charset="-122"/>
                <a:cs typeface="Roboto condensed"/>
                <a:sym typeface="Microsoft JhengHei UI" panose="020B0604030504040204" pitchFamily="34" charset="-120"/>
              </a:endParaRPr>
            </a:p>
          </p:txBody>
        </p:sp>
        <p:sp>
          <p:nvSpPr>
            <p:cNvPr id="92"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icrosoft JhengHei UI" panose="020B0604030504040204" pitchFamily="34" charset="-120"/>
                <a:ea typeface="微软雅黑" panose="020B0503020204020204" pitchFamily="34" charset="-122"/>
                <a:cs typeface="Roboto condensed"/>
                <a:sym typeface="Microsoft JhengHei UI" panose="020B0604030504040204" pitchFamily="34" charset="-120"/>
              </a:endParaRPr>
            </a:p>
          </p:txBody>
        </p:sp>
      </p:grpSp>
      <p:sp>
        <p:nvSpPr>
          <p:cNvPr id="93" name="TextBox 92"/>
          <p:cNvSpPr txBox="1"/>
          <p:nvPr/>
        </p:nvSpPr>
        <p:spPr>
          <a:xfrm>
            <a:off x="2363757" y="4659216"/>
            <a:ext cx="1915874"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a:t>
            </a:r>
          </a:p>
        </p:txBody>
      </p:sp>
      <p:sp>
        <p:nvSpPr>
          <p:cNvPr id="94" name="TextBox 93"/>
          <p:cNvSpPr txBox="1"/>
          <p:nvPr/>
        </p:nvSpPr>
        <p:spPr>
          <a:xfrm>
            <a:off x="4578335" y="5013885"/>
            <a:ext cx="1915874"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a:t>
            </a:r>
          </a:p>
        </p:txBody>
      </p:sp>
      <p:sp>
        <p:nvSpPr>
          <p:cNvPr id="95" name="TextBox 94"/>
          <p:cNvSpPr txBox="1"/>
          <p:nvPr/>
        </p:nvSpPr>
        <p:spPr>
          <a:xfrm>
            <a:off x="6721475" y="5570734"/>
            <a:ext cx="1915874"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a:t>
            </a:r>
          </a:p>
        </p:txBody>
      </p:sp>
      <p:sp>
        <p:nvSpPr>
          <p:cNvPr id="96" name="TextBox 95"/>
          <p:cNvSpPr txBox="1"/>
          <p:nvPr/>
        </p:nvSpPr>
        <p:spPr>
          <a:xfrm>
            <a:off x="9439318" y="4995135"/>
            <a:ext cx="1915874"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您的内容打在这里，或者通过复制您的文本后，在此框中选择粘贴</a:t>
            </a:r>
          </a:p>
        </p:txBody>
      </p:sp>
      <p:grpSp>
        <p:nvGrpSpPr>
          <p:cNvPr id="97" name="组合 96"/>
          <p:cNvGrpSpPr/>
          <p:nvPr/>
        </p:nvGrpSpPr>
        <p:grpSpPr>
          <a:xfrm>
            <a:off x="7221541" y="3749251"/>
            <a:ext cx="1065364" cy="1065364"/>
            <a:chOff x="4677858" y="2649672"/>
            <a:chExt cx="809336" cy="809336"/>
          </a:xfrm>
          <a:solidFill>
            <a:schemeClr val="accent1"/>
          </a:solidFill>
        </p:grpSpPr>
        <p:sp>
          <p:nvSpPr>
            <p:cNvPr id="98" name="椭圆 97"/>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9" name="椭圆 98"/>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100" name="组合 99"/>
          <p:cNvGrpSpPr/>
          <p:nvPr/>
        </p:nvGrpSpPr>
        <p:grpSpPr>
          <a:xfrm>
            <a:off x="2792386" y="2723007"/>
            <a:ext cx="1121201" cy="1121201"/>
            <a:chOff x="4677858" y="2649672"/>
            <a:chExt cx="809336" cy="809336"/>
          </a:xfrm>
          <a:solidFill>
            <a:schemeClr val="accent1"/>
          </a:solidFill>
        </p:grpSpPr>
        <p:sp>
          <p:nvSpPr>
            <p:cNvPr id="101" name="椭圆 100"/>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914400">
                <a:defRPr/>
              </a:pPr>
              <a:endParaRPr lang="zh-CN" altLang="en-US" sz="1800" kern="0">
                <a:solidFill>
                  <a:sysClr val="window" lastClr="FFFFFF"/>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2" name="椭圆 101"/>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pic>
        <p:nvPicPr>
          <p:cNvPr id="103" name="Picture 2" descr="C:\Users\Administrator\Desktop\微立体创业计划\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0938" y="2262671"/>
            <a:ext cx="2083365" cy="208336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4"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2815" y="1980431"/>
            <a:ext cx="2362196" cy="2362196"/>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5" name="矩形 104"/>
          <p:cNvSpPr/>
          <p:nvPr/>
        </p:nvSpPr>
        <p:spPr>
          <a:xfrm>
            <a:off x="10096547" y="2963434"/>
            <a:ext cx="1268398" cy="475525"/>
          </a:xfrm>
          <a:prstGeom prst="rect">
            <a:avLst/>
          </a:prstGeom>
        </p:spPr>
        <p:txBody>
          <a:bodyPr wrap="square" lIns="68589" tIns="34295" rIns="68589" bIns="34295">
            <a:spAutoFit/>
          </a:bodyPr>
          <a:lstStyle/>
          <a:p>
            <a:pPr>
              <a:lnSpc>
                <a:spcPct val="120000"/>
              </a:lnSpc>
            </a:pPr>
            <a:r>
              <a:rPr lang="zh-CN" altLang="en-US" dirty="0">
                <a:solidFill>
                  <a:schemeClr val="tx1">
                    <a:lumMod val="65000"/>
                    <a:lumOff val="3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完成概述</a:t>
            </a:r>
          </a:p>
        </p:txBody>
      </p:sp>
      <p:sp>
        <p:nvSpPr>
          <p:cNvPr id="50" name="TextBox 29"/>
          <p:cNvSpPr txBox="1"/>
          <p:nvPr/>
        </p:nvSpPr>
        <p:spPr>
          <a:xfrm>
            <a:off x="1593625" y="473160"/>
            <a:ext cx="4134465" cy="523220"/>
          </a:xfrm>
          <a:prstGeom prst="rect">
            <a:avLst/>
          </a:prstGeom>
          <a:noFill/>
        </p:spPr>
        <p:txBody>
          <a:bodyPr wrap="none" rtlCol="0">
            <a:spAutoFit/>
          </a:bodyPr>
          <a:lstStyle/>
          <a:p>
            <a:pPr algn="ctr"/>
            <a:r>
              <a:rPr lang="zh-CN" altLang="en-US" sz="2800" b="1" dirty="0">
                <a:solidFill>
                  <a:schemeClr val="bg1"/>
                </a:solidFill>
                <a:latin typeface="Microsoft JhengHei UI" panose="020B0604030504040204" pitchFamily="34" charset="-120"/>
                <a:ea typeface="微软雅黑" panose="020B0503020204020204" pitchFamily="34" charset="-122"/>
                <a:sym typeface="Microsoft JhengHei UI" panose="020B0604030504040204" pitchFamily="34" charset="-120"/>
              </a:rPr>
              <a:t>在这里输入您的章节标题</a:t>
            </a:r>
          </a:p>
        </p:txBody>
      </p:sp>
      <p:sp>
        <p:nvSpPr>
          <p:cNvPr id="51" name="文本框 50"/>
          <p:cNvSpPr txBox="1"/>
          <p:nvPr/>
        </p:nvSpPr>
        <p:spPr>
          <a:xfrm>
            <a:off x="614139" y="319271"/>
            <a:ext cx="494046"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2</a:t>
            </a:r>
            <a:endParaRPr lang="zh-CN" altLang="en-US" sz="4800" dirty="0">
              <a:solidFill>
                <a:schemeClr val="bg1"/>
              </a:solidFill>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44"/>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2000"/>
                                        <p:tgtEl>
                                          <p:spTgt spid="43"/>
                                        </p:tgtEl>
                                      </p:cBhvr>
                                    </p:animEffect>
                                  </p:childTnLst>
                                </p:cTn>
                              </p:par>
                              <p:par>
                                <p:cTn id="13" presetID="53" presetClass="entr" presetSubtype="16" fill="hold" nodeType="withEffect">
                                  <p:stCondLst>
                                    <p:cond delay="1300"/>
                                  </p:stCondLst>
                                  <p:childTnLst>
                                    <p:set>
                                      <p:cBhvr>
                                        <p:cTn id="14" dur="1" fill="hold">
                                          <p:stCondLst>
                                            <p:cond delay="0"/>
                                          </p:stCondLst>
                                        </p:cTn>
                                        <p:tgtEl>
                                          <p:spTgt spid="103"/>
                                        </p:tgtEl>
                                        <p:attrNameLst>
                                          <p:attrName>style.visibility</p:attrName>
                                        </p:attrNameLst>
                                      </p:cBhvr>
                                      <p:to>
                                        <p:strVal val="visible"/>
                                      </p:to>
                                    </p:set>
                                    <p:anim calcmode="lin" valueType="num">
                                      <p:cBhvr>
                                        <p:cTn id="15" dur="500" fill="hold"/>
                                        <p:tgtEl>
                                          <p:spTgt spid="103"/>
                                        </p:tgtEl>
                                        <p:attrNameLst>
                                          <p:attrName>ppt_w</p:attrName>
                                        </p:attrNameLst>
                                      </p:cBhvr>
                                      <p:tavLst>
                                        <p:tav tm="0">
                                          <p:val>
                                            <p:fltVal val="0"/>
                                          </p:val>
                                        </p:tav>
                                        <p:tav tm="100000">
                                          <p:val>
                                            <p:strVal val="#ppt_w"/>
                                          </p:val>
                                        </p:tav>
                                      </p:tavLst>
                                    </p:anim>
                                    <p:anim calcmode="lin" valueType="num">
                                      <p:cBhvr>
                                        <p:cTn id="16" dur="500" fill="hold"/>
                                        <p:tgtEl>
                                          <p:spTgt spid="103"/>
                                        </p:tgtEl>
                                        <p:attrNameLst>
                                          <p:attrName>ppt_h</p:attrName>
                                        </p:attrNameLst>
                                      </p:cBhvr>
                                      <p:tavLst>
                                        <p:tav tm="0">
                                          <p:val>
                                            <p:fltVal val="0"/>
                                          </p:val>
                                        </p:tav>
                                        <p:tav tm="100000">
                                          <p:val>
                                            <p:strVal val="#ppt_h"/>
                                          </p:val>
                                        </p:tav>
                                      </p:tavLst>
                                    </p:anim>
                                    <p:animEffect transition="in" filter="fade">
                                      <p:cBhvr>
                                        <p:cTn id="17" dur="500"/>
                                        <p:tgtEl>
                                          <p:spTgt spid="103"/>
                                        </p:tgtEl>
                                      </p:cBhvr>
                                    </p:animEffect>
                                  </p:childTnLst>
                                </p:cTn>
                              </p:par>
                              <p:par>
                                <p:cTn id="18" presetID="42" presetClass="entr" presetSubtype="0" fill="hold" nodeType="withEffect">
                                  <p:stCondLst>
                                    <p:cond delay="160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500"/>
                                        <p:tgtEl>
                                          <p:spTgt spid="104"/>
                                        </p:tgtEl>
                                      </p:cBhvr>
                                    </p:animEffect>
                                    <p:anim calcmode="lin" valueType="num">
                                      <p:cBhvr>
                                        <p:cTn id="21" dur="500" fill="hold"/>
                                        <p:tgtEl>
                                          <p:spTgt spid="104"/>
                                        </p:tgtEl>
                                        <p:attrNameLst>
                                          <p:attrName>ppt_x</p:attrName>
                                        </p:attrNameLst>
                                      </p:cBhvr>
                                      <p:tavLst>
                                        <p:tav tm="0">
                                          <p:val>
                                            <p:strVal val="#ppt_x"/>
                                          </p:val>
                                        </p:tav>
                                        <p:tav tm="100000">
                                          <p:val>
                                            <p:strVal val="#ppt_x"/>
                                          </p:val>
                                        </p:tav>
                                      </p:tavLst>
                                    </p:anim>
                                    <p:anim calcmode="lin" valueType="num">
                                      <p:cBhvr>
                                        <p:cTn id="22" dur="500" fill="hold"/>
                                        <p:tgtEl>
                                          <p:spTgt spid="104"/>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barn(inVertical)">
                                      <p:cBhvr>
                                        <p:cTn id="26" dur="500"/>
                                        <p:tgtEl>
                                          <p:spTgt spid="105"/>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100"/>
                                        </p:tgtEl>
                                        <p:attrNameLst>
                                          <p:attrName>style.visibility</p:attrName>
                                        </p:attrNameLst>
                                      </p:cBhvr>
                                      <p:to>
                                        <p:strVal val="visible"/>
                                      </p:to>
                                    </p:set>
                                    <p:anim calcmode="lin" valueType="num">
                                      <p:cBhvr additive="base">
                                        <p:cTn id="30" dur="1200" fill="hold"/>
                                        <p:tgtEl>
                                          <p:spTgt spid="100"/>
                                        </p:tgtEl>
                                        <p:attrNameLst>
                                          <p:attrName>ppt_x</p:attrName>
                                        </p:attrNameLst>
                                      </p:cBhvr>
                                      <p:tavLst>
                                        <p:tav tm="0">
                                          <p:val>
                                            <p:strVal val="0-#ppt_w/2"/>
                                          </p:val>
                                        </p:tav>
                                        <p:tav tm="100000">
                                          <p:val>
                                            <p:strVal val="#ppt_x"/>
                                          </p:val>
                                        </p:tav>
                                      </p:tavLst>
                                    </p:anim>
                                    <p:anim calcmode="lin" valueType="num">
                                      <p:cBhvr additive="base">
                                        <p:cTn id="31" dur="1200" fill="hold"/>
                                        <p:tgtEl>
                                          <p:spTgt spid="100"/>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79"/>
                                        </p:tgtEl>
                                        <p:attrNameLst>
                                          <p:attrName>style.visibility</p:attrName>
                                        </p:attrNameLst>
                                      </p:cBhvr>
                                      <p:to>
                                        <p:strVal val="visible"/>
                                      </p:to>
                                    </p:set>
                                    <p:anim calcmode="lin" valueType="num">
                                      <p:cBhvr additive="base">
                                        <p:cTn id="34" dur="1200" fill="hold"/>
                                        <p:tgtEl>
                                          <p:spTgt spid="79"/>
                                        </p:tgtEl>
                                        <p:attrNameLst>
                                          <p:attrName>ppt_x</p:attrName>
                                        </p:attrNameLst>
                                      </p:cBhvr>
                                      <p:tavLst>
                                        <p:tav tm="0">
                                          <p:val>
                                            <p:strVal val="1+#ppt_w/2"/>
                                          </p:val>
                                        </p:tav>
                                        <p:tav tm="100000">
                                          <p:val>
                                            <p:strVal val="#ppt_x"/>
                                          </p:val>
                                        </p:tav>
                                      </p:tavLst>
                                    </p:anim>
                                    <p:anim calcmode="lin" valueType="num">
                                      <p:cBhvr additive="base">
                                        <p:cTn id="35" dur="1200" fill="hold"/>
                                        <p:tgtEl>
                                          <p:spTgt spid="79"/>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97"/>
                                        </p:tgtEl>
                                        <p:attrNameLst>
                                          <p:attrName>style.visibility</p:attrName>
                                        </p:attrNameLst>
                                      </p:cBhvr>
                                      <p:to>
                                        <p:strVal val="visible"/>
                                      </p:to>
                                    </p:set>
                                    <p:anim calcmode="lin" valueType="num">
                                      <p:cBhvr additive="base">
                                        <p:cTn id="38" dur="1200" fill="hold"/>
                                        <p:tgtEl>
                                          <p:spTgt spid="97"/>
                                        </p:tgtEl>
                                        <p:attrNameLst>
                                          <p:attrName>ppt_x</p:attrName>
                                        </p:attrNameLst>
                                      </p:cBhvr>
                                      <p:tavLst>
                                        <p:tav tm="0">
                                          <p:val>
                                            <p:strVal val="1+#ppt_w/2"/>
                                          </p:val>
                                        </p:tav>
                                        <p:tav tm="100000">
                                          <p:val>
                                            <p:strVal val="#ppt_x"/>
                                          </p:val>
                                        </p:tav>
                                      </p:tavLst>
                                    </p:anim>
                                    <p:anim calcmode="lin" valueType="num">
                                      <p:cBhvr additive="base">
                                        <p:cTn id="39" dur="1200" fill="hold"/>
                                        <p:tgtEl>
                                          <p:spTgt spid="97"/>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1000"/>
                                        <p:tgtEl>
                                          <p:spTgt spid="87"/>
                                        </p:tgtEl>
                                      </p:cBhvr>
                                    </p:animEffect>
                                    <p:anim calcmode="lin" valueType="num">
                                      <p:cBhvr>
                                        <p:cTn id="44" dur="1000" fill="hold"/>
                                        <p:tgtEl>
                                          <p:spTgt spid="87"/>
                                        </p:tgtEl>
                                        <p:attrNameLst>
                                          <p:attrName>ppt_x</p:attrName>
                                        </p:attrNameLst>
                                      </p:cBhvr>
                                      <p:tavLst>
                                        <p:tav tm="0">
                                          <p:val>
                                            <p:strVal val="#ppt_x"/>
                                          </p:val>
                                        </p:tav>
                                        <p:tav tm="100000">
                                          <p:val>
                                            <p:strVal val="#ppt_x"/>
                                          </p:val>
                                        </p:tav>
                                      </p:tavLst>
                                    </p:anim>
                                    <p:anim calcmode="lin" valueType="num">
                                      <p:cBhvr>
                                        <p:cTn id="45" dur="1000" fill="hold"/>
                                        <p:tgtEl>
                                          <p:spTgt spid="8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1000"/>
                                        <p:tgtEl>
                                          <p:spTgt spid="88"/>
                                        </p:tgtEl>
                                      </p:cBhvr>
                                    </p:animEffect>
                                    <p:anim calcmode="lin" valueType="num">
                                      <p:cBhvr>
                                        <p:cTn id="49" dur="1000" fill="hold"/>
                                        <p:tgtEl>
                                          <p:spTgt spid="88"/>
                                        </p:tgtEl>
                                        <p:attrNameLst>
                                          <p:attrName>ppt_x</p:attrName>
                                        </p:attrNameLst>
                                      </p:cBhvr>
                                      <p:tavLst>
                                        <p:tav tm="0">
                                          <p:val>
                                            <p:strVal val="#ppt_x"/>
                                          </p:val>
                                        </p:tav>
                                        <p:tav tm="100000">
                                          <p:val>
                                            <p:strVal val="#ppt_x"/>
                                          </p:val>
                                        </p:tav>
                                      </p:tavLst>
                                    </p:anim>
                                    <p:anim calcmode="lin" valueType="num">
                                      <p:cBhvr>
                                        <p:cTn id="50" dur="1000" fill="hold"/>
                                        <p:tgtEl>
                                          <p:spTgt spid="8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1000"/>
                                        <p:tgtEl>
                                          <p:spTgt spid="84"/>
                                        </p:tgtEl>
                                      </p:cBhvr>
                                    </p:animEffect>
                                    <p:anim calcmode="lin" valueType="num">
                                      <p:cBhvr>
                                        <p:cTn id="54" dur="1000" fill="hold"/>
                                        <p:tgtEl>
                                          <p:spTgt spid="84"/>
                                        </p:tgtEl>
                                        <p:attrNameLst>
                                          <p:attrName>ppt_x</p:attrName>
                                        </p:attrNameLst>
                                      </p:cBhvr>
                                      <p:tavLst>
                                        <p:tav tm="0">
                                          <p:val>
                                            <p:strVal val="#ppt_x"/>
                                          </p:val>
                                        </p:tav>
                                        <p:tav tm="100000">
                                          <p:val>
                                            <p:strVal val="#ppt_x"/>
                                          </p:val>
                                        </p:tav>
                                      </p:tavLst>
                                    </p:anim>
                                    <p:anim calcmode="lin" valueType="num">
                                      <p:cBhvr>
                                        <p:cTn id="55" dur="1000" fill="hold"/>
                                        <p:tgtEl>
                                          <p:spTgt spid="8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1000"/>
                                        <p:tgtEl>
                                          <p:spTgt spid="89"/>
                                        </p:tgtEl>
                                      </p:cBhvr>
                                    </p:animEffect>
                                    <p:anim calcmode="lin" valueType="num">
                                      <p:cBhvr>
                                        <p:cTn id="59" dur="1000" fill="hold"/>
                                        <p:tgtEl>
                                          <p:spTgt spid="89"/>
                                        </p:tgtEl>
                                        <p:attrNameLst>
                                          <p:attrName>ppt_x</p:attrName>
                                        </p:attrNameLst>
                                      </p:cBhvr>
                                      <p:tavLst>
                                        <p:tav tm="0">
                                          <p:val>
                                            <p:strVal val="#ppt_x"/>
                                          </p:val>
                                        </p:tav>
                                        <p:tav tm="100000">
                                          <p:val>
                                            <p:strVal val="#ppt_x"/>
                                          </p:val>
                                        </p:tav>
                                      </p:tavLst>
                                    </p:anim>
                                    <p:anim calcmode="lin" valueType="num">
                                      <p:cBhvr>
                                        <p:cTn id="60" dur="1000" fill="hold"/>
                                        <p:tgtEl>
                                          <p:spTgt spid="89"/>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randombar(horizontal)">
                                      <p:cBhvr>
                                        <p:cTn id="64" dur="500"/>
                                        <p:tgtEl>
                                          <p:spTgt spid="93"/>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randombar(horizontal)">
                                      <p:cBhvr>
                                        <p:cTn id="67" dur="500"/>
                                        <p:tgtEl>
                                          <p:spTgt spid="9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95"/>
                                        </p:tgtEl>
                                        <p:attrNameLst>
                                          <p:attrName>style.visibility</p:attrName>
                                        </p:attrNameLst>
                                      </p:cBhvr>
                                      <p:to>
                                        <p:strVal val="visible"/>
                                      </p:to>
                                    </p:set>
                                    <p:animEffect transition="in" filter="randombar(horizontal)">
                                      <p:cBhvr>
                                        <p:cTn id="70" dur="500"/>
                                        <p:tgtEl>
                                          <p:spTgt spid="9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randombar(horizontal)">
                                      <p:cBhvr>
                                        <p:cTn id="73" dur="500"/>
                                        <p:tgtEl>
                                          <p:spTgt spid="96"/>
                                        </p:tgtEl>
                                      </p:cBhvr>
                                    </p:animEffect>
                                  </p:childTnLst>
                                </p:cTn>
                              </p:par>
                              <p:par>
                                <p:cTn id="74" presetID="22" presetClass="entr" presetSubtype="8" fill="hold" grpId="0" nodeType="withEffect">
                                  <p:stCondLst>
                                    <p:cond delay="25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1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7" grpId="0" animBg="1"/>
      <p:bldP spid="88" grpId="0" animBg="1"/>
      <p:bldP spid="93" grpId="0"/>
      <p:bldP spid="94" grpId="0"/>
      <p:bldP spid="95" grpId="0"/>
      <p:bldP spid="96" grpId="0"/>
      <p:bldP spid="105" grpId="0"/>
      <p:bldP spid="5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2797</Words>
  <Application>Microsoft Office PowerPoint</Application>
  <PresentationFormat>自定义</PresentationFormat>
  <Paragraphs>362</Paragraphs>
  <Slides>28</Slides>
  <Notes>28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28</vt:i4>
      </vt:variant>
    </vt:vector>
  </HeadingPairs>
  <TitlesOfParts>
    <vt:vector size="33" baseType="lpstr">
      <vt:lpstr>Microsoft JhengHei UI</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www.51pptmoban.com</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微立体</dc:subject>
  <dc:creator/>
  <dc:description>www.51pptmoban.com</dc:description>
  <cp:lastModifiedBy>天 下</cp:lastModifiedBy>
  <cp:revision>89</cp:revision>
  <dcterms:created xsi:type="dcterms:W3CDTF">2016-04-16T13:30:00Z</dcterms:created>
  <dcterms:modified xsi:type="dcterms:W3CDTF">2021-01-06T01:25:18Z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