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7" r:id="rId2"/>
    <p:sldId id="258" r:id="rId3"/>
    <p:sldId id="259" r:id="rId4"/>
    <p:sldId id="260" r:id="rId5"/>
    <p:sldId id="261" r:id="rId6"/>
    <p:sldId id="262" r:id="rId7"/>
    <p:sldId id="263" r:id="rId8"/>
    <p:sldId id="280" r:id="rId9"/>
    <p:sldId id="265" r:id="rId10"/>
    <p:sldId id="266" r:id="rId11"/>
    <p:sldId id="267" r:id="rId12"/>
    <p:sldId id="268" r:id="rId13"/>
    <p:sldId id="281" r:id="rId14"/>
    <p:sldId id="270" r:id="rId15"/>
    <p:sldId id="271" r:id="rId16"/>
    <p:sldId id="272" r:id="rId17"/>
    <p:sldId id="273" r:id="rId18"/>
    <p:sldId id="282" r:id="rId19"/>
    <p:sldId id="275" r:id="rId20"/>
    <p:sldId id="276" r:id="rId21"/>
    <p:sldId id="277" r:id="rId22"/>
    <p:sldId id="278" r:id="rId23"/>
    <p:sldId id="283"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7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75" d="100"/>
          <a:sy n="75" d="100"/>
        </p:scale>
        <p:origin x="1206" y="7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3C5892B-6773-4D40-A7E5-23DE43B4A80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7ED323A-8F5E-40C2-806C-A54364DF5E7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3C5892B-6773-4D40-A7E5-23DE43B4A80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7ED323A-8F5E-40C2-806C-A54364DF5E7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3C5892B-6773-4D40-A7E5-23DE43B4A80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7ED323A-8F5E-40C2-806C-A54364DF5E7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3C5892B-6773-4D40-A7E5-23DE43B4A80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7ED323A-8F5E-40C2-806C-A54364DF5E7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3C5892B-6773-4D40-A7E5-23DE43B4A80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7ED323A-8F5E-40C2-806C-A54364DF5E7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B3C5892B-6773-4D40-A7E5-23DE43B4A804}"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7ED323A-8F5E-40C2-806C-A54364DF5E7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B3C5892B-6773-4D40-A7E5-23DE43B4A804}"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7ED323A-8F5E-40C2-806C-A54364DF5E7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3C5892B-6773-4D40-A7E5-23DE43B4A804}"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7ED323A-8F5E-40C2-806C-A54364DF5E7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3C5892B-6773-4D40-A7E5-23DE43B4A804}"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7ED323A-8F5E-40C2-806C-A54364DF5E7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3C5892B-6773-4D40-A7E5-23DE43B4A804}"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7ED323A-8F5E-40C2-806C-A54364DF5E7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3C5892B-6773-4D40-A7E5-23DE43B4A804}"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7ED323A-8F5E-40C2-806C-A54364DF5E7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C5892B-6773-4D40-A7E5-23DE43B4A804}"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ED323A-8F5E-40C2-806C-A54364DF5E7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tags" Target="../tags/tag42.xml"/><Relationship Id="rId18" Type="http://schemas.openxmlformats.org/officeDocument/2006/relationships/tags" Target="../tags/tag47.xml"/><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tags" Target="../tags/tag41.xml"/><Relationship Id="rId17" Type="http://schemas.openxmlformats.org/officeDocument/2006/relationships/tags" Target="../tags/tag46.xml"/><Relationship Id="rId2" Type="http://schemas.openxmlformats.org/officeDocument/2006/relationships/tags" Target="../tags/tag31.xml"/><Relationship Id="rId16" Type="http://schemas.openxmlformats.org/officeDocument/2006/relationships/tags" Target="../tags/tag45.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tags" Target="../tags/tag40.xml"/><Relationship Id="rId5" Type="http://schemas.openxmlformats.org/officeDocument/2006/relationships/tags" Target="../tags/tag34.xml"/><Relationship Id="rId15" Type="http://schemas.openxmlformats.org/officeDocument/2006/relationships/tags" Target="../tags/tag44.xml"/><Relationship Id="rId10" Type="http://schemas.openxmlformats.org/officeDocument/2006/relationships/tags" Target="../tags/tag39.xml"/><Relationship Id="rId19" Type="http://schemas.openxmlformats.org/officeDocument/2006/relationships/slideLayout" Target="../slideLayouts/slideLayout2.xml"/><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tags" Target="../tags/tag4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image" Target="../media/image1.jpeg"/><Relationship Id="rId3" Type="http://schemas.openxmlformats.org/officeDocument/2006/relationships/tags" Target="../tags/tag3.xml"/><Relationship Id="rId21" Type="http://schemas.openxmlformats.org/officeDocument/2006/relationships/image" Target="../media/image4.jpe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slideLayout" Target="../slideLayouts/slideLayout2.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image" Target="../media/image3.jpe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image" Target="../media/image2.jpe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7.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tags" Target="../tags/tag29.xml"/><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tags" Target="../tags/tag28.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tags" Target="../tags/tag27.xml"/><Relationship Id="rId5" Type="http://schemas.openxmlformats.org/officeDocument/2006/relationships/tags" Target="../tags/tag21.xml"/><Relationship Id="rId10" Type="http://schemas.openxmlformats.org/officeDocument/2006/relationships/tags" Target="../tags/tag26.xml"/><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箭头: 五边形 3"/>
          <p:cNvSpPr/>
          <p:nvPr/>
        </p:nvSpPr>
        <p:spPr>
          <a:xfrm>
            <a:off x="0" y="0"/>
            <a:ext cx="6662057" cy="6858000"/>
          </a:xfrm>
          <a:prstGeom prst="homePlate">
            <a:avLst>
              <a:gd name="adj" fmla="val 16322"/>
            </a:avLst>
          </a:prstGeom>
          <a:solidFill>
            <a:srgbClr val="002060"/>
          </a:solidFill>
          <a:ln>
            <a:noFill/>
          </a:ln>
          <a:effectLst>
            <a:outerShdw blurRad="203200" dist="127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a:off x="5861140" y="3465513"/>
            <a:ext cx="2238375" cy="3429000"/>
          </a:xfrm>
          <a:prstGeom prst="triangle">
            <a:avLst>
              <a:gd name="adj" fmla="val 48791"/>
            </a:avLst>
          </a:prstGeom>
          <a:solidFill>
            <a:srgbClr val="FF474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flipV="1">
            <a:off x="5212126" y="3680986"/>
            <a:ext cx="988147" cy="31039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5848058" y="73026"/>
            <a:ext cx="1023794" cy="309028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804576" y="1722822"/>
            <a:ext cx="4652645" cy="2214880"/>
          </a:xfrm>
          <a:prstGeom prst="rect">
            <a:avLst/>
          </a:prstGeom>
          <a:noFill/>
        </p:spPr>
        <p:txBody>
          <a:bodyPr wrap="none" rtlCol="0">
            <a:spAutoFit/>
          </a:bodyPr>
          <a:lstStyle/>
          <a:p>
            <a:r>
              <a:rPr lang="en-US" altLang="zh-CN" sz="13800" b="1" dirty="0">
                <a:ln>
                  <a:solidFill>
                    <a:srgbClr val="002060"/>
                  </a:solidFill>
                </a:ln>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202X</a:t>
            </a:r>
            <a:endParaRPr lang="zh-CN" altLang="en-US" sz="13800" b="1" dirty="0">
              <a:ln>
                <a:solidFill>
                  <a:srgbClr val="002060"/>
                </a:solidFill>
              </a:ln>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1" name="文本框 10"/>
          <p:cNvSpPr txBox="1"/>
          <p:nvPr/>
        </p:nvSpPr>
        <p:spPr>
          <a:xfrm>
            <a:off x="934346" y="3691226"/>
            <a:ext cx="4291707" cy="584775"/>
          </a:xfrm>
          <a:prstGeom prst="rect">
            <a:avLst/>
          </a:prstGeom>
          <a:noFill/>
        </p:spPr>
        <p:txBody>
          <a:bodyPr wrap="square" rtlCol="0">
            <a:spAutoFit/>
          </a:bodyPr>
          <a:lstStyle/>
          <a:p>
            <a:pPr algn="dist"/>
            <a:r>
              <a:rPr lang="zh-CN" altLang="en-US" sz="3200" dirty="0">
                <a:solidFill>
                  <a:schemeClr val="bg1"/>
                </a:solidFill>
                <a:effectLst>
                  <a:outerShdw blurRad="38100" dist="38100" dir="2700000" algn="tl">
                    <a:srgbClr val="000000">
                      <a:alpha val="43137"/>
                    </a:srgbClr>
                  </a:outerShdw>
                </a:effectLst>
                <a:latin typeface="思源黑体 Heavy" panose="020B0A00000000000000" pitchFamily="34" charset="-122"/>
                <a:ea typeface="思源黑体 Heavy" panose="020B0A00000000000000" pitchFamily="34" charset="-122"/>
              </a:rPr>
              <a:t>披荆斩棘  不惧过去</a:t>
            </a:r>
          </a:p>
        </p:txBody>
      </p:sp>
      <p:sp>
        <p:nvSpPr>
          <p:cNvPr id="12" name="文本框 11"/>
          <p:cNvSpPr txBox="1"/>
          <p:nvPr/>
        </p:nvSpPr>
        <p:spPr>
          <a:xfrm>
            <a:off x="934346" y="4304180"/>
            <a:ext cx="4291707" cy="830997"/>
          </a:xfrm>
          <a:prstGeom prst="rect">
            <a:avLst/>
          </a:prstGeom>
          <a:noFill/>
        </p:spPr>
        <p:txBody>
          <a:bodyPr wrap="square" rtlCol="0">
            <a:spAutoFit/>
          </a:bodyPr>
          <a:lstStyle/>
          <a:p>
            <a:pPr algn="dist"/>
            <a:r>
              <a:rPr lang="zh-CN" altLang="en-US" sz="48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年终工作总结</a:t>
            </a:r>
          </a:p>
        </p:txBody>
      </p:sp>
      <p:sp>
        <p:nvSpPr>
          <p:cNvPr id="13" name="文本框 12"/>
          <p:cNvSpPr txBox="1"/>
          <p:nvPr/>
        </p:nvSpPr>
        <p:spPr>
          <a:xfrm>
            <a:off x="7154293" y="1722822"/>
            <a:ext cx="4652645" cy="2214880"/>
          </a:xfrm>
          <a:prstGeom prst="rect">
            <a:avLst/>
          </a:prstGeom>
          <a:noFill/>
          <a:ln>
            <a:noFill/>
          </a:ln>
        </p:spPr>
        <p:txBody>
          <a:bodyPr wrap="none" rtlCol="0">
            <a:spAutoFit/>
          </a:bodyPr>
          <a:lstStyle/>
          <a:p>
            <a:r>
              <a:rPr lang="en-US" altLang="zh-CN" sz="13800" b="1" dirty="0">
                <a:ln>
                  <a:solidFill>
                    <a:srgbClr val="C00000"/>
                  </a:solidFill>
                </a:ln>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202X</a:t>
            </a:r>
            <a:endParaRPr lang="zh-CN" altLang="en-US" sz="13800" b="1" dirty="0">
              <a:ln>
                <a:solidFill>
                  <a:srgbClr val="C00000"/>
                </a:solidFill>
              </a:ln>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4" name="文本框 13"/>
          <p:cNvSpPr txBox="1"/>
          <p:nvPr/>
        </p:nvSpPr>
        <p:spPr>
          <a:xfrm>
            <a:off x="7284063" y="3691226"/>
            <a:ext cx="4291707" cy="584775"/>
          </a:xfrm>
          <a:prstGeom prst="rect">
            <a:avLst/>
          </a:prstGeom>
          <a:noFill/>
        </p:spPr>
        <p:txBody>
          <a:bodyPr wrap="square" rtlCol="0">
            <a:spAutoFit/>
          </a:bodyPr>
          <a:lstStyle/>
          <a:p>
            <a:pPr algn="dist"/>
            <a:r>
              <a:rPr lang="zh-CN" altLang="en-US" sz="3200" dirty="0">
                <a:solidFill>
                  <a:schemeClr val="bg1"/>
                </a:solidFill>
                <a:effectLst>
                  <a:outerShdw blurRad="38100" dist="38100" dir="2700000" algn="tl">
                    <a:srgbClr val="000000">
                      <a:alpha val="43137"/>
                    </a:srgbClr>
                  </a:outerShdw>
                </a:effectLst>
                <a:latin typeface="思源黑体 Heavy" panose="020B0A00000000000000" pitchFamily="34" charset="-122"/>
                <a:ea typeface="思源黑体 Heavy" panose="020B0A00000000000000" pitchFamily="34" charset="-122"/>
              </a:rPr>
              <a:t>扬帆起航  再创辉煌</a:t>
            </a:r>
          </a:p>
        </p:txBody>
      </p:sp>
      <p:sp>
        <p:nvSpPr>
          <p:cNvPr id="15" name="文本框 14"/>
          <p:cNvSpPr txBox="1"/>
          <p:nvPr/>
        </p:nvSpPr>
        <p:spPr>
          <a:xfrm>
            <a:off x="7284063" y="4304180"/>
            <a:ext cx="4291707" cy="830997"/>
          </a:xfrm>
          <a:prstGeom prst="rect">
            <a:avLst/>
          </a:prstGeom>
          <a:noFill/>
        </p:spPr>
        <p:txBody>
          <a:bodyPr wrap="square" rtlCol="0">
            <a:spAutoFit/>
          </a:bodyPr>
          <a:lstStyle/>
          <a:p>
            <a:pPr algn="dist"/>
            <a:r>
              <a:rPr lang="zh-CN" altLang="en-US" sz="48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新年工作计划</a:t>
            </a:r>
          </a:p>
        </p:txBody>
      </p:sp>
      <p:sp>
        <p:nvSpPr>
          <p:cNvPr id="19" name="istanbul-metro-logo_50358"/>
          <p:cNvSpPr>
            <a:spLocks noChangeAspect="1"/>
          </p:cNvSpPr>
          <p:nvPr/>
        </p:nvSpPr>
        <p:spPr bwMode="auto">
          <a:xfrm>
            <a:off x="336060" y="201950"/>
            <a:ext cx="598286" cy="712450"/>
          </a:xfrm>
          <a:custGeom>
            <a:avLst/>
            <a:gdLst>
              <a:gd name="connsiteX0" fmla="*/ 136485 w 496639"/>
              <a:gd name="connsiteY0" fmla="*/ 196055 h 591406"/>
              <a:gd name="connsiteX1" fmla="*/ 189079 w 496639"/>
              <a:gd name="connsiteY1" fmla="*/ 234253 h 591406"/>
              <a:gd name="connsiteX2" fmla="*/ 243586 w 496639"/>
              <a:gd name="connsiteY2" fmla="*/ 273407 h 591406"/>
              <a:gd name="connsiteX3" fmla="*/ 300484 w 496639"/>
              <a:gd name="connsiteY3" fmla="*/ 235686 h 591406"/>
              <a:gd name="connsiteX4" fmla="*/ 355947 w 496639"/>
              <a:gd name="connsiteY4" fmla="*/ 197488 h 591406"/>
              <a:gd name="connsiteX5" fmla="*/ 357381 w 496639"/>
              <a:gd name="connsiteY5" fmla="*/ 312082 h 591406"/>
              <a:gd name="connsiteX6" fmla="*/ 359294 w 496639"/>
              <a:gd name="connsiteY6" fmla="*/ 426677 h 591406"/>
              <a:gd name="connsiteX7" fmla="*/ 416670 w 496639"/>
              <a:gd name="connsiteY7" fmla="*/ 426677 h 591406"/>
              <a:gd name="connsiteX8" fmla="*/ 440098 w 496639"/>
              <a:gd name="connsiteY8" fmla="*/ 426199 h 591406"/>
              <a:gd name="connsiteX9" fmla="*/ 411410 w 496639"/>
              <a:gd name="connsiteY9" fmla="*/ 452460 h 591406"/>
              <a:gd name="connsiteX10" fmla="*/ 248368 w 496639"/>
              <a:gd name="connsiteY10" fmla="*/ 591406 h 591406"/>
              <a:gd name="connsiteX11" fmla="*/ 147960 w 496639"/>
              <a:gd name="connsiteY11" fmla="*/ 510235 h 591406"/>
              <a:gd name="connsiteX12" fmla="*/ 48509 w 496639"/>
              <a:gd name="connsiteY12" fmla="*/ 426199 h 591406"/>
              <a:gd name="connsiteX13" fmla="*/ 105407 w 496639"/>
              <a:gd name="connsiteY13" fmla="*/ 425722 h 591406"/>
              <a:gd name="connsiteX14" fmla="*/ 134573 w 496639"/>
              <a:gd name="connsiteY14" fmla="*/ 425722 h 591406"/>
              <a:gd name="connsiteX15" fmla="*/ 135051 w 496639"/>
              <a:gd name="connsiteY15" fmla="*/ 310650 h 591406"/>
              <a:gd name="connsiteX16" fmla="*/ 136485 w 496639"/>
              <a:gd name="connsiteY16" fmla="*/ 196055 h 591406"/>
              <a:gd name="connsiteX17" fmla="*/ 74788 w 496639"/>
              <a:gd name="connsiteY17" fmla="*/ 70003 h 591406"/>
              <a:gd name="connsiteX18" fmla="*/ 75744 w 496639"/>
              <a:gd name="connsiteY18" fmla="*/ 425265 h 591406"/>
              <a:gd name="connsiteX19" fmla="*/ 63315 w 496639"/>
              <a:gd name="connsiteY19" fmla="*/ 413327 h 591406"/>
              <a:gd name="connsiteX20" fmla="*/ 26505 w 496639"/>
              <a:gd name="connsiteY20" fmla="*/ 358414 h 591406"/>
              <a:gd name="connsiteX21" fmla="*/ 12163 w 496639"/>
              <a:gd name="connsiteY21" fmla="*/ 170279 h 591406"/>
              <a:gd name="connsiteX22" fmla="*/ 44193 w 496639"/>
              <a:gd name="connsiteY22" fmla="*/ 106293 h 591406"/>
              <a:gd name="connsiteX23" fmla="*/ 74788 w 496639"/>
              <a:gd name="connsiteY23" fmla="*/ 70003 h 591406"/>
              <a:gd name="connsiteX24" fmla="*/ 420533 w 496639"/>
              <a:gd name="connsiteY24" fmla="*/ 69082 h 591406"/>
              <a:gd name="connsiteX25" fmla="*/ 452074 w 496639"/>
              <a:gd name="connsiteY25" fmla="*/ 106327 h 591406"/>
              <a:gd name="connsiteX26" fmla="*/ 484094 w 496639"/>
              <a:gd name="connsiteY26" fmla="*/ 170313 h 591406"/>
              <a:gd name="connsiteX27" fmla="*/ 484094 w 496639"/>
              <a:gd name="connsiteY27" fmla="*/ 325023 h 591406"/>
              <a:gd name="connsiteX28" fmla="*/ 452074 w 496639"/>
              <a:gd name="connsiteY28" fmla="*/ 389486 h 591406"/>
              <a:gd name="connsiteX29" fmla="*/ 420533 w 496639"/>
              <a:gd name="connsiteY29" fmla="*/ 424821 h 591406"/>
              <a:gd name="connsiteX30" fmla="*/ 420533 w 496639"/>
              <a:gd name="connsiteY30" fmla="*/ 69082 h 591406"/>
              <a:gd name="connsiteX31" fmla="*/ 273763 w 496639"/>
              <a:gd name="connsiteY31" fmla="*/ 1305 h 591406"/>
              <a:gd name="connsiteX32" fmla="*/ 400898 w 496639"/>
              <a:gd name="connsiteY32" fmla="*/ 51911 h 591406"/>
              <a:gd name="connsiteX33" fmla="*/ 413330 w 496639"/>
              <a:gd name="connsiteY33" fmla="*/ 62415 h 591406"/>
              <a:gd name="connsiteX34" fmla="*/ 331563 w 496639"/>
              <a:gd name="connsiteY34" fmla="*/ 126390 h 591406"/>
              <a:gd name="connsiteX35" fmla="*/ 246448 w 496639"/>
              <a:gd name="connsiteY35" fmla="*/ 188455 h 591406"/>
              <a:gd name="connsiteX36" fmla="*/ 163245 w 496639"/>
              <a:gd name="connsiteY36" fmla="*/ 127345 h 591406"/>
              <a:gd name="connsiteX37" fmla="*/ 81477 w 496639"/>
              <a:gd name="connsiteY37" fmla="*/ 65279 h 591406"/>
              <a:gd name="connsiteX38" fmla="*/ 138380 w 496639"/>
              <a:gd name="connsiteY38" fmla="*/ 25176 h 591406"/>
              <a:gd name="connsiteX39" fmla="*/ 273763 w 496639"/>
              <a:gd name="connsiteY39" fmla="*/ 1305 h 59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96639" h="591406">
                <a:moveTo>
                  <a:pt x="136485" y="196055"/>
                </a:moveTo>
                <a:cubicBezTo>
                  <a:pt x="136963" y="196055"/>
                  <a:pt x="160870" y="213244"/>
                  <a:pt x="189079" y="234253"/>
                </a:cubicBezTo>
                <a:cubicBezTo>
                  <a:pt x="217289" y="255262"/>
                  <a:pt x="241674" y="272929"/>
                  <a:pt x="243586" y="273407"/>
                </a:cubicBezTo>
                <a:cubicBezTo>
                  <a:pt x="245977" y="274839"/>
                  <a:pt x="254583" y="269109"/>
                  <a:pt x="300484" y="235686"/>
                </a:cubicBezTo>
                <a:cubicBezTo>
                  <a:pt x="330606" y="214199"/>
                  <a:pt x="355469" y="197010"/>
                  <a:pt x="355947" y="197488"/>
                </a:cubicBezTo>
                <a:cubicBezTo>
                  <a:pt x="356903" y="197965"/>
                  <a:pt x="357381" y="249533"/>
                  <a:pt x="357381" y="312082"/>
                </a:cubicBezTo>
                <a:cubicBezTo>
                  <a:pt x="357381" y="414740"/>
                  <a:pt x="357381" y="426199"/>
                  <a:pt x="359294" y="426677"/>
                </a:cubicBezTo>
                <a:cubicBezTo>
                  <a:pt x="362163" y="428109"/>
                  <a:pt x="412366" y="426677"/>
                  <a:pt x="416670" y="426677"/>
                </a:cubicBezTo>
                <a:lnTo>
                  <a:pt x="440098" y="426199"/>
                </a:lnTo>
                <a:lnTo>
                  <a:pt x="411410" y="452460"/>
                </a:lnTo>
                <a:cubicBezTo>
                  <a:pt x="278490" y="566577"/>
                  <a:pt x="249324" y="591406"/>
                  <a:pt x="248368" y="591406"/>
                </a:cubicBezTo>
                <a:cubicBezTo>
                  <a:pt x="247889" y="591406"/>
                  <a:pt x="202467" y="555118"/>
                  <a:pt x="147960" y="510235"/>
                </a:cubicBezTo>
                <a:cubicBezTo>
                  <a:pt x="92975" y="465830"/>
                  <a:pt x="48509" y="427154"/>
                  <a:pt x="48509" y="426199"/>
                </a:cubicBezTo>
                <a:lnTo>
                  <a:pt x="105407" y="425722"/>
                </a:lnTo>
                <a:lnTo>
                  <a:pt x="134573" y="425722"/>
                </a:lnTo>
                <a:lnTo>
                  <a:pt x="135051" y="310650"/>
                </a:lnTo>
                <a:cubicBezTo>
                  <a:pt x="135529" y="247623"/>
                  <a:pt x="136007" y="196055"/>
                  <a:pt x="136485" y="196055"/>
                </a:cubicBezTo>
                <a:close/>
                <a:moveTo>
                  <a:pt x="74788" y="70003"/>
                </a:moveTo>
                <a:cubicBezTo>
                  <a:pt x="76222" y="70003"/>
                  <a:pt x="75744" y="421445"/>
                  <a:pt x="75744" y="425265"/>
                </a:cubicBezTo>
                <a:cubicBezTo>
                  <a:pt x="75744" y="425742"/>
                  <a:pt x="69051" y="419535"/>
                  <a:pt x="63315" y="413327"/>
                </a:cubicBezTo>
                <a:cubicBezTo>
                  <a:pt x="47061" y="394705"/>
                  <a:pt x="36544" y="378947"/>
                  <a:pt x="26505" y="358414"/>
                </a:cubicBezTo>
                <a:cubicBezTo>
                  <a:pt x="-3134" y="298727"/>
                  <a:pt x="-7915" y="234264"/>
                  <a:pt x="12163" y="170279"/>
                </a:cubicBezTo>
                <a:cubicBezTo>
                  <a:pt x="18378" y="151656"/>
                  <a:pt x="33197" y="121096"/>
                  <a:pt x="44193" y="106293"/>
                </a:cubicBezTo>
                <a:cubicBezTo>
                  <a:pt x="53754" y="92446"/>
                  <a:pt x="72876" y="70003"/>
                  <a:pt x="74788" y="70003"/>
                </a:cubicBezTo>
                <a:close/>
                <a:moveTo>
                  <a:pt x="420533" y="69082"/>
                </a:moveTo>
                <a:cubicBezTo>
                  <a:pt x="422444" y="69082"/>
                  <a:pt x="442516" y="92480"/>
                  <a:pt x="452074" y="106327"/>
                </a:cubicBezTo>
                <a:cubicBezTo>
                  <a:pt x="463066" y="121130"/>
                  <a:pt x="477881" y="151213"/>
                  <a:pt x="484094" y="170313"/>
                </a:cubicBezTo>
                <a:cubicBezTo>
                  <a:pt x="500821" y="222360"/>
                  <a:pt x="500821" y="272976"/>
                  <a:pt x="484094" y="325023"/>
                </a:cubicBezTo>
                <a:cubicBezTo>
                  <a:pt x="477881" y="344123"/>
                  <a:pt x="463066" y="374206"/>
                  <a:pt x="452074" y="389486"/>
                </a:cubicBezTo>
                <a:cubicBezTo>
                  <a:pt x="442994" y="402379"/>
                  <a:pt x="421966" y="424821"/>
                  <a:pt x="420533" y="424821"/>
                </a:cubicBezTo>
                <a:cubicBezTo>
                  <a:pt x="419577" y="306401"/>
                  <a:pt x="418143" y="187503"/>
                  <a:pt x="420533" y="69082"/>
                </a:cubicBezTo>
                <a:close/>
                <a:moveTo>
                  <a:pt x="273763" y="1305"/>
                </a:moveTo>
                <a:cubicBezTo>
                  <a:pt x="319369" y="5959"/>
                  <a:pt x="363600" y="23027"/>
                  <a:pt x="400898" y="51911"/>
                </a:cubicBezTo>
                <a:cubicBezTo>
                  <a:pt x="406636" y="56686"/>
                  <a:pt x="412374" y="61460"/>
                  <a:pt x="413330" y="62415"/>
                </a:cubicBezTo>
                <a:cubicBezTo>
                  <a:pt x="414765" y="64324"/>
                  <a:pt x="402811" y="73396"/>
                  <a:pt x="331563" y="126390"/>
                </a:cubicBezTo>
                <a:cubicBezTo>
                  <a:pt x="286136" y="160765"/>
                  <a:pt x="247882" y="188455"/>
                  <a:pt x="246448" y="188455"/>
                </a:cubicBezTo>
                <a:cubicBezTo>
                  <a:pt x="245491" y="188455"/>
                  <a:pt x="208194" y="161242"/>
                  <a:pt x="163245" y="127345"/>
                </a:cubicBezTo>
                <a:cubicBezTo>
                  <a:pt x="118775" y="93925"/>
                  <a:pt x="81956" y="65757"/>
                  <a:pt x="81477" y="65279"/>
                </a:cubicBezTo>
                <a:cubicBezTo>
                  <a:pt x="80521" y="61460"/>
                  <a:pt x="115906" y="36156"/>
                  <a:pt x="138380" y="25176"/>
                </a:cubicBezTo>
                <a:cubicBezTo>
                  <a:pt x="181177" y="4408"/>
                  <a:pt x="228157" y="-3350"/>
                  <a:pt x="273763" y="1305"/>
                </a:cubicBezTo>
                <a:close/>
              </a:path>
            </a:pathLst>
          </a:custGeom>
          <a:solidFill>
            <a:schemeClr val="bg1"/>
          </a:solidFill>
          <a:ln>
            <a:noFill/>
          </a:ln>
        </p:spPr>
      </p:sp>
      <p:sp>
        <p:nvSpPr>
          <p:cNvPr id="20" name="矩形 19"/>
          <p:cNvSpPr/>
          <p:nvPr/>
        </p:nvSpPr>
        <p:spPr>
          <a:xfrm>
            <a:off x="934346" y="327342"/>
            <a:ext cx="2045176" cy="461665"/>
          </a:xfrm>
          <a:prstGeom prst="rect">
            <a:avLst/>
          </a:prstGeom>
        </p:spPr>
        <p:txBody>
          <a:bodyPr wrap="none">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LOGO  </a:t>
            </a:r>
            <a:r>
              <a:rPr lang="en-US" altLang="zh-CN" sz="2400" dirty="0">
                <a:solidFill>
                  <a:schemeClr val="bg1"/>
                </a:solidFill>
                <a:latin typeface="微软雅黑" panose="020B0503020204020204" pitchFamily="34" charset="-122"/>
                <a:ea typeface="微软雅黑" panose="020B0503020204020204" pitchFamily="34" charset="-122"/>
              </a:rPr>
              <a:t>HERE</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2" presetClass="entr" presetSubtype="4"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500"/>
                                        <p:tgtEl>
                                          <p:spTgt spid="7"/>
                                        </p:tgtEl>
                                      </p:cBhvr>
                                    </p:animEffect>
                                  </p:childTnLst>
                                </p:cTn>
                              </p:par>
                            </p:childTnLst>
                          </p:cTn>
                        </p:par>
                        <p:par>
                          <p:cTn id="37" fill="hold">
                            <p:stCondLst>
                              <p:cond delay="4000"/>
                            </p:stCondLst>
                            <p:childTnLst>
                              <p:par>
                                <p:cTn id="38" presetID="22" presetClass="entr" presetSubtype="1"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up)">
                                      <p:cBhvr>
                                        <p:cTn id="40" dur="500"/>
                                        <p:tgtEl>
                                          <p:spTgt spid="9"/>
                                        </p:tgtEl>
                                      </p:cBhvr>
                                    </p:animEffect>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down)">
                                      <p:cBhvr>
                                        <p:cTn id="44" dur="500"/>
                                        <p:tgtEl>
                                          <p:spTgt spid="5"/>
                                        </p:tgtEl>
                                      </p:cBhvr>
                                    </p:animEffect>
                                  </p:childTnLst>
                                </p:cTn>
                              </p:par>
                            </p:childTnLst>
                          </p:cTn>
                        </p:par>
                        <p:par>
                          <p:cTn id="45" fill="hold">
                            <p:stCondLst>
                              <p:cond delay="5000"/>
                            </p:stCondLst>
                            <p:childTnLst>
                              <p:par>
                                <p:cTn id="46" presetID="23" presetClass="entr" presetSubtype="32"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strVal val="4*#ppt_w"/>
                                          </p:val>
                                        </p:tav>
                                        <p:tav tm="100000">
                                          <p:val>
                                            <p:strVal val="#ppt_w"/>
                                          </p:val>
                                        </p:tav>
                                      </p:tavLst>
                                    </p:anim>
                                    <p:anim calcmode="lin" valueType="num">
                                      <p:cBhvr>
                                        <p:cTn id="49" dur="500" fill="hold"/>
                                        <p:tgtEl>
                                          <p:spTgt spid="13"/>
                                        </p:tgtEl>
                                        <p:attrNameLst>
                                          <p:attrName>ppt_h</p:attrName>
                                        </p:attrNameLst>
                                      </p:cBhvr>
                                      <p:tavLst>
                                        <p:tav tm="0">
                                          <p:val>
                                            <p:strVal val="4*#ppt_h"/>
                                          </p:val>
                                        </p:tav>
                                        <p:tav tm="100000">
                                          <p:val>
                                            <p:strVal val="#ppt_h"/>
                                          </p:val>
                                        </p:tav>
                                      </p:tavLst>
                                    </p:anim>
                                  </p:childTnLst>
                                </p:cTn>
                              </p:par>
                            </p:childTnLst>
                          </p:cTn>
                        </p:par>
                        <p:par>
                          <p:cTn id="50" fill="hold">
                            <p:stCondLst>
                              <p:cond delay="5500"/>
                            </p:stCondLst>
                            <p:childTnLst>
                              <p:par>
                                <p:cTn id="51" presetID="16" presetClass="entr" presetSubtype="21"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barn(inVertical)">
                                      <p:cBhvr>
                                        <p:cTn id="53" dur="500"/>
                                        <p:tgtEl>
                                          <p:spTgt spid="14"/>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1000"/>
                                        <p:tgtEl>
                                          <p:spTgt spid="15"/>
                                        </p:tgtEl>
                                      </p:cBhvr>
                                    </p:animEffect>
                                    <p:anim calcmode="lin" valueType="num">
                                      <p:cBhvr>
                                        <p:cTn id="58" dur="1000" fill="hold"/>
                                        <p:tgtEl>
                                          <p:spTgt spid="15"/>
                                        </p:tgtEl>
                                        <p:attrNameLst>
                                          <p:attrName>ppt_x</p:attrName>
                                        </p:attrNameLst>
                                      </p:cBhvr>
                                      <p:tavLst>
                                        <p:tav tm="0">
                                          <p:val>
                                            <p:strVal val="#ppt_x"/>
                                          </p:val>
                                        </p:tav>
                                        <p:tav tm="100000">
                                          <p:val>
                                            <p:strVal val="#ppt_x"/>
                                          </p:val>
                                        </p:tav>
                                      </p:tavLst>
                                    </p:anim>
                                    <p:anim calcmode="lin" valueType="num">
                                      <p:cBhvr>
                                        <p:cTn id="5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p:bldP spid="11" grpId="0"/>
      <p:bldP spid="12" grpId="0"/>
      <p:bldP spid="13" grpId="0"/>
      <p:bldP spid="14" grpId="0"/>
      <p:bldP spid="15"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139247" y="117474"/>
            <a:ext cx="566057" cy="701676"/>
          </a:xfrm>
          <a:prstGeom prst="parallelogram">
            <a:avLst>
              <a:gd name="adj" fmla="val 4519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520247" y="117474"/>
            <a:ext cx="813253" cy="701676"/>
          </a:xfrm>
          <a:prstGeom prst="parallelogram">
            <a:avLst>
              <a:gd name="adj" fmla="val 3704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28725" y="69849"/>
            <a:ext cx="2954655" cy="646331"/>
          </a:xfrm>
          <a:prstGeom prst="rect">
            <a:avLst/>
          </a:prstGeom>
        </p:spPr>
        <p:txBody>
          <a:bodyPr wrap="none">
            <a:spAutoFit/>
          </a:bodyPr>
          <a:lstStyle/>
          <a:p>
            <a:pPr algn="dist"/>
            <a:r>
              <a:rPr lang="zh-CN" altLang="en-US" sz="3600" b="1" dirty="0">
                <a:latin typeface="微软雅黑" panose="020B0503020204020204" pitchFamily="34" charset="-122"/>
                <a:ea typeface="微软雅黑" panose="020B0503020204020204" pitchFamily="34" charset="-122"/>
              </a:rPr>
              <a:t>工作完成情况</a:t>
            </a:r>
          </a:p>
        </p:txBody>
      </p:sp>
      <p:sp>
        <p:nvSpPr>
          <p:cNvPr id="7" name="矩形 6"/>
          <p:cNvSpPr/>
          <p:nvPr/>
        </p:nvSpPr>
        <p:spPr>
          <a:xfrm>
            <a:off x="1076325" y="616895"/>
            <a:ext cx="3073277" cy="253916"/>
          </a:xfrm>
          <a:prstGeom prst="rect">
            <a:avLst/>
          </a:prstGeom>
        </p:spPr>
        <p:txBody>
          <a:bodyPr wrap="none">
            <a:spAutoFit/>
          </a:bodyPr>
          <a:lstStyle/>
          <a:p>
            <a:r>
              <a:rPr lang="zh-CN" altLang="en-US" sz="1050" dirty="0">
                <a:latin typeface="微软雅黑" panose="020B0503020204020204" pitchFamily="34" charset="-122"/>
                <a:ea typeface="微软雅黑" panose="020B0503020204020204" pitchFamily="34" charset="-122"/>
              </a:rPr>
              <a:t>PLEASE CLICK HERE TO ADD YOUR SUBTITLE</a:t>
            </a:r>
          </a:p>
        </p:txBody>
      </p:sp>
      <p:cxnSp>
        <p:nvCxnSpPr>
          <p:cNvPr id="9" name="直接连接符 8"/>
          <p:cNvCxnSpPr>
            <a:stCxn id="7" idx="3"/>
          </p:cNvCxnSpPr>
          <p:nvPr/>
        </p:nvCxnSpPr>
        <p:spPr>
          <a:xfrm flipV="1">
            <a:off x="4149602" y="716180"/>
            <a:ext cx="7686798" cy="27673"/>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9813687" y="217551"/>
            <a:ext cx="2045176" cy="461665"/>
          </a:xfrm>
          <a:prstGeom prst="rect">
            <a:avLst/>
          </a:prstGeom>
        </p:spPr>
        <p:txBody>
          <a:bodyPr wrap="none">
            <a:spAutoFit/>
          </a:bodyPr>
          <a:lstStyle/>
          <a:p>
            <a:pPr algn="ctr"/>
            <a:r>
              <a:rPr lang="en-US" altLang="zh-CN" sz="2400" b="1" dirty="0">
                <a:latin typeface="微软雅黑" panose="020B0503020204020204" pitchFamily="34" charset="-122"/>
                <a:ea typeface="微软雅黑" panose="020B0503020204020204" pitchFamily="34" charset="-122"/>
              </a:rPr>
              <a:t>LOGO  </a:t>
            </a:r>
            <a:r>
              <a:rPr lang="en-US" altLang="zh-CN" sz="2400" dirty="0">
                <a:latin typeface="微软雅黑" panose="020B0503020204020204" pitchFamily="34" charset="-122"/>
                <a:ea typeface="微软雅黑" panose="020B0503020204020204" pitchFamily="34" charset="-122"/>
              </a:rPr>
              <a:t>HERE</a:t>
            </a:r>
            <a:endParaRPr lang="zh-CN" altLang="en-US" sz="2400" dirty="0">
              <a:latin typeface="微软雅黑" panose="020B0503020204020204" pitchFamily="34" charset="-122"/>
              <a:ea typeface="微软雅黑" panose="020B0503020204020204" pitchFamily="34" charset="-122"/>
            </a:endParaRPr>
          </a:p>
        </p:txBody>
      </p:sp>
      <p:sp>
        <p:nvSpPr>
          <p:cNvPr id="2" name="矩形 1"/>
          <p:cNvSpPr/>
          <p:nvPr/>
        </p:nvSpPr>
        <p:spPr>
          <a:xfrm>
            <a:off x="0" y="6752244"/>
            <a:ext cx="12192000" cy="457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TextBox 54"/>
          <p:cNvSpPr txBox="1"/>
          <p:nvPr/>
        </p:nvSpPr>
        <p:spPr>
          <a:xfrm>
            <a:off x="1410135" y="1710040"/>
            <a:ext cx="3937000" cy="392159"/>
          </a:xfrm>
          <a:prstGeom prst="rect">
            <a:avLst/>
          </a:prstGeom>
          <a:noFill/>
        </p:spPr>
        <p:txBody>
          <a:bodyPr wrap="square" lIns="76200" tIns="38100" rIns="76200" bIns="38100" rtlCol="0">
            <a:spAutoFit/>
          </a:bodyPr>
          <a:lstStyle/>
          <a:p>
            <a:pPr>
              <a:lnSpc>
                <a:spcPct val="120000"/>
              </a:lnSpc>
            </a:pPr>
            <a:r>
              <a:rPr lang="zh-CN" altLang="en-US" sz="1865" b="1" dirty="0">
                <a:latin typeface="微软雅黑" panose="020B0503020204020204" pitchFamily="34" charset="-122"/>
                <a:ea typeface="微软雅黑" panose="020B0503020204020204" pitchFamily="34" charset="-122"/>
              </a:rPr>
              <a:t>单击填加标题</a:t>
            </a:r>
            <a:endParaRPr lang="en-US" sz="1865" b="1" dirty="0">
              <a:latin typeface="微软雅黑" panose="020B0503020204020204" pitchFamily="34" charset="-122"/>
              <a:ea typeface="微软雅黑" panose="020B0503020204020204" pitchFamily="34" charset="-122"/>
            </a:endParaRPr>
          </a:p>
        </p:txBody>
      </p:sp>
      <p:sp>
        <p:nvSpPr>
          <p:cNvPr id="102" name="TextBox 55"/>
          <p:cNvSpPr txBox="1"/>
          <p:nvPr/>
        </p:nvSpPr>
        <p:spPr>
          <a:xfrm>
            <a:off x="1419905" y="2330392"/>
            <a:ext cx="4889500" cy="569595"/>
          </a:xfrm>
          <a:prstGeom prst="rect">
            <a:avLst/>
          </a:prstGeom>
          <a:noFill/>
        </p:spPr>
        <p:txBody>
          <a:bodyPr wrap="square" lIns="76200" tIns="38100" rIns="76200" bIns="38100" rtlCol="0">
            <a:spAutoFit/>
          </a:bodyPr>
          <a:lstStyle/>
          <a:p>
            <a:pPr>
              <a:lnSpc>
                <a:spcPct val="120000"/>
              </a:lnSpc>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a:t>
            </a:r>
            <a:endParaRPr lang="en-US" sz="133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8298944" y="1644652"/>
            <a:ext cx="1645308" cy="1645308"/>
            <a:chOff x="8298944" y="1644652"/>
            <a:chExt cx="1645308" cy="1645308"/>
          </a:xfrm>
        </p:grpSpPr>
        <p:sp>
          <p:nvSpPr>
            <p:cNvPr id="105" name="Shape 18"/>
            <p:cNvSpPr/>
            <p:nvPr/>
          </p:nvSpPr>
          <p:spPr>
            <a:xfrm rot="20700000">
              <a:off x="8298944" y="1644652"/>
              <a:ext cx="1645308" cy="1645308"/>
            </a:xfrm>
            <a:prstGeom prst="gear6">
              <a:avLst/>
            </a:prstGeom>
            <a:solidFill>
              <a:schemeClr val="tx2"/>
            </a:solidFill>
            <a:ln w="57150">
              <a:gradFill>
                <a:gsLst>
                  <a:gs pos="0">
                    <a:schemeClr val="bg1"/>
                  </a:gs>
                  <a:gs pos="100000">
                    <a:schemeClr val="bg1">
                      <a:lumMod val="85000"/>
                    </a:schemeClr>
                  </a:gs>
                </a:gsLst>
                <a:lin ang="5400000" scaled="0"/>
              </a:gradFill>
            </a:ln>
            <a:effectLst>
              <a:outerShdw blurRad="190500" dist="63500" dir="2700000" sx="99000" sy="99000" algn="tl" rotWithShape="0">
                <a:prstClr val="black">
                  <a:alpha val="3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lstStyle/>
            <a:p>
              <a:pPr>
                <a:lnSpc>
                  <a:spcPct val="120000"/>
                </a:lnSpc>
              </a:pPr>
              <a:endParaRPr lang="zh-CN" altLang="en-US" sz="2400"/>
            </a:p>
          </p:txBody>
        </p:sp>
        <p:sp>
          <p:nvSpPr>
            <p:cNvPr id="106" name="TextBox 59"/>
            <p:cNvSpPr txBox="1"/>
            <p:nvPr/>
          </p:nvSpPr>
          <p:spPr>
            <a:xfrm>
              <a:off x="8486666" y="2231721"/>
              <a:ext cx="1269865" cy="471170"/>
            </a:xfrm>
            <a:prstGeom prst="rect">
              <a:avLst/>
            </a:prstGeom>
            <a:noFill/>
          </p:spPr>
          <p:txBody>
            <a:bodyPr wrap="square" lIns="76200" tIns="38100" rIns="76200" bIns="38100" rtlCol="0">
              <a:spAutoFit/>
            </a:bodyPr>
            <a:lstStyle/>
            <a:p>
              <a:pPr algn="ctr">
                <a:lnSpc>
                  <a:spcPct val="120000"/>
                </a:lnSpc>
              </a:pPr>
              <a:r>
                <a:rPr lang="zh-CN" altLang="en-US" sz="2135" b="1" dirty="0">
                  <a:solidFill>
                    <a:schemeClr val="bg1"/>
                  </a:solidFill>
                  <a:latin typeface="微软雅黑" panose="020B0503020204020204" pitchFamily="34" charset="-122"/>
                  <a:ea typeface="微软雅黑" panose="020B0503020204020204" pitchFamily="34" charset="-122"/>
                </a:rPr>
                <a:t>分 析</a:t>
              </a:r>
              <a:endParaRPr lang="en-US" sz="2135" b="1" dirty="0">
                <a:solidFill>
                  <a:schemeClr val="bg1"/>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8253096" y="3679075"/>
            <a:ext cx="2101024" cy="2101024"/>
            <a:chOff x="8253096" y="3679075"/>
            <a:chExt cx="2101024" cy="2101024"/>
          </a:xfrm>
        </p:grpSpPr>
        <p:sp>
          <p:nvSpPr>
            <p:cNvPr id="103" name="Shape 22"/>
            <p:cNvSpPr/>
            <p:nvPr/>
          </p:nvSpPr>
          <p:spPr>
            <a:xfrm>
              <a:off x="8253096" y="3679075"/>
              <a:ext cx="2101024" cy="2101024"/>
            </a:xfrm>
            <a:prstGeom prst="gear9">
              <a:avLst/>
            </a:prstGeom>
            <a:solidFill>
              <a:srgbClr val="C00000"/>
            </a:solidFill>
            <a:ln w="57150">
              <a:gradFill>
                <a:gsLst>
                  <a:gs pos="0">
                    <a:schemeClr val="bg1"/>
                  </a:gs>
                  <a:gs pos="100000">
                    <a:schemeClr val="bg1">
                      <a:lumMod val="85000"/>
                    </a:schemeClr>
                  </a:gs>
                </a:gsLst>
                <a:lin ang="5400000" scaled="0"/>
              </a:gradFill>
            </a:ln>
            <a:effectLst>
              <a:outerShdw blurRad="190500" dist="63500" dir="2700000" sx="99000" sy="99000" algn="tl" rotWithShape="0">
                <a:prstClr val="black">
                  <a:alpha val="3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lstStyle/>
            <a:p>
              <a:pPr>
                <a:lnSpc>
                  <a:spcPct val="120000"/>
                </a:lnSpc>
              </a:pPr>
              <a:endParaRPr lang="zh-CN" altLang="en-US" sz="2400"/>
            </a:p>
          </p:txBody>
        </p:sp>
        <p:sp>
          <p:nvSpPr>
            <p:cNvPr id="107" name="TextBox 60"/>
            <p:cNvSpPr txBox="1"/>
            <p:nvPr/>
          </p:nvSpPr>
          <p:spPr>
            <a:xfrm>
              <a:off x="8545443" y="4445425"/>
              <a:ext cx="1516331" cy="568325"/>
            </a:xfrm>
            <a:prstGeom prst="rect">
              <a:avLst/>
            </a:prstGeom>
            <a:noFill/>
          </p:spPr>
          <p:txBody>
            <a:bodyPr wrap="square" lIns="76200" tIns="38100" rIns="76200" bIns="38100" rtlCol="0">
              <a:spAutoFit/>
            </a:bodyPr>
            <a:lstStyle/>
            <a:p>
              <a:pPr algn="ctr">
                <a:lnSpc>
                  <a:spcPct val="120000"/>
                </a:lnSpc>
              </a:pPr>
              <a:r>
                <a:rPr lang="zh-CN" altLang="en-US" sz="2665" b="1" dirty="0">
                  <a:solidFill>
                    <a:schemeClr val="bg1"/>
                  </a:solidFill>
                  <a:latin typeface="微软雅黑" panose="020B0503020204020204" pitchFamily="34" charset="-122"/>
                  <a:ea typeface="微软雅黑" panose="020B0503020204020204" pitchFamily="34" charset="-122"/>
                </a:rPr>
                <a:t>创 意</a:t>
              </a:r>
              <a:endParaRPr lang="en-US" sz="2665" b="1"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6765960" y="2752254"/>
            <a:ext cx="1679236" cy="1679236"/>
            <a:chOff x="6765960" y="2752254"/>
            <a:chExt cx="1679236" cy="1679236"/>
          </a:xfrm>
        </p:grpSpPr>
        <p:sp>
          <p:nvSpPr>
            <p:cNvPr id="104" name="Shape 20"/>
            <p:cNvSpPr/>
            <p:nvPr/>
          </p:nvSpPr>
          <p:spPr>
            <a:xfrm rot="19625411">
              <a:off x="6765960" y="2752254"/>
              <a:ext cx="1679236" cy="1679236"/>
            </a:xfrm>
            <a:prstGeom prst="gear6">
              <a:avLst/>
            </a:prstGeom>
            <a:solidFill>
              <a:srgbClr val="002060"/>
            </a:solidFill>
            <a:ln w="57150">
              <a:gradFill>
                <a:gsLst>
                  <a:gs pos="0">
                    <a:schemeClr val="bg1"/>
                  </a:gs>
                  <a:gs pos="100000">
                    <a:schemeClr val="bg1">
                      <a:lumMod val="85000"/>
                    </a:schemeClr>
                  </a:gs>
                </a:gsLst>
                <a:lin ang="5400000" scaled="0"/>
              </a:gradFill>
            </a:ln>
            <a:effectLst>
              <a:outerShdw blurRad="190500" dist="63500" dir="2700000" sx="99000" sy="99000" algn="tl" rotWithShape="0">
                <a:prstClr val="black">
                  <a:alpha val="3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lstStyle/>
            <a:p>
              <a:pPr>
                <a:lnSpc>
                  <a:spcPct val="120000"/>
                </a:lnSpc>
              </a:pPr>
              <a:endParaRPr lang="zh-CN" altLang="en-US" sz="2400"/>
            </a:p>
          </p:txBody>
        </p:sp>
        <p:sp>
          <p:nvSpPr>
            <p:cNvPr id="108" name="TextBox 61"/>
            <p:cNvSpPr txBox="1"/>
            <p:nvPr/>
          </p:nvSpPr>
          <p:spPr>
            <a:xfrm>
              <a:off x="6847413" y="3356287"/>
              <a:ext cx="1516331" cy="471170"/>
            </a:xfrm>
            <a:prstGeom prst="rect">
              <a:avLst/>
            </a:prstGeom>
            <a:noFill/>
          </p:spPr>
          <p:txBody>
            <a:bodyPr wrap="square" lIns="76200" tIns="38100" rIns="76200" bIns="38100" rtlCol="0">
              <a:spAutoFit/>
            </a:bodyPr>
            <a:lstStyle/>
            <a:p>
              <a:pPr algn="ctr">
                <a:lnSpc>
                  <a:spcPct val="120000"/>
                </a:lnSpc>
              </a:pPr>
              <a:r>
                <a:rPr lang="zh-CN" altLang="en-US" sz="2135" b="1" dirty="0">
                  <a:solidFill>
                    <a:schemeClr val="bg1"/>
                  </a:solidFill>
                  <a:latin typeface="微软雅黑" panose="020B0503020204020204" pitchFamily="34" charset="-122"/>
                  <a:ea typeface="微软雅黑" panose="020B0503020204020204" pitchFamily="34" charset="-122"/>
                </a:rPr>
                <a:t>优 化</a:t>
              </a:r>
              <a:endParaRPr lang="en-US" sz="2135" b="1" dirty="0">
                <a:solidFill>
                  <a:schemeClr val="bg1"/>
                </a:solidFill>
                <a:latin typeface="微软雅黑" panose="020B0503020204020204" pitchFamily="34" charset="-122"/>
                <a:ea typeface="微软雅黑" panose="020B0503020204020204" pitchFamily="34" charset="-122"/>
              </a:endParaRPr>
            </a:p>
          </p:txBody>
        </p:sp>
      </p:grpSp>
      <p:pic>
        <p:nvPicPr>
          <p:cNvPr id="109"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1508872" y="3152163"/>
            <a:ext cx="4587128" cy="2435915"/>
          </a:xfrm>
          <a:prstGeom prst="rect">
            <a:avLst/>
          </a:prstGeom>
          <a:solidFill>
            <a:schemeClr val="accent3"/>
          </a:solidFill>
          <a:ln w="57150">
            <a:gradFill>
              <a:gsLst>
                <a:gs pos="0">
                  <a:schemeClr val="bg1"/>
                </a:gs>
                <a:gs pos="100000">
                  <a:schemeClr val="bg1">
                    <a:lumMod val="85000"/>
                  </a:schemeClr>
                </a:gs>
              </a:gsLst>
              <a:lin ang="5400000" scaled="0"/>
            </a:gradFill>
          </a:ln>
          <a:effectLst>
            <a:outerShdw blurRad="190500" dist="63500" dir="2700000" sx="99000" sy="99000" algn="tl" rotWithShape="0">
              <a:prstClr val="black">
                <a:alpha val="30000"/>
              </a:prstClr>
            </a:outerShdw>
          </a:effectLst>
        </p:spPr>
      </p:pic>
      <p:cxnSp>
        <p:nvCxnSpPr>
          <p:cNvPr id="110" name="直接连接符 109"/>
          <p:cNvCxnSpPr/>
          <p:nvPr/>
        </p:nvCxnSpPr>
        <p:spPr>
          <a:xfrm>
            <a:off x="1508872" y="2222330"/>
            <a:ext cx="4587128" cy="0"/>
          </a:xfrm>
          <a:prstGeom prst="line">
            <a:avLst/>
          </a:prstGeom>
          <a:noFill/>
          <a:ln w="9525" cap="flat" cmpd="sng" algn="ctr">
            <a:solidFill>
              <a:schemeClr val="tx1">
                <a:lumMod val="50000"/>
                <a:lumOff val="50000"/>
              </a:schemeClr>
            </a:solidFill>
            <a:prstDash val="dash"/>
          </a:ln>
          <a:effectLst/>
        </p:spPr>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500" fill="hold"/>
                                        <p:tgtEl>
                                          <p:spTgt spid="101"/>
                                        </p:tgtEl>
                                        <p:attrNameLst>
                                          <p:attrName>ppt_x</p:attrName>
                                        </p:attrNameLst>
                                      </p:cBhvr>
                                      <p:tavLst>
                                        <p:tav tm="0">
                                          <p:val>
                                            <p:strVal val="#ppt_x"/>
                                          </p:val>
                                        </p:tav>
                                        <p:tav tm="100000">
                                          <p:val>
                                            <p:strVal val="#ppt_x"/>
                                          </p:val>
                                        </p:tav>
                                      </p:tavLst>
                                    </p:anim>
                                    <p:anim calcmode="lin" valueType="num">
                                      <p:cBhvr additive="base">
                                        <p:cTn id="8" dur="500" fill="hold"/>
                                        <p:tgtEl>
                                          <p:spTgt spid="10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10"/>
                                        </p:tgtEl>
                                        <p:attrNameLst>
                                          <p:attrName>style.visibility</p:attrName>
                                        </p:attrNameLst>
                                      </p:cBhvr>
                                      <p:to>
                                        <p:strVal val="visible"/>
                                      </p:to>
                                    </p:set>
                                    <p:animEffect transition="in" filter="wipe(left)">
                                      <p:cBhvr>
                                        <p:cTn id="12" dur="500"/>
                                        <p:tgtEl>
                                          <p:spTgt spid="110"/>
                                        </p:tgtEl>
                                      </p:cBhvr>
                                    </p:animEffect>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102"/>
                                        </p:tgtEl>
                                        <p:attrNameLst>
                                          <p:attrName>style.visibility</p:attrName>
                                        </p:attrNameLst>
                                      </p:cBhvr>
                                      <p:to>
                                        <p:strVal val="visible"/>
                                      </p:to>
                                    </p:set>
                                    <p:animEffect transition="in" filter="randombar(vertical)">
                                      <p:cBhvr>
                                        <p:cTn id="16" dur="500"/>
                                        <p:tgtEl>
                                          <p:spTgt spid="102"/>
                                        </p:tgtEl>
                                      </p:cBhvr>
                                    </p:animEffect>
                                  </p:childTnLst>
                                </p:cTn>
                              </p:par>
                            </p:childTnLst>
                          </p:cTn>
                        </p:par>
                        <p:par>
                          <p:cTn id="17" fill="hold">
                            <p:stCondLst>
                              <p:cond delay="1500"/>
                            </p:stCondLst>
                            <p:childTnLst>
                              <p:par>
                                <p:cTn id="18" presetID="21" presetClass="entr" presetSubtype="1" fill="hold" nodeType="afterEffect">
                                  <p:stCondLst>
                                    <p:cond delay="0"/>
                                  </p:stCondLst>
                                  <p:childTnLst>
                                    <p:set>
                                      <p:cBhvr>
                                        <p:cTn id="19" dur="1" fill="hold">
                                          <p:stCondLst>
                                            <p:cond delay="0"/>
                                          </p:stCondLst>
                                        </p:cTn>
                                        <p:tgtEl>
                                          <p:spTgt spid="109"/>
                                        </p:tgtEl>
                                        <p:attrNameLst>
                                          <p:attrName>style.visibility</p:attrName>
                                        </p:attrNameLst>
                                      </p:cBhvr>
                                      <p:to>
                                        <p:strVal val="visible"/>
                                      </p:to>
                                    </p:set>
                                    <p:animEffect transition="in" filter="wheel(1)">
                                      <p:cBhvr>
                                        <p:cTn id="20" dur="1000"/>
                                        <p:tgtEl>
                                          <p:spTgt spid="109"/>
                                        </p:tgtEl>
                                      </p:cBhvr>
                                    </p:animEffect>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500" fill="hold"/>
                                        <p:tgtEl>
                                          <p:spTgt spid="3"/>
                                        </p:tgtEl>
                                        <p:attrNameLst>
                                          <p:attrName>ppt_w</p:attrName>
                                        </p:attrNameLst>
                                      </p:cBhvr>
                                      <p:tavLst>
                                        <p:tav tm="0">
                                          <p:val>
                                            <p:fltVal val="0"/>
                                          </p:val>
                                        </p:tav>
                                        <p:tav tm="100000">
                                          <p:val>
                                            <p:strVal val="#ppt_w"/>
                                          </p:val>
                                        </p:tav>
                                      </p:tavLst>
                                    </p:anim>
                                    <p:anim calcmode="lin" valueType="num">
                                      <p:cBhvr>
                                        <p:cTn id="37" dur="500" fill="hold"/>
                                        <p:tgtEl>
                                          <p:spTgt spid="3"/>
                                        </p:tgtEl>
                                        <p:attrNameLst>
                                          <p:attrName>ppt_h</p:attrName>
                                        </p:attrNameLst>
                                      </p:cBhvr>
                                      <p:tavLst>
                                        <p:tav tm="0">
                                          <p:val>
                                            <p:fltVal val="0"/>
                                          </p:val>
                                        </p:tav>
                                        <p:tav tm="100000">
                                          <p:val>
                                            <p:strVal val="#ppt_h"/>
                                          </p:val>
                                        </p:tav>
                                      </p:tavLst>
                                    </p:anim>
                                    <p:animEffect transition="in" filter="fade">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139247" y="117474"/>
            <a:ext cx="566057" cy="701676"/>
          </a:xfrm>
          <a:prstGeom prst="parallelogram">
            <a:avLst>
              <a:gd name="adj" fmla="val 4519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520247" y="117474"/>
            <a:ext cx="813253" cy="701676"/>
          </a:xfrm>
          <a:prstGeom prst="parallelogram">
            <a:avLst>
              <a:gd name="adj" fmla="val 3704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28725" y="69849"/>
            <a:ext cx="2954655" cy="646331"/>
          </a:xfrm>
          <a:prstGeom prst="rect">
            <a:avLst/>
          </a:prstGeom>
        </p:spPr>
        <p:txBody>
          <a:bodyPr wrap="none">
            <a:spAutoFit/>
          </a:bodyPr>
          <a:lstStyle/>
          <a:p>
            <a:pPr algn="dist"/>
            <a:r>
              <a:rPr lang="zh-CN" altLang="en-US" sz="3600" b="1" dirty="0">
                <a:latin typeface="微软雅黑" panose="020B0503020204020204" pitchFamily="34" charset="-122"/>
                <a:ea typeface="微软雅黑" panose="020B0503020204020204" pitchFamily="34" charset="-122"/>
              </a:rPr>
              <a:t>工作完成情况</a:t>
            </a:r>
          </a:p>
        </p:txBody>
      </p:sp>
      <p:sp>
        <p:nvSpPr>
          <p:cNvPr id="7" name="矩形 6"/>
          <p:cNvSpPr/>
          <p:nvPr/>
        </p:nvSpPr>
        <p:spPr>
          <a:xfrm>
            <a:off x="1076325" y="616895"/>
            <a:ext cx="3073277" cy="253916"/>
          </a:xfrm>
          <a:prstGeom prst="rect">
            <a:avLst/>
          </a:prstGeom>
        </p:spPr>
        <p:txBody>
          <a:bodyPr wrap="none">
            <a:spAutoFit/>
          </a:bodyPr>
          <a:lstStyle/>
          <a:p>
            <a:r>
              <a:rPr lang="zh-CN" altLang="en-US" sz="1050" dirty="0">
                <a:latin typeface="微软雅黑" panose="020B0503020204020204" pitchFamily="34" charset="-122"/>
                <a:ea typeface="微软雅黑" panose="020B0503020204020204" pitchFamily="34" charset="-122"/>
              </a:rPr>
              <a:t>PLEASE CLICK HERE TO ADD YOUR SUBTITLE</a:t>
            </a:r>
          </a:p>
        </p:txBody>
      </p:sp>
      <p:cxnSp>
        <p:nvCxnSpPr>
          <p:cNvPr id="9" name="直接连接符 8"/>
          <p:cNvCxnSpPr>
            <a:stCxn id="7" idx="3"/>
          </p:cNvCxnSpPr>
          <p:nvPr/>
        </p:nvCxnSpPr>
        <p:spPr>
          <a:xfrm flipV="1">
            <a:off x="4149602" y="716180"/>
            <a:ext cx="7686798" cy="27673"/>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9813687" y="217551"/>
            <a:ext cx="2045176" cy="461665"/>
          </a:xfrm>
          <a:prstGeom prst="rect">
            <a:avLst/>
          </a:prstGeom>
        </p:spPr>
        <p:txBody>
          <a:bodyPr wrap="none">
            <a:spAutoFit/>
          </a:bodyPr>
          <a:lstStyle/>
          <a:p>
            <a:pPr algn="ctr"/>
            <a:r>
              <a:rPr lang="en-US" altLang="zh-CN" sz="2400" b="1" dirty="0">
                <a:latin typeface="微软雅黑" panose="020B0503020204020204" pitchFamily="34" charset="-122"/>
                <a:ea typeface="微软雅黑" panose="020B0503020204020204" pitchFamily="34" charset="-122"/>
              </a:rPr>
              <a:t>LOGO  </a:t>
            </a:r>
            <a:r>
              <a:rPr lang="en-US" altLang="zh-CN" sz="2400" dirty="0">
                <a:latin typeface="微软雅黑" panose="020B0503020204020204" pitchFamily="34" charset="-122"/>
                <a:ea typeface="微软雅黑" panose="020B0503020204020204" pitchFamily="34" charset="-122"/>
              </a:rPr>
              <a:t>HERE</a:t>
            </a:r>
            <a:endParaRPr lang="zh-CN" altLang="en-US" sz="2400" dirty="0">
              <a:latin typeface="微软雅黑" panose="020B0503020204020204" pitchFamily="34" charset="-122"/>
              <a:ea typeface="微软雅黑" panose="020B0503020204020204" pitchFamily="34" charset="-122"/>
            </a:endParaRPr>
          </a:p>
        </p:txBody>
      </p:sp>
      <p:sp>
        <p:nvSpPr>
          <p:cNvPr id="2" name="矩形 1"/>
          <p:cNvSpPr/>
          <p:nvPr/>
        </p:nvSpPr>
        <p:spPr>
          <a:xfrm>
            <a:off x="0" y="6752244"/>
            <a:ext cx="12192000" cy="457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5596093" y="2426534"/>
            <a:ext cx="995680" cy="386080"/>
          </a:xfrm>
          <a:prstGeom prst="rect">
            <a:avLst/>
          </a:prstGeom>
          <a:noFill/>
        </p:spPr>
        <p:txBody>
          <a:bodyPr wrap="none" rtlCol="0">
            <a:spAutoFit/>
          </a:bodyPr>
          <a:lstStyle/>
          <a:p>
            <a:pPr algn="ctr">
              <a:lnSpc>
                <a:spcPct val="120000"/>
              </a:lnSpc>
            </a:pPr>
            <a:r>
              <a:rPr lang="zh-CN" altLang="en-US" sz="1600" dirty="0">
                <a:solidFill>
                  <a:srgbClr val="000000"/>
                </a:solidFill>
                <a:latin typeface="微软雅黑" panose="020B0503020204020204" pitchFamily="34" charset="-122"/>
                <a:ea typeface="微软雅黑" panose="020B0503020204020204" pitchFamily="34" charset="-122"/>
              </a:rPr>
              <a:t>项目类别</a:t>
            </a:r>
          </a:p>
        </p:txBody>
      </p:sp>
      <p:sp>
        <p:nvSpPr>
          <p:cNvPr id="36" name="文本框 35"/>
          <p:cNvSpPr txBox="1"/>
          <p:nvPr/>
        </p:nvSpPr>
        <p:spPr>
          <a:xfrm>
            <a:off x="5596093" y="2966669"/>
            <a:ext cx="995680" cy="386080"/>
          </a:xfrm>
          <a:prstGeom prst="rect">
            <a:avLst/>
          </a:prstGeom>
          <a:noFill/>
        </p:spPr>
        <p:txBody>
          <a:bodyPr wrap="none" rtlCol="0">
            <a:spAutoFit/>
          </a:bodyPr>
          <a:lstStyle/>
          <a:p>
            <a:pPr algn="ctr">
              <a:lnSpc>
                <a:spcPct val="120000"/>
              </a:lnSpc>
            </a:pPr>
            <a:r>
              <a:rPr lang="zh-CN" altLang="en-US" sz="1600" dirty="0">
                <a:solidFill>
                  <a:srgbClr val="000000"/>
                </a:solidFill>
                <a:latin typeface="微软雅黑" panose="020B0503020204020204" pitchFamily="34" charset="-122"/>
                <a:ea typeface="微软雅黑" panose="020B0503020204020204" pitchFamily="34" charset="-122"/>
              </a:rPr>
              <a:t>项目类别</a:t>
            </a:r>
          </a:p>
        </p:txBody>
      </p:sp>
      <p:sp>
        <p:nvSpPr>
          <p:cNvPr id="37" name="文本框 36"/>
          <p:cNvSpPr txBox="1"/>
          <p:nvPr/>
        </p:nvSpPr>
        <p:spPr>
          <a:xfrm>
            <a:off x="5596093" y="3503884"/>
            <a:ext cx="995680" cy="386080"/>
          </a:xfrm>
          <a:prstGeom prst="rect">
            <a:avLst/>
          </a:prstGeom>
          <a:noFill/>
        </p:spPr>
        <p:txBody>
          <a:bodyPr wrap="none" rtlCol="0">
            <a:spAutoFit/>
          </a:bodyPr>
          <a:lstStyle/>
          <a:p>
            <a:pPr algn="ctr">
              <a:lnSpc>
                <a:spcPct val="120000"/>
              </a:lnSpc>
            </a:pPr>
            <a:r>
              <a:rPr lang="zh-CN" altLang="en-US" sz="1600" dirty="0">
                <a:solidFill>
                  <a:srgbClr val="000000"/>
                </a:solidFill>
                <a:latin typeface="微软雅黑" panose="020B0503020204020204" pitchFamily="34" charset="-122"/>
                <a:ea typeface="微软雅黑" panose="020B0503020204020204" pitchFamily="34" charset="-122"/>
              </a:rPr>
              <a:t>项目类别</a:t>
            </a:r>
          </a:p>
        </p:txBody>
      </p:sp>
      <p:sp>
        <p:nvSpPr>
          <p:cNvPr id="38" name="文本框 37"/>
          <p:cNvSpPr txBox="1"/>
          <p:nvPr/>
        </p:nvSpPr>
        <p:spPr>
          <a:xfrm>
            <a:off x="5596093" y="4041098"/>
            <a:ext cx="995680" cy="386080"/>
          </a:xfrm>
          <a:prstGeom prst="rect">
            <a:avLst/>
          </a:prstGeom>
          <a:noFill/>
        </p:spPr>
        <p:txBody>
          <a:bodyPr wrap="none" rtlCol="0">
            <a:spAutoFit/>
          </a:bodyPr>
          <a:lstStyle/>
          <a:p>
            <a:pPr algn="ctr">
              <a:lnSpc>
                <a:spcPct val="120000"/>
              </a:lnSpc>
            </a:pPr>
            <a:r>
              <a:rPr lang="zh-CN" altLang="en-US" sz="1600" dirty="0">
                <a:solidFill>
                  <a:srgbClr val="000000"/>
                </a:solidFill>
                <a:latin typeface="微软雅黑" panose="020B0503020204020204" pitchFamily="34" charset="-122"/>
                <a:ea typeface="微软雅黑" panose="020B0503020204020204" pitchFamily="34" charset="-122"/>
              </a:rPr>
              <a:t>项目类别</a:t>
            </a:r>
          </a:p>
        </p:txBody>
      </p:sp>
      <p:grpSp>
        <p:nvGrpSpPr>
          <p:cNvPr id="13" name="组合 12"/>
          <p:cNvGrpSpPr/>
          <p:nvPr/>
        </p:nvGrpSpPr>
        <p:grpSpPr>
          <a:xfrm>
            <a:off x="6759551" y="2421145"/>
            <a:ext cx="4508367" cy="349331"/>
            <a:chOff x="6759551" y="2421145"/>
            <a:chExt cx="4508367" cy="349331"/>
          </a:xfrm>
        </p:grpSpPr>
        <p:sp>
          <p:nvSpPr>
            <p:cNvPr id="25" name="圆角矩形 54"/>
            <p:cNvSpPr/>
            <p:nvPr/>
          </p:nvSpPr>
          <p:spPr>
            <a:xfrm>
              <a:off x="6759552" y="2487836"/>
              <a:ext cx="3599999" cy="215951"/>
            </a:xfrm>
            <a:prstGeom prst="roundRect">
              <a:avLst>
                <a:gd name="adj" fmla="val 50000"/>
              </a:avLst>
            </a:prstGeom>
            <a:solidFill>
              <a:srgbClr val="FFFFFF">
                <a:lumMod val="85000"/>
              </a:srgbClr>
            </a:solidFill>
            <a:ln w="12700" cap="flat" cmpd="sng" algn="ctr">
              <a:noFill/>
              <a:prstDash val="solid"/>
              <a:miter lim="800000"/>
            </a:ln>
            <a:effectLst>
              <a:outerShdw blurRad="190500" dist="63500" dir="2700000" sx="99000" sy="99000" algn="tl" rotWithShape="0">
                <a:prstClr val="black">
                  <a:alpha val="30000"/>
                </a:prstClr>
              </a:outerShdw>
            </a:effectLst>
          </p:spPr>
          <p:txBody>
            <a:bodyPr lIns="108896" tIns="54448" rIns="108896" bIns="54448" anchor="ctr"/>
            <a:lstStyle/>
            <a:p>
              <a:pPr algn="ctr" defTabSz="685800" fontAlgn="auto">
                <a:lnSpc>
                  <a:spcPct val="120000"/>
                </a:lnSpc>
                <a:spcBef>
                  <a:spcPts val="0"/>
                </a:spcBef>
                <a:spcAft>
                  <a:spcPts val="0"/>
                </a:spcAft>
                <a:defRPr/>
              </a:pPr>
              <a:endParaRPr lang="zh-CN" altLang="en-US" kern="0" dirty="0">
                <a:solidFill>
                  <a:srgbClr val="000000"/>
                </a:solidFill>
                <a:latin typeface="Calibri" panose="020F0502020204030204"/>
                <a:ea typeface="微软雅黑" panose="020B0503020204020204" pitchFamily="34" charset="-122"/>
              </a:endParaRPr>
            </a:p>
          </p:txBody>
        </p:sp>
        <p:sp>
          <p:nvSpPr>
            <p:cNvPr id="26" name="圆角矩形 55"/>
            <p:cNvSpPr/>
            <p:nvPr/>
          </p:nvSpPr>
          <p:spPr>
            <a:xfrm>
              <a:off x="6759551" y="2487836"/>
              <a:ext cx="1440000" cy="215951"/>
            </a:xfrm>
            <a:prstGeom prst="roundRect">
              <a:avLst>
                <a:gd name="adj" fmla="val 50000"/>
              </a:avLst>
            </a:prstGeom>
            <a:solidFill>
              <a:srgbClr val="002060"/>
            </a:solidFill>
            <a:ln w="12700" cap="flat" cmpd="sng" algn="ctr">
              <a:noFill/>
              <a:prstDash val="solid"/>
              <a:miter lim="800000"/>
            </a:ln>
            <a:effectLst/>
          </p:spPr>
          <p:txBody>
            <a:bodyPr lIns="108896" tIns="54448" rIns="108896" bIns="54448" anchor="ctr"/>
            <a:lstStyle/>
            <a:p>
              <a:pPr algn="ctr" defTabSz="685800" fontAlgn="auto">
                <a:lnSpc>
                  <a:spcPct val="120000"/>
                </a:lnSpc>
                <a:spcBef>
                  <a:spcPts val="0"/>
                </a:spcBef>
                <a:spcAft>
                  <a:spcPts val="0"/>
                </a:spcAft>
                <a:defRPr/>
              </a:pPr>
              <a:endParaRPr lang="zh-CN" altLang="en-US" kern="0" dirty="0">
                <a:solidFill>
                  <a:srgbClr val="000000"/>
                </a:solidFill>
                <a:latin typeface="Calibri" panose="020F0502020204030204"/>
                <a:ea typeface="微软雅黑" panose="020B0503020204020204" pitchFamily="34" charset="-122"/>
              </a:endParaRPr>
            </a:p>
          </p:txBody>
        </p:sp>
        <p:sp>
          <p:nvSpPr>
            <p:cNvPr id="39" name="文本框 38"/>
            <p:cNvSpPr txBox="1">
              <a:spLocks noChangeArrowheads="1"/>
            </p:cNvSpPr>
            <p:nvPr/>
          </p:nvSpPr>
          <p:spPr bwMode="auto">
            <a:xfrm>
              <a:off x="10308569" y="2421145"/>
              <a:ext cx="959349" cy="349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20000"/>
                </a:lnSpc>
              </a:pPr>
              <a:r>
                <a:rPr lang="en-US" altLang="zh-CN" sz="2900" dirty="0">
                  <a:solidFill>
                    <a:srgbClr val="262626"/>
                  </a:solidFill>
                  <a:ea typeface="微软雅黑" panose="020B0503020204020204" pitchFamily="34" charset="-122"/>
                </a:rPr>
                <a:t>40</a:t>
              </a:r>
              <a:r>
                <a:rPr lang="en-US" altLang="zh-CN" sz="1900" dirty="0">
                  <a:solidFill>
                    <a:srgbClr val="262626"/>
                  </a:solidFill>
                  <a:ea typeface="微软雅黑" panose="020B0503020204020204" pitchFamily="34" charset="-122"/>
                </a:rPr>
                <a:t>%</a:t>
              </a:r>
              <a:endParaRPr lang="zh-CN" altLang="en-US" sz="1900" dirty="0">
                <a:solidFill>
                  <a:srgbClr val="262626"/>
                </a:solidFill>
                <a:ea typeface="微软雅黑" panose="020B0503020204020204" pitchFamily="34" charset="-122"/>
              </a:endParaRPr>
            </a:p>
          </p:txBody>
        </p:sp>
      </p:grpSp>
      <p:grpSp>
        <p:nvGrpSpPr>
          <p:cNvPr id="56" name="组合 55"/>
          <p:cNvGrpSpPr/>
          <p:nvPr/>
        </p:nvGrpSpPr>
        <p:grpSpPr>
          <a:xfrm>
            <a:off x="6759549" y="2958298"/>
            <a:ext cx="4508369" cy="350919"/>
            <a:chOff x="6759549" y="2958298"/>
            <a:chExt cx="4508369" cy="350919"/>
          </a:xfrm>
        </p:grpSpPr>
        <p:sp>
          <p:nvSpPr>
            <p:cNvPr id="19" name="圆角矩形 48"/>
            <p:cNvSpPr/>
            <p:nvPr/>
          </p:nvSpPr>
          <p:spPr>
            <a:xfrm>
              <a:off x="6759551" y="3024006"/>
              <a:ext cx="3600000" cy="217537"/>
            </a:xfrm>
            <a:prstGeom prst="roundRect">
              <a:avLst>
                <a:gd name="adj" fmla="val 50000"/>
              </a:avLst>
            </a:prstGeom>
            <a:solidFill>
              <a:srgbClr val="FFFFFF">
                <a:lumMod val="85000"/>
              </a:srgbClr>
            </a:solidFill>
            <a:ln w="12700" cap="flat" cmpd="sng" algn="ctr">
              <a:noFill/>
              <a:prstDash val="solid"/>
              <a:miter lim="800000"/>
            </a:ln>
            <a:effectLst>
              <a:outerShdw blurRad="190500" dist="63500" dir="2700000" sx="99000" sy="99000" algn="tl" rotWithShape="0">
                <a:prstClr val="black">
                  <a:alpha val="30000"/>
                </a:prstClr>
              </a:outerShdw>
            </a:effectLst>
          </p:spPr>
          <p:txBody>
            <a:bodyPr lIns="108896" tIns="54448" rIns="108896" bIns="54448" anchor="ctr"/>
            <a:lstStyle/>
            <a:p>
              <a:pPr algn="ctr" defTabSz="685800" fontAlgn="auto">
                <a:lnSpc>
                  <a:spcPct val="120000"/>
                </a:lnSpc>
                <a:spcBef>
                  <a:spcPts val="0"/>
                </a:spcBef>
                <a:spcAft>
                  <a:spcPts val="0"/>
                </a:spcAft>
                <a:defRPr/>
              </a:pPr>
              <a:endParaRPr lang="zh-CN" altLang="en-US" kern="0" dirty="0">
                <a:solidFill>
                  <a:srgbClr val="000000"/>
                </a:solidFill>
                <a:latin typeface="Calibri" panose="020F0502020204030204"/>
                <a:ea typeface="微软雅黑" panose="020B0503020204020204" pitchFamily="34" charset="-122"/>
              </a:endParaRPr>
            </a:p>
          </p:txBody>
        </p:sp>
        <p:sp>
          <p:nvSpPr>
            <p:cNvPr id="20" name="圆角矩形 49"/>
            <p:cNvSpPr/>
            <p:nvPr/>
          </p:nvSpPr>
          <p:spPr>
            <a:xfrm>
              <a:off x="6759549" y="3024006"/>
              <a:ext cx="2160000" cy="217537"/>
            </a:xfrm>
            <a:prstGeom prst="roundRect">
              <a:avLst>
                <a:gd name="adj" fmla="val 50000"/>
              </a:avLst>
            </a:prstGeom>
            <a:solidFill>
              <a:srgbClr val="002060"/>
            </a:solidFill>
            <a:ln w="12700" cap="flat" cmpd="sng" algn="ctr">
              <a:noFill/>
              <a:prstDash val="solid"/>
              <a:miter lim="800000"/>
            </a:ln>
            <a:effectLst/>
          </p:spPr>
          <p:txBody>
            <a:bodyPr lIns="108896" tIns="54448" rIns="108896" bIns="54448" anchor="ctr"/>
            <a:lstStyle/>
            <a:p>
              <a:pPr algn="ctr" defTabSz="685800" fontAlgn="auto">
                <a:lnSpc>
                  <a:spcPct val="120000"/>
                </a:lnSpc>
                <a:spcBef>
                  <a:spcPts val="0"/>
                </a:spcBef>
                <a:spcAft>
                  <a:spcPts val="0"/>
                </a:spcAft>
                <a:defRPr/>
              </a:pPr>
              <a:endParaRPr lang="zh-CN" altLang="en-US" kern="0" dirty="0">
                <a:solidFill>
                  <a:srgbClr val="000000"/>
                </a:solidFill>
                <a:latin typeface="Calibri" panose="020F0502020204030204"/>
                <a:ea typeface="微软雅黑" panose="020B0503020204020204" pitchFamily="34" charset="-122"/>
              </a:endParaRPr>
            </a:p>
          </p:txBody>
        </p:sp>
        <p:sp>
          <p:nvSpPr>
            <p:cNvPr id="40" name="文本框 24"/>
            <p:cNvSpPr txBox="1">
              <a:spLocks noChangeArrowheads="1"/>
            </p:cNvSpPr>
            <p:nvPr/>
          </p:nvSpPr>
          <p:spPr bwMode="auto">
            <a:xfrm>
              <a:off x="10308569" y="2958298"/>
              <a:ext cx="959349" cy="350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20000"/>
                </a:lnSpc>
              </a:pPr>
              <a:r>
                <a:rPr lang="en-US" altLang="zh-CN" sz="2900" dirty="0">
                  <a:solidFill>
                    <a:srgbClr val="262626"/>
                  </a:solidFill>
                  <a:ea typeface="微软雅黑" panose="020B0503020204020204" pitchFamily="34" charset="-122"/>
                </a:rPr>
                <a:t>60</a:t>
              </a:r>
              <a:r>
                <a:rPr lang="en-US" altLang="zh-CN" sz="1900" dirty="0">
                  <a:solidFill>
                    <a:srgbClr val="262626"/>
                  </a:solidFill>
                  <a:ea typeface="微软雅黑" panose="020B0503020204020204" pitchFamily="34" charset="-122"/>
                </a:rPr>
                <a:t>%</a:t>
              </a:r>
              <a:endParaRPr lang="zh-CN" altLang="en-US" sz="1900" dirty="0">
                <a:solidFill>
                  <a:srgbClr val="262626"/>
                </a:solidFill>
                <a:ea typeface="微软雅黑" panose="020B0503020204020204" pitchFamily="34" charset="-122"/>
              </a:endParaRPr>
            </a:p>
          </p:txBody>
        </p:sp>
      </p:grpSp>
      <p:grpSp>
        <p:nvGrpSpPr>
          <p:cNvPr id="57" name="组合 56"/>
          <p:cNvGrpSpPr/>
          <p:nvPr/>
        </p:nvGrpSpPr>
        <p:grpSpPr>
          <a:xfrm>
            <a:off x="6759549" y="3496292"/>
            <a:ext cx="4508369" cy="349331"/>
            <a:chOff x="6759549" y="3496292"/>
            <a:chExt cx="4508369" cy="349331"/>
          </a:xfrm>
        </p:grpSpPr>
        <p:sp>
          <p:nvSpPr>
            <p:cNvPr id="21" name="圆角矩形 50"/>
            <p:cNvSpPr/>
            <p:nvPr/>
          </p:nvSpPr>
          <p:spPr>
            <a:xfrm>
              <a:off x="6759552" y="3561762"/>
              <a:ext cx="3599999" cy="215951"/>
            </a:xfrm>
            <a:prstGeom prst="roundRect">
              <a:avLst>
                <a:gd name="adj" fmla="val 50000"/>
              </a:avLst>
            </a:prstGeom>
            <a:solidFill>
              <a:srgbClr val="FFFFFF">
                <a:lumMod val="85000"/>
              </a:srgbClr>
            </a:solidFill>
            <a:ln w="12700" cap="flat" cmpd="sng" algn="ctr">
              <a:noFill/>
              <a:prstDash val="solid"/>
              <a:miter lim="800000"/>
            </a:ln>
            <a:effectLst>
              <a:outerShdw blurRad="190500" dist="63500" dir="2700000" sx="99000" sy="99000" algn="tl" rotWithShape="0">
                <a:prstClr val="black">
                  <a:alpha val="30000"/>
                </a:prstClr>
              </a:outerShdw>
            </a:effectLst>
          </p:spPr>
          <p:txBody>
            <a:bodyPr lIns="108896" tIns="54448" rIns="108896" bIns="54448" anchor="ctr"/>
            <a:lstStyle/>
            <a:p>
              <a:pPr algn="ctr" defTabSz="685800" fontAlgn="auto">
                <a:lnSpc>
                  <a:spcPct val="120000"/>
                </a:lnSpc>
                <a:spcBef>
                  <a:spcPts val="0"/>
                </a:spcBef>
                <a:spcAft>
                  <a:spcPts val="0"/>
                </a:spcAft>
                <a:defRPr/>
              </a:pPr>
              <a:endParaRPr lang="zh-CN" altLang="en-US" kern="0" dirty="0">
                <a:solidFill>
                  <a:srgbClr val="000000"/>
                </a:solidFill>
                <a:latin typeface="Calibri" panose="020F0502020204030204"/>
                <a:ea typeface="微软雅黑" panose="020B0503020204020204" pitchFamily="34" charset="-122"/>
              </a:endParaRPr>
            </a:p>
          </p:txBody>
        </p:sp>
        <p:sp>
          <p:nvSpPr>
            <p:cNvPr id="22" name="圆角矩形 51"/>
            <p:cNvSpPr/>
            <p:nvPr/>
          </p:nvSpPr>
          <p:spPr>
            <a:xfrm>
              <a:off x="6759549" y="3561762"/>
              <a:ext cx="3240000" cy="215951"/>
            </a:xfrm>
            <a:prstGeom prst="roundRect">
              <a:avLst>
                <a:gd name="adj" fmla="val 50000"/>
              </a:avLst>
            </a:prstGeom>
            <a:solidFill>
              <a:srgbClr val="002060"/>
            </a:solidFill>
            <a:ln w="12700" cap="flat" cmpd="sng" algn="ctr">
              <a:noFill/>
              <a:prstDash val="solid"/>
              <a:miter lim="800000"/>
            </a:ln>
            <a:effectLst/>
          </p:spPr>
          <p:txBody>
            <a:bodyPr lIns="108896" tIns="54448" rIns="108896" bIns="54448" anchor="ctr"/>
            <a:lstStyle/>
            <a:p>
              <a:pPr algn="ctr" defTabSz="685800" fontAlgn="auto">
                <a:lnSpc>
                  <a:spcPct val="120000"/>
                </a:lnSpc>
                <a:spcBef>
                  <a:spcPts val="0"/>
                </a:spcBef>
                <a:spcAft>
                  <a:spcPts val="0"/>
                </a:spcAft>
                <a:defRPr/>
              </a:pPr>
              <a:endParaRPr lang="zh-CN" altLang="en-US" kern="0" dirty="0">
                <a:solidFill>
                  <a:srgbClr val="000000"/>
                </a:solidFill>
                <a:latin typeface="Calibri" panose="020F0502020204030204"/>
                <a:ea typeface="微软雅黑" panose="020B0503020204020204" pitchFamily="34" charset="-122"/>
              </a:endParaRPr>
            </a:p>
          </p:txBody>
        </p:sp>
        <p:sp>
          <p:nvSpPr>
            <p:cNvPr id="41" name="文本框 28"/>
            <p:cNvSpPr txBox="1">
              <a:spLocks noChangeArrowheads="1"/>
            </p:cNvSpPr>
            <p:nvPr/>
          </p:nvSpPr>
          <p:spPr bwMode="auto">
            <a:xfrm>
              <a:off x="10308569" y="3496292"/>
              <a:ext cx="959349" cy="349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20000"/>
                </a:lnSpc>
              </a:pPr>
              <a:r>
                <a:rPr lang="en-US" altLang="zh-CN" sz="2900" dirty="0">
                  <a:solidFill>
                    <a:srgbClr val="262626"/>
                  </a:solidFill>
                  <a:ea typeface="微软雅黑" panose="020B0503020204020204" pitchFamily="34" charset="-122"/>
                </a:rPr>
                <a:t>90</a:t>
              </a:r>
              <a:r>
                <a:rPr lang="en-US" altLang="zh-CN" sz="1900" dirty="0">
                  <a:solidFill>
                    <a:srgbClr val="262626"/>
                  </a:solidFill>
                  <a:ea typeface="微软雅黑" panose="020B0503020204020204" pitchFamily="34" charset="-122"/>
                </a:rPr>
                <a:t>%</a:t>
              </a:r>
              <a:endParaRPr lang="zh-CN" altLang="en-US" sz="1900" dirty="0">
                <a:solidFill>
                  <a:srgbClr val="262626"/>
                </a:solidFill>
                <a:ea typeface="微软雅黑" panose="020B0503020204020204" pitchFamily="34" charset="-122"/>
              </a:endParaRPr>
            </a:p>
          </p:txBody>
        </p:sp>
      </p:grpSp>
      <p:grpSp>
        <p:nvGrpSpPr>
          <p:cNvPr id="58" name="组合 57"/>
          <p:cNvGrpSpPr/>
          <p:nvPr/>
        </p:nvGrpSpPr>
        <p:grpSpPr>
          <a:xfrm>
            <a:off x="6759551" y="4030449"/>
            <a:ext cx="4508367" cy="350919"/>
            <a:chOff x="6759551" y="4030449"/>
            <a:chExt cx="4508367" cy="350919"/>
          </a:xfrm>
        </p:grpSpPr>
        <p:sp>
          <p:nvSpPr>
            <p:cNvPr id="23" name="圆角矩形 52"/>
            <p:cNvSpPr/>
            <p:nvPr/>
          </p:nvSpPr>
          <p:spPr>
            <a:xfrm>
              <a:off x="6759551" y="4097933"/>
              <a:ext cx="3600000" cy="215951"/>
            </a:xfrm>
            <a:prstGeom prst="roundRect">
              <a:avLst>
                <a:gd name="adj" fmla="val 50000"/>
              </a:avLst>
            </a:prstGeom>
            <a:solidFill>
              <a:srgbClr val="FFFFFF">
                <a:lumMod val="85000"/>
              </a:srgbClr>
            </a:solidFill>
            <a:ln w="12700" cap="flat" cmpd="sng" algn="ctr">
              <a:noFill/>
              <a:prstDash val="solid"/>
              <a:miter lim="800000"/>
            </a:ln>
            <a:effectLst>
              <a:outerShdw blurRad="190500" dist="63500" dir="2700000" sx="99000" sy="99000" algn="tl" rotWithShape="0">
                <a:prstClr val="black">
                  <a:alpha val="30000"/>
                </a:prstClr>
              </a:outerShdw>
            </a:effectLst>
          </p:spPr>
          <p:txBody>
            <a:bodyPr lIns="108896" tIns="54448" rIns="108896" bIns="54448" anchor="ctr"/>
            <a:lstStyle/>
            <a:p>
              <a:pPr algn="ctr" defTabSz="685800" fontAlgn="auto">
                <a:lnSpc>
                  <a:spcPct val="120000"/>
                </a:lnSpc>
                <a:spcBef>
                  <a:spcPts val="0"/>
                </a:spcBef>
                <a:spcAft>
                  <a:spcPts val="0"/>
                </a:spcAft>
                <a:defRPr/>
              </a:pPr>
              <a:endParaRPr lang="zh-CN" altLang="en-US" kern="0" dirty="0">
                <a:solidFill>
                  <a:srgbClr val="000000"/>
                </a:solidFill>
                <a:latin typeface="Calibri" panose="020F0502020204030204"/>
                <a:ea typeface="微软雅黑" panose="020B0503020204020204" pitchFamily="34" charset="-122"/>
              </a:endParaRPr>
            </a:p>
          </p:txBody>
        </p:sp>
        <p:sp>
          <p:nvSpPr>
            <p:cNvPr id="24" name="圆角矩形 53"/>
            <p:cNvSpPr/>
            <p:nvPr/>
          </p:nvSpPr>
          <p:spPr>
            <a:xfrm>
              <a:off x="6759551" y="4097933"/>
              <a:ext cx="1800000" cy="215951"/>
            </a:xfrm>
            <a:prstGeom prst="roundRect">
              <a:avLst>
                <a:gd name="adj" fmla="val 50000"/>
              </a:avLst>
            </a:prstGeom>
            <a:solidFill>
              <a:srgbClr val="002060"/>
            </a:solidFill>
            <a:ln w="12700" cap="flat" cmpd="sng" algn="ctr">
              <a:noFill/>
              <a:prstDash val="solid"/>
              <a:miter lim="800000"/>
            </a:ln>
            <a:effectLst/>
          </p:spPr>
          <p:txBody>
            <a:bodyPr lIns="108896" tIns="54448" rIns="108896" bIns="54448" anchor="ctr"/>
            <a:lstStyle/>
            <a:p>
              <a:pPr algn="ctr" defTabSz="685800" fontAlgn="auto">
                <a:lnSpc>
                  <a:spcPct val="120000"/>
                </a:lnSpc>
                <a:spcBef>
                  <a:spcPts val="0"/>
                </a:spcBef>
                <a:spcAft>
                  <a:spcPts val="0"/>
                </a:spcAft>
                <a:defRPr/>
              </a:pPr>
              <a:endParaRPr lang="zh-CN" altLang="en-US" kern="0" dirty="0">
                <a:solidFill>
                  <a:srgbClr val="000000"/>
                </a:solidFill>
                <a:latin typeface="Calibri" panose="020F0502020204030204"/>
                <a:ea typeface="微软雅黑" panose="020B0503020204020204" pitchFamily="34" charset="-122"/>
              </a:endParaRPr>
            </a:p>
          </p:txBody>
        </p:sp>
        <p:sp>
          <p:nvSpPr>
            <p:cNvPr id="42" name="文本框 41"/>
            <p:cNvSpPr txBox="1">
              <a:spLocks noChangeArrowheads="1"/>
            </p:cNvSpPr>
            <p:nvPr/>
          </p:nvSpPr>
          <p:spPr bwMode="auto">
            <a:xfrm>
              <a:off x="10308569" y="4030449"/>
              <a:ext cx="959349" cy="350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20000"/>
                </a:lnSpc>
              </a:pPr>
              <a:r>
                <a:rPr lang="en-US" altLang="zh-CN" sz="2900" dirty="0">
                  <a:solidFill>
                    <a:srgbClr val="262626"/>
                  </a:solidFill>
                  <a:ea typeface="微软雅黑" panose="020B0503020204020204" pitchFamily="34" charset="-122"/>
                </a:rPr>
                <a:t>50</a:t>
              </a:r>
              <a:r>
                <a:rPr lang="en-US" altLang="zh-CN" sz="1900" dirty="0">
                  <a:solidFill>
                    <a:srgbClr val="262626"/>
                  </a:solidFill>
                  <a:ea typeface="微软雅黑" panose="020B0503020204020204" pitchFamily="34" charset="-122"/>
                </a:rPr>
                <a:t>%</a:t>
              </a:r>
              <a:endParaRPr lang="zh-CN" altLang="en-US" sz="1900" dirty="0">
                <a:solidFill>
                  <a:srgbClr val="262626"/>
                </a:solidFill>
                <a:ea typeface="微软雅黑" panose="020B0503020204020204" pitchFamily="34" charset="-122"/>
              </a:endParaRPr>
            </a:p>
          </p:txBody>
        </p:sp>
      </p:grpSp>
      <p:grpSp>
        <p:nvGrpSpPr>
          <p:cNvPr id="15" name="组合 14"/>
          <p:cNvGrpSpPr/>
          <p:nvPr/>
        </p:nvGrpSpPr>
        <p:grpSpPr>
          <a:xfrm>
            <a:off x="911424" y="2421145"/>
            <a:ext cx="4514066" cy="349331"/>
            <a:chOff x="911424" y="2421145"/>
            <a:chExt cx="4514066" cy="349331"/>
          </a:xfrm>
        </p:grpSpPr>
        <p:sp>
          <p:nvSpPr>
            <p:cNvPr id="30" name="圆角矩形 59"/>
            <p:cNvSpPr/>
            <p:nvPr/>
          </p:nvSpPr>
          <p:spPr>
            <a:xfrm>
              <a:off x="1825491" y="2487836"/>
              <a:ext cx="3599999" cy="215951"/>
            </a:xfrm>
            <a:prstGeom prst="roundRect">
              <a:avLst>
                <a:gd name="adj" fmla="val 50000"/>
              </a:avLst>
            </a:prstGeom>
            <a:solidFill>
              <a:srgbClr val="FFFFFF">
                <a:lumMod val="85000"/>
              </a:srgbClr>
            </a:solidFill>
            <a:ln w="12700" cap="flat" cmpd="sng" algn="ctr">
              <a:noFill/>
              <a:prstDash val="solid"/>
              <a:miter lim="800000"/>
            </a:ln>
            <a:effectLst>
              <a:outerShdw blurRad="190500" dist="63500" dir="2700000" sx="99000" sy="99000" algn="tl" rotWithShape="0">
                <a:prstClr val="black">
                  <a:alpha val="30000"/>
                </a:prstClr>
              </a:outerShdw>
            </a:effectLst>
          </p:spPr>
          <p:txBody>
            <a:bodyPr lIns="108896" tIns="54448" rIns="108896" bIns="54448" anchor="ctr"/>
            <a:lstStyle/>
            <a:p>
              <a:pPr algn="ctr" defTabSz="685800" fontAlgn="auto">
                <a:lnSpc>
                  <a:spcPct val="120000"/>
                </a:lnSpc>
                <a:spcBef>
                  <a:spcPts val="0"/>
                </a:spcBef>
                <a:spcAft>
                  <a:spcPts val="0"/>
                </a:spcAft>
                <a:defRPr/>
              </a:pPr>
              <a:endParaRPr lang="zh-CN" altLang="en-US" kern="0" dirty="0">
                <a:solidFill>
                  <a:srgbClr val="000000"/>
                </a:solidFill>
                <a:latin typeface="Calibri" panose="020F0502020204030204"/>
                <a:ea typeface="微软雅黑" panose="020B0503020204020204" pitchFamily="34" charset="-122"/>
              </a:endParaRPr>
            </a:p>
          </p:txBody>
        </p:sp>
        <p:sp>
          <p:nvSpPr>
            <p:cNvPr id="34" name="圆角矩形 63"/>
            <p:cNvSpPr/>
            <p:nvPr/>
          </p:nvSpPr>
          <p:spPr>
            <a:xfrm>
              <a:off x="3985489" y="2487836"/>
              <a:ext cx="1440000" cy="215951"/>
            </a:xfrm>
            <a:prstGeom prst="roundRect">
              <a:avLst>
                <a:gd name="adj" fmla="val 50000"/>
              </a:avLst>
            </a:prstGeom>
            <a:solidFill>
              <a:srgbClr val="C00000"/>
            </a:solidFill>
            <a:ln w="12700" cap="flat" cmpd="sng" algn="ctr">
              <a:noFill/>
              <a:prstDash val="solid"/>
              <a:miter lim="800000"/>
            </a:ln>
            <a:effectLst/>
          </p:spPr>
          <p:txBody>
            <a:bodyPr lIns="108896" tIns="54448" rIns="108896" bIns="54448" anchor="ctr"/>
            <a:lstStyle/>
            <a:p>
              <a:pPr algn="ctr" defTabSz="685800" fontAlgn="auto">
                <a:lnSpc>
                  <a:spcPct val="120000"/>
                </a:lnSpc>
                <a:spcBef>
                  <a:spcPts val="0"/>
                </a:spcBef>
                <a:spcAft>
                  <a:spcPts val="0"/>
                </a:spcAft>
                <a:defRPr/>
              </a:pPr>
              <a:endParaRPr lang="zh-CN" altLang="en-US" kern="0" dirty="0">
                <a:solidFill>
                  <a:srgbClr val="000000"/>
                </a:solidFill>
                <a:latin typeface="Calibri" panose="020F0502020204030204"/>
                <a:ea typeface="微软雅黑" panose="020B0503020204020204" pitchFamily="34" charset="-122"/>
              </a:endParaRPr>
            </a:p>
          </p:txBody>
        </p:sp>
        <p:sp>
          <p:nvSpPr>
            <p:cNvPr id="43" name="文本框 42"/>
            <p:cNvSpPr txBox="1">
              <a:spLocks noChangeArrowheads="1"/>
            </p:cNvSpPr>
            <p:nvPr/>
          </p:nvSpPr>
          <p:spPr bwMode="auto">
            <a:xfrm>
              <a:off x="911424" y="2421145"/>
              <a:ext cx="959349" cy="349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20000"/>
                </a:lnSpc>
              </a:pPr>
              <a:r>
                <a:rPr lang="en-US" altLang="zh-CN" sz="2900" dirty="0">
                  <a:solidFill>
                    <a:srgbClr val="C00000"/>
                  </a:solidFill>
                  <a:ea typeface="微软雅黑" panose="020B0503020204020204" pitchFamily="34" charset="-122"/>
                </a:rPr>
                <a:t>40</a:t>
              </a:r>
              <a:r>
                <a:rPr lang="en-US" altLang="zh-CN" sz="1900" dirty="0">
                  <a:solidFill>
                    <a:srgbClr val="C00000"/>
                  </a:solidFill>
                  <a:ea typeface="微软雅黑" panose="020B0503020204020204" pitchFamily="34" charset="-122"/>
                </a:rPr>
                <a:t>%</a:t>
              </a:r>
              <a:endParaRPr lang="zh-CN" altLang="en-US" sz="1900" dirty="0">
                <a:solidFill>
                  <a:srgbClr val="C00000"/>
                </a:solidFill>
                <a:ea typeface="微软雅黑" panose="020B0503020204020204" pitchFamily="34" charset="-122"/>
              </a:endParaRPr>
            </a:p>
          </p:txBody>
        </p:sp>
      </p:grpSp>
      <p:grpSp>
        <p:nvGrpSpPr>
          <p:cNvPr id="16" name="组合 15"/>
          <p:cNvGrpSpPr/>
          <p:nvPr/>
        </p:nvGrpSpPr>
        <p:grpSpPr>
          <a:xfrm>
            <a:off x="911424" y="2958298"/>
            <a:ext cx="4514065" cy="350919"/>
            <a:chOff x="911424" y="2958298"/>
            <a:chExt cx="4514065" cy="350919"/>
          </a:xfrm>
        </p:grpSpPr>
        <p:sp>
          <p:nvSpPr>
            <p:cNvPr id="27" name="圆角矩形 56"/>
            <p:cNvSpPr/>
            <p:nvPr/>
          </p:nvSpPr>
          <p:spPr>
            <a:xfrm>
              <a:off x="1825489" y="3024006"/>
              <a:ext cx="3600000" cy="217537"/>
            </a:xfrm>
            <a:prstGeom prst="roundRect">
              <a:avLst>
                <a:gd name="adj" fmla="val 50000"/>
              </a:avLst>
            </a:prstGeom>
            <a:solidFill>
              <a:srgbClr val="FFFFFF">
                <a:lumMod val="85000"/>
              </a:srgbClr>
            </a:solidFill>
            <a:ln w="12700" cap="flat" cmpd="sng" algn="ctr">
              <a:noFill/>
              <a:prstDash val="solid"/>
              <a:miter lim="800000"/>
            </a:ln>
            <a:effectLst>
              <a:outerShdw blurRad="190500" dist="63500" dir="2700000" sx="99000" sy="99000" algn="tl" rotWithShape="0">
                <a:prstClr val="black">
                  <a:alpha val="30000"/>
                </a:prstClr>
              </a:outerShdw>
            </a:effectLst>
          </p:spPr>
          <p:txBody>
            <a:bodyPr lIns="108896" tIns="54448" rIns="108896" bIns="54448" anchor="ctr"/>
            <a:lstStyle/>
            <a:p>
              <a:pPr algn="ctr" defTabSz="685800" fontAlgn="auto">
                <a:lnSpc>
                  <a:spcPct val="120000"/>
                </a:lnSpc>
                <a:spcBef>
                  <a:spcPts val="0"/>
                </a:spcBef>
                <a:spcAft>
                  <a:spcPts val="0"/>
                </a:spcAft>
                <a:defRPr/>
              </a:pPr>
              <a:endParaRPr lang="zh-CN" altLang="en-US" kern="0" dirty="0">
                <a:solidFill>
                  <a:srgbClr val="000000"/>
                </a:solidFill>
                <a:latin typeface="Calibri" panose="020F0502020204030204"/>
                <a:ea typeface="微软雅黑" panose="020B0503020204020204" pitchFamily="34" charset="-122"/>
              </a:endParaRPr>
            </a:p>
          </p:txBody>
        </p:sp>
        <p:sp>
          <p:nvSpPr>
            <p:cNvPr id="31" name="圆角矩形 60"/>
            <p:cNvSpPr/>
            <p:nvPr/>
          </p:nvSpPr>
          <p:spPr>
            <a:xfrm>
              <a:off x="3265489" y="3024006"/>
              <a:ext cx="2160000" cy="217537"/>
            </a:xfrm>
            <a:prstGeom prst="roundRect">
              <a:avLst>
                <a:gd name="adj" fmla="val 50000"/>
              </a:avLst>
            </a:prstGeom>
            <a:solidFill>
              <a:srgbClr val="C00000"/>
            </a:solidFill>
            <a:ln w="12700" cap="flat" cmpd="sng" algn="ctr">
              <a:noFill/>
              <a:prstDash val="solid"/>
              <a:miter lim="800000"/>
            </a:ln>
            <a:effectLst/>
          </p:spPr>
          <p:txBody>
            <a:bodyPr lIns="108896" tIns="54448" rIns="108896" bIns="54448" anchor="ctr"/>
            <a:lstStyle/>
            <a:p>
              <a:pPr algn="ctr" defTabSz="685800" fontAlgn="auto">
                <a:lnSpc>
                  <a:spcPct val="120000"/>
                </a:lnSpc>
                <a:spcBef>
                  <a:spcPts val="0"/>
                </a:spcBef>
                <a:spcAft>
                  <a:spcPts val="0"/>
                </a:spcAft>
                <a:defRPr/>
              </a:pPr>
              <a:endParaRPr lang="zh-CN" altLang="en-US" kern="0" dirty="0">
                <a:solidFill>
                  <a:srgbClr val="000000"/>
                </a:solidFill>
                <a:latin typeface="Calibri" panose="020F0502020204030204"/>
                <a:ea typeface="微软雅黑" panose="020B0503020204020204" pitchFamily="34" charset="-122"/>
              </a:endParaRPr>
            </a:p>
          </p:txBody>
        </p:sp>
        <p:sp>
          <p:nvSpPr>
            <p:cNvPr id="44" name="文本框 24"/>
            <p:cNvSpPr txBox="1">
              <a:spLocks noChangeArrowheads="1"/>
            </p:cNvSpPr>
            <p:nvPr/>
          </p:nvSpPr>
          <p:spPr bwMode="auto">
            <a:xfrm>
              <a:off x="911424" y="2958298"/>
              <a:ext cx="959349" cy="350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20000"/>
                </a:lnSpc>
              </a:pPr>
              <a:r>
                <a:rPr lang="en-US" altLang="zh-CN" sz="2900" dirty="0">
                  <a:solidFill>
                    <a:srgbClr val="C00000"/>
                  </a:solidFill>
                  <a:ea typeface="微软雅黑" panose="020B0503020204020204" pitchFamily="34" charset="-122"/>
                </a:rPr>
                <a:t>60</a:t>
              </a:r>
              <a:r>
                <a:rPr lang="en-US" altLang="zh-CN" sz="1900" dirty="0">
                  <a:solidFill>
                    <a:srgbClr val="C00000"/>
                  </a:solidFill>
                  <a:ea typeface="微软雅黑" panose="020B0503020204020204" pitchFamily="34" charset="-122"/>
                </a:rPr>
                <a:t>%</a:t>
              </a:r>
              <a:endParaRPr lang="zh-CN" altLang="en-US" sz="1900" dirty="0">
                <a:solidFill>
                  <a:srgbClr val="C00000"/>
                </a:solidFill>
                <a:ea typeface="微软雅黑" panose="020B0503020204020204" pitchFamily="34" charset="-122"/>
              </a:endParaRPr>
            </a:p>
          </p:txBody>
        </p:sp>
      </p:grpSp>
      <p:grpSp>
        <p:nvGrpSpPr>
          <p:cNvPr id="17" name="组合 16"/>
          <p:cNvGrpSpPr/>
          <p:nvPr/>
        </p:nvGrpSpPr>
        <p:grpSpPr>
          <a:xfrm>
            <a:off x="911424" y="3496292"/>
            <a:ext cx="4514066" cy="349331"/>
            <a:chOff x="911424" y="3496292"/>
            <a:chExt cx="4514066" cy="349331"/>
          </a:xfrm>
        </p:grpSpPr>
        <p:sp>
          <p:nvSpPr>
            <p:cNvPr id="28" name="圆角矩形 57"/>
            <p:cNvSpPr/>
            <p:nvPr/>
          </p:nvSpPr>
          <p:spPr>
            <a:xfrm>
              <a:off x="1825491" y="3561762"/>
              <a:ext cx="3599999" cy="215951"/>
            </a:xfrm>
            <a:prstGeom prst="roundRect">
              <a:avLst>
                <a:gd name="adj" fmla="val 50000"/>
              </a:avLst>
            </a:prstGeom>
            <a:solidFill>
              <a:srgbClr val="FFFFFF">
                <a:lumMod val="85000"/>
              </a:srgbClr>
            </a:solidFill>
            <a:ln w="12700" cap="flat" cmpd="sng" algn="ctr">
              <a:noFill/>
              <a:prstDash val="solid"/>
              <a:miter lim="800000"/>
            </a:ln>
            <a:effectLst>
              <a:outerShdw blurRad="190500" dist="63500" dir="2700000" sx="99000" sy="99000" algn="tl" rotWithShape="0">
                <a:prstClr val="black">
                  <a:alpha val="30000"/>
                </a:prstClr>
              </a:outerShdw>
            </a:effectLst>
          </p:spPr>
          <p:txBody>
            <a:bodyPr lIns="108896" tIns="54448" rIns="108896" bIns="54448" anchor="ctr"/>
            <a:lstStyle/>
            <a:p>
              <a:pPr algn="ctr" defTabSz="685800" fontAlgn="auto">
                <a:lnSpc>
                  <a:spcPct val="120000"/>
                </a:lnSpc>
                <a:spcBef>
                  <a:spcPts val="0"/>
                </a:spcBef>
                <a:spcAft>
                  <a:spcPts val="0"/>
                </a:spcAft>
                <a:defRPr/>
              </a:pPr>
              <a:endParaRPr lang="zh-CN" altLang="en-US" kern="0" dirty="0">
                <a:solidFill>
                  <a:srgbClr val="000000"/>
                </a:solidFill>
                <a:latin typeface="Calibri" panose="020F0502020204030204"/>
                <a:ea typeface="微软雅黑" panose="020B0503020204020204" pitchFamily="34" charset="-122"/>
              </a:endParaRPr>
            </a:p>
          </p:txBody>
        </p:sp>
        <p:sp>
          <p:nvSpPr>
            <p:cNvPr id="32" name="圆角矩形 61"/>
            <p:cNvSpPr/>
            <p:nvPr/>
          </p:nvSpPr>
          <p:spPr>
            <a:xfrm>
              <a:off x="2185489" y="3561762"/>
              <a:ext cx="3240000" cy="215951"/>
            </a:xfrm>
            <a:prstGeom prst="roundRect">
              <a:avLst>
                <a:gd name="adj" fmla="val 50000"/>
              </a:avLst>
            </a:prstGeom>
            <a:solidFill>
              <a:srgbClr val="C00000"/>
            </a:solidFill>
            <a:ln w="12700" cap="flat" cmpd="sng" algn="ctr">
              <a:noFill/>
              <a:prstDash val="solid"/>
              <a:miter lim="800000"/>
            </a:ln>
            <a:effectLst/>
          </p:spPr>
          <p:txBody>
            <a:bodyPr lIns="108896" tIns="54448" rIns="108896" bIns="54448" anchor="ctr"/>
            <a:lstStyle/>
            <a:p>
              <a:pPr algn="ctr" defTabSz="685800" fontAlgn="auto">
                <a:lnSpc>
                  <a:spcPct val="120000"/>
                </a:lnSpc>
                <a:spcBef>
                  <a:spcPts val="0"/>
                </a:spcBef>
                <a:spcAft>
                  <a:spcPts val="0"/>
                </a:spcAft>
                <a:defRPr/>
              </a:pPr>
              <a:endParaRPr lang="zh-CN" altLang="en-US" kern="0" dirty="0">
                <a:solidFill>
                  <a:srgbClr val="000000"/>
                </a:solidFill>
                <a:latin typeface="Calibri" panose="020F0502020204030204"/>
                <a:ea typeface="微软雅黑" panose="020B0503020204020204" pitchFamily="34" charset="-122"/>
              </a:endParaRPr>
            </a:p>
          </p:txBody>
        </p:sp>
        <p:sp>
          <p:nvSpPr>
            <p:cNvPr id="45" name="文本框 28"/>
            <p:cNvSpPr txBox="1">
              <a:spLocks noChangeArrowheads="1"/>
            </p:cNvSpPr>
            <p:nvPr/>
          </p:nvSpPr>
          <p:spPr bwMode="auto">
            <a:xfrm>
              <a:off x="911424" y="3496292"/>
              <a:ext cx="959349" cy="349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20000"/>
                </a:lnSpc>
              </a:pPr>
              <a:r>
                <a:rPr lang="en-US" altLang="zh-CN" sz="2900" dirty="0">
                  <a:solidFill>
                    <a:srgbClr val="C00000"/>
                  </a:solidFill>
                  <a:ea typeface="微软雅黑" panose="020B0503020204020204" pitchFamily="34" charset="-122"/>
                </a:rPr>
                <a:t>90</a:t>
              </a:r>
              <a:r>
                <a:rPr lang="en-US" altLang="zh-CN" sz="1900" dirty="0">
                  <a:solidFill>
                    <a:srgbClr val="C00000"/>
                  </a:solidFill>
                  <a:ea typeface="微软雅黑" panose="020B0503020204020204" pitchFamily="34" charset="-122"/>
                </a:rPr>
                <a:t>%</a:t>
              </a:r>
              <a:endParaRPr lang="zh-CN" altLang="en-US" sz="1900" dirty="0">
                <a:solidFill>
                  <a:srgbClr val="C00000"/>
                </a:solidFill>
                <a:ea typeface="微软雅黑" panose="020B0503020204020204" pitchFamily="34" charset="-122"/>
              </a:endParaRPr>
            </a:p>
          </p:txBody>
        </p:sp>
      </p:grpSp>
      <p:grpSp>
        <p:nvGrpSpPr>
          <p:cNvPr id="18" name="组合 17"/>
          <p:cNvGrpSpPr/>
          <p:nvPr/>
        </p:nvGrpSpPr>
        <p:grpSpPr>
          <a:xfrm>
            <a:off x="911424" y="4030449"/>
            <a:ext cx="4514065" cy="350919"/>
            <a:chOff x="911424" y="4030449"/>
            <a:chExt cx="4514065" cy="350919"/>
          </a:xfrm>
        </p:grpSpPr>
        <p:sp>
          <p:nvSpPr>
            <p:cNvPr id="29" name="圆角矩形 58"/>
            <p:cNvSpPr/>
            <p:nvPr/>
          </p:nvSpPr>
          <p:spPr>
            <a:xfrm>
              <a:off x="1825489" y="4097933"/>
              <a:ext cx="3600000" cy="215951"/>
            </a:xfrm>
            <a:prstGeom prst="roundRect">
              <a:avLst>
                <a:gd name="adj" fmla="val 50000"/>
              </a:avLst>
            </a:prstGeom>
            <a:solidFill>
              <a:srgbClr val="FFFFFF">
                <a:lumMod val="85000"/>
              </a:srgbClr>
            </a:solidFill>
            <a:ln w="12700" cap="flat" cmpd="sng" algn="ctr">
              <a:noFill/>
              <a:prstDash val="solid"/>
              <a:miter lim="800000"/>
            </a:ln>
            <a:effectLst>
              <a:outerShdw blurRad="190500" dist="63500" dir="2700000" sx="99000" sy="99000" algn="tl" rotWithShape="0">
                <a:prstClr val="black">
                  <a:alpha val="30000"/>
                </a:prstClr>
              </a:outerShdw>
            </a:effectLst>
          </p:spPr>
          <p:txBody>
            <a:bodyPr lIns="108896" tIns="54448" rIns="108896" bIns="54448" anchor="ctr"/>
            <a:lstStyle/>
            <a:p>
              <a:pPr algn="ctr" defTabSz="685800" fontAlgn="auto">
                <a:lnSpc>
                  <a:spcPct val="120000"/>
                </a:lnSpc>
                <a:spcBef>
                  <a:spcPts val="0"/>
                </a:spcBef>
                <a:spcAft>
                  <a:spcPts val="0"/>
                </a:spcAft>
                <a:defRPr/>
              </a:pPr>
              <a:endParaRPr lang="zh-CN" altLang="en-US" kern="0" dirty="0">
                <a:solidFill>
                  <a:srgbClr val="000000"/>
                </a:solidFill>
                <a:latin typeface="Calibri" panose="020F0502020204030204"/>
                <a:ea typeface="微软雅黑" panose="020B0503020204020204" pitchFamily="34" charset="-122"/>
              </a:endParaRPr>
            </a:p>
          </p:txBody>
        </p:sp>
        <p:sp>
          <p:nvSpPr>
            <p:cNvPr id="33" name="圆角矩形 62"/>
            <p:cNvSpPr/>
            <p:nvPr/>
          </p:nvSpPr>
          <p:spPr>
            <a:xfrm>
              <a:off x="3625489" y="4097933"/>
              <a:ext cx="1800000" cy="215951"/>
            </a:xfrm>
            <a:prstGeom prst="roundRect">
              <a:avLst>
                <a:gd name="adj" fmla="val 50000"/>
              </a:avLst>
            </a:prstGeom>
            <a:solidFill>
              <a:srgbClr val="C00000"/>
            </a:solidFill>
            <a:ln w="12700" cap="flat" cmpd="sng" algn="ctr">
              <a:noFill/>
              <a:prstDash val="solid"/>
              <a:miter lim="800000"/>
            </a:ln>
            <a:effectLst/>
          </p:spPr>
          <p:txBody>
            <a:bodyPr lIns="108896" tIns="54448" rIns="108896" bIns="54448" anchor="ctr"/>
            <a:lstStyle/>
            <a:p>
              <a:pPr algn="ctr" defTabSz="685800" fontAlgn="auto">
                <a:lnSpc>
                  <a:spcPct val="120000"/>
                </a:lnSpc>
                <a:spcBef>
                  <a:spcPts val="0"/>
                </a:spcBef>
                <a:spcAft>
                  <a:spcPts val="0"/>
                </a:spcAft>
                <a:defRPr/>
              </a:pPr>
              <a:endParaRPr lang="zh-CN" altLang="en-US" kern="0" dirty="0">
                <a:solidFill>
                  <a:srgbClr val="000000"/>
                </a:solidFill>
                <a:latin typeface="Calibri" panose="020F0502020204030204"/>
                <a:ea typeface="微软雅黑" panose="020B0503020204020204" pitchFamily="34" charset="-122"/>
              </a:endParaRPr>
            </a:p>
          </p:txBody>
        </p:sp>
        <p:sp>
          <p:nvSpPr>
            <p:cNvPr id="46" name="文本框 32"/>
            <p:cNvSpPr txBox="1">
              <a:spLocks noChangeArrowheads="1"/>
            </p:cNvSpPr>
            <p:nvPr/>
          </p:nvSpPr>
          <p:spPr bwMode="auto">
            <a:xfrm>
              <a:off x="911424" y="4030449"/>
              <a:ext cx="959349" cy="350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20000"/>
                </a:lnSpc>
              </a:pPr>
              <a:r>
                <a:rPr lang="en-US" altLang="zh-CN" sz="2900" dirty="0">
                  <a:solidFill>
                    <a:srgbClr val="C00000"/>
                  </a:solidFill>
                  <a:ea typeface="微软雅黑" panose="020B0503020204020204" pitchFamily="34" charset="-122"/>
                </a:rPr>
                <a:t>50</a:t>
              </a:r>
              <a:r>
                <a:rPr lang="en-US" altLang="zh-CN" sz="1900" dirty="0">
                  <a:solidFill>
                    <a:srgbClr val="C00000"/>
                  </a:solidFill>
                  <a:ea typeface="微软雅黑" panose="020B0503020204020204" pitchFamily="34" charset="-122"/>
                </a:rPr>
                <a:t>%</a:t>
              </a:r>
              <a:endParaRPr lang="zh-CN" altLang="en-US" sz="1900" dirty="0">
                <a:solidFill>
                  <a:srgbClr val="C00000"/>
                </a:solidFill>
                <a:ea typeface="微软雅黑" panose="020B0503020204020204" pitchFamily="34" charset="-122"/>
              </a:endParaRPr>
            </a:p>
          </p:txBody>
        </p:sp>
      </p:grpSp>
      <p:grpSp>
        <p:nvGrpSpPr>
          <p:cNvPr id="59" name="组合 58"/>
          <p:cNvGrpSpPr/>
          <p:nvPr/>
        </p:nvGrpSpPr>
        <p:grpSpPr>
          <a:xfrm>
            <a:off x="2602932" y="4566196"/>
            <a:ext cx="2880207" cy="1462630"/>
            <a:chOff x="2602932" y="4566196"/>
            <a:chExt cx="2880207" cy="1462630"/>
          </a:xfrm>
        </p:grpSpPr>
        <p:sp>
          <p:nvSpPr>
            <p:cNvPr id="47" name="文本框 46"/>
            <p:cNvSpPr txBox="1"/>
            <p:nvPr/>
          </p:nvSpPr>
          <p:spPr>
            <a:xfrm>
              <a:off x="2602932" y="4949961"/>
              <a:ext cx="2880207" cy="1078865"/>
            </a:xfrm>
            <a:prstGeom prst="rect">
              <a:avLst/>
            </a:prstGeom>
            <a:noFill/>
          </p:spPr>
          <p:txBody>
            <a:bodyPr wrap="square" rtlCol="0">
              <a:spAutoFit/>
            </a:bodyPr>
            <a:lstStyle/>
            <a:p>
              <a:pPr algn="r" defTabSz="685800" fontAlgn="auto">
                <a:lnSpc>
                  <a:spcPct val="120000"/>
                </a:lnSpc>
                <a:spcBef>
                  <a:spcPts val="0"/>
                </a:spcBef>
                <a:spcAft>
                  <a:spcPts val="0"/>
                </a:spcAft>
                <a:defRPr/>
              </a:pPr>
              <a:r>
                <a:rPr lang="zh-CN" altLang="en-US" sz="1335" kern="0" dirty="0">
                  <a:solidFill>
                    <a:schemeClr val="tx1">
                      <a:lumMod val="65000"/>
                      <a:lumOff val="35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endParaRPr lang="zh-CN" altLang="en-US" sz="1335" kern="0" dirty="0">
                <a:solidFill>
                  <a:schemeClr val="tx1">
                    <a:lumMod val="65000"/>
                    <a:lumOff val="35000"/>
                  </a:schemeClr>
                </a:solidFill>
              </a:endParaRPr>
            </a:p>
          </p:txBody>
        </p:sp>
        <p:sp>
          <p:nvSpPr>
            <p:cNvPr id="48" name="Rectangle 35"/>
            <p:cNvSpPr>
              <a:spLocks noChangeArrowheads="1"/>
            </p:cNvSpPr>
            <p:nvPr/>
          </p:nvSpPr>
          <p:spPr bwMode="auto">
            <a:xfrm>
              <a:off x="3477009" y="4566196"/>
              <a:ext cx="1899920" cy="34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rgbClr val="5F5F5F"/>
                  </a:solidFill>
                  <a:latin typeface="Arial" panose="020B0604020202020204" pitchFamily="34" charset="0"/>
                  <a:ea typeface="黑体" panose="02010609060101010101" charset="-122"/>
                </a:defRPr>
              </a:lvl1pPr>
              <a:lvl2pPr marL="742950" indent="-285750" eaLnBrk="0" hangingPunct="0">
                <a:defRPr sz="1200">
                  <a:solidFill>
                    <a:srgbClr val="5F5F5F"/>
                  </a:solidFill>
                  <a:latin typeface="Arial" panose="020B0604020202020204" pitchFamily="34" charset="0"/>
                  <a:ea typeface="黑体" panose="02010609060101010101" charset="-122"/>
                </a:defRPr>
              </a:lvl2pPr>
              <a:lvl3pPr marL="1143000" indent="-228600" eaLnBrk="0" hangingPunct="0">
                <a:defRPr sz="1200">
                  <a:solidFill>
                    <a:srgbClr val="5F5F5F"/>
                  </a:solidFill>
                  <a:latin typeface="Arial" panose="020B0604020202020204" pitchFamily="34" charset="0"/>
                  <a:ea typeface="黑体" panose="02010609060101010101" charset="-122"/>
                </a:defRPr>
              </a:lvl3pPr>
              <a:lvl4pPr marL="1600200" indent="-228600" eaLnBrk="0" hangingPunct="0">
                <a:defRPr sz="1200">
                  <a:solidFill>
                    <a:srgbClr val="5F5F5F"/>
                  </a:solidFill>
                  <a:latin typeface="Arial" panose="020B0604020202020204" pitchFamily="34" charset="0"/>
                  <a:ea typeface="黑体" panose="02010609060101010101" charset="-122"/>
                </a:defRPr>
              </a:lvl4pPr>
              <a:lvl5pPr marL="2057400" indent="-228600" eaLnBrk="0" hangingPunct="0">
                <a:defRPr sz="1200">
                  <a:solidFill>
                    <a:srgbClr val="5F5F5F"/>
                  </a:solidFill>
                  <a:latin typeface="Arial" panose="020B0604020202020204" pitchFamily="34" charset="0"/>
                  <a:ea typeface="黑体" panose="02010609060101010101" charset="-122"/>
                </a:defRPr>
              </a:lvl5pPr>
              <a:lvl6pPr marL="25146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charset="-122"/>
                </a:defRPr>
              </a:lvl6pPr>
              <a:lvl7pPr marL="29718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charset="-122"/>
                </a:defRPr>
              </a:lvl7pPr>
              <a:lvl8pPr marL="34290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charset="-122"/>
                </a:defRPr>
              </a:lvl8pPr>
              <a:lvl9pPr marL="38862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charset="-122"/>
                </a:defRPr>
              </a:lvl9pPr>
            </a:lstStyle>
            <a:p>
              <a:pPr algn="r" eaLnBrk="1" hangingPunct="1">
                <a:lnSpc>
                  <a:spcPct val="120000"/>
                </a:lnSpc>
              </a:pPr>
              <a:r>
                <a:rPr lang="zh-CN" altLang="en-US" sz="1865" b="1" dirty="0">
                  <a:solidFill>
                    <a:srgbClr val="C00000"/>
                  </a:solidFill>
                  <a:latin typeface="微软雅黑" panose="020B0503020204020204" pitchFamily="34" charset="-122"/>
                  <a:ea typeface="微软雅黑" panose="020B0503020204020204" pitchFamily="34" charset="-122"/>
                </a:rPr>
                <a:t>单击此处添加标题</a:t>
              </a:r>
              <a:endParaRPr lang="zh-CN" altLang="en-US" sz="1865" b="1" dirty="0">
                <a:solidFill>
                  <a:srgbClr val="C00000"/>
                </a:solidFill>
                <a:ea typeface="宋体" panose="02010600030101010101" pitchFamily="2" charset="-122"/>
              </a:endParaRPr>
            </a:p>
          </p:txBody>
        </p:sp>
      </p:grpSp>
      <p:sp>
        <p:nvSpPr>
          <p:cNvPr id="50" name="Rectangle 35"/>
          <p:cNvSpPr>
            <a:spLocks noChangeArrowheads="1"/>
          </p:cNvSpPr>
          <p:nvPr/>
        </p:nvSpPr>
        <p:spPr bwMode="auto">
          <a:xfrm>
            <a:off x="5795800" y="1600142"/>
            <a:ext cx="596265" cy="66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rgbClr val="5F5F5F"/>
                </a:solidFill>
                <a:latin typeface="Arial" panose="020B0604020202020204" pitchFamily="34" charset="0"/>
                <a:ea typeface="黑体" panose="02010609060101010101" charset="-122"/>
              </a:defRPr>
            </a:lvl1pPr>
            <a:lvl2pPr marL="742950" indent="-285750" eaLnBrk="0" hangingPunct="0">
              <a:defRPr sz="1200">
                <a:solidFill>
                  <a:srgbClr val="5F5F5F"/>
                </a:solidFill>
                <a:latin typeface="Arial" panose="020B0604020202020204" pitchFamily="34" charset="0"/>
                <a:ea typeface="黑体" panose="02010609060101010101" charset="-122"/>
              </a:defRPr>
            </a:lvl2pPr>
            <a:lvl3pPr marL="1143000" indent="-228600" eaLnBrk="0" hangingPunct="0">
              <a:defRPr sz="1200">
                <a:solidFill>
                  <a:srgbClr val="5F5F5F"/>
                </a:solidFill>
                <a:latin typeface="Arial" panose="020B0604020202020204" pitchFamily="34" charset="0"/>
                <a:ea typeface="黑体" panose="02010609060101010101" charset="-122"/>
              </a:defRPr>
            </a:lvl3pPr>
            <a:lvl4pPr marL="1600200" indent="-228600" eaLnBrk="0" hangingPunct="0">
              <a:defRPr sz="1200">
                <a:solidFill>
                  <a:srgbClr val="5F5F5F"/>
                </a:solidFill>
                <a:latin typeface="Arial" panose="020B0604020202020204" pitchFamily="34" charset="0"/>
                <a:ea typeface="黑体" panose="02010609060101010101" charset="-122"/>
              </a:defRPr>
            </a:lvl4pPr>
            <a:lvl5pPr marL="2057400" indent="-228600" eaLnBrk="0" hangingPunct="0">
              <a:defRPr sz="1200">
                <a:solidFill>
                  <a:srgbClr val="5F5F5F"/>
                </a:solidFill>
                <a:latin typeface="Arial" panose="020B0604020202020204" pitchFamily="34" charset="0"/>
                <a:ea typeface="黑体" panose="02010609060101010101" charset="-122"/>
              </a:defRPr>
            </a:lvl5pPr>
            <a:lvl6pPr marL="25146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charset="-122"/>
              </a:defRPr>
            </a:lvl6pPr>
            <a:lvl7pPr marL="29718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charset="-122"/>
              </a:defRPr>
            </a:lvl7pPr>
            <a:lvl8pPr marL="34290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charset="-122"/>
              </a:defRPr>
            </a:lvl8pPr>
            <a:lvl9pPr marL="38862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charset="-122"/>
              </a:defRPr>
            </a:lvl9pPr>
          </a:lstStyle>
          <a:p>
            <a:pPr algn="ctr" eaLnBrk="1" hangingPunct="1">
              <a:lnSpc>
                <a:spcPct val="120000"/>
              </a:lnSpc>
            </a:pPr>
            <a:r>
              <a:rPr lang="en-US" altLang="zh-CN" sz="3600" b="1" dirty="0">
                <a:solidFill>
                  <a:srgbClr val="FFFFFF">
                    <a:lumMod val="50000"/>
                  </a:srgbClr>
                </a:solidFill>
                <a:latin typeface="微软雅黑" panose="020B0503020204020204" pitchFamily="34" charset="-122"/>
                <a:ea typeface="微软雅黑" panose="020B0503020204020204" pitchFamily="34" charset="-122"/>
              </a:rPr>
              <a:t>VS</a:t>
            </a:r>
            <a:endParaRPr lang="zh-CN" altLang="en-US" sz="3600" b="1" dirty="0">
              <a:solidFill>
                <a:srgbClr val="FFFFFF">
                  <a:lumMod val="50000"/>
                </a:srgbClr>
              </a:solidFill>
              <a:ea typeface="宋体" panose="02010600030101010101" pitchFamily="2" charset="-122"/>
            </a:endParaRPr>
          </a:p>
        </p:txBody>
      </p:sp>
      <p:grpSp>
        <p:nvGrpSpPr>
          <p:cNvPr id="60" name="组合 59"/>
          <p:cNvGrpSpPr/>
          <p:nvPr/>
        </p:nvGrpSpPr>
        <p:grpSpPr>
          <a:xfrm>
            <a:off x="6683352" y="4566196"/>
            <a:ext cx="2880207" cy="1462630"/>
            <a:chOff x="6683352" y="4566196"/>
            <a:chExt cx="2880207" cy="1462630"/>
          </a:xfrm>
        </p:grpSpPr>
        <p:sp>
          <p:nvSpPr>
            <p:cNvPr id="51" name="文本框 50"/>
            <p:cNvSpPr txBox="1"/>
            <p:nvPr/>
          </p:nvSpPr>
          <p:spPr>
            <a:xfrm>
              <a:off x="6683352" y="4949961"/>
              <a:ext cx="2880207" cy="1078865"/>
            </a:xfrm>
            <a:prstGeom prst="rect">
              <a:avLst/>
            </a:prstGeom>
            <a:noFill/>
          </p:spPr>
          <p:txBody>
            <a:bodyPr wrap="square" rtlCol="0">
              <a:spAutoFit/>
            </a:bodyPr>
            <a:lstStyle/>
            <a:p>
              <a:pPr defTabSz="685800" fontAlgn="auto">
                <a:lnSpc>
                  <a:spcPct val="120000"/>
                </a:lnSpc>
                <a:spcBef>
                  <a:spcPts val="0"/>
                </a:spcBef>
                <a:spcAft>
                  <a:spcPts val="0"/>
                </a:spcAft>
                <a:defRPr/>
              </a:pPr>
              <a:r>
                <a:rPr lang="zh-CN" altLang="en-US" sz="1335" kern="0" dirty="0">
                  <a:solidFill>
                    <a:schemeClr val="tx1">
                      <a:lumMod val="65000"/>
                      <a:lumOff val="35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endParaRPr lang="zh-CN" altLang="en-US" sz="1335" kern="0" dirty="0">
                <a:solidFill>
                  <a:schemeClr val="tx1">
                    <a:lumMod val="65000"/>
                    <a:lumOff val="35000"/>
                  </a:schemeClr>
                </a:solidFill>
              </a:endParaRPr>
            </a:p>
          </p:txBody>
        </p:sp>
        <p:sp>
          <p:nvSpPr>
            <p:cNvPr id="52" name="Rectangle 35"/>
            <p:cNvSpPr>
              <a:spLocks noChangeArrowheads="1"/>
            </p:cNvSpPr>
            <p:nvPr/>
          </p:nvSpPr>
          <p:spPr bwMode="auto">
            <a:xfrm>
              <a:off x="6772252" y="4566196"/>
              <a:ext cx="1899920" cy="34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rgbClr val="5F5F5F"/>
                  </a:solidFill>
                  <a:latin typeface="Arial" panose="020B0604020202020204" pitchFamily="34" charset="0"/>
                  <a:ea typeface="黑体" panose="02010609060101010101" charset="-122"/>
                </a:defRPr>
              </a:lvl1pPr>
              <a:lvl2pPr marL="742950" indent="-285750" eaLnBrk="0" hangingPunct="0">
                <a:defRPr sz="1200">
                  <a:solidFill>
                    <a:srgbClr val="5F5F5F"/>
                  </a:solidFill>
                  <a:latin typeface="Arial" panose="020B0604020202020204" pitchFamily="34" charset="0"/>
                  <a:ea typeface="黑体" panose="02010609060101010101" charset="-122"/>
                </a:defRPr>
              </a:lvl2pPr>
              <a:lvl3pPr marL="1143000" indent="-228600" eaLnBrk="0" hangingPunct="0">
                <a:defRPr sz="1200">
                  <a:solidFill>
                    <a:srgbClr val="5F5F5F"/>
                  </a:solidFill>
                  <a:latin typeface="Arial" panose="020B0604020202020204" pitchFamily="34" charset="0"/>
                  <a:ea typeface="黑体" panose="02010609060101010101" charset="-122"/>
                </a:defRPr>
              </a:lvl3pPr>
              <a:lvl4pPr marL="1600200" indent="-228600" eaLnBrk="0" hangingPunct="0">
                <a:defRPr sz="1200">
                  <a:solidFill>
                    <a:srgbClr val="5F5F5F"/>
                  </a:solidFill>
                  <a:latin typeface="Arial" panose="020B0604020202020204" pitchFamily="34" charset="0"/>
                  <a:ea typeface="黑体" panose="02010609060101010101" charset="-122"/>
                </a:defRPr>
              </a:lvl4pPr>
              <a:lvl5pPr marL="2057400" indent="-228600" eaLnBrk="0" hangingPunct="0">
                <a:defRPr sz="1200">
                  <a:solidFill>
                    <a:srgbClr val="5F5F5F"/>
                  </a:solidFill>
                  <a:latin typeface="Arial" panose="020B0604020202020204" pitchFamily="34" charset="0"/>
                  <a:ea typeface="黑体" panose="02010609060101010101" charset="-122"/>
                </a:defRPr>
              </a:lvl5pPr>
              <a:lvl6pPr marL="25146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charset="-122"/>
                </a:defRPr>
              </a:lvl6pPr>
              <a:lvl7pPr marL="29718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charset="-122"/>
                </a:defRPr>
              </a:lvl7pPr>
              <a:lvl8pPr marL="34290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charset="-122"/>
                </a:defRPr>
              </a:lvl8pPr>
              <a:lvl9pPr marL="38862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charset="-122"/>
                </a:defRPr>
              </a:lvl9pPr>
            </a:lstStyle>
            <a:p>
              <a:pPr eaLnBrk="1" hangingPunct="1">
                <a:lnSpc>
                  <a:spcPct val="120000"/>
                </a:lnSpc>
              </a:pPr>
              <a:r>
                <a:rPr lang="zh-CN" altLang="en-US" sz="1865" b="1" dirty="0">
                  <a:solidFill>
                    <a:srgbClr val="262626"/>
                  </a:solidFill>
                  <a:latin typeface="微软雅黑" panose="020B0503020204020204" pitchFamily="34" charset="-122"/>
                  <a:ea typeface="微软雅黑" panose="020B0503020204020204" pitchFamily="34" charset="-122"/>
                </a:rPr>
                <a:t>单击此处添加标题</a:t>
              </a:r>
              <a:endParaRPr lang="zh-CN" altLang="en-US" sz="1865" b="1" dirty="0">
                <a:solidFill>
                  <a:srgbClr val="262626"/>
                </a:solidFill>
                <a:ea typeface="宋体" panose="02010600030101010101" pitchFamily="2" charset="-122"/>
              </a:endParaRPr>
            </a:p>
          </p:txBody>
        </p:sp>
      </p:grpSp>
      <p:grpSp>
        <p:nvGrpSpPr>
          <p:cNvPr id="8" name="组合 7"/>
          <p:cNvGrpSpPr/>
          <p:nvPr/>
        </p:nvGrpSpPr>
        <p:grpSpPr>
          <a:xfrm>
            <a:off x="4705489" y="1517142"/>
            <a:ext cx="720000" cy="720000"/>
            <a:chOff x="4705489" y="1517142"/>
            <a:chExt cx="720000" cy="720000"/>
          </a:xfrm>
        </p:grpSpPr>
        <p:sp>
          <p:nvSpPr>
            <p:cNvPr id="49" name="椭圆 48"/>
            <p:cNvSpPr>
              <a:spLocks noChangeAspect="1"/>
            </p:cNvSpPr>
            <p:nvPr/>
          </p:nvSpPr>
          <p:spPr>
            <a:xfrm>
              <a:off x="4705489" y="1517142"/>
              <a:ext cx="720000" cy="720000"/>
            </a:xfrm>
            <a:prstGeom prst="ellipse">
              <a:avLst/>
            </a:prstGeom>
            <a:solidFill>
              <a:srgbClr val="C00000"/>
            </a:solidFill>
            <a:ln w="25400" cap="flat" cmpd="sng" algn="ctr">
              <a:solidFill>
                <a:srgbClr val="E4E5E6"/>
              </a:solidFill>
              <a:prstDash val="solid"/>
              <a:miter lim="800000"/>
            </a:ln>
            <a:effectLst>
              <a:outerShdw blurRad="190500" dist="63500" dir="2700000" sx="99000" sy="99000" algn="tl" rotWithShape="0">
                <a:prstClr val="black">
                  <a:alpha val="30000"/>
                </a:prstClr>
              </a:outerShdw>
            </a:effectLst>
          </p:spPr>
          <p:txBody>
            <a:bodyPr rtlCol="0" anchor="ctr"/>
            <a:lstStyle/>
            <a:p>
              <a:pPr algn="ctr" defTabSz="685800" fontAlgn="auto">
                <a:lnSpc>
                  <a:spcPct val="120000"/>
                </a:lnSpc>
                <a:spcBef>
                  <a:spcPts val="0"/>
                </a:spcBef>
                <a:spcAft>
                  <a:spcPts val="0"/>
                </a:spcAft>
                <a:defRPr/>
              </a:pPr>
              <a:endParaRPr lang="zh-CN" altLang="en-US" sz="1400" kern="0">
                <a:solidFill>
                  <a:prstClr val="white"/>
                </a:solidFill>
              </a:endParaRPr>
            </a:p>
          </p:txBody>
        </p:sp>
        <p:sp>
          <p:nvSpPr>
            <p:cNvPr id="54" name="Rectangle 35"/>
            <p:cNvSpPr>
              <a:spLocks noChangeArrowheads="1"/>
            </p:cNvSpPr>
            <p:nvPr/>
          </p:nvSpPr>
          <p:spPr bwMode="auto">
            <a:xfrm>
              <a:off x="4807679" y="1692675"/>
              <a:ext cx="515620"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rgbClr val="5F5F5F"/>
                  </a:solidFill>
                  <a:latin typeface="Arial" panose="020B0604020202020204" pitchFamily="34" charset="0"/>
                  <a:ea typeface="黑体" panose="02010609060101010101" charset="-122"/>
                </a:defRPr>
              </a:lvl1pPr>
              <a:lvl2pPr marL="742950" indent="-285750" eaLnBrk="0" hangingPunct="0">
                <a:defRPr sz="1200">
                  <a:solidFill>
                    <a:srgbClr val="5F5F5F"/>
                  </a:solidFill>
                  <a:latin typeface="Arial" panose="020B0604020202020204" pitchFamily="34" charset="0"/>
                  <a:ea typeface="黑体" panose="02010609060101010101" charset="-122"/>
                </a:defRPr>
              </a:lvl2pPr>
              <a:lvl3pPr marL="1143000" indent="-228600" eaLnBrk="0" hangingPunct="0">
                <a:defRPr sz="1200">
                  <a:solidFill>
                    <a:srgbClr val="5F5F5F"/>
                  </a:solidFill>
                  <a:latin typeface="Arial" panose="020B0604020202020204" pitchFamily="34" charset="0"/>
                  <a:ea typeface="黑体" panose="02010609060101010101" charset="-122"/>
                </a:defRPr>
              </a:lvl3pPr>
              <a:lvl4pPr marL="1600200" indent="-228600" eaLnBrk="0" hangingPunct="0">
                <a:defRPr sz="1200">
                  <a:solidFill>
                    <a:srgbClr val="5F5F5F"/>
                  </a:solidFill>
                  <a:latin typeface="Arial" panose="020B0604020202020204" pitchFamily="34" charset="0"/>
                  <a:ea typeface="黑体" panose="02010609060101010101" charset="-122"/>
                </a:defRPr>
              </a:lvl4pPr>
              <a:lvl5pPr marL="2057400" indent="-228600" eaLnBrk="0" hangingPunct="0">
                <a:defRPr sz="1200">
                  <a:solidFill>
                    <a:srgbClr val="5F5F5F"/>
                  </a:solidFill>
                  <a:latin typeface="Arial" panose="020B0604020202020204" pitchFamily="34" charset="0"/>
                  <a:ea typeface="黑体" panose="02010609060101010101" charset="-122"/>
                </a:defRPr>
              </a:lvl5pPr>
              <a:lvl6pPr marL="25146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charset="-122"/>
                </a:defRPr>
              </a:lvl6pPr>
              <a:lvl7pPr marL="29718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charset="-122"/>
                </a:defRPr>
              </a:lvl7pPr>
              <a:lvl8pPr marL="34290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charset="-122"/>
                </a:defRPr>
              </a:lvl8pPr>
              <a:lvl9pPr marL="38862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charset="-122"/>
                </a:defRPr>
              </a:lvl9pPr>
            </a:lstStyle>
            <a:p>
              <a:pPr algn="ctr" eaLnBrk="1" hangingPunct="1">
                <a:lnSpc>
                  <a:spcPct val="120000"/>
                </a:lnSpc>
              </a:pPr>
              <a:r>
                <a:rPr lang="en-US" altLang="zh-CN" sz="2000" b="1" dirty="0">
                  <a:solidFill>
                    <a:srgbClr val="FFFFFF"/>
                  </a:solidFill>
                  <a:latin typeface="Calibri" panose="020F0502020204030204"/>
                  <a:ea typeface="微软雅黑" panose="020B0503020204020204" pitchFamily="34" charset="-122"/>
                </a:rPr>
                <a:t>2027</a:t>
              </a:r>
              <a:endParaRPr lang="zh-CN" altLang="en-US" sz="2000" b="1" dirty="0">
                <a:solidFill>
                  <a:srgbClr val="FFFFFF"/>
                </a:solidFill>
                <a:latin typeface="Calibri" panose="020F0502020204030204"/>
                <a:ea typeface="微软雅黑" panose="020B0503020204020204" pitchFamily="34" charset="-122"/>
              </a:endParaRPr>
            </a:p>
          </p:txBody>
        </p:sp>
      </p:grpSp>
      <p:grpSp>
        <p:nvGrpSpPr>
          <p:cNvPr id="3" name="组合 2"/>
          <p:cNvGrpSpPr/>
          <p:nvPr/>
        </p:nvGrpSpPr>
        <p:grpSpPr>
          <a:xfrm>
            <a:off x="6759551" y="1517142"/>
            <a:ext cx="720000" cy="720000"/>
            <a:chOff x="6759551" y="1517142"/>
            <a:chExt cx="720000" cy="720000"/>
          </a:xfrm>
        </p:grpSpPr>
        <p:sp>
          <p:nvSpPr>
            <p:cNvPr id="53" name="椭圆 52"/>
            <p:cNvSpPr>
              <a:spLocks noChangeAspect="1"/>
            </p:cNvSpPr>
            <p:nvPr/>
          </p:nvSpPr>
          <p:spPr>
            <a:xfrm>
              <a:off x="6759551" y="1517142"/>
              <a:ext cx="720000" cy="720000"/>
            </a:xfrm>
            <a:prstGeom prst="ellipse">
              <a:avLst/>
            </a:prstGeom>
            <a:solidFill>
              <a:srgbClr val="002060"/>
            </a:solidFill>
            <a:ln w="25400" cap="flat" cmpd="sng" algn="ctr">
              <a:solidFill>
                <a:srgbClr val="E4E5E6"/>
              </a:solidFill>
              <a:prstDash val="solid"/>
              <a:miter lim="800000"/>
            </a:ln>
            <a:effectLst>
              <a:outerShdw blurRad="190500" dist="63500" dir="2700000" sx="99000" sy="99000" algn="tl" rotWithShape="0">
                <a:prstClr val="black">
                  <a:alpha val="30000"/>
                </a:prstClr>
              </a:outerShdw>
            </a:effectLst>
          </p:spPr>
          <p:txBody>
            <a:bodyPr rtlCol="0" anchor="ctr"/>
            <a:lstStyle/>
            <a:p>
              <a:pPr algn="ctr" defTabSz="685800" fontAlgn="auto">
                <a:lnSpc>
                  <a:spcPct val="120000"/>
                </a:lnSpc>
                <a:spcBef>
                  <a:spcPts val="0"/>
                </a:spcBef>
                <a:spcAft>
                  <a:spcPts val="0"/>
                </a:spcAft>
                <a:defRPr/>
              </a:pPr>
              <a:endParaRPr lang="zh-CN" altLang="en-US" sz="1400" kern="0">
                <a:solidFill>
                  <a:prstClr val="white"/>
                </a:solidFill>
              </a:endParaRPr>
            </a:p>
          </p:txBody>
        </p:sp>
        <p:sp>
          <p:nvSpPr>
            <p:cNvPr id="55" name="Rectangle 35"/>
            <p:cNvSpPr>
              <a:spLocks noChangeArrowheads="1"/>
            </p:cNvSpPr>
            <p:nvPr/>
          </p:nvSpPr>
          <p:spPr bwMode="auto">
            <a:xfrm>
              <a:off x="6861741" y="1692675"/>
              <a:ext cx="515620"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rgbClr val="5F5F5F"/>
                  </a:solidFill>
                  <a:latin typeface="Arial" panose="020B0604020202020204" pitchFamily="34" charset="0"/>
                  <a:ea typeface="黑体" panose="02010609060101010101" charset="-122"/>
                </a:defRPr>
              </a:lvl1pPr>
              <a:lvl2pPr marL="742950" indent="-285750" eaLnBrk="0" hangingPunct="0">
                <a:defRPr sz="1200">
                  <a:solidFill>
                    <a:srgbClr val="5F5F5F"/>
                  </a:solidFill>
                  <a:latin typeface="Arial" panose="020B0604020202020204" pitchFamily="34" charset="0"/>
                  <a:ea typeface="黑体" panose="02010609060101010101" charset="-122"/>
                </a:defRPr>
              </a:lvl2pPr>
              <a:lvl3pPr marL="1143000" indent="-228600" eaLnBrk="0" hangingPunct="0">
                <a:defRPr sz="1200">
                  <a:solidFill>
                    <a:srgbClr val="5F5F5F"/>
                  </a:solidFill>
                  <a:latin typeface="Arial" panose="020B0604020202020204" pitchFamily="34" charset="0"/>
                  <a:ea typeface="黑体" panose="02010609060101010101" charset="-122"/>
                </a:defRPr>
              </a:lvl3pPr>
              <a:lvl4pPr marL="1600200" indent="-228600" eaLnBrk="0" hangingPunct="0">
                <a:defRPr sz="1200">
                  <a:solidFill>
                    <a:srgbClr val="5F5F5F"/>
                  </a:solidFill>
                  <a:latin typeface="Arial" panose="020B0604020202020204" pitchFamily="34" charset="0"/>
                  <a:ea typeface="黑体" panose="02010609060101010101" charset="-122"/>
                </a:defRPr>
              </a:lvl4pPr>
              <a:lvl5pPr marL="2057400" indent="-228600" eaLnBrk="0" hangingPunct="0">
                <a:defRPr sz="1200">
                  <a:solidFill>
                    <a:srgbClr val="5F5F5F"/>
                  </a:solidFill>
                  <a:latin typeface="Arial" panose="020B0604020202020204" pitchFamily="34" charset="0"/>
                  <a:ea typeface="黑体" panose="02010609060101010101" charset="-122"/>
                </a:defRPr>
              </a:lvl5pPr>
              <a:lvl6pPr marL="25146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charset="-122"/>
                </a:defRPr>
              </a:lvl6pPr>
              <a:lvl7pPr marL="29718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charset="-122"/>
                </a:defRPr>
              </a:lvl7pPr>
              <a:lvl8pPr marL="34290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charset="-122"/>
                </a:defRPr>
              </a:lvl8pPr>
              <a:lvl9pPr marL="38862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charset="-122"/>
                </a:defRPr>
              </a:lvl9pPr>
            </a:lstStyle>
            <a:p>
              <a:pPr algn="ctr" eaLnBrk="1" hangingPunct="1">
                <a:lnSpc>
                  <a:spcPct val="120000"/>
                </a:lnSpc>
              </a:pPr>
              <a:r>
                <a:rPr lang="en-US" altLang="zh-CN" sz="2000" b="1" dirty="0">
                  <a:solidFill>
                    <a:srgbClr val="FFFFFF"/>
                  </a:solidFill>
                  <a:latin typeface="Calibri" panose="020F0502020204030204"/>
                  <a:ea typeface="微软雅黑" panose="020B0503020204020204" pitchFamily="34" charset="-122"/>
                </a:rPr>
                <a:t>2028</a:t>
              </a:r>
              <a:endParaRPr lang="zh-CN" altLang="en-US" sz="2000" b="1" dirty="0">
                <a:solidFill>
                  <a:srgbClr val="FFFFFF"/>
                </a:solidFill>
                <a:latin typeface="Calibri" panose="020F0502020204030204"/>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childTnLst>
                          </p:cTn>
                        </p:par>
                        <p:par>
                          <p:cTn id="20" fill="hold">
                            <p:stCondLst>
                              <p:cond delay="1500"/>
                            </p:stCondLst>
                            <p:childTnLst>
                              <p:par>
                                <p:cTn id="21" presetID="2" presetClass="entr" presetSubtype="4"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ppt_x"/>
                                          </p:val>
                                        </p:tav>
                                        <p:tav tm="100000">
                                          <p:val>
                                            <p:strVal val="#ppt_x"/>
                                          </p:val>
                                        </p:tav>
                                      </p:tavLst>
                                    </p:anim>
                                    <p:anim calcmode="lin" valueType="num">
                                      <p:cBhvr additive="base">
                                        <p:cTn id="24" dur="500" fill="hold"/>
                                        <p:tgtEl>
                                          <p:spTgt spid="3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500" fill="hold"/>
                                        <p:tgtEl>
                                          <p:spTgt spid="36"/>
                                        </p:tgtEl>
                                        <p:attrNameLst>
                                          <p:attrName>ppt_x</p:attrName>
                                        </p:attrNameLst>
                                      </p:cBhvr>
                                      <p:tavLst>
                                        <p:tav tm="0">
                                          <p:val>
                                            <p:strVal val="#ppt_x"/>
                                          </p:val>
                                        </p:tav>
                                        <p:tav tm="100000">
                                          <p:val>
                                            <p:strVal val="#ppt_x"/>
                                          </p:val>
                                        </p:tav>
                                      </p:tavLst>
                                    </p:anim>
                                    <p:anim calcmode="lin" valueType="num">
                                      <p:cBhvr additive="base">
                                        <p:cTn id="28" dur="500" fill="hold"/>
                                        <p:tgtEl>
                                          <p:spTgt spid="3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50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ppt_x"/>
                                          </p:val>
                                        </p:tav>
                                        <p:tav tm="100000">
                                          <p:val>
                                            <p:strVal val="#ppt_x"/>
                                          </p:val>
                                        </p:tav>
                                      </p:tavLst>
                                    </p:anim>
                                    <p:anim calcmode="lin" valueType="num">
                                      <p:cBhvr additive="base">
                                        <p:cTn id="32" dur="500" fill="hold"/>
                                        <p:tgtEl>
                                          <p:spTgt spid="3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75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ppt_x"/>
                                          </p:val>
                                        </p:tav>
                                        <p:tav tm="100000">
                                          <p:val>
                                            <p:strVal val="#ppt_x"/>
                                          </p:val>
                                        </p:tav>
                                      </p:tavLst>
                                    </p:anim>
                                    <p:anim calcmode="lin" valueType="num">
                                      <p:cBhvr additive="base">
                                        <p:cTn id="36" dur="500" fill="hold"/>
                                        <p:tgtEl>
                                          <p:spTgt spid="38"/>
                                        </p:tgtEl>
                                        <p:attrNameLst>
                                          <p:attrName>ppt_y</p:attrName>
                                        </p:attrNameLst>
                                      </p:cBhvr>
                                      <p:tavLst>
                                        <p:tav tm="0">
                                          <p:val>
                                            <p:strVal val="1+#ppt_h/2"/>
                                          </p:val>
                                        </p:tav>
                                        <p:tav tm="100000">
                                          <p:val>
                                            <p:strVal val="#ppt_y"/>
                                          </p:val>
                                        </p:tav>
                                      </p:tavLst>
                                    </p:anim>
                                  </p:childTnLst>
                                </p:cTn>
                              </p:par>
                            </p:childTnLst>
                          </p:cTn>
                        </p:par>
                        <p:par>
                          <p:cTn id="37" fill="hold">
                            <p:stCondLst>
                              <p:cond delay="2000"/>
                            </p:stCondLst>
                            <p:childTnLst>
                              <p:par>
                                <p:cTn id="38" presetID="22" presetClass="entr" presetSubtype="2"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right)">
                                      <p:cBhvr>
                                        <p:cTn id="40" dur="500"/>
                                        <p:tgtEl>
                                          <p:spTgt spid="15"/>
                                        </p:tgtEl>
                                      </p:cBhvr>
                                    </p:animEffect>
                                  </p:childTnLst>
                                </p:cTn>
                              </p:par>
                              <p:par>
                                <p:cTn id="41" presetID="22" presetClass="entr" presetSubtype="8" fill="hold" nodeType="withEffect">
                                  <p:stCondLst>
                                    <p:cond delay="25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par>
                                <p:cTn id="44" presetID="22" presetClass="entr" presetSubtype="2" fill="hold" nodeType="withEffect">
                                  <p:stCondLst>
                                    <p:cond delay="500"/>
                                  </p:stCondLst>
                                  <p:childTnLst>
                                    <p:set>
                                      <p:cBhvr>
                                        <p:cTn id="45" dur="1" fill="hold">
                                          <p:stCondLst>
                                            <p:cond delay="0"/>
                                          </p:stCondLst>
                                        </p:cTn>
                                        <p:tgtEl>
                                          <p:spTgt spid="16"/>
                                        </p:tgtEl>
                                        <p:attrNameLst>
                                          <p:attrName>style.visibility</p:attrName>
                                        </p:attrNameLst>
                                      </p:cBhvr>
                                      <p:to>
                                        <p:strVal val="visible"/>
                                      </p:to>
                                    </p:set>
                                    <p:animEffect transition="in" filter="wipe(right)">
                                      <p:cBhvr>
                                        <p:cTn id="46" dur="500"/>
                                        <p:tgtEl>
                                          <p:spTgt spid="16"/>
                                        </p:tgtEl>
                                      </p:cBhvr>
                                    </p:animEffect>
                                  </p:childTnLst>
                                </p:cTn>
                              </p:par>
                              <p:par>
                                <p:cTn id="47" presetID="22" presetClass="entr" presetSubtype="8" fill="hold" nodeType="withEffect">
                                  <p:stCondLst>
                                    <p:cond delay="750"/>
                                  </p:stCondLst>
                                  <p:childTnLst>
                                    <p:set>
                                      <p:cBhvr>
                                        <p:cTn id="48" dur="1" fill="hold">
                                          <p:stCondLst>
                                            <p:cond delay="0"/>
                                          </p:stCondLst>
                                        </p:cTn>
                                        <p:tgtEl>
                                          <p:spTgt spid="56"/>
                                        </p:tgtEl>
                                        <p:attrNameLst>
                                          <p:attrName>style.visibility</p:attrName>
                                        </p:attrNameLst>
                                      </p:cBhvr>
                                      <p:to>
                                        <p:strVal val="visible"/>
                                      </p:to>
                                    </p:set>
                                    <p:animEffect transition="in" filter="wipe(left)">
                                      <p:cBhvr>
                                        <p:cTn id="49" dur="500"/>
                                        <p:tgtEl>
                                          <p:spTgt spid="56"/>
                                        </p:tgtEl>
                                      </p:cBhvr>
                                    </p:animEffect>
                                  </p:childTnLst>
                                </p:cTn>
                              </p:par>
                              <p:par>
                                <p:cTn id="50" presetID="22" presetClass="entr" presetSubtype="2" fill="hold" nodeType="withEffect">
                                  <p:stCondLst>
                                    <p:cond delay="1000"/>
                                  </p:stCondLst>
                                  <p:childTnLst>
                                    <p:set>
                                      <p:cBhvr>
                                        <p:cTn id="51" dur="1" fill="hold">
                                          <p:stCondLst>
                                            <p:cond delay="0"/>
                                          </p:stCondLst>
                                        </p:cTn>
                                        <p:tgtEl>
                                          <p:spTgt spid="17"/>
                                        </p:tgtEl>
                                        <p:attrNameLst>
                                          <p:attrName>style.visibility</p:attrName>
                                        </p:attrNameLst>
                                      </p:cBhvr>
                                      <p:to>
                                        <p:strVal val="visible"/>
                                      </p:to>
                                    </p:set>
                                    <p:animEffect transition="in" filter="wipe(right)">
                                      <p:cBhvr>
                                        <p:cTn id="52" dur="500"/>
                                        <p:tgtEl>
                                          <p:spTgt spid="17"/>
                                        </p:tgtEl>
                                      </p:cBhvr>
                                    </p:animEffect>
                                  </p:childTnLst>
                                </p:cTn>
                              </p:par>
                              <p:par>
                                <p:cTn id="53" presetID="22" presetClass="entr" presetSubtype="8" fill="hold" nodeType="withEffect">
                                  <p:stCondLst>
                                    <p:cond delay="1250"/>
                                  </p:stCondLst>
                                  <p:childTnLst>
                                    <p:set>
                                      <p:cBhvr>
                                        <p:cTn id="54" dur="1" fill="hold">
                                          <p:stCondLst>
                                            <p:cond delay="0"/>
                                          </p:stCondLst>
                                        </p:cTn>
                                        <p:tgtEl>
                                          <p:spTgt spid="57"/>
                                        </p:tgtEl>
                                        <p:attrNameLst>
                                          <p:attrName>style.visibility</p:attrName>
                                        </p:attrNameLst>
                                      </p:cBhvr>
                                      <p:to>
                                        <p:strVal val="visible"/>
                                      </p:to>
                                    </p:set>
                                    <p:animEffect transition="in" filter="wipe(left)">
                                      <p:cBhvr>
                                        <p:cTn id="55" dur="500"/>
                                        <p:tgtEl>
                                          <p:spTgt spid="57"/>
                                        </p:tgtEl>
                                      </p:cBhvr>
                                    </p:animEffect>
                                  </p:childTnLst>
                                </p:cTn>
                              </p:par>
                              <p:par>
                                <p:cTn id="56" presetID="22" presetClass="entr" presetSubtype="2" fill="hold" nodeType="withEffect">
                                  <p:stCondLst>
                                    <p:cond delay="1500"/>
                                  </p:stCondLst>
                                  <p:childTnLst>
                                    <p:set>
                                      <p:cBhvr>
                                        <p:cTn id="57" dur="1" fill="hold">
                                          <p:stCondLst>
                                            <p:cond delay="0"/>
                                          </p:stCondLst>
                                        </p:cTn>
                                        <p:tgtEl>
                                          <p:spTgt spid="18"/>
                                        </p:tgtEl>
                                        <p:attrNameLst>
                                          <p:attrName>style.visibility</p:attrName>
                                        </p:attrNameLst>
                                      </p:cBhvr>
                                      <p:to>
                                        <p:strVal val="visible"/>
                                      </p:to>
                                    </p:set>
                                    <p:animEffect transition="in" filter="wipe(right)">
                                      <p:cBhvr>
                                        <p:cTn id="58" dur="500"/>
                                        <p:tgtEl>
                                          <p:spTgt spid="18"/>
                                        </p:tgtEl>
                                      </p:cBhvr>
                                    </p:animEffect>
                                  </p:childTnLst>
                                </p:cTn>
                              </p:par>
                              <p:par>
                                <p:cTn id="59" presetID="22" presetClass="entr" presetSubtype="8" fill="hold" nodeType="withEffect">
                                  <p:stCondLst>
                                    <p:cond delay="1750"/>
                                  </p:stCondLst>
                                  <p:childTnLst>
                                    <p:set>
                                      <p:cBhvr>
                                        <p:cTn id="60" dur="1" fill="hold">
                                          <p:stCondLst>
                                            <p:cond delay="0"/>
                                          </p:stCondLst>
                                        </p:cTn>
                                        <p:tgtEl>
                                          <p:spTgt spid="58"/>
                                        </p:tgtEl>
                                        <p:attrNameLst>
                                          <p:attrName>style.visibility</p:attrName>
                                        </p:attrNameLst>
                                      </p:cBhvr>
                                      <p:to>
                                        <p:strVal val="visible"/>
                                      </p:to>
                                    </p:set>
                                    <p:animEffect transition="in" filter="wipe(left)">
                                      <p:cBhvr>
                                        <p:cTn id="61" dur="500"/>
                                        <p:tgtEl>
                                          <p:spTgt spid="58"/>
                                        </p:tgtEl>
                                      </p:cBhvr>
                                    </p:animEffect>
                                  </p:childTnLst>
                                </p:cTn>
                              </p:par>
                            </p:childTnLst>
                          </p:cTn>
                        </p:par>
                        <p:par>
                          <p:cTn id="62" fill="hold">
                            <p:stCondLst>
                              <p:cond delay="2500"/>
                            </p:stCondLst>
                            <p:childTnLst>
                              <p:par>
                                <p:cTn id="63" presetID="12" presetClass="entr" presetSubtype="4"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 calcmode="lin" valueType="num">
                                      <p:cBhvr additive="base">
                                        <p:cTn id="65" dur="500"/>
                                        <p:tgtEl>
                                          <p:spTgt spid="59"/>
                                        </p:tgtEl>
                                        <p:attrNameLst>
                                          <p:attrName>ppt_y</p:attrName>
                                        </p:attrNameLst>
                                      </p:cBhvr>
                                      <p:tavLst>
                                        <p:tav tm="0">
                                          <p:val>
                                            <p:strVal val="#ppt_y+#ppt_h*1.125000"/>
                                          </p:val>
                                        </p:tav>
                                        <p:tav tm="100000">
                                          <p:val>
                                            <p:strVal val="#ppt_y"/>
                                          </p:val>
                                        </p:tav>
                                      </p:tavLst>
                                    </p:anim>
                                    <p:animEffect transition="in" filter="wipe(up)">
                                      <p:cBhvr>
                                        <p:cTn id="66" dur="500"/>
                                        <p:tgtEl>
                                          <p:spTgt spid="59"/>
                                        </p:tgtEl>
                                      </p:cBhvr>
                                    </p:animEffect>
                                  </p:childTnLst>
                                </p:cTn>
                              </p:par>
                              <p:par>
                                <p:cTn id="67" presetID="12" presetClass="entr" presetSubtype="4" fill="hold" nodeType="withEffect">
                                  <p:stCondLst>
                                    <p:cond delay="0"/>
                                  </p:stCondLst>
                                  <p:childTnLst>
                                    <p:set>
                                      <p:cBhvr>
                                        <p:cTn id="68" dur="1" fill="hold">
                                          <p:stCondLst>
                                            <p:cond delay="0"/>
                                          </p:stCondLst>
                                        </p:cTn>
                                        <p:tgtEl>
                                          <p:spTgt spid="60"/>
                                        </p:tgtEl>
                                        <p:attrNameLst>
                                          <p:attrName>style.visibility</p:attrName>
                                        </p:attrNameLst>
                                      </p:cBhvr>
                                      <p:to>
                                        <p:strVal val="visible"/>
                                      </p:to>
                                    </p:set>
                                    <p:anim calcmode="lin" valueType="num">
                                      <p:cBhvr additive="base">
                                        <p:cTn id="69" dur="500"/>
                                        <p:tgtEl>
                                          <p:spTgt spid="60"/>
                                        </p:tgtEl>
                                        <p:attrNameLst>
                                          <p:attrName>ppt_y</p:attrName>
                                        </p:attrNameLst>
                                      </p:cBhvr>
                                      <p:tavLst>
                                        <p:tav tm="0">
                                          <p:val>
                                            <p:strVal val="#ppt_y+#ppt_h*1.125000"/>
                                          </p:val>
                                        </p:tav>
                                        <p:tav tm="100000">
                                          <p:val>
                                            <p:strVal val="#ppt_y"/>
                                          </p:val>
                                        </p:tav>
                                      </p:tavLst>
                                    </p:anim>
                                    <p:animEffect transition="in" filter="wipe(up)">
                                      <p:cBhvr>
                                        <p:cTn id="70"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139247" y="117474"/>
            <a:ext cx="566057" cy="701676"/>
          </a:xfrm>
          <a:prstGeom prst="parallelogram">
            <a:avLst>
              <a:gd name="adj" fmla="val 4519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520247" y="117474"/>
            <a:ext cx="813253" cy="701676"/>
          </a:xfrm>
          <a:prstGeom prst="parallelogram">
            <a:avLst>
              <a:gd name="adj" fmla="val 3704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28725" y="69849"/>
            <a:ext cx="2954655" cy="646331"/>
          </a:xfrm>
          <a:prstGeom prst="rect">
            <a:avLst/>
          </a:prstGeom>
        </p:spPr>
        <p:txBody>
          <a:bodyPr wrap="none">
            <a:spAutoFit/>
          </a:bodyPr>
          <a:lstStyle/>
          <a:p>
            <a:pPr algn="dist"/>
            <a:r>
              <a:rPr lang="zh-CN" altLang="en-US" sz="3600" b="1" dirty="0">
                <a:latin typeface="微软雅黑" panose="020B0503020204020204" pitchFamily="34" charset="-122"/>
                <a:ea typeface="微软雅黑" panose="020B0503020204020204" pitchFamily="34" charset="-122"/>
              </a:rPr>
              <a:t>工作完成情况</a:t>
            </a:r>
          </a:p>
        </p:txBody>
      </p:sp>
      <p:sp>
        <p:nvSpPr>
          <p:cNvPr id="7" name="矩形 6"/>
          <p:cNvSpPr/>
          <p:nvPr/>
        </p:nvSpPr>
        <p:spPr>
          <a:xfrm>
            <a:off x="1076325" y="616895"/>
            <a:ext cx="3073277" cy="253916"/>
          </a:xfrm>
          <a:prstGeom prst="rect">
            <a:avLst/>
          </a:prstGeom>
        </p:spPr>
        <p:txBody>
          <a:bodyPr wrap="none">
            <a:spAutoFit/>
          </a:bodyPr>
          <a:lstStyle/>
          <a:p>
            <a:r>
              <a:rPr lang="zh-CN" altLang="en-US" sz="1050" dirty="0">
                <a:latin typeface="微软雅黑" panose="020B0503020204020204" pitchFamily="34" charset="-122"/>
                <a:ea typeface="微软雅黑" panose="020B0503020204020204" pitchFamily="34" charset="-122"/>
              </a:rPr>
              <a:t>PLEASE CLICK HERE TO ADD YOUR SUBTITLE</a:t>
            </a:r>
          </a:p>
        </p:txBody>
      </p:sp>
      <p:cxnSp>
        <p:nvCxnSpPr>
          <p:cNvPr id="9" name="直接连接符 8"/>
          <p:cNvCxnSpPr>
            <a:stCxn id="7" idx="3"/>
          </p:cNvCxnSpPr>
          <p:nvPr/>
        </p:nvCxnSpPr>
        <p:spPr>
          <a:xfrm flipV="1">
            <a:off x="4149602" y="716180"/>
            <a:ext cx="7686798" cy="27673"/>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9813687" y="217551"/>
            <a:ext cx="2045176" cy="461665"/>
          </a:xfrm>
          <a:prstGeom prst="rect">
            <a:avLst/>
          </a:prstGeom>
        </p:spPr>
        <p:txBody>
          <a:bodyPr wrap="none">
            <a:spAutoFit/>
          </a:bodyPr>
          <a:lstStyle/>
          <a:p>
            <a:pPr algn="ctr"/>
            <a:r>
              <a:rPr lang="en-US" altLang="zh-CN" sz="2400" b="1" dirty="0">
                <a:latin typeface="微软雅黑" panose="020B0503020204020204" pitchFamily="34" charset="-122"/>
                <a:ea typeface="微软雅黑" panose="020B0503020204020204" pitchFamily="34" charset="-122"/>
              </a:rPr>
              <a:t>LOGO  </a:t>
            </a:r>
            <a:r>
              <a:rPr lang="en-US" altLang="zh-CN" sz="2400" dirty="0">
                <a:latin typeface="微软雅黑" panose="020B0503020204020204" pitchFamily="34" charset="-122"/>
                <a:ea typeface="微软雅黑" panose="020B0503020204020204" pitchFamily="34" charset="-122"/>
              </a:rPr>
              <a:t>HERE</a:t>
            </a:r>
            <a:endParaRPr lang="zh-CN" altLang="en-US" sz="2400" dirty="0">
              <a:latin typeface="微软雅黑" panose="020B0503020204020204" pitchFamily="34" charset="-122"/>
              <a:ea typeface="微软雅黑" panose="020B0503020204020204" pitchFamily="34" charset="-122"/>
            </a:endParaRPr>
          </a:p>
        </p:txBody>
      </p:sp>
      <p:sp>
        <p:nvSpPr>
          <p:cNvPr id="2" name="矩形 1"/>
          <p:cNvSpPr/>
          <p:nvPr/>
        </p:nvSpPr>
        <p:spPr>
          <a:xfrm>
            <a:off x="0" y="6752244"/>
            <a:ext cx="12192000" cy="457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9"/>
          <p:cNvSpPr/>
          <p:nvPr/>
        </p:nvSpPr>
        <p:spPr>
          <a:xfrm flipV="1">
            <a:off x="-1" y="1663438"/>
            <a:ext cx="2121463" cy="3435452"/>
          </a:xfrm>
          <a:custGeom>
            <a:avLst/>
            <a:gdLst>
              <a:gd name="connsiteX0" fmla="*/ 0 w 970147"/>
              <a:gd name="connsiteY0" fmla="*/ 0 h 2686024"/>
              <a:gd name="connsiteX1" fmla="*/ 654756 w 970147"/>
              <a:gd name="connsiteY1" fmla="*/ 0 h 2686024"/>
              <a:gd name="connsiteX2" fmla="*/ 970147 w 970147"/>
              <a:gd name="connsiteY2" fmla="*/ 2686024 h 2686024"/>
              <a:gd name="connsiteX3" fmla="*/ 0 w 970147"/>
              <a:gd name="connsiteY3" fmla="*/ 2686024 h 2686024"/>
              <a:gd name="connsiteX4" fmla="*/ 0 w 970147"/>
              <a:gd name="connsiteY4" fmla="*/ 0 h 2686024"/>
              <a:gd name="connsiteX0-1" fmla="*/ 0 w 970147"/>
              <a:gd name="connsiteY0-2" fmla="*/ 0 h 2686024"/>
              <a:gd name="connsiteX1-3" fmla="*/ 724449 w 970147"/>
              <a:gd name="connsiteY1-4" fmla="*/ 0 h 2686024"/>
              <a:gd name="connsiteX2-5" fmla="*/ 970147 w 970147"/>
              <a:gd name="connsiteY2-6" fmla="*/ 2686024 h 2686024"/>
              <a:gd name="connsiteX3-7" fmla="*/ 0 w 970147"/>
              <a:gd name="connsiteY3-8" fmla="*/ 2686024 h 2686024"/>
              <a:gd name="connsiteX4-9" fmla="*/ 0 w 970147"/>
              <a:gd name="connsiteY4-10" fmla="*/ 0 h 268602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70147" h="2686024">
                <a:moveTo>
                  <a:pt x="0" y="0"/>
                </a:moveTo>
                <a:lnTo>
                  <a:pt x="724449" y="0"/>
                </a:lnTo>
                <a:lnTo>
                  <a:pt x="970147" y="2686024"/>
                </a:lnTo>
                <a:lnTo>
                  <a:pt x="0" y="2686024"/>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2400"/>
          </a:p>
        </p:txBody>
      </p:sp>
      <p:sp>
        <p:nvSpPr>
          <p:cNvPr id="57" name="矩形 9"/>
          <p:cNvSpPr/>
          <p:nvPr/>
        </p:nvSpPr>
        <p:spPr>
          <a:xfrm rot="10800000" flipV="1">
            <a:off x="9922300" y="1664010"/>
            <a:ext cx="2269697" cy="3447584"/>
          </a:xfrm>
          <a:custGeom>
            <a:avLst/>
            <a:gdLst>
              <a:gd name="connsiteX0" fmla="*/ 0 w 987570"/>
              <a:gd name="connsiteY0" fmla="*/ 0 h 2686024"/>
              <a:gd name="connsiteX1" fmla="*/ 808981 w 987570"/>
              <a:gd name="connsiteY1" fmla="*/ 0 h 2686024"/>
              <a:gd name="connsiteX2" fmla="*/ 987570 w 987570"/>
              <a:gd name="connsiteY2" fmla="*/ 2686024 h 2686024"/>
              <a:gd name="connsiteX3" fmla="*/ 0 w 987570"/>
              <a:gd name="connsiteY3" fmla="*/ 2686024 h 2686024"/>
              <a:gd name="connsiteX4" fmla="*/ 0 w 987570"/>
              <a:gd name="connsiteY4" fmla="*/ 0 h 2686024"/>
              <a:gd name="connsiteX0-1" fmla="*/ 0 w 1039940"/>
              <a:gd name="connsiteY0-2" fmla="*/ 0 h 2695508"/>
              <a:gd name="connsiteX1-3" fmla="*/ 808981 w 1039940"/>
              <a:gd name="connsiteY1-4" fmla="*/ 0 h 2695508"/>
              <a:gd name="connsiteX2-5" fmla="*/ 1039940 w 1039940"/>
              <a:gd name="connsiteY2-6" fmla="*/ 2695508 h 2695508"/>
              <a:gd name="connsiteX3-7" fmla="*/ 0 w 1039940"/>
              <a:gd name="connsiteY3-8" fmla="*/ 2686024 h 2695508"/>
              <a:gd name="connsiteX4-9" fmla="*/ 0 w 1039940"/>
              <a:gd name="connsiteY4-10" fmla="*/ 0 h 26955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39940" h="2695508">
                <a:moveTo>
                  <a:pt x="0" y="0"/>
                </a:moveTo>
                <a:lnTo>
                  <a:pt x="808981" y="0"/>
                </a:lnTo>
                <a:lnTo>
                  <a:pt x="1039940" y="2695508"/>
                </a:lnTo>
                <a:lnTo>
                  <a:pt x="0" y="2686024"/>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2400"/>
          </a:p>
        </p:txBody>
      </p:sp>
      <p:grpSp>
        <p:nvGrpSpPr>
          <p:cNvPr id="3" name="组合 2"/>
          <p:cNvGrpSpPr/>
          <p:nvPr/>
        </p:nvGrpSpPr>
        <p:grpSpPr>
          <a:xfrm>
            <a:off x="1775520" y="5272228"/>
            <a:ext cx="2330827" cy="968877"/>
            <a:chOff x="1775520" y="5272228"/>
            <a:chExt cx="2330827" cy="968877"/>
          </a:xfrm>
        </p:grpSpPr>
        <p:sp>
          <p:nvSpPr>
            <p:cNvPr id="58" name="Rectangle 13" descr="FD1DDF730CE4456e89755B07FE1653D0# #Rectangle 13"/>
            <p:cNvSpPr>
              <a:spLocks noChangeArrowheads="1"/>
            </p:cNvSpPr>
            <p:nvPr/>
          </p:nvSpPr>
          <p:spPr bwMode="auto">
            <a:xfrm>
              <a:off x="1775520" y="5272228"/>
              <a:ext cx="1946784" cy="43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lnSpc>
                  <a:spcPct val="120000"/>
                </a:lnSpc>
                <a:spcBef>
                  <a:spcPct val="0"/>
                </a:spcBef>
                <a:buNone/>
                <a:defRPr/>
              </a:pPr>
              <a:r>
                <a:rPr lang="zh-CN" altLang="en-US" sz="1865" b="1" dirty="0">
                  <a:solidFill>
                    <a:srgbClr val="262626"/>
                  </a:solidFill>
                  <a:latin typeface="微软雅黑" panose="020B0503020204020204" pitchFamily="34" charset="-122"/>
                  <a:ea typeface="微软雅黑" panose="020B0503020204020204" pitchFamily="34" charset="-122"/>
                </a:rPr>
                <a:t>成功项目一</a:t>
              </a:r>
              <a:endParaRPr lang="en-US" altLang="zh-CN" sz="1865" b="1" dirty="0">
                <a:solidFill>
                  <a:srgbClr val="262626"/>
                </a:solidFill>
                <a:latin typeface="微软雅黑" panose="020B0503020204020204" pitchFamily="34" charset="-122"/>
                <a:ea typeface="微软雅黑" panose="020B0503020204020204" pitchFamily="34" charset="-122"/>
              </a:endParaRPr>
            </a:p>
          </p:txBody>
        </p:sp>
        <p:sp>
          <p:nvSpPr>
            <p:cNvPr id="59" name="Rectangle 13" descr="FD1DDF730CE4456e89755B07FE1653D0# #Rectangle 13"/>
            <p:cNvSpPr>
              <a:spLocks noChangeArrowheads="1"/>
            </p:cNvSpPr>
            <p:nvPr/>
          </p:nvSpPr>
          <p:spPr bwMode="auto">
            <a:xfrm>
              <a:off x="1789199" y="5656270"/>
              <a:ext cx="2317148" cy="584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just" eaLnBrk="1" hangingPunct="1">
                <a:lnSpc>
                  <a:spcPct val="120000"/>
                </a:lnSpc>
                <a:spcBef>
                  <a:spcPct val="0"/>
                </a:spcBef>
                <a:buNone/>
                <a:defRPr/>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此处添加项目扼要说明，</a:t>
              </a:r>
              <a:endPar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eaLnBrk="1" hangingPunct="1">
                <a:lnSpc>
                  <a:spcPct val="120000"/>
                </a:lnSpc>
                <a:spcBef>
                  <a:spcPct val="0"/>
                </a:spcBef>
                <a:buNone/>
                <a:defRPr/>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添加简短说明文字。</a:t>
              </a:r>
              <a:endPar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4536093" y="5272228"/>
            <a:ext cx="2317148" cy="968877"/>
            <a:chOff x="4536093" y="5272228"/>
            <a:chExt cx="2317148" cy="968877"/>
          </a:xfrm>
        </p:grpSpPr>
        <p:sp>
          <p:nvSpPr>
            <p:cNvPr id="60" name="Rectangle 13" descr="FD1DDF730CE4456e89755B07FE1653D0# #Rectangle 13"/>
            <p:cNvSpPr>
              <a:spLocks noChangeArrowheads="1"/>
            </p:cNvSpPr>
            <p:nvPr/>
          </p:nvSpPr>
          <p:spPr bwMode="auto">
            <a:xfrm>
              <a:off x="4536095" y="5272228"/>
              <a:ext cx="1927052" cy="43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lnSpc>
                  <a:spcPct val="120000"/>
                </a:lnSpc>
                <a:spcBef>
                  <a:spcPct val="0"/>
                </a:spcBef>
                <a:buNone/>
                <a:defRPr/>
              </a:pPr>
              <a:r>
                <a:rPr lang="zh-CN" altLang="en-US" sz="1865" b="1" dirty="0">
                  <a:solidFill>
                    <a:srgbClr val="262626"/>
                  </a:solidFill>
                  <a:latin typeface="微软雅黑" panose="020B0503020204020204" pitchFamily="34" charset="-122"/>
                  <a:ea typeface="微软雅黑" panose="020B0503020204020204" pitchFamily="34" charset="-122"/>
                </a:rPr>
                <a:t>成功项目二</a:t>
              </a:r>
              <a:endParaRPr lang="en-US" altLang="zh-CN" sz="1865" b="1" dirty="0">
                <a:solidFill>
                  <a:srgbClr val="262626"/>
                </a:solidFill>
                <a:latin typeface="微软雅黑" panose="020B0503020204020204" pitchFamily="34" charset="-122"/>
                <a:ea typeface="微软雅黑" panose="020B0503020204020204" pitchFamily="34" charset="-122"/>
              </a:endParaRPr>
            </a:p>
          </p:txBody>
        </p:sp>
        <p:sp>
          <p:nvSpPr>
            <p:cNvPr id="61" name="Rectangle 13" descr="FD1DDF730CE4456e89755B07FE1653D0# #Rectangle 13"/>
            <p:cNvSpPr>
              <a:spLocks noChangeArrowheads="1"/>
            </p:cNvSpPr>
            <p:nvPr/>
          </p:nvSpPr>
          <p:spPr bwMode="auto">
            <a:xfrm>
              <a:off x="4536093" y="5656270"/>
              <a:ext cx="2317148" cy="584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just" eaLnBrk="1" hangingPunct="1">
                <a:lnSpc>
                  <a:spcPct val="120000"/>
                </a:lnSpc>
                <a:spcBef>
                  <a:spcPct val="0"/>
                </a:spcBef>
                <a:buNone/>
                <a:defRPr/>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此处添加项目扼要说明，</a:t>
              </a:r>
              <a:endPar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eaLnBrk="1" hangingPunct="1">
                <a:lnSpc>
                  <a:spcPct val="120000"/>
                </a:lnSpc>
                <a:spcBef>
                  <a:spcPct val="0"/>
                </a:spcBef>
                <a:buNone/>
                <a:defRPr/>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添加简短说明文字。</a:t>
              </a:r>
              <a:endPar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7150433" y="5272228"/>
            <a:ext cx="2317148" cy="968877"/>
            <a:chOff x="7150433" y="5272228"/>
            <a:chExt cx="2317148" cy="968877"/>
          </a:xfrm>
        </p:grpSpPr>
        <p:sp>
          <p:nvSpPr>
            <p:cNvPr id="62" name="Rectangle 13" descr="FD1DDF730CE4456e89755B07FE1653D0# #Rectangle 13"/>
            <p:cNvSpPr>
              <a:spLocks noChangeArrowheads="1"/>
            </p:cNvSpPr>
            <p:nvPr/>
          </p:nvSpPr>
          <p:spPr bwMode="auto">
            <a:xfrm>
              <a:off x="7150435" y="5272228"/>
              <a:ext cx="1927052" cy="43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lnSpc>
                  <a:spcPct val="120000"/>
                </a:lnSpc>
                <a:spcBef>
                  <a:spcPct val="0"/>
                </a:spcBef>
                <a:buNone/>
                <a:defRPr/>
              </a:pPr>
              <a:r>
                <a:rPr lang="zh-CN" altLang="en-US" sz="1865" b="1" dirty="0">
                  <a:solidFill>
                    <a:srgbClr val="262626"/>
                  </a:solidFill>
                  <a:latin typeface="微软雅黑" panose="020B0503020204020204" pitchFamily="34" charset="-122"/>
                  <a:ea typeface="微软雅黑" panose="020B0503020204020204" pitchFamily="34" charset="-122"/>
                </a:rPr>
                <a:t>成功项目三</a:t>
              </a:r>
              <a:endParaRPr lang="en-US" altLang="zh-CN" sz="1865" b="1" dirty="0">
                <a:solidFill>
                  <a:srgbClr val="262626"/>
                </a:solidFill>
                <a:latin typeface="微软雅黑" panose="020B0503020204020204" pitchFamily="34" charset="-122"/>
                <a:ea typeface="微软雅黑" panose="020B0503020204020204" pitchFamily="34" charset="-122"/>
              </a:endParaRPr>
            </a:p>
          </p:txBody>
        </p:sp>
        <p:sp>
          <p:nvSpPr>
            <p:cNvPr id="63" name="Rectangle 13" descr="FD1DDF730CE4456e89755B07FE1653D0# #Rectangle 13"/>
            <p:cNvSpPr>
              <a:spLocks noChangeArrowheads="1"/>
            </p:cNvSpPr>
            <p:nvPr/>
          </p:nvSpPr>
          <p:spPr bwMode="auto">
            <a:xfrm>
              <a:off x="7150433" y="5656270"/>
              <a:ext cx="2317148" cy="584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just" eaLnBrk="1" hangingPunct="1">
                <a:lnSpc>
                  <a:spcPct val="120000"/>
                </a:lnSpc>
                <a:spcBef>
                  <a:spcPct val="0"/>
                </a:spcBef>
                <a:buNone/>
                <a:defRPr/>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此处添加项目扼要说明，</a:t>
              </a:r>
              <a:endPar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eaLnBrk="1" hangingPunct="1">
                <a:lnSpc>
                  <a:spcPct val="120000"/>
                </a:lnSpc>
                <a:spcBef>
                  <a:spcPct val="0"/>
                </a:spcBef>
                <a:buNone/>
                <a:defRPr/>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添加简短说明文字。</a:t>
              </a:r>
              <a:endPar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pic>
        <p:nvPicPr>
          <p:cNvPr id="6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1775520" y="1663309"/>
            <a:ext cx="3063180" cy="3432703"/>
          </a:xfrm>
          <a:prstGeom prst="parallelogram">
            <a:avLst>
              <a:gd name="adj" fmla="val 16503"/>
            </a:avLst>
          </a:prstGeom>
          <a:noFill/>
          <a:effectLst>
            <a:outerShdw blurRad="190500" dist="63500" dir="2700000" sx="99000" sy="99000" algn="tl" rotWithShape="0">
              <a:prstClr val="black">
                <a:alpha val="30000"/>
              </a:prstClr>
            </a:outerShdw>
          </a:effectLst>
          <a:extLst>
            <a:ext uri="{909E8E84-426E-40DD-AFC4-6F175D3DCCD1}">
              <a14:hiddenFill xmlns:a14="http://schemas.microsoft.com/office/drawing/2010/main">
                <a:solidFill>
                  <a:srgbClr val="FFFFFF"/>
                </a:solidFill>
              </a14:hiddenFill>
            </a:ext>
          </a:extLst>
        </p:spPr>
      </p:pic>
      <p:pic>
        <p:nvPicPr>
          <p:cNvPr id="6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4467169" y="1663310"/>
            <a:ext cx="3078188" cy="3432703"/>
          </a:xfrm>
          <a:prstGeom prst="parallelogram">
            <a:avLst>
              <a:gd name="adj" fmla="val 16503"/>
            </a:avLst>
          </a:prstGeom>
          <a:noFill/>
          <a:effectLst>
            <a:outerShdw blurRad="190500" dist="63500" dir="2700000" sx="99000" sy="99000" algn="tl" rotWithShape="0">
              <a:prstClr val="black">
                <a:alpha val="30000"/>
              </a:prstClr>
            </a:outerShdw>
          </a:effectLst>
          <a:extLst>
            <a:ext uri="{909E8E84-426E-40DD-AFC4-6F175D3DCCD1}">
              <a14:hiddenFill xmlns:a14="http://schemas.microsoft.com/office/drawing/2010/main">
                <a:solidFill>
                  <a:srgbClr val="FFFFFF"/>
                </a:solidFill>
              </a14:hiddenFill>
            </a:ext>
          </a:extLst>
        </p:spPr>
      </p:pic>
      <p:pic>
        <p:nvPicPr>
          <p:cNvPr id="6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a:fillRect/>
          </a:stretch>
        </p:blipFill>
        <p:spPr bwMode="auto">
          <a:xfrm>
            <a:off x="7176957" y="1663310"/>
            <a:ext cx="3078188" cy="3432700"/>
          </a:xfrm>
          <a:prstGeom prst="parallelogram">
            <a:avLst>
              <a:gd name="adj" fmla="val 16503"/>
            </a:avLst>
          </a:prstGeom>
          <a:noFill/>
          <a:effectLst>
            <a:outerShdw blurRad="190500" dist="63500" dir="2700000" sx="99000" sy="99000" algn="tl" rotWithShape="0">
              <a:prstClr val="black">
                <a:alpha val="3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wipe(right)">
                                      <p:cBhvr>
                                        <p:cTn id="11" dur="500"/>
                                        <p:tgtEl>
                                          <p:spTgt spid="57"/>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wipe(down)">
                                      <p:cBhvr>
                                        <p:cTn id="15" dur="500"/>
                                        <p:tgtEl>
                                          <p:spTgt spid="64"/>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up)">
                                      <p:cBhvr>
                                        <p:cTn id="19" dur="500"/>
                                        <p:tgtEl>
                                          <p:spTgt spid="6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wipe(down)">
                                      <p:cBhvr>
                                        <p:cTn id="23" dur="500"/>
                                        <p:tgtEl>
                                          <p:spTgt spid="66"/>
                                        </p:tgtEl>
                                      </p:cBhvr>
                                    </p:animEffect>
                                  </p:childTnLst>
                                </p:cTn>
                              </p:par>
                            </p:childTnLst>
                          </p:cTn>
                        </p:par>
                        <p:par>
                          <p:cTn id="24" fill="hold">
                            <p:stCondLst>
                              <p:cond delay="2500"/>
                            </p:stCondLst>
                            <p:childTnLst>
                              <p:par>
                                <p:cTn id="25" presetID="2" presetClass="entr" presetSubtype="4"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grpSp>
        <p:nvGrpSpPr>
          <p:cNvPr id="2" name="组合 1"/>
          <p:cNvGrpSpPr/>
          <p:nvPr/>
        </p:nvGrpSpPr>
        <p:grpSpPr>
          <a:xfrm>
            <a:off x="0" y="1037662"/>
            <a:ext cx="12191997" cy="4782676"/>
            <a:chOff x="0" y="1037662"/>
            <a:chExt cx="12191997" cy="4782676"/>
          </a:xfrm>
        </p:grpSpPr>
        <p:sp>
          <p:nvSpPr>
            <p:cNvPr id="40" name="箭头: 五边形 39"/>
            <p:cNvSpPr/>
            <p:nvPr/>
          </p:nvSpPr>
          <p:spPr>
            <a:xfrm flipH="1">
              <a:off x="9256577" y="1037662"/>
              <a:ext cx="2935420" cy="4782676"/>
            </a:xfrm>
            <a:prstGeom prst="homePlate">
              <a:avLst>
                <a:gd name="adj" fmla="val 21244"/>
              </a:avLst>
            </a:prstGeom>
            <a:solidFill>
              <a:srgbClr val="002060"/>
            </a:solidFill>
            <a:ln>
              <a:noFill/>
            </a:ln>
            <a:effectLst>
              <a:outerShdw blurRad="203200" dist="127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箭头: 五边形 40"/>
            <p:cNvSpPr/>
            <p:nvPr/>
          </p:nvSpPr>
          <p:spPr>
            <a:xfrm>
              <a:off x="0" y="1037662"/>
              <a:ext cx="2935420" cy="4782676"/>
            </a:xfrm>
            <a:prstGeom prst="homePlate">
              <a:avLst>
                <a:gd name="adj" fmla="val 21244"/>
              </a:avLst>
            </a:prstGeom>
            <a:solidFill>
              <a:srgbClr val="002060"/>
            </a:solidFill>
            <a:ln>
              <a:noFill/>
            </a:ln>
            <a:effectLst>
              <a:outerShdw blurRad="203200" dist="127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矩形 32"/>
          <p:cNvSpPr/>
          <p:nvPr/>
        </p:nvSpPr>
        <p:spPr>
          <a:xfrm>
            <a:off x="3919219" y="1236083"/>
            <a:ext cx="4353563" cy="1303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solidFill>
                  <a:schemeClr val="bg1"/>
                </a:solidFill>
                <a:effectLst>
                  <a:outerShdw blurRad="101600" dist="101600" dir="5400000" algn="ctr" rotWithShape="0">
                    <a:srgbClr val="000000">
                      <a:alpha val="15000"/>
                    </a:srgbClr>
                  </a:outerShdw>
                </a:effectLst>
                <a:latin typeface="微软雅黑" panose="020B0503020204020204" pitchFamily="34" charset="-122"/>
                <a:ea typeface="微软雅黑" panose="020B0503020204020204" pitchFamily="34" charset="-122"/>
              </a:rPr>
              <a:t>PART 03</a:t>
            </a:r>
          </a:p>
        </p:txBody>
      </p:sp>
      <p:sp>
        <p:nvSpPr>
          <p:cNvPr id="34" name="TextBox 53"/>
          <p:cNvSpPr txBox="1"/>
          <p:nvPr/>
        </p:nvSpPr>
        <p:spPr>
          <a:xfrm>
            <a:off x="3018971" y="2554425"/>
            <a:ext cx="6154058" cy="1200329"/>
          </a:xfrm>
          <a:prstGeom prst="rect">
            <a:avLst/>
          </a:prstGeom>
          <a:noFill/>
        </p:spPr>
        <p:txBody>
          <a:bodyPr wrap="square" rtlCol="0">
            <a:spAutoFit/>
          </a:bodyPr>
          <a:lstStyle/>
          <a:p>
            <a:pPr algn="ctr"/>
            <a:r>
              <a:rPr lang="zh-CN" altLang="en-US" sz="7200" b="1" spc="300" dirty="0">
                <a:solidFill>
                  <a:schemeClr val="bg1"/>
                </a:solidFill>
                <a:effectLst>
                  <a:outerShdw blurRad="101600" dist="101600" dir="5400000" algn="ctr" rotWithShape="0">
                    <a:srgbClr val="000000">
                      <a:alpha val="15000"/>
                    </a:srgbClr>
                  </a:outerShdw>
                </a:effectLst>
                <a:latin typeface="微软雅黑" panose="020B0503020204020204" pitchFamily="34" charset="-122"/>
                <a:ea typeface="微软雅黑" panose="020B0503020204020204" pitchFamily="34" charset="-122"/>
              </a:rPr>
              <a:t>工作成果展示</a:t>
            </a:r>
            <a:endParaRPr lang="zh-CN" altLang="zh-CN" sz="7200" b="1" spc="300" dirty="0">
              <a:solidFill>
                <a:schemeClr val="bg1"/>
              </a:solidFill>
              <a:effectLst>
                <a:outerShdw blurRad="101600" dist="101600" dir="5400000" algn="ctr" rotWithShape="0">
                  <a:srgbClr val="000000">
                    <a:alpha val="15000"/>
                  </a:srgbClr>
                </a:outerShdw>
              </a:effectLst>
              <a:latin typeface="微软雅黑" panose="020B0503020204020204" pitchFamily="34" charset="-122"/>
              <a:ea typeface="微软雅黑" panose="020B0503020204020204" pitchFamily="34" charset="-122"/>
            </a:endParaRPr>
          </a:p>
        </p:txBody>
      </p:sp>
      <p:sp>
        <p:nvSpPr>
          <p:cNvPr id="35" name="文本框 34"/>
          <p:cNvSpPr txBox="1"/>
          <p:nvPr/>
        </p:nvSpPr>
        <p:spPr>
          <a:xfrm>
            <a:off x="4628291" y="4207195"/>
            <a:ext cx="2935419" cy="461665"/>
          </a:xfrm>
          <a:prstGeom prst="rect">
            <a:avLst/>
          </a:prstGeom>
          <a:noFill/>
        </p:spPr>
        <p:txBody>
          <a:bodyPr wrap="none" rtlCol="0">
            <a:spAutoFit/>
          </a:bodyPr>
          <a:lstStyle/>
          <a:p>
            <a:pPr marL="285750" indent="-285750" algn="ctr">
              <a:buFont typeface="Wingdings" panose="05000000000000000000" pitchFamily="2" charset="2"/>
              <a:buChar char="Ø"/>
            </a:pPr>
            <a:r>
              <a:rPr lang="zh-CN" altLang="en-US" sz="2400" dirty="0">
                <a:solidFill>
                  <a:schemeClr val="bg1"/>
                </a:solidFill>
                <a:latin typeface="微软雅黑" panose="020B0503020204020204" pitchFamily="34" charset="-122"/>
                <a:ea typeface="微软雅黑" panose="020B0503020204020204" pitchFamily="34" charset="-122"/>
              </a:rPr>
              <a:t>请输入您的小标题</a:t>
            </a:r>
          </a:p>
        </p:txBody>
      </p:sp>
      <p:sp>
        <p:nvSpPr>
          <p:cNvPr id="36" name="文本框 35"/>
          <p:cNvSpPr txBox="1"/>
          <p:nvPr/>
        </p:nvSpPr>
        <p:spPr>
          <a:xfrm>
            <a:off x="4628291" y="4782934"/>
            <a:ext cx="2935419" cy="461665"/>
          </a:xfrm>
          <a:prstGeom prst="rect">
            <a:avLst/>
          </a:prstGeom>
          <a:noFill/>
        </p:spPr>
        <p:txBody>
          <a:bodyPr wrap="none" rtlCol="0">
            <a:spAutoFit/>
          </a:bodyPr>
          <a:lstStyle/>
          <a:p>
            <a:pPr marL="285750" indent="-285750" algn="ctr">
              <a:buFont typeface="Wingdings" panose="05000000000000000000" pitchFamily="2" charset="2"/>
              <a:buChar char="Ø"/>
            </a:pPr>
            <a:r>
              <a:rPr lang="zh-CN" altLang="en-US" sz="2400" dirty="0">
                <a:solidFill>
                  <a:schemeClr val="bg1"/>
                </a:solidFill>
                <a:latin typeface="微软雅黑" panose="020B0503020204020204" pitchFamily="34" charset="-122"/>
                <a:ea typeface="微软雅黑" panose="020B0503020204020204" pitchFamily="34" charset="-122"/>
              </a:rPr>
              <a:t>请输入您的小标题</a:t>
            </a:r>
          </a:p>
        </p:txBody>
      </p:sp>
      <p:sp>
        <p:nvSpPr>
          <p:cNvPr id="37" name="文本框 36"/>
          <p:cNvSpPr txBox="1"/>
          <p:nvPr/>
        </p:nvSpPr>
        <p:spPr>
          <a:xfrm>
            <a:off x="4628291" y="5358673"/>
            <a:ext cx="2935419" cy="461665"/>
          </a:xfrm>
          <a:prstGeom prst="rect">
            <a:avLst/>
          </a:prstGeom>
          <a:noFill/>
        </p:spPr>
        <p:txBody>
          <a:bodyPr wrap="none" rtlCol="0">
            <a:spAutoFit/>
          </a:bodyPr>
          <a:lstStyle/>
          <a:p>
            <a:pPr marL="285750" indent="-285750" algn="ctr">
              <a:buFont typeface="Wingdings" panose="05000000000000000000" pitchFamily="2" charset="2"/>
              <a:buChar char="Ø"/>
            </a:pPr>
            <a:r>
              <a:rPr lang="zh-CN" altLang="en-US" sz="2400" dirty="0">
                <a:solidFill>
                  <a:schemeClr val="bg1"/>
                </a:solidFill>
                <a:latin typeface="微软雅黑" panose="020B0503020204020204" pitchFamily="34" charset="-122"/>
                <a:ea typeface="微软雅黑" panose="020B0503020204020204" pitchFamily="34" charset="-122"/>
              </a:rPr>
              <a:t>请输入您的小标题</a:t>
            </a:r>
          </a:p>
        </p:txBody>
      </p:sp>
      <p:sp>
        <p:nvSpPr>
          <p:cNvPr id="38" name="矩形 37"/>
          <p:cNvSpPr/>
          <p:nvPr/>
        </p:nvSpPr>
        <p:spPr>
          <a:xfrm>
            <a:off x="3266892" y="3769617"/>
            <a:ext cx="5658216" cy="400110"/>
          </a:xfrm>
          <a:prstGeom prst="rect">
            <a:avLst/>
          </a:prstGeom>
        </p:spPr>
        <p:txBody>
          <a:bodyPr wrap="none">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PLEASE CLICK HERE TO ADD YOUR SUBTITLE</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16" presetClass="entr" presetSubtype="37" fill="hold" grpId="0"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barn(outVertical)">
                                      <p:cBhvr>
                                        <p:cTn id="24" dur="500"/>
                                        <p:tgtEl>
                                          <p:spTgt spid="38"/>
                                        </p:tgtEl>
                                      </p:cBhvr>
                                    </p:animEffect>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ppt_x"/>
                                          </p:val>
                                        </p:tav>
                                        <p:tav tm="100000">
                                          <p:val>
                                            <p:strVal val="#ppt_x"/>
                                          </p:val>
                                        </p:tav>
                                      </p:tavLst>
                                    </p:anim>
                                    <p:anim calcmode="lin" valueType="num">
                                      <p:cBhvr additive="base">
                                        <p:cTn id="29" dur="500" fill="hold"/>
                                        <p:tgtEl>
                                          <p:spTgt spid="35"/>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500" fill="hold"/>
                                        <p:tgtEl>
                                          <p:spTgt spid="36"/>
                                        </p:tgtEl>
                                        <p:attrNameLst>
                                          <p:attrName>ppt_x</p:attrName>
                                        </p:attrNameLst>
                                      </p:cBhvr>
                                      <p:tavLst>
                                        <p:tav tm="0">
                                          <p:val>
                                            <p:strVal val="#ppt_x"/>
                                          </p:val>
                                        </p:tav>
                                        <p:tav tm="100000">
                                          <p:val>
                                            <p:strVal val="#ppt_x"/>
                                          </p:val>
                                        </p:tav>
                                      </p:tavLst>
                                    </p:anim>
                                    <p:anim calcmode="lin" valueType="num">
                                      <p:cBhvr additive="base">
                                        <p:cTn id="34" dur="500" fill="hold"/>
                                        <p:tgtEl>
                                          <p:spTgt spid="36"/>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ppt_x"/>
                                          </p:val>
                                        </p:tav>
                                        <p:tav tm="100000">
                                          <p:val>
                                            <p:strVal val="#ppt_x"/>
                                          </p:val>
                                        </p:tav>
                                      </p:tavLst>
                                    </p:anim>
                                    <p:anim calcmode="lin" valueType="num">
                                      <p:cBhvr additive="base">
                                        <p:cTn id="39"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802405" y="2334539"/>
            <a:ext cx="2592003" cy="2592003"/>
            <a:chOff x="7802405" y="2334539"/>
            <a:chExt cx="2592003" cy="2592003"/>
          </a:xfrm>
        </p:grpSpPr>
        <p:sp>
          <p:nvSpPr>
            <p:cNvPr id="21" name="椭圆 20"/>
            <p:cNvSpPr/>
            <p:nvPr/>
          </p:nvSpPr>
          <p:spPr>
            <a:xfrm>
              <a:off x="7802405" y="2334539"/>
              <a:ext cx="2592003" cy="2592003"/>
            </a:xfrm>
            <a:prstGeom prst="ellipse">
              <a:avLst/>
            </a:prstGeom>
            <a:solidFill>
              <a:srgbClr val="C00000"/>
            </a:solidFill>
            <a:ln w="25400" cap="flat" cmpd="sng" algn="ctr">
              <a:solidFill>
                <a:srgbClr val="C00000"/>
              </a:solidFill>
              <a:prstDash val="solid"/>
            </a:ln>
            <a:effectLst>
              <a:outerShdw blurRad="190500" dist="63500" dir="2700000" sx="99000" sy="99000" algn="tl" rotWithShape="0">
                <a:prstClr val="black">
                  <a:alpha val="30000"/>
                </a:prstClr>
              </a:outerShdw>
            </a:effectLst>
          </p:spPr>
          <p:txBody>
            <a:bodyPr rtlCol="0" anchor="ctr"/>
            <a:lstStyle/>
            <a:p>
              <a:pPr algn="ctr" defTabSz="914400">
                <a:lnSpc>
                  <a:spcPct val="120000"/>
                </a:lnSpc>
                <a:defRPr/>
              </a:pPr>
              <a:endParaRPr lang="zh-CN" altLang="en-US" sz="2400" kern="0">
                <a:solidFill>
                  <a:schemeClr val="bg1"/>
                </a:solidFill>
                <a:latin typeface="微软雅黑" panose="020B0503020204020204" pitchFamily="34" charset="-122"/>
                <a:ea typeface="微软雅黑" panose="020B0503020204020204" pitchFamily="34" charset="-122"/>
              </a:endParaRPr>
            </a:p>
          </p:txBody>
        </p:sp>
        <p:sp>
          <p:nvSpPr>
            <p:cNvPr id="28" name="Rectangle 370" descr="2"/>
            <p:cNvSpPr>
              <a:spLocks noChangeArrowheads="1"/>
            </p:cNvSpPr>
            <p:nvPr/>
          </p:nvSpPr>
          <p:spPr bwMode="gray">
            <a:xfrm>
              <a:off x="8458181" y="3070223"/>
              <a:ext cx="1267461" cy="87947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defTabSz="457200">
                <a:lnSpc>
                  <a:spcPct val="120000"/>
                </a:lnSpc>
              </a:pPr>
              <a:r>
                <a:rPr lang="zh-CN" altLang="en-US" sz="4265" dirty="0">
                  <a:solidFill>
                    <a:schemeClr val="bg1"/>
                  </a:solidFill>
                  <a:latin typeface="微软雅黑" panose="020B0503020204020204" pitchFamily="34" charset="-122"/>
                  <a:ea typeface="微软雅黑" panose="020B0503020204020204" pitchFamily="34" charset="-122"/>
                </a:rPr>
                <a:t>项目</a:t>
              </a:r>
            </a:p>
          </p:txBody>
        </p:sp>
        <p:sp>
          <p:nvSpPr>
            <p:cNvPr id="29" name="Rectangle 371" descr="2"/>
            <p:cNvSpPr>
              <a:spLocks noChangeArrowheads="1"/>
            </p:cNvSpPr>
            <p:nvPr/>
          </p:nvSpPr>
          <p:spPr bwMode="gray">
            <a:xfrm>
              <a:off x="9177682" y="3793270"/>
              <a:ext cx="792480" cy="53403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defTabSz="457200">
                <a:lnSpc>
                  <a:spcPct val="120000"/>
                </a:lnSpc>
              </a:pPr>
              <a:r>
                <a:rPr lang="zh-CN" altLang="en-US" sz="2400" dirty="0">
                  <a:solidFill>
                    <a:schemeClr val="bg1"/>
                  </a:solidFill>
                  <a:latin typeface="微软雅黑" panose="020B0503020204020204" pitchFamily="34" charset="-122"/>
                  <a:ea typeface="微软雅黑" panose="020B0503020204020204" pitchFamily="34" charset="-122"/>
                </a:rPr>
                <a:t>内容</a:t>
              </a:r>
            </a:p>
          </p:txBody>
        </p:sp>
      </p:grpSp>
      <p:sp>
        <p:nvSpPr>
          <p:cNvPr id="4" name="平行四边形 3"/>
          <p:cNvSpPr/>
          <p:nvPr/>
        </p:nvSpPr>
        <p:spPr>
          <a:xfrm>
            <a:off x="139247" y="117474"/>
            <a:ext cx="566057" cy="701676"/>
          </a:xfrm>
          <a:prstGeom prst="parallelogram">
            <a:avLst>
              <a:gd name="adj" fmla="val 4519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520247" y="117474"/>
            <a:ext cx="813253" cy="701676"/>
          </a:xfrm>
          <a:prstGeom prst="parallelogram">
            <a:avLst>
              <a:gd name="adj" fmla="val 3704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28725" y="69849"/>
            <a:ext cx="2954655" cy="646331"/>
          </a:xfrm>
          <a:prstGeom prst="rect">
            <a:avLst/>
          </a:prstGeom>
        </p:spPr>
        <p:txBody>
          <a:bodyPr wrap="none">
            <a:spAutoFit/>
          </a:bodyPr>
          <a:lstStyle/>
          <a:p>
            <a:pPr algn="dist"/>
            <a:r>
              <a:rPr lang="zh-CN" altLang="en-US" sz="3600" b="1" dirty="0">
                <a:latin typeface="微软雅黑" panose="020B0503020204020204" pitchFamily="34" charset="-122"/>
                <a:ea typeface="微软雅黑" panose="020B0503020204020204" pitchFamily="34" charset="-122"/>
              </a:rPr>
              <a:t>工作成果展示</a:t>
            </a:r>
          </a:p>
        </p:txBody>
      </p:sp>
      <p:sp>
        <p:nvSpPr>
          <p:cNvPr id="7" name="矩形 6"/>
          <p:cNvSpPr/>
          <p:nvPr/>
        </p:nvSpPr>
        <p:spPr>
          <a:xfrm>
            <a:off x="1076325" y="616895"/>
            <a:ext cx="3073277" cy="253916"/>
          </a:xfrm>
          <a:prstGeom prst="rect">
            <a:avLst/>
          </a:prstGeom>
        </p:spPr>
        <p:txBody>
          <a:bodyPr wrap="none">
            <a:spAutoFit/>
          </a:bodyPr>
          <a:lstStyle/>
          <a:p>
            <a:r>
              <a:rPr lang="zh-CN" altLang="en-US" sz="1050" dirty="0">
                <a:latin typeface="微软雅黑" panose="020B0503020204020204" pitchFamily="34" charset="-122"/>
                <a:ea typeface="微软雅黑" panose="020B0503020204020204" pitchFamily="34" charset="-122"/>
              </a:rPr>
              <a:t>PLEASE CLICK HERE TO ADD YOUR SUBTITLE</a:t>
            </a:r>
          </a:p>
        </p:txBody>
      </p:sp>
      <p:cxnSp>
        <p:nvCxnSpPr>
          <p:cNvPr id="9" name="直接连接符 8"/>
          <p:cNvCxnSpPr>
            <a:stCxn id="7" idx="3"/>
          </p:cNvCxnSpPr>
          <p:nvPr/>
        </p:nvCxnSpPr>
        <p:spPr>
          <a:xfrm flipV="1">
            <a:off x="4149602" y="716180"/>
            <a:ext cx="7686798" cy="27673"/>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9813687" y="217551"/>
            <a:ext cx="2045176" cy="461665"/>
          </a:xfrm>
          <a:prstGeom prst="rect">
            <a:avLst/>
          </a:prstGeom>
        </p:spPr>
        <p:txBody>
          <a:bodyPr wrap="none">
            <a:spAutoFit/>
          </a:bodyPr>
          <a:lstStyle/>
          <a:p>
            <a:pPr algn="ctr"/>
            <a:r>
              <a:rPr lang="en-US" altLang="zh-CN" sz="2400" b="1" dirty="0">
                <a:latin typeface="微软雅黑" panose="020B0503020204020204" pitchFamily="34" charset="-122"/>
                <a:ea typeface="微软雅黑" panose="020B0503020204020204" pitchFamily="34" charset="-122"/>
              </a:rPr>
              <a:t>LOGO  </a:t>
            </a:r>
            <a:r>
              <a:rPr lang="en-US" altLang="zh-CN" sz="2400" dirty="0">
                <a:latin typeface="微软雅黑" panose="020B0503020204020204" pitchFamily="34" charset="-122"/>
                <a:ea typeface="微软雅黑" panose="020B0503020204020204" pitchFamily="34" charset="-122"/>
              </a:rPr>
              <a:t>HERE</a:t>
            </a:r>
            <a:endParaRPr lang="zh-CN" altLang="en-US" sz="2400" dirty="0">
              <a:latin typeface="微软雅黑" panose="020B0503020204020204" pitchFamily="34" charset="-122"/>
              <a:ea typeface="微软雅黑" panose="020B0503020204020204" pitchFamily="34" charset="-122"/>
            </a:endParaRPr>
          </a:p>
        </p:txBody>
      </p:sp>
      <p:sp>
        <p:nvSpPr>
          <p:cNvPr id="2" name="矩形 1"/>
          <p:cNvSpPr/>
          <p:nvPr/>
        </p:nvSpPr>
        <p:spPr>
          <a:xfrm>
            <a:off x="0" y="6752244"/>
            <a:ext cx="12192000" cy="457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9418409" y="1945088"/>
            <a:ext cx="1094082" cy="1094079"/>
            <a:chOff x="304800" y="673100"/>
            <a:chExt cx="4000500" cy="4000500"/>
          </a:xfrm>
          <a:gradFill>
            <a:gsLst>
              <a:gs pos="0">
                <a:schemeClr val="accent5">
                  <a:lumMod val="75000"/>
                </a:schemeClr>
              </a:gs>
              <a:gs pos="100000">
                <a:schemeClr val="accent5"/>
              </a:gs>
            </a:gsLst>
            <a:lin ang="5400000" scaled="0"/>
          </a:gradFill>
          <a:effectLst>
            <a:outerShdw blurRad="444500" dist="254000" dir="8100000" algn="tr" rotWithShape="0">
              <a:prstClr val="black">
                <a:alpha val="50000"/>
              </a:prstClr>
            </a:outerShdw>
          </a:effectLst>
        </p:grpSpPr>
        <p:sp>
          <p:nvSpPr>
            <p:cNvPr id="32" name="同心圆 53"/>
            <p:cNvSpPr/>
            <p:nvPr/>
          </p:nvSpPr>
          <p:spPr>
            <a:xfrm>
              <a:off x="304800" y="673100"/>
              <a:ext cx="4000500" cy="4000500"/>
            </a:xfrm>
            <a:prstGeom prst="donut">
              <a:avLst>
                <a:gd name="adj" fmla="val 4879"/>
              </a:avLst>
            </a:prstGeom>
            <a:grpFill/>
            <a:ln w="25400" cap="flat" cmpd="sng" algn="ctr">
              <a:gradFill>
                <a:gsLst>
                  <a:gs pos="0">
                    <a:schemeClr val="accent1"/>
                  </a:gs>
                  <a:gs pos="100000">
                    <a:srgbClr val="002060"/>
                  </a:gs>
                </a:gsLst>
                <a:lin ang="5400000" scaled="0"/>
              </a:gradFill>
              <a:prstDash val="solid"/>
            </a:ln>
            <a:effectLst/>
          </p:spPr>
          <p:txBody>
            <a:bodyPr rtlCol="0" anchor="ctr"/>
            <a:lstStyle/>
            <a:p>
              <a:pPr algn="ctr" defTabSz="914400">
                <a:lnSpc>
                  <a:spcPct val="120000"/>
                </a:lnSpc>
                <a:defRPr/>
              </a:pPr>
              <a:endParaRPr lang="zh-CN" altLang="en-US" sz="2400" kern="0">
                <a:solidFill>
                  <a:schemeClr val="bg1"/>
                </a:solidFill>
                <a:latin typeface="微软雅黑" panose="020B0503020204020204" pitchFamily="34" charset="-122"/>
                <a:ea typeface="微软雅黑" panose="020B0503020204020204" pitchFamily="34" charset="-122"/>
              </a:endParaRPr>
            </a:p>
          </p:txBody>
        </p:sp>
        <p:sp>
          <p:nvSpPr>
            <p:cNvPr id="33" name="椭圆 32"/>
            <p:cNvSpPr/>
            <p:nvPr/>
          </p:nvSpPr>
          <p:spPr>
            <a:xfrm>
              <a:off x="392113" y="760414"/>
              <a:ext cx="3825872" cy="3825874"/>
            </a:xfrm>
            <a:prstGeom prst="ellipse">
              <a:avLst/>
            </a:prstGeom>
            <a:blipFill>
              <a:blip r:embed="rId2"/>
              <a:stretch>
                <a:fillRect/>
              </a:stretch>
            </a:blipFill>
            <a:ln w="25400" cap="flat" cmpd="sng" algn="ctr">
              <a:noFill/>
              <a:prstDash val="solid"/>
            </a:ln>
            <a:effectLst>
              <a:outerShdw blurRad="190500" dist="63500" dir="2700000" sx="99000" sy="99000" algn="tl" rotWithShape="0">
                <a:prstClr val="black">
                  <a:alpha val="30000"/>
                </a:prstClr>
              </a:outerShdw>
            </a:effectLst>
          </p:spPr>
          <p:txBody>
            <a:bodyPr rtlCol="0" anchor="ctr"/>
            <a:lstStyle/>
            <a:p>
              <a:pPr algn="ctr" defTabSz="914400">
                <a:lnSpc>
                  <a:spcPct val="120000"/>
                </a:lnSpc>
                <a:defRPr/>
              </a:pPr>
              <a:endParaRPr lang="zh-CN" altLang="en-US" sz="2400" kern="0">
                <a:solidFill>
                  <a:schemeClr val="bg1"/>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7214079" y="1596264"/>
            <a:ext cx="1419476" cy="1419474"/>
            <a:chOff x="304800" y="673100"/>
            <a:chExt cx="4000500" cy="4000500"/>
          </a:xfrm>
          <a:gradFill>
            <a:gsLst>
              <a:gs pos="0">
                <a:schemeClr val="accent3">
                  <a:lumMod val="75000"/>
                </a:schemeClr>
              </a:gs>
              <a:gs pos="100000">
                <a:schemeClr val="accent3"/>
              </a:gs>
            </a:gsLst>
            <a:lin ang="5400000" scaled="0"/>
          </a:gradFill>
          <a:effectLst>
            <a:outerShdw blurRad="444500" dist="254000" dir="8100000" algn="tr" rotWithShape="0">
              <a:prstClr val="black">
                <a:alpha val="50000"/>
              </a:prstClr>
            </a:outerShdw>
          </a:effectLst>
        </p:grpSpPr>
        <p:sp>
          <p:nvSpPr>
            <p:cNvPr id="30" name="同心圆 56"/>
            <p:cNvSpPr/>
            <p:nvPr/>
          </p:nvSpPr>
          <p:spPr>
            <a:xfrm>
              <a:off x="304800" y="673100"/>
              <a:ext cx="4000500" cy="4000500"/>
            </a:xfrm>
            <a:prstGeom prst="donut">
              <a:avLst>
                <a:gd name="adj" fmla="val 4879"/>
              </a:avLst>
            </a:prstGeom>
            <a:grpFill/>
            <a:ln w="25400" cap="flat" cmpd="sng" algn="ctr">
              <a:gradFill>
                <a:gsLst>
                  <a:gs pos="0">
                    <a:schemeClr val="tx2"/>
                  </a:gs>
                  <a:gs pos="100000">
                    <a:schemeClr val="tx2">
                      <a:lumMod val="50000"/>
                    </a:schemeClr>
                  </a:gs>
                </a:gsLst>
                <a:lin ang="5400000" scaled="0"/>
              </a:gradFill>
              <a:prstDash val="solid"/>
            </a:ln>
            <a:effectLst>
              <a:outerShdw blurRad="190500" dist="63500" dir="2700000" sx="99000" sy="99000" algn="tl" rotWithShape="0">
                <a:prstClr val="black">
                  <a:alpha val="30000"/>
                </a:prstClr>
              </a:outerShdw>
            </a:effectLst>
          </p:spPr>
          <p:txBody>
            <a:bodyPr rtlCol="0" anchor="ctr"/>
            <a:lstStyle/>
            <a:p>
              <a:pPr algn="ctr" defTabSz="914400">
                <a:lnSpc>
                  <a:spcPct val="120000"/>
                </a:lnSpc>
                <a:defRPr/>
              </a:pPr>
              <a:endParaRPr lang="zh-CN" altLang="en-US" sz="2400" kern="0">
                <a:solidFill>
                  <a:schemeClr val="bg1"/>
                </a:solidFill>
                <a:latin typeface="微软雅黑" panose="020B0503020204020204" pitchFamily="34" charset="-122"/>
                <a:ea typeface="微软雅黑" panose="020B0503020204020204" pitchFamily="34" charset="-122"/>
              </a:endParaRPr>
            </a:p>
          </p:txBody>
        </p:sp>
        <p:sp>
          <p:nvSpPr>
            <p:cNvPr id="31" name="椭圆 30"/>
            <p:cNvSpPr/>
            <p:nvPr/>
          </p:nvSpPr>
          <p:spPr>
            <a:xfrm>
              <a:off x="392112" y="760412"/>
              <a:ext cx="3825874" cy="3825874"/>
            </a:xfrm>
            <a:prstGeom prst="ellipse">
              <a:avLst/>
            </a:prstGeom>
            <a:blipFill>
              <a:blip r:embed="rId3"/>
              <a:stretch>
                <a:fillRect/>
              </a:stretch>
            </a:blipFill>
            <a:ln w="25400" cap="flat" cmpd="sng" algn="ctr">
              <a:noFill/>
              <a:prstDash val="solid"/>
            </a:ln>
            <a:effectLst/>
          </p:spPr>
          <p:txBody>
            <a:bodyPr rtlCol="0" anchor="ctr"/>
            <a:lstStyle/>
            <a:p>
              <a:pPr algn="ctr" defTabSz="914400">
                <a:lnSpc>
                  <a:spcPct val="120000"/>
                </a:lnSpc>
                <a:defRPr/>
              </a:pPr>
              <a:endParaRPr lang="zh-CN" altLang="en-US" sz="2400" kern="0">
                <a:solidFill>
                  <a:schemeClr val="bg1"/>
                </a:solidFill>
                <a:latin typeface="微软雅黑" panose="020B0503020204020204" pitchFamily="34" charset="-122"/>
                <a:ea typeface="微软雅黑" panose="020B0503020204020204" pitchFamily="34" charset="-122"/>
              </a:endParaRPr>
            </a:p>
          </p:txBody>
        </p:sp>
      </p:grpSp>
      <p:sp>
        <p:nvSpPr>
          <p:cNvPr id="24" name="椭圆 23"/>
          <p:cNvSpPr/>
          <p:nvPr/>
        </p:nvSpPr>
        <p:spPr>
          <a:xfrm>
            <a:off x="8605441" y="4365023"/>
            <a:ext cx="1232007" cy="1232005"/>
          </a:xfrm>
          <a:prstGeom prst="ellipse">
            <a:avLst/>
          </a:prstGeom>
          <a:blipFill>
            <a:blip r:embed="rId4"/>
            <a:stretch>
              <a:fillRect/>
            </a:stretch>
          </a:blipFill>
          <a:ln w="25400" cap="flat" cmpd="sng" algn="ctr">
            <a:solidFill>
              <a:srgbClr val="C00000"/>
            </a:solidFill>
            <a:prstDash val="solid"/>
          </a:ln>
          <a:effectLst/>
        </p:spPr>
        <p:txBody>
          <a:bodyPr rtlCol="0" anchor="ctr"/>
          <a:lstStyle/>
          <a:p>
            <a:pPr algn="ctr" defTabSz="914400">
              <a:lnSpc>
                <a:spcPct val="120000"/>
              </a:lnSpc>
              <a:defRPr/>
            </a:pPr>
            <a:endParaRPr lang="zh-CN" altLang="en-US" sz="2400" kern="0">
              <a:solidFill>
                <a:schemeClr val="bg1"/>
              </a:solidFill>
              <a:latin typeface="微软雅黑" panose="020B0503020204020204" pitchFamily="34" charset="-122"/>
              <a:ea typeface="微软雅黑" panose="020B0503020204020204" pitchFamily="34" charset="-122"/>
            </a:endParaRPr>
          </a:p>
        </p:txBody>
      </p:sp>
      <p:sp>
        <p:nvSpPr>
          <p:cNvPr id="25" name="椭圆 24"/>
          <p:cNvSpPr/>
          <p:nvPr/>
        </p:nvSpPr>
        <p:spPr>
          <a:xfrm>
            <a:off x="7787862" y="5486789"/>
            <a:ext cx="436679" cy="436679"/>
          </a:xfrm>
          <a:prstGeom prst="ellipse">
            <a:avLst/>
          </a:prstGeom>
          <a:solidFill>
            <a:srgbClr val="C00000"/>
          </a:solidFill>
          <a:ln w="25400" cap="flat" cmpd="sng" algn="ctr">
            <a:noFill/>
            <a:prstDash val="solid"/>
          </a:ln>
          <a:effectLst>
            <a:outerShdw blurRad="190500" dist="63500" dir="2700000" sx="99000" sy="99000" algn="tl" rotWithShape="0">
              <a:prstClr val="black">
                <a:alpha val="30000"/>
              </a:prstClr>
            </a:outerShdw>
          </a:effectLst>
        </p:spPr>
        <p:txBody>
          <a:bodyPr rtlCol="0" anchor="ctr"/>
          <a:lstStyle/>
          <a:p>
            <a:pPr algn="ctr" defTabSz="914400">
              <a:lnSpc>
                <a:spcPct val="120000"/>
              </a:lnSpc>
              <a:defRPr/>
            </a:pPr>
            <a:endParaRPr lang="zh-CN" altLang="en-US" sz="2400" kern="0">
              <a:solidFill>
                <a:schemeClr val="bg1"/>
              </a:solidFill>
              <a:latin typeface="微软雅黑" panose="020B0503020204020204" pitchFamily="34" charset="-122"/>
              <a:ea typeface="微软雅黑" panose="020B0503020204020204" pitchFamily="34" charset="-122"/>
            </a:endParaRPr>
          </a:p>
        </p:txBody>
      </p:sp>
      <p:sp>
        <p:nvSpPr>
          <p:cNvPr id="26" name="椭圆 25"/>
          <p:cNvSpPr/>
          <p:nvPr/>
        </p:nvSpPr>
        <p:spPr>
          <a:xfrm>
            <a:off x="7759973" y="4877324"/>
            <a:ext cx="436679" cy="436679"/>
          </a:xfrm>
          <a:prstGeom prst="ellipse">
            <a:avLst/>
          </a:prstGeom>
          <a:solidFill>
            <a:srgbClr val="002060"/>
          </a:solidFill>
          <a:ln w="25400" cap="flat" cmpd="sng" algn="ctr">
            <a:noFill/>
            <a:prstDash val="solid"/>
          </a:ln>
          <a:effectLst>
            <a:outerShdw blurRad="190500" dist="63500" dir="2700000" sx="99000" sy="99000" algn="tl" rotWithShape="0">
              <a:prstClr val="black">
                <a:alpha val="30000"/>
              </a:prstClr>
            </a:outerShdw>
          </a:effectLst>
        </p:spPr>
        <p:txBody>
          <a:bodyPr rtlCol="0" anchor="ctr"/>
          <a:lstStyle/>
          <a:p>
            <a:pPr algn="ctr" defTabSz="914400">
              <a:lnSpc>
                <a:spcPct val="120000"/>
              </a:lnSpc>
              <a:defRPr/>
            </a:pPr>
            <a:endParaRPr lang="zh-CN" altLang="en-US" sz="2400" kern="0">
              <a:solidFill>
                <a:schemeClr val="bg1"/>
              </a:solidFill>
              <a:latin typeface="微软雅黑" panose="020B0503020204020204" pitchFamily="34" charset="-122"/>
              <a:ea typeface="微软雅黑" panose="020B0503020204020204" pitchFamily="34" charset="-122"/>
            </a:endParaRPr>
          </a:p>
        </p:txBody>
      </p:sp>
      <p:sp>
        <p:nvSpPr>
          <p:cNvPr id="27" name="椭圆 26"/>
          <p:cNvSpPr/>
          <p:nvPr/>
        </p:nvSpPr>
        <p:spPr>
          <a:xfrm>
            <a:off x="7216330" y="3498062"/>
            <a:ext cx="855276" cy="855273"/>
          </a:xfrm>
          <a:prstGeom prst="ellipse">
            <a:avLst/>
          </a:prstGeom>
          <a:solidFill>
            <a:srgbClr val="002060"/>
          </a:solidFill>
          <a:ln w="25400" cap="flat" cmpd="sng" algn="ctr">
            <a:noFill/>
            <a:prstDash val="solid"/>
          </a:ln>
          <a:effectLst>
            <a:outerShdw blurRad="190500" dist="63500" dir="2700000" sx="99000" sy="99000" algn="tl" rotWithShape="0">
              <a:prstClr val="black">
                <a:alpha val="30000"/>
              </a:prstClr>
            </a:outerShdw>
          </a:effectLst>
        </p:spPr>
        <p:txBody>
          <a:bodyPr rtlCol="0" anchor="ctr"/>
          <a:lstStyle/>
          <a:p>
            <a:pPr algn="ctr" defTabSz="914400">
              <a:lnSpc>
                <a:spcPct val="120000"/>
              </a:lnSpc>
              <a:defRPr/>
            </a:pPr>
            <a:endParaRPr lang="zh-CN" altLang="en-US" sz="2400" kern="0">
              <a:solidFill>
                <a:schemeClr val="bg1"/>
              </a:solidFill>
              <a:latin typeface="微软雅黑" panose="020B0503020204020204" pitchFamily="34" charset="-122"/>
              <a:ea typeface="微软雅黑" panose="020B0503020204020204" pitchFamily="34" charset="-122"/>
            </a:endParaRPr>
          </a:p>
        </p:txBody>
      </p:sp>
      <p:sp>
        <p:nvSpPr>
          <p:cNvPr id="34" name="TextBox 37"/>
          <p:cNvSpPr txBox="1"/>
          <p:nvPr/>
        </p:nvSpPr>
        <p:spPr>
          <a:xfrm>
            <a:off x="1026121" y="1795009"/>
            <a:ext cx="4781847" cy="1449705"/>
          </a:xfrm>
          <a:prstGeom prst="rect">
            <a:avLst/>
          </a:prstGeom>
          <a:noFill/>
        </p:spPr>
        <p:txBody>
          <a:bodyPr wrap="square" lIns="91440" tIns="45720" rIns="91440" bIns="45720" rtlCol="0">
            <a:spAutoFit/>
          </a:bodyPr>
          <a:lstStyle/>
          <a:p>
            <a:pPr>
              <a:lnSpc>
                <a:spcPct val="150000"/>
              </a:lnSpc>
              <a:defRPr/>
            </a:pPr>
            <a:r>
              <a:rPr lang="zh-CN" altLang="en-US" sz="1865" b="1" kern="0" dirty="0">
                <a:solidFill>
                  <a:srgbClr val="262626"/>
                </a:solidFill>
                <a:latin typeface="微软雅黑" panose="020B0503020204020204" pitchFamily="34" charset="-122"/>
                <a:ea typeface="微软雅黑" panose="020B0503020204020204" pitchFamily="34" charset="-122"/>
              </a:rPr>
              <a:t>完成项目一</a:t>
            </a:r>
            <a:endParaRPr lang="en-US" altLang="zh-CN" sz="1865" b="1" kern="0" dirty="0">
              <a:solidFill>
                <a:srgbClr val="262626"/>
              </a:solidFill>
              <a:latin typeface="微软雅黑" panose="020B0503020204020204" pitchFamily="34" charset="-122"/>
              <a:ea typeface="微软雅黑" panose="020B0503020204020204" pitchFamily="34" charset="-122"/>
            </a:endParaRPr>
          </a:p>
          <a:p>
            <a:pPr>
              <a:lnSpc>
                <a:spcPct val="150000"/>
              </a:lnSpc>
              <a:defRPr/>
            </a:pPr>
            <a:r>
              <a:rPr lang="zh-CN" altLang="en-US" sz="1335" kern="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您的内容打在这里，或者通过复制您的文本后，在此框中选择粘贴，并选择只保留文字。您的内容打在这里。您的内容打在这里，或者通过复制您的文本后</a:t>
            </a:r>
          </a:p>
        </p:txBody>
      </p:sp>
      <p:sp>
        <p:nvSpPr>
          <p:cNvPr id="35" name="TextBox 38"/>
          <p:cNvSpPr txBox="1"/>
          <p:nvPr/>
        </p:nvSpPr>
        <p:spPr>
          <a:xfrm>
            <a:off x="1026121" y="3547634"/>
            <a:ext cx="4781847" cy="2068195"/>
          </a:xfrm>
          <a:prstGeom prst="rect">
            <a:avLst/>
          </a:prstGeom>
          <a:noFill/>
        </p:spPr>
        <p:txBody>
          <a:bodyPr wrap="square" lIns="91440" tIns="45720" rIns="91440" bIns="45720" rtlCol="0">
            <a:spAutoFit/>
          </a:bodyPr>
          <a:lstStyle/>
          <a:p>
            <a:pPr>
              <a:lnSpc>
                <a:spcPct val="150000"/>
              </a:lnSpc>
              <a:defRPr/>
            </a:pPr>
            <a:r>
              <a:rPr lang="zh-CN" altLang="en-US" sz="1865" b="1" kern="0" dirty="0">
                <a:solidFill>
                  <a:srgbClr val="262626"/>
                </a:solidFill>
                <a:latin typeface="微软雅黑" panose="020B0503020204020204" pitchFamily="34" charset="-122"/>
                <a:ea typeface="微软雅黑" panose="020B0503020204020204" pitchFamily="34" charset="-122"/>
              </a:rPr>
              <a:t>完成项目二</a:t>
            </a:r>
            <a:endParaRPr lang="en-US" altLang="zh-CN" sz="1865" b="1" kern="0" dirty="0">
              <a:solidFill>
                <a:srgbClr val="262626"/>
              </a:solidFill>
              <a:latin typeface="微软雅黑" panose="020B0503020204020204" pitchFamily="34" charset="-122"/>
              <a:ea typeface="微软雅黑" panose="020B0503020204020204" pitchFamily="34" charset="-122"/>
            </a:endParaRPr>
          </a:p>
          <a:p>
            <a:pPr>
              <a:lnSpc>
                <a:spcPct val="150000"/>
              </a:lnSpc>
              <a:defRPr/>
            </a:pPr>
            <a:r>
              <a:rPr lang="zh-CN" altLang="en-US" sz="1335" kern="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您的内容打在这里，或者通过复制您的文本后，在此框中选择粘贴，并选择只保留文字。您的内容打在这里。</a:t>
            </a:r>
          </a:p>
          <a:p>
            <a:pPr>
              <a:lnSpc>
                <a:spcPct val="150000"/>
              </a:lnSpc>
              <a:defRPr/>
            </a:pPr>
            <a:endParaRPr lang="zh-CN" altLang="en-US" sz="1335"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500" fill="hold"/>
                                        <p:tgtEl>
                                          <p:spTgt spid="35"/>
                                        </p:tgtEl>
                                        <p:attrNameLst>
                                          <p:attrName>ppt_x</p:attrName>
                                        </p:attrNameLst>
                                      </p:cBhvr>
                                      <p:tavLst>
                                        <p:tav tm="0">
                                          <p:val>
                                            <p:strVal val="0-#ppt_w/2"/>
                                          </p:val>
                                        </p:tav>
                                        <p:tav tm="100000">
                                          <p:val>
                                            <p:strVal val="#ppt_x"/>
                                          </p:val>
                                        </p:tav>
                                      </p:tavLst>
                                    </p:anim>
                                    <p:anim calcmode="lin" valueType="num">
                                      <p:cBhvr additive="base">
                                        <p:cTn id="13" dur="500" fill="hold"/>
                                        <p:tgtEl>
                                          <p:spTgt spid="3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ppt_w</p:attrName>
                                        </p:attrNameLst>
                                      </p:cBhvr>
                                      <p:tavLst>
                                        <p:tav tm="0">
                                          <p:val>
                                            <p:fltVal val="0"/>
                                          </p:val>
                                        </p:tav>
                                        <p:tav tm="100000">
                                          <p:val>
                                            <p:strVal val="#ppt_w"/>
                                          </p:val>
                                        </p:tav>
                                      </p:tavLst>
                                    </p:anim>
                                    <p:anim calcmode="lin" valueType="num">
                                      <p:cBhvr>
                                        <p:cTn id="36" dur="500" fill="hold"/>
                                        <p:tgtEl>
                                          <p:spTgt spid="24"/>
                                        </p:tgtEl>
                                        <p:attrNameLst>
                                          <p:attrName>ppt_h</p:attrName>
                                        </p:attrNameLst>
                                      </p:cBhvr>
                                      <p:tavLst>
                                        <p:tav tm="0">
                                          <p:val>
                                            <p:fltVal val="0"/>
                                          </p:val>
                                        </p:tav>
                                        <p:tav tm="100000">
                                          <p:val>
                                            <p:strVal val="#ppt_h"/>
                                          </p:val>
                                        </p:tav>
                                      </p:tavLst>
                                    </p:anim>
                                    <p:animEffect transition="in" filter="fade">
                                      <p:cBhvr>
                                        <p:cTn id="37" dur="500"/>
                                        <p:tgtEl>
                                          <p:spTgt spid="24"/>
                                        </p:tgtEl>
                                      </p:cBhvr>
                                    </p:animEffect>
                                  </p:childTnLst>
                                </p:cTn>
                              </p:par>
                            </p:childTnLst>
                          </p:cTn>
                        </p:par>
                        <p:par>
                          <p:cTn id="38" fill="hold">
                            <p:stCondLst>
                              <p:cond delay="3000"/>
                            </p:stCondLst>
                            <p:childTnLst>
                              <p:par>
                                <p:cTn id="39" presetID="2" presetClass="entr" presetSubtype="4"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ppt_x"/>
                                          </p:val>
                                        </p:tav>
                                        <p:tav tm="100000">
                                          <p:val>
                                            <p:strVal val="#ppt_x"/>
                                          </p:val>
                                        </p:tav>
                                      </p:tavLst>
                                    </p:anim>
                                    <p:anim calcmode="lin" valueType="num">
                                      <p:cBhvr additive="base">
                                        <p:cTn id="46" dur="500" fill="hold"/>
                                        <p:tgtEl>
                                          <p:spTgt spid="2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par>
                                <p:cTn id="51" presetID="53" presetClass="entr" presetSubtype="16" fill="hold" grpId="1" nodeType="with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par>
                                <p:cTn id="56" presetID="53" presetClass="entr" presetSubtype="16" fill="hold" grpId="1"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childTnLst>
                                </p:cTn>
                              </p:par>
                              <p:par>
                                <p:cTn id="61" presetID="53" presetClass="entr" presetSubtype="16" fill="hold" grpId="1"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5" grpId="1" animBg="1"/>
      <p:bldP spid="26" grpId="0" animBg="1"/>
      <p:bldP spid="26" grpId="1" animBg="1"/>
      <p:bldP spid="27" grpId="0" animBg="1"/>
      <p:bldP spid="27" grpId="1" animBg="1"/>
      <p:bldP spid="34"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139247" y="117474"/>
            <a:ext cx="566057" cy="701676"/>
          </a:xfrm>
          <a:prstGeom prst="parallelogram">
            <a:avLst>
              <a:gd name="adj" fmla="val 4519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520247" y="117474"/>
            <a:ext cx="813253" cy="701676"/>
          </a:xfrm>
          <a:prstGeom prst="parallelogram">
            <a:avLst>
              <a:gd name="adj" fmla="val 3704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28725" y="69849"/>
            <a:ext cx="2954655" cy="646331"/>
          </a:xfrm>
          <a:prstGeom prst="rect">
            <a:avLst/>
          </a:prstGeom>
        </p:spPr>
        <p:txBody>
          <a:bodyPr wrap="none">
            <a:spAutoFit/>
          </a:bodyPr>
          <a:lstStyle/>
          <a:p>
            <a:pPr algn="dist"/>
            <a:r>
              <a:rPr lang="zh-CN" altLang="en-US" sz="3600" b="1" dirty="0">
                <a:latin typeface="微软雅黑" panose="020B0503020204020204" pitchFamily="34" charset="-122"/>
                <a:ea typeface="微软雅黑" panose="020B0503020204020204" pitchFamily="34" charset="-122"/>
              </a:rPr>
              <a:t>工作成果展示</a:t>
            </a:r>
          </a:p>
        </p:txBody>
      </p:sp>
      <p:sp>
        <p:nvSpPr>
          <p:cNvPr id="7" name="矩形 6"/>
          <p:cNvSpPr/>
          <p:nvPr/>
        </p:nvSpPr>
        <p:spPr>
          <a:xfrm>
            <a:off x="1076325" y="616895"/>
            <a:ext cx="3073277" cy="253916"/>
          </a:xfrm>
          <a:prstGeom prst="rect">
            <a:avLst/>
          </a:prstGeom>
        </p:spPr>
        <p:txBody>
          <a:bodyPr wrap="none">
            <a:spAutoFit/>
          </a:bodyPr>
          <a:lstStyle/>
          <a:p>
            <a:r>
              <a:rPr lang="zh-CN" altLang="en-US" sz="1050" dirty="0">
                <a:latin typeface="微软雅黑" panose="020B0503020204020204" pitchFamily="34" charset="-122"/>
                <a:ea typeface="微软雅黑" panose="020B0503020204020204" pitchFamily="34" charset="-122"/>
              </a:rPr>
              <a:t>PLEASE CLICK HERE TO ADD YOUR SUBTITLE</a:t>
            </a:r>
          </a:p>
        </p:txBody>
      </p:sp>
      <p:cxnSp>
        <p:nvCxnSpPr>
          <p:cNvPr id="9" name="直接连接符 8"/>
          <p:cNvCxnSpPr>
            <a:stCxn id="7" idx="3"/>
          </p:cNvCxnSpPr>
          <p:nvPr/>
        </p:nvCxnSpPr>
        <p:spPr>
          <a:xfrm flipV="1">
            <a:off x="4149602" y="716180"/>
            <a:ext cx="7686798" cy="27673"/>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9813687" y="217551"/>
            <a:ext cx="2045176" cy="461665"/>
          </a:xfrm>
          <a:prstGeom prst="rect">
            <a:avLst/>
          </a:prstGeom>
        </p:spPr>
        <p:txBody>
          <a:bodyPr wrap="none">
            <a:spAutoFit/>
          </a:bodyPr>
          <a:lstStyle/>
          <a:p>
            <a:pPr algn="ctr"/>
            <a:r>
              <a:rPr lang="en-US" altLang="zh-CN" sz="2400" b="1" dirty="0">
                <a:latin typeface="微软雅黑" panose="020B0503020204020204" pitchFamily="34" charset="-122"/>
                <a:ea typeface="微软雅黑" panose="020B0503020204020204" pitchFamily="34" charset="-122"/>
              </a:rPr>
              <a:t>LOGO  </a:t>
            </a:r>
            <a:r>
              <a:rPr lang="en-US" altLang="zh-CN" sz="2400" dirty="0">
                <a:latin typeface="微软雅黑" panose="020B0503020204020204" pitchFamily="34" charset="-122"/>
                <a:ea typeface="微软雅黑" panose="020B0503020204020204" pitchFamily="34" charset="-122"/>
              </a:rPr>
              <a:t>HERE</a:t>
            </a:r>
            <a:endParaRPr lang="zh-CN" altLang="en-US" sz="2400" dirty="0">
              <a:latin typeface="微软雅黑" panose="020B0503020204020204" pitchFamily="34" charset="-122"/>
              <a:ea typeface="微软雅黑" panose="020B0503020204020204" pitchFamily="34" charset="-122"/>
            </a:endParaRPr>
          </a:p>
        </p:txBody>
      </p:sp>
      <p:sp>
        <p:nvSpPr>
          <p:cNvPr id="2" name="矩形 1"/>
          <p:cNvSpPr/>
          <p:nvPr/>
        </p:nvSpPr>
        <p:spPr>
          <a:xfrm>
            <a:off x="0" y="6752244"/>
            <a:ext cx="12192000" cy="457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1467569" y="4477336"/>
            <a:ext cx="2310995" cy="1854038"/>
            <a:chOff x="1467569" y="4477336"/>
            <a:chExt cx="2310995" cy="1854038"/>
          </a:xfrm>
        </p:grpSpPr>
        <p:sp>
          <p:nvSpPr>
            <p:cNvPr id="38" name="L-Shape 62"/>
            <p:cNvSpPr/>
            <p:nvPr/>
          </p:nvSpPr>
          <p:spPr bwMode="auto">
            <a:xfrm rot="16200000" flipH="1">
              <a:off x="1927591" y="4480400"/>
              <a:ext cx="1390952" cy="2310995"/>
            </a:xfrm>
            <a:prstGeom prst="corner">
              <a:avLst>
                <a:gd name="adj1" fmla="val 16120"/>
                <a:gd name="adj2" fmla="val 16110"/>
              </a:avLst>
            </a:prstGeom>
            <a:solidFill>
              <a:srgbClr val="C00000"/>
            </a:solidFill>
            <a:ln w="12700" cap="flat" cmpd="sng" algn="ctr">
              <a:noFill/>
              <a:prstDash val="solid"/>
              <a:miter lim="800000"/>
            </a:ln>
            <a:effectLst>
              <a:outerShdw blurRad="190500" dist="63500" dir="2700000" sx="99000" sy="99000" algn="tl" rotWithShape="0">
                <a:prstClr val="black">
                  <a:alpha val="30000"/>
                </a:prstClr>
              </a:outerShdw>
            </a:effectLst>
          </p:spPr>
          <p:txBody>
            <a:bodyPr/>
            <a:lstStyle/>
            <a:p>
              <a:pPr>
                <a:lnSpc>
                  <a:spcPct val="120000"/>
                </a:lnSpc>
              </a:pPr>
              <a:endParaRPr lang="zh-CN" altLang="en-US" sz="2400"/>
            </a:p>
          </p:txBody>
        </p:sp>
        <p:sp>
          <p:nvSpPr>
            <p:cNvPr id="40" name="文本框 39"/>
            <p:cNvSpPr txBox="1"/>
            <p:nvPr/>
          </p:nvSpPr>
          <p:spPr>
            <a:xfrm>
              <a:off x="1609317" y="5305221"/>
              <a:ext cx="1868803" cy="831850"/>
            </a:xfrm>
            <a:prstGeom prst="rect">
              <a:avLst/>
            </a:prstGeom>
            <a:noFill/>
          </p:spPr>
          <p:txBody>
            <a:bodyPr wrap="square" rtlCol="0">
              <a:spAutoFit/>
            </a:bodyPr>
            <a:lstStyle/>
            <a:p>
              <a:pPr defTabSz="685800" fontAlgn="auto">
                <a:lnSpc>
                  <a:spcPct val="120000"/>
                </a:lnSpc>
                <a:spcBef>
                  <a:spcPts val="0"/>
                </a:spcBef>
                <a:spcAft>
                  <a:spcPts val="0"/>
                </a:spcAft>
                <a:defRPr/>
              </a:pPr>
              <a:r>
                <a:rPr lang="zh-CN" altLang="en-US" sz="1335" kern="0" dirty="0">
                  <a:solidFill>
                    <a:schemeClr val="tx1">
                      <a:lumMod val="65000"/>
                      <a:lumOff val="35000"/>
                    </a:schemeClr>
                  </a:solidFill>
                  <a:latin typeface="微软雅黑" panose="020B0503020204020204" pitchFamily="34" charset="-122"/>
                  <a:ea typeface="微软雅黑" panose="020B0503020204020204" pitchFamily="34" charset="-122"/>
                </a:rPr>
                <a:t>在这里输入您的文字内容，或者将您的文字复制在这里</a:t>
              </a:r>
              <a:endParaRPr lang="zh-CN" altLang="en-US" sz="1335" kern="0" dirty="0">
                <a:solidFill>
                  <a:schemeClr val="tx1">
                    <a:lumMod val="65000"/>
                    <a:lumOff val="35000"/>
                  </a:schemeClr>
                </a:solidFill>
              </a:endParaRPr>
            </a:p>
          </p:txBody>
        </p:sp>
        <p:sp>
          <p:nvSpPr>
            <p:cNvPr id="41" name="文本框 40"/>
            <p:cNvSpPr txBox="1"/>
            <p:nvPr/>
          </p:nvSpPr>
          <p:spPr>
            <a:xfrm>
              <a:off x="1633067" y="4477336"/>
              <a:ext cx="2122376" cy="436245"/>
            </a:xfrm>
            <a:prstGeom prst="rect">
              <a:avLst/>
            </a:prstGeom>
            <a:noFill/>
          </p:spPr>
          <p:txBody>
            <a:bodyPr wrap="square" rtlCol="0">
              <a:spAutoFit/>
            </a:bodyPr>
            <a:lstStyle/>
            <a:p>
              <a:pPr>
                <a:lnSpc>
                  <a:spcPct val="120000"/>
                </a:lnSpc>
              </a:pPr>
              <a:r>
                <a:rPr lang="zh-CN" altLang="en-US" sz="1865" b="1" dirty="0">
                  <a:solidFill>
                    <a:srgbClr val="C00000"/>
                  </a:solidFill>
                  <a:latin typeface="微软雅黑" panose="020B0503020204020204" pitchFamily="34" charset="-122"/>
                  <a:ea typeface="微软雅黑" panose="020B0503020204020204" pitchFamily="34" charset="-122"/>
                  <a:cs typeface="Aharoni" panose="02010803020104030203" pitchFamily="2" charset="-79"/>
                </a:rPr>
                <a:t>添加您的标题</a:t>
              </a:r>
            </a:p>
          </p:txBody>
        </p:sp>
      </p:grpSp>
      <p:grpSp>
        <p:nvGrpSpPr>
          <p:cNvPr id="12" name="组合 11"/>
          <p:cNvGrpSpPr/>
          <p:nvPr/>
        </p:nvGrpSpPr>
        <p:grpSpPr>
          <a:xfrm>
            <a:off x="3782859" y="3487523"/>
            <a:ext cx="2310995" cy="1857091"/>
            <a:chOff x="3782859" y="3487523"/>
            <a:chExt cx="2310995" cy="1857091"/>
          </a:xfrm>
        </p:grpSpPr>
        <p:sp>
          <p:nvSpPr>
            <p:cNvPr id="39" name="L-Shape 68"/>
            <p:cNvSpPr/>
            <p:nvPr/>
          </p:nvSpPr>
          <p:spPr bwMode="auto">
            <a:xfrm rot="16200000" flipH="1">
              <a:off x="4242881" y="3493641"/>
              <a:ext cx="1390951" cy="2310995"/>
            </a:xfrm>
            <a:prstGeom prst="corner">
              <a:avLst>
                <a:gd name="adj1" fmla="val 16120"/>
                <a:gd name="adj2" fmla="val 16110"/>
              </a:avLst>
            </a:prstGeom>
            <a:solidFill>
              <a:srgbClr val="002060"/>
            </a:solidFill>
            <a:ln w="12700" cap="flat" cmpd="sng" algn="ctr">
              <a:noFill/>
              <a:prstDash val="solid"/>
              <a:miter lim="800000"/>
            </a:ln>
            <a:effectLst>
              <a:outerShdw blurRad="190500" dist="63500" dir="2700000" sx="99000" sy="99000" algn="tl" rotWithShape="0">
                <a:prstClr val="black">
                  <a:alpha val="30000"/>
                </a:prstClr>
              </a:outerShdw>
            </a:effectLst>
          </p:spPr>
          <p:txBody>
            <a:bodyPr/>
            <a:lstStyle/>
            <a:p>
              <a:pPr>
                <a:lnSpc>
                  <a:spcPct val="120000"/>
                </a:lnSpc>
              </a:pPr>
              <a:endParaRPr lang="zh-CN" altLang="en-US" sz="2400"/>
            </a:p>
          </p:txBody>
        </p:sp>
        <p:sp>
          <p:nvSpPr>
            <p:cNvPr id="42" name="文本框 41"/>
            <p:cNvSpPr txBox="1"/>
            <p:nvPr/>
          </p:nvSpPr>
          <p:spPr>
            <a:xfrm>
              <a:off x="3944063" y="4315407"/>
              <a:ext cx="1868803" cy="831850"/>
            </a:xfrm>
            <a:prstGeom prst="rect">
              <a:avLst/>
            </a:prstGeom>
            <a:noFill/>
          </p:spPr>
          <p:txBody>
            <a:bodyPr wrap="square" rtlCol="0">
              <a:spAutoFit/>
            </a:bodyPr>
            <a:lstStyle/>
            <a:p>
              <a:pPr defTabSz="685800" fontAlgn="auto">
                <a:lnSpc>
                  <a:spcPct val="120000"/>
                </a:lnSpc>
                <a:spcBef>
                  <a:spcPts val="0"/>
                </a:spcBef>
                <a:spcAft>
                  <a:spcPts val="0"/>
                </a:spcAft>
                <a:defRPr/>
              </a:pPr>
              <a:r>
                <a:rPr lang="zh-CN" altLang="en-US" sz="1335" kern="0" dirty="0">
                  <a:solidFill>
                    <a:schemeClr val="tx1">
                      <a:lumMod val="65000"/>
                      <a:lumOff val="35000"/>
                    </a:schemeClr>
                  </a:solidFill>
                  <a:latin typeface="微软雅黑" panose="020B0503020204020204" pitchFamily="34" charset="-122"/>
                  <a:ea typeface="微软雅黑" panose="020B0503020204020204" pitchFamily="34" charset="-122"/>
                </a:rPr>
                <a:t>在这里输入您的文字内容，或者将您的文字复制在这里</a:t>
              </a:r>
              <a:endParaRPr lang="zh-CN" altLang="en-US" sz="1335" kern="0" dirty="0">
                <a:solidFill>
                  <a:schemeClr val="tx1">
                    <a:lumMod val="65000"/>
                    <a:lumOff val="35000"/>
                  </a:schemeClr>
                </a:solidFill>
              </a:endParaRPr>
            </a:p>
          </p:txBody>
        </p:sp>
        <p:sp>
          <p:nvSpPr>
            <p:cNvPr id="43" name="文本框 42"/>
            <p:cNvSpPr txBox="1"/>
            <p:nvPr/>
          </p:nvSpPr>
          <p:spPr>
            <a:xfrm>
              <a:off x="3967812" y="3487523"/>
              <a:ext cx="2126041" cy="436245"/>
            </a:xfrm>
            <a:prstGeom prst="rect">
              <a:avLst/>
            </a:prstGeom>
            <a:noFill/>
          </p:spPr>
          <p:txBody>
            <a:bodyPr wrap="square" rtlCol="0">
              <a:spAutoFit/>
            </a:bodyPr>
            <a:lstStyle/>
            <a:p>
              <a:pPr>
                <a:lnSpc>
                  <a:spcPct val="120000"/>
                </a:lnSpc>
              </a:pPr>
              <a:r>
                <a:rPr lang="zh-CN" altLang="en-US" sz="1865" b="1" dirty="0">
                  <a:solidFill>
                    <a:srgbClr val="262626"/>
                  </a:solidFill>
                  <a:latin typeface="微软雅黑" panose="020B0503020204020204" pitchFamily="34" charset="-122"/>
                  <a:ea typeface="微软雅黑" panose="020B0503020204020204" pitchFamily="34" charset="-122"/>
                  <a:cs typeface="Aharoni" panose="02010803020104030203" pitchFamily="2" charset="-79"/>
                </a:rPr>
                <a:t>添加您的标题</a:t>
              </a:r>
            </a:p>
          </p:txBody>
        </p:sp>
      </p:grpSp>
      <p:grpSp>
        <p:nvGrpSpPr>
          <p:cNvPr id="11" name="组合 10"/>
          <p:cNvGrpSpPr/>
          <p:nvPr/>
        </p:nvGrpSpPr>
        <p:grpSpPr>
          <a:xfrm>
            <a:off x="6098147" y="2501869"/>
            <a:ext cx="2310996" cy="1855988"/>
            <a:chOff x="6098147" y="2501869"/>
            <a:chExt cx="2310996" cy="1855988"/>
          </a:xfrm>
        </p:grpSpPr>
        <p:sp>
          <p:nvSpPr>
            <p:cNvPr id="37" name="L-Shape 60"/>
            <p:cNvSpPr/>
            <p:nvPr/>
          </p:nvSpPr>
          <p:spPr bwMode="auto">
            <a:xfrm rot="16200000" flipH="1">
              <a:off x="6558169" y="2506884"/>
              <a:ext cx="1390951" cy="2310995"/>
            </a:xfrm>
            <a:prstGeom prst="corner">
              <a:avLst>
                <a:gd name="adj1" fmla="val 16120"/>
                <a:gd name="adj2" fmla="val 16110"/>
              </a:avLst>
            </a:prstGeom>
            <a:solidFill>
              <a:srgbClr val="C00000"/>
            </a:solidFill>
            <a:ln w="12700" cap="flat" cmpd="sng" algn="ctr">
              <a:noFill/>
              <a:prstDash val="solid"/>
              <a:miter lim="800000"/>
            </a:ln>
            <a:effectLst>
              <a:outerShdw blurRad="190500" dist="63500" dir="2700000" sx="99000" sy="99000" algn="tl" rotWithShape="0">
                <a:prstClr val="black">
                  <a:alpha val="30000"/>
                </a:prstClr>
              </a:outerShdw>
            </a:effectLst>
          </p:spPr>
          <p:txBody>
            <a:bodyPr/>
            <a:lstStyle/>
            <a:p>
              <a:pPr>
                <a:lnSpc>
                  <a:spcPct val="120000"/>
                </a:lnSpc>
              </a:pPr>
              <a:endParaRPr lang="zh-CN" altLang="en-US" sz="2400"/>
            </a:p>
          </p:txBody>
        </p:sp>
        <p:sp>
          <p:nvSpPr>
            <p:cNvPr id="44" name="文本框 43"/>
            <p:cNvSpPr txBox="1"/>
            <p:nvPr/>
          </p:nvSpPr>
          <p:spPr>
            <a:xfrm>
              <a:off x="6255057" y="3329755"/>
              <a:ext cx="1868803" cy="831850"/>
            </a:xfrm>
            <a:prstGeom prst="rect">
              <a:avLst/>
            </a:prstGeom>
            <a:noFill/>
          </p:spPr>
          <p:txBody>
            <a:bodyPr wrap="square" rtlCol="0">
              <a:spAutoFit/>
            </a:bodyPr>
            <a:lstStyle/>
            <a:p>
              <a:pPr defTabSz="685800" fontAlgn="auto">
                <a:lnSpc>
                  <a:spcPct val="120000"/>
                </a:lnSpc>
                <a:spcBef>
                  <a:spcPts val="0"/>
                </a:spcBef>
                <a:spcAft>
                  <a:spcPts val="0"/>
                </a:spcAft>
                <a:defRPr/>
              </a:pPr>
              <a:r>
                <a:rPr lang="zh-CN" altLang="en-US" sz="1335" kern="0" dirty="0">
                  <a:solidFill>
                    <a:schemeClr val="tx1">
                      <a:lumMod val="65000"/>
                      <a:lumOff val="35000"/>
                    </a:schemeClr>
                  </a:solidFill>
                  <a:latin typeface="微软雅黑" panose="020B0503020204020204" pitchFamily="34" charset="-122"/>
                  <a:ea typeface="微软雅黑" panose="020B0503020204020204" pitchFamily="34" charset="-122"/>
                </a:rPr>
                <a:t>在这里输入您的文字内容，或者将您的文字复制在这里</a:t>
              </a:r>
              <a:endParaRPr lang="zh-CN" altLang="en-US" sz="1335" kern="0" dirty="0">
                <a:solidFill>
                  <a:schemeClr val="tx1">
                    <a:lumMod val="65000"/>
                    <a:lumOff val="35000"/>
                  </a:schemeClr>
                </a:solidFill>
              </a:endParaRPr>
            </a:p>
          </p:txBody>
        </p:sp>
        <p:sp>
          <p:nvSpPr>
            <p:cNvPr id="45" name="文本框 44"/>
            <p:cNvSpPr txBox="1"/>
            <p:nvPr/>
          </p:nvSpPr>
          <p:spPr>
            <a:xfrm>
              <a:off x="6278808" y="2501869"/>
              <a:ext cx="2130335" cy="436245"/>
            </a:xfrm>
            <a:prstGeom prst="rect">
              <a:avLst/>
            </a:prstGeom>
            <a:noFill/>
          </p:spPr>
          <p:txBody>
            <a:bodyPr wrap="square" rtlCol="0">
              <a:spAutoFit/>
            </a:bodyPr>
            <a:lstStyle/>
            <a:p>
              <a:pPr>
                <a:lnSpc>
                  <a:spcPct val="120000"/>
                </a:lnSpc>
              </a:pPr>
              <a:r>
                <a:rPr lang="zh-CN" altLang="en-US" sz="1865" b="1" dirty="0">
                  <a:solidFill>
                    <a:srgbClr val="C00000"/>
                  </a:solidFill>
                  <a:latin typeface="微软雅黑" panose="020B0503020204020204" pitchFamily="34" charset="-122"/>
                  <a:ea typeface="微软雅黑" panose="020B0503020204020204" pitchFamily="34" charset="-122"/>
                  <a:cs typeface="Aharoni" panose="02010803020104030203" pitchFamily="2" charset="-79"/>
                </a:rPr>
                <a:t>添加您的标题</a:t>
              </a:r>
            </a:p>
          </p:txBody>
        </p:sp>
      </p:grpSp>
      <p:grpSp>
        <p:nvGrpSpPr>
          <p:cNvPr id="8" name="组合 7"/>
          <p:cNvGrpSpPr/>
          <p:nvPr/>
        </p:nvGrpSpPr>
        <p:grpSpPr>
          <a:xfrm>
            <a:off x="8413435" y="1508787"/>
            <a:ext cx="2310996" cy="1862312"/>
            <a:chOff x="8413435" y="1508787"/>
            <a:chExt cx="2310996" cy="1862312"/>
          </a:xfrm>
        </p:grpSpPr>
        <p:sp>
          <p:nvSpPr>
            <p:cNvPr id="36" name="L-Shape 58"/>
            <p:cNvSpPr/>
            <p:nvPr/>
          </p:nvSpPr>
          <p:spPr bwMode="auto">
            <a:xfrm rot="16200000" flipH="1">
              <a:off x="8873457" y="1520125"/>
              <a:ext cx="1390952" cy="2310995"/>
            </a:xfrm>
            <a:prstGeom prst="corner">
              <a:avLst>
                <a:gd name="adj1" fmla="val 16120"/>
                <a:gd name="adj2" fmla="val 16110"/>
              </a:avLst>
            </a:prstGeom>
            <a:solidFill>
              <a:srgbClr val="002060"/>
            </a:solidFill>
            <a:ln w="12700" cap="flat" cmpd="sng" algn="ctr">
              <a:noFill/>
              <a:prstDash val="solid"/>
              <a:miter lim="800000"/>
            </a:ln>
            <a:effectLst>
              <a:outerShdw blurRad="190500" dist="63500" dir="2700000" sx="99000" sy="99000" algn="tl" rotWithShape="0">
                <a:prstClr val="black">
                  <a:alpha val="30000"/>
                </a:prstClr>
              </a:outerShdw>
            </a:effectLst>
          </p:spPr>
          <p:txBody>
            <a:bodyPr/>
            <a:lstStyle/>
            <a:p>
              <a:pPr>
                <a:lnSpc>
                  <a:spcPct val="120000"/>
                </a:lnSpc>
              </a:pPr>
              <a:endParaRPr lang="zh-CN" altLang="en-US" sz="2400"/>
            </a:p>
          </p:txBody>
        </p:sp>
        <p:sp>
          <p:nvSpPr>
            <p:cNvPr id="46" name="文本框 45"/>
            <p:cNvSpPr txBox="1"/>
            <p:nvPr/>
          </p:nvSpPr>
          <p:spPr>
            <a:xfrm>
              <a:off x="8563517" y="2336671"/>
              <a:ext cx="1868803" cy="831850"/>
            </a:xfrm>
            <a:prstGeom prst="rect">
              <a:avLst/>
            </a:prstGeom>
            <a:noFill/>
          </p:spPr>
          <p:txBody>
            <a:bodyPr wrap="square" rtlCol="0">
              <a:spAutoFit/>
            </a:bodyPr>
            <a:lstStyle/>
            <a:p>
              <a:pPr defTabSz="685800" fontAlgn="auto">
                <a:lnSpc>
                  <a:spcPct val="120000"/>
                </a:lnSpc>
                <a:spcBef>
                  <a:spcPts val="0"/>
                </a:spcBef>
                <a:spcAft>
                  <a:spcPts val="0"/>
                </a:spcAft>
                <a:defRPr/>
              </a:pPr>
              <a:r>
                <a:rPr lang="zh-CN" altLang="en-US" sz="1335" kern="0" dirty="0">
                  <a:solidFill>
                    <a:schemeClr val="tx1">
                      <a:lumMod val="65000"/>
                      <a:lumOff val="35000"/>
                    </a:schemeClr>
                  </a:solidFill>
                  <a:latin typeface="微软雅黑" panose="020B0503020204020204" pitchFamily="34" charset="-122"/>
                  <a:ea typeface="微软雅黑" panose="020B0503020204020204" pitchFamily="34" charset="-122"/>
                </a:rPr>
                <a:t>在这里输入您的文字内容，或者将您的文字复制在这里</a:t>
              </a:r>
              <a:endParaRPr lang="zh-CN" altLang="en-US" sz="1335" kern="0" dirty="0">
                <a:solidFill>
                  <a:schemeClr val="tx1">
                    <a:lumMod val="65000"/>
                    <a:lumOff val="35000"/>
                  </a:schemeClr>
                </a:solidFill>
              </a:endParaRPr>
            </a:p>
          </p:txBody>
        </p:sp>
        <p:sp>
          <p:nvSpPr>
            <p:cNvPr id="47" name="文本框 46"/>
            <p:cNvSpPr txBox="1"/>
            <p:nvPr/>
          </p:nvSpPr>
          <p:spPr>
            <a:xfrm>
              <a:off x="8587268" y="1508787"/>
              <a:ext cx="2137163" cy="436245"/>
            </a:xfrm>
            <a:prstGeom prst="rect">
              <a:avLst/>
            </a:prstGeom>
            <a:noFill/>
          </p:spPr>
          <p:txBody>
            <a:bodyPr wrap="square" rtlCol="0">
              <a:spAutoFit/>
            </a:bodyPr>
            <a:lstStyle/>
            <a:p>
              <a:pPr>
                <a:lnSpc>
                  <a:spcPct val="120000"/>
                </a:lnSpc>
              </a:pPr>
              <a:r>
                <a:rPr lang="zh-CN" altLang="en-US" sz="1865" b="1" dirty="0">
                  <a:solidFill>
                    <a:srgbClr val="262626"/>
                  </a:solidFill>
                  <a:latin typeface="微软雅黑" panose="020B0503020204020204" pitchFamily="34" charset="-122"/>
                  <a:ea typeface="微软雅黑" panose="020B0503020204020204" pitchFamily="34" charset="-122"/>
                  <a:cs typeface="Aharoni" panose="02010803020104030203" pitchFamily="2" charset="-79"/>
                </a:rPr>
                <a:t>添加您的标题</a:t>
              </a:r>
            </a:p>
          </p:txBody>
        </p:sp>
      </p:grpSp>
      <p:grpSp>
        <p:nvGrpSpPr>
          <p:cNvPr id="3" name="组合 2"/>
          <p:cNvGrpSpPr/>
          <p:nvPr/>
        </p:nvGrpSpPr>
        <p:grpSpPr>
          <a:xfrm>
            <a:off x="1736744" y="2095436"/>
            <a:ext cx="2029121" cy="1971308"/>
            <a:chOff x="1736744" y="2095436"/>
            <a:chExt cx="2029121" cy="1971308"/>
          </a:xfrm>
          <a:solidFill>
            <a:srgbClr val="002060"/>
          </a:solidFill>
        </p:grpSpPr>
        <p:sp>
          <p:nvSpPr>
            <p:cNvPr id="48" name="Freeform 5"/>
            <p:cNvSpPr>
              <a:spLocks noEditPoints="1"/>
            </p:cNvSpPr>
            <p:nvPr/>
          </p:nvSpPr>
          <p:spPr bwMode="auto">
            <a:xfrm>
              <a:off x="3041315" y="2186893"/>
              <a:ext cx="449704" cy="448757"/>
            </a:xfrm>
            <a:custGeom>
              <a:avLst/>
              <a:gdLst>
                <a:gd name="T0" fmla="*/ 2070 w 4140"/>
                <a:gd name="T1" fmla="*/ 0 h 4140"/>
                <a:gd name="T2" fmla="*/ 3534 w 4140"/>
                <a:gd name="T3" fmla="*/ 606 h 4140"/>
                <a:gd name="T4" fmla="*/ 4140 w 4140"/>
                <a:gd name="T5" fmla="*/ 2070 h 4140"/>
                <a:gd name="T6" fmla="*/ 3534 w 4140"/>
                <a:gd name="T7" fmla="*/ 3534 h 4140"/>
                <a:gd name="T8" fmla="*/ 2070 w 4140"/>
                <a:gd name="T9" fmla="*/ 4140 h 4140"/>
                <a:gd name="T10" fmla="*/ 607 w 4140"/>
                <a:gd name="T11" fmla="*/ 3534 h 4140"/>
                <a:gd name="T12" fmla="*/ 0 w 4140"/>
                <a:gd name="T13" fmla="*/ 2070 h 4140"/>
                <a:gd name="T14" fmla="*/ 607 w 4140"/>
                <a:gd name="T15" fmla="*/ 606 h 4140"/>
                <a:gd name="T16" fmla="*/ 2070 w 4140"/>
                <a:gd name="T17" fmla="*/ 0 h 4140"/>
                <a:gd name="T18" fmla="*/ 2685 w 4140"/>
                <a:gd name="T19" fmla="*/ 1455 h 4140"/>
                <a:gd name="T20" fmla="*/ 2070 w 4140"/>
                <a:gd name="T21" fmla="*/ 1200 h 4140"/>
                <a:gd name="T22" fmla="*/ 1455 w 4140"/>
                <a:gd name="T23" fmla="*/ 1455 h 4140"/>
                <a:gd name="T24" fmla="*/ 1200 w 4140"/>
                <a:gd name="T25" fmla="*/ 2070 h 4140"/>
                <a:gd name="T26" fmla="*/ 1455 w 4140"/>
                <a:gd name="T27" fmla="*/ 2685 h 4140"/>
                <a:gd name="T28" fmla="*/ 2070 w 4140"/>
                <a:gd name="T29" fmla="*/ 2940 h 4140"/>
                <a:gd name="T30" fmla="*/ 2685 w 4140"/>
                <a:gd name="T31" fmla="*/ 2685 h 4140"/>
                <a:gd name="T32" fmla="*/ 2940 w 4140"/>
                <a:gd name="T33" fmla="*/ 2070 h 4140"/>
                <a:gd name="T34" fmla="*/ 2685 w 4140"/>
                <a:gd name="T35" fmla="*/ 1455 h 4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40" h="4140">
                  <a:moveTo>
                    <a:pt x="2070" y="0"/>
                  </a:moveTo>
                  <a:cubicBezTo>
                    <a:pt x="2642" y="0"/>
                    <a:pt x="3159" y="232"/>
                    <a:pt x="3534" y="606"/>
                  </a:cubicBezTo>
                  <a:cubicBezTo>
                    <a:pt x="3909" y="981"/>
                    <a:pt x="4140" y="1499"/>
                    <a:pt x="4140" y="2070"/>
                  </a:cubicBezTo>
                  <a:cubicBezTo>
                    <a:pt x="4140" y="2642"/>
                    <a:pt x="3909" y="3159"/>
                    <a:pt x="3534" y="3534"/>
                  </a:cubicBezTo>
                  <a:cubicBezTo>
                    <a:pt x="3159" y="3908"/>
                    <a:pt x="2642" y="4140"/>
                    <a:pt x="2070" y="4140"/>
                  </a:cubicBezTo>
                  <a:cubicBezTo>
                    <a:pt x="1499" y="4140"/>
                    <a:pt x="981" y="3908"/>
                    <a:pt x="607" y="3534"/>
                  </a:cubicBezTo>
                  <a:cubicBezTo>
                    <a:pt x="232" y="3159"/>
                    <a:pt x="0" y="2642"/>
                    <a:pt x="0" y="2070"/>
                  </a:cubicBezTo>
                  <a:cubicBezTo>
                    <a:pt x="0" y="1499"/>
                    <a:pt x="232" y="981"/>
                    <a:pt x="607" y="606"/>
                  </a:cubicBezTo>
                  <a:cubicBezTo>
                    <a:pt x="981" y="232"/>
                    <a:pt x="1499" y="0"/>
                    <a:pt x="2070" y="0"/>
                  </a:cubicBezTo>
                  <a:close/>
                  <a:moveTo>
                    <a:pt x="2685" y="1455"/>
                  </a:moveTo>
                  <a:cubicBezTo>
                    <a:pt x="2528" y="1297"/>
                    <a:pt x="2310" y="1200"/>
                    <a:pt x="2070" y="1200"/>
                  </a:cubicBezTo>
                  <a:cubicBezTo>
                    <a:pt x="1830" y="1200"/>
                    <a:pt x="1612" y="1297"/>
                    <a:pt x="1455" y="1455"/>
                  </a:cubicBezTo>
                  <a:cubicBezTo>
                    <a:pt x="1298" y="1612"/>
                    <a:pt x="1200" y="1830"/>
                    <a:pt x="1200" y="2070"/>
                  </a:cubicBezTo>
                  <a:cubicBezTo>
                    <a:pt x="1200" y="2310"/>
                    <a:pt x="1298" y="2528"/>
                    <a:pt x="1455" y="2685"/>
                  </a:cubicBezTo>
                  <a:cubicBezTo>
                    <a:pt x="1612" y="2843"/>
                    <a:pt x="1830" y="2940"/>
                    <a:pt x="2070" y="2940"/>
                  </a:cubicBezTo>
                  <a:cubicBezTo>
                    <a:pt x="2310" y="2940"/>
                    <a:pt x="2528" y="2843"/>
                    <a:pt x="2685" y="2685"/>
                  </a:cubicBezTo>
                  <a:cubicBezTo>
                    <a:pt x="2843" y="2528"/>
                    <a:pt x="2940" y="2310"/>
                    <a:pt x="2940" y="2070"/>
                  </a:cubicBezTo>
                  <a:cubicBezTo>
                    <a:pt x="2940" y="1830"/>
                    <a:pt x="2843" y="1612"/>
                    <a:pt x="2685" y="1455"/>
                  </a:cubicBezTo>
                  <a:close/>
                </a:path>
              </a:pathLst>
            </a:custGeom>
            <a:grpFill/>
            <a:ln w="12700" cap="flat" cmpd="sng" algn="ctr">
              <a:noFill/>
              <a:prstDash val="solid"/>
              <a:miter lim="800000"/>
            </a:ln>
            <a:effectLst/>
          </p:spPr>
          <p:txBody>
            <a:bodyPr vert="horz" wrap="square" lIns="91440" tIns="45720" rIns="91440" bIns="45720" numCol="1" anchor="t" anchorCtr="0" compatLnSpc="1"/>
            <a:lstStyle/>
            <a:p>
              <a:pPr defTabSz="685800" fontAlgn="auto">
                <a:lnSpc>
                  <a:spcPct val="120000"/>
                </a:lnSpc>
                <a:spcBef>
                  <a:spcPts val="0"/>
                </a:spcBef>
                <a:spcAft>
                  <a:spcPts val="0"/>
                </a:spcAft>
                <a:defRPr/>
              </a:pPr>
              <a:endParaRPr lang="zh-CN" altLang="en-US" kern="0">
                <a:solidFill>
                  <a:srgbClr val="FFFFFF"/>
                </a:solidFill>
                <a:latin typeface="Calibri" panose="020F0502020204030204"/>
                <a:ea typeface="宋体" panose="02010600030101010101" pitchFamily="2" charset="-122"/>
              </a:endParaRPr>
            </a:p>
          </p:txBody>
        </p:sp>
        <p:sp>
          <p:nvSpPr>
            <p:cNvPr id="49" name="Freeform 6"/>
            <p:cNvSpPr/>
            <p:nvPr/>
          </p:nvSpPr>
          <p:spPr bwMode="auto">
            <a:xfrm>
              <a:off x="2197348" y="2095436"/>
              <a:ext cx="969069" cy="1181364"/>
            </a:xfrm>
            <a:custGeom>
              <a:avLst/>
              <a:gdLst>
                <a:gd name="T0" fmla="*/ 1123 w 8917"/>
                <a:gd name="T1" fmla="*/ 5709 h 10898"/>
                <a:gd name="T2" fmla="*/ 281 w 8917"/>
                <a:gd name="T3" fmla="*/ 5777 h 10898"/>
                <a:gd name="T4" fmla="*/ 213 w 8917"/>
                <a:gd name="T5" fmla="*/ 4935 h 10898"/>
                <a:gd name="T6" fmla="*/ 8609 w 8917"/>
                <a:gd name="T7" fmla="*/ 5602 h 10898"/>
                <a:gd name="T8" fmla="*/ 8917 w 8917"/>
                <a:gd name="T9" fmla="*/ 6005 h 10898"/>
                <a:gd name="T10" fmla="*/ 8567 w 8917"/>
                <a:gd name="T11" fmla="*/ 6375 h 10898"/>
                <a:gd name="T12" fmla="*/ 4524 w 8917"/>
                <a:gd name="T13" fmla="*/ 10648 h 10898"/>
                <a:gd name="T14" fmla="*/ 3680 w 8917"/>
                <a:gd name="T15" fmla="*/ 10671 h 10898"/>
                <a:gd name="T16" fmla="*/ 3657 w 8917"/>
                <a:gd name="T17" fmla="*/ 9827 h 10898"/>
                <a:gd name="T18" fmla="*/ 7339 w 8917"/>
                <a:gd name="T19" fmla="*/ 5936 h 10898"/>
                <a:gd name="T20" fmla="*/ 1123 w 8917"/>
                <a:gd name="T21" fmla="*/ 5709 h 10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17" h="10898">
                  <a:moveTo>
                    <a:pt x="1123" y="5709"/>
                  </a:moveTo>
                  <a:cubicBezTo>
                    <a:pt x="909" y="5960"/>
                    <a:pt x="532" y="5990"/>
                    <a:pt x="281" y="5777"/>
                  </a:cubicBezTo>
                  <a:cubicBezTo>
                    <a:pt x="30" y="5563"/>
                    <a:pt x="0" y="5186"/>
                    <a:pt x="213" y="4935"/>
                  </a:cubicBezTo>
                  <a:cubicBezTo>
                    <a:pt x="225" y="4921"/>
                    <a:pt x="4318" y="0"/>
                    <a:pt x="8609" y="5602"/>
                  </a:cubicBezTo>
                  <a:lnTo>
                    <a:pt x="8917" y="6005"/>
                  </a:lnTo>
                  <a:lnTo>
                    <a:pt x="8567" y="6375"/>
                  </a:lnTo>
                  <a:lnTo>
                    <a:pt x="4524" y="10648"/>
                  </a:lnTo>
                  <a:cubicBezTo>
                    <a:pt x="4297" y="10887"/>
                    <a:pt x="3920" y="10898"/>
                    <a:pt x="3680" y="10671"/>
                  </a:cubicBezTo>
                  <a:cubicBezTo>
                    <a:pt x="3441" y="10445"/>
                    <a:pt x="3430" y="10067"/>
                    <a:pt x="3657" y="9827"/>
                  </a:cubicBezTo>
                  <a:lnTo>
                    <a:pt x="7339" y="5936"/>
                  </a:lnTo>
                  <a:cubicBezTo>
                    <a:pt x="4082" y="2149"/>
                    <a:pt x="1131" y="5698"/>
                    <a:pt x="1123" y="5709"/>
                  </a:cubicBezTo>
                  <a:close/>
                </a:path>
              </a:pathLst>
            </a:custGeom>
            <a:grpFill/>
            <a:ln w="12700" cap="flat" cmpd="sng" algn="ctr">
              <a:noFill/>
              <a:prstDash val="solid"/>
              <a:miter lim="800000"/>
            </a:ln>
            <a:effectLst/>
          </p:spPr>
          <p:txBody>
            <a:bodyPr vert="horz" wrap="square" lIns="91440" tIns="45720" rIns="91440" bIns="45720" numCol="1" anchor="t" anchorCtr="0" compatLnSpc="1"/>
            <a:lstStyle/>
            <a:p>
              <a:pPr defTabSz="685800" fontAlgn="auto">
                <a:lnSpc>
                  <a:spcPct val="120000"/>
                </a:lnSpc>
                <a:spcBef>
                  <a:spcPts val="0"/>
                </a:spcBef>
                <a:spcAft>
                  <a:spcPts val="0"/>
                </a:spcAft>
                <a:defRPr/>
              </a:pPr>
              <a:endParaRPr lang="zh-CN" altLang="en-US" kern="0">
                <a:solidFill>
                  <a:srgbClr val="FFFFFF"/>
                </a:solidFill>
                <a:latin typeface="Calibri" panose="020F0502020204030204"/>
                <a:ea typeface="宋体" panose="02010600030101010101" pitchFamily="2" charset="-122"/>
              </a:endParaRPr>
            </a:p>
          </p:txBody>
        </p:sp>
        <p:sp>
          <p:nvSpPr>
            <p:cNvPr id="50" name="Freeform 7"/>
            <p:cNvSpPr/>
            <p:nvPr/>
          </p:nvSpPr>
          <p:spPr bwMode="auto">
            <a:xfrm>
              <a:off x="2350409" y="2618117"/>
              <a:ext cx="513203" cy="1448627"/>
            </a:xfrm>
            <a:custGeom>
              <a:avLst/>
              <a:gdLst>
                <a:gd name="T0" fmla="*/ 3659 w 4726"/>
                <a:gd name="T1" fmla="*/ 223 h 13369"/>
                <a:gd name="T2" fmla="*/ 4503 w 4726"/>
                <a:gd name="T3" fmla="*/ 261 h 13369"/>
                <a:gd name="T4" fmla="*/ 4466 w 4726"/>
                <a:gd name="T5" fmla="*/ 1104 h 13369"/>
                <a:gd name="T6" fmla="*/ 2074 w 4726"/>
                <a:gd name="T7" fmla="*/ 3295 h 13369"/>
                <a:gd name="T8" fmla="*/ 1225 w 4726"/>
                <a:gd name="T9" fmla="*/ 4658 h 13369"/>
                <a:gd name="T10" fmla="*/ 2112 w 4726"/>
                <a:gd name="T11" fmla="*/ 6320 h 13369"/>
                <a:gd name="T12" fmla="*/ 4206 w 4726"/>
                <a:gd name="T13" fmla="*/ 11721 h 13369"/>
                <a:gd name="T14" fmla="*/ 4203 w 4726"/>
                <a:gd name="T15" fmla="*/ 12769 h 13369"/>
                <a:gd name="T16" fmla="*/ 3603 w 4726"/>
                <a:gd name="T17" fmla="*/ 13369 h 13369"/>
                <a:gd name="T18" fmla="*/ 3003 w 4726"/>
                <a:gd name="T19" fmla="*/ 12769 h 13369"/>
                <a:gd name="T20" fmla="*/ 3011 w 4726"/>
                <a:gd name="T21" fmla="*/ 11716 h 13369"/>
                <a:gd name="T22" fmla="*/ 1235 w 4726"/>
                <a:gd name="T23" fmla="*/ 7136 h 13369"/>
                <a:gd name="T24" fmla="*/ 30 w 4726"/>
                <a:gd name="T25" fmla="*/ 4616 h 13369"/>
                <a:gd name="T26" fmla="*/ 1268 w 4726"/>
                <a:gd name="T27" fmla="*/ 2414 h 13369"/>
                <a:gd name="T28" fmla="*/ 3659 w 4726"/>
                <a:gd name="T29" fmla="*/ 223 h 13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26" h="13369">
                  <a:moveTo>
                    <a:pt x="3659" y="223"/>
                  </a:moveTo>
                  <a:cubicBezTo>
                    <a:pt x="3903" y="0"/>
                    <a:pt x="4281" y="17"/>
                    <a:pt x="4503" y="261"/>
                  </a:cubicBezTo>
                  <a:cubicBezTo>
                    <a:pt x="4726" y="504"/>
                    <a:pt x="4709" y="882"/>
                    <a:pt x="4466" y="1104"/>
                  </a:cubicBezTo>
                  <a:lnTo>
                    <a:pt x="2074" y="3295"/>
                  </a:lnTo>
                  <a:cubicBezTo>
                    <a:pt x="1544" y="3780"/>
                    <a:pt x="1242" y="4219"/>
                    <a:pt x="1225" y="4658"/>
                  </a:cubicBezTo>
                  <a:cubicBezTo>
                    <a:pt x="1208" y="5113"/>
                    <a:pt x="1484" y="5645"/>
                    <a:pt x="2112" y="6320"/>
                  </a:cubicBezTo>
                  <a:cubicBezTo>
                    <a:pt x="4230" y="8594"/>
                    <a:pt x="4229" y="8769"/>
                    <a:pt x="4206" y="11721"/>
                  </a:cubicBezTo>
                  <a:cubicBezTo>
                    <a:pt x="4205" y="11891"/>
                    <a:pt x="4203" y="12080"/>
                    <a:pt x="4203" y="12769"/>
                  </a:cubicBezTo>
                  <a:cubicBezTo>
                    <a:pt x="4203" y="13100"/>
                    <a:pt x="3935" y="13369"/>
                    <a:pt x="3603" y="13369"/>
                  </a:cubicBezTo>
                  <a:cubicBezTo>
                    <a:pt x="3272" y="13369"/>
                    <a:pt x="3003" y="13100"/>
                    <a:pt x="3003" y="12769"/>
                  </a:cubicBezTo>
                  <a:cubicBezTo>
                    <a:pt x="3003" y="12680"/>
                    <a:pt x="3007" y="12173"/>
                    <a:pt x="3011" y="11716"/>
                  </a:cubicBezTo>
                  <a:cubicBezTo>
                    <a:pt x="3030" y="9212"/>
                    <a:pt x="3031" y="9064"/>
                    <a:pt x="1235" y="7136"/>
                  </a:cubicBezTo>
                  <a:cubicBezTo>
                    <a:pt x="375" y="6211"/>
                    <a:pt x="0" y="5401"/>
                    <a:pt x="30" y="4616"/>
                  </a:cubicBezTo>
                  <a:cubicBezTo>
                    <a:pt x="60" y="3815"/>
                    <a:pt x="501" y="3116"/>
                    <a:pt x="1268" y="2414"/>
                  </a:cubicBezTo>
                  <a:lnTo>
                    <a:pt x="3659" y="223"/>
                  </a:lnTo>
                  <a:close/>
                </a:path>
              </a:pathLst>
            </a:custGeom>
            <a:grpFill/>
            <a:ln w="12700" cap="flat" cmpd="sng" algn="ctr">
              <a:noFill/>
              <a:prstDash val="solid"/>
              <a:miter lim="800000"/>
            </a:ln>
            <a:effectLst/>
          </p:spPr>
          <p:txBody>
            <a:bodyPr vert="horz" wrap="square" lIns="91440" tIns="45720" rIns="91440" bIns="45720" numCol="1" anchor="t" anchorCtr="0" compatLnSpc="1"/>
            <a:lstStyle/>
            <a:p>
              <a:pPr defTabSz="685800" fontAlgn="auto">
                <a:lnSpc>
                  <a:spcPct val="120000"/>
                </a:lnSpc>
                <a:spcBef>
                  <a:spcPts val="0"/>
                </a:spcBef>
                <a:spcAft>
                  <a:spcPts val="0"/>
                </a:spcAft>
                <a:defRPr/>
              </a:pPr>
              <a:endParaRPr lang="zh-CN" altLang="en-US" kern="0">
                <a:solidFill>
                  <a:srgbClr val="FFFFFF"/>
                </a:solidFill>
                <a:latin typeface="Calibri" panose="020F0502020204030204"/>
                <a:ea typeface="宋体" panose="02010600030101010101" pitchFamily="2" charset="-122"/>
              </a:endParaRPr>
            </a:p>
          </p:txBody>
        </p:sp>
        <p:sp>
          <p:nvSpPr>
            <p:cNvPr id="51" name="Freeform 8"/>
            <p:cNvSpPr/>
            <p:nvPr/>
          </p:nvSpPr>
          <p:spPr bwMode="auto">
            <a:xfrm>
              <a:off x="1736744" y="3369679"/>
              <a:ext cx="720285" cy="426485"/>
            </a:xfrm>
            <a:custGeom>
              <a:avLst/>
              <a:gdLst>
                <a:gd name="T0" fmla="*/ 354 w 6628"/>
                <a:gd name="T1" fmla="*/ 1922 h 3936"/>
                <a:gd name="T2" fmla="*/ 181 w 6628"/>
                <a:gd name="T3" fmla="*/ 1093 h 3936"/>
                <a:gd name="T4" fmla="*/ 1010 w 6628"/>
                <a:gd name="T5" fmla="*/ 919 h 3936"/>
                <a:gd name="T6" fmla="*/ 5555 w 6628"/>
                <a:gd name="T7" fmla="*/ 227 h 3936"/>
                <a:gd name="T8" fmla="*/ 6401 w 6628"/>
                <a:gd name="T9" fmla="*/ 252 h 3936"/>
                <a:gd name="T10" fmla="*/ 6376 w 6628"/>
                <a:gd name="T11" fmla="*/ 1099 h 3936"/>
                <a:gd name="T12" fmla="*/ 354 w 6628"/>
                <a:gd name="T13" fmla="*/ 1922 h 3936"/>
              </a:gdLst>
              <a:ahLst/>
              <a:cxnLst>
                <a:cxn ang="0">
                  <a:pos x="T0" y="T1"/>
                </a:cxn>
                <a:cxn ang="0">
                  <a:pos x="T2" y="T3"/>
                </a:cxn>
                <a:cxn ang="0">
                  <a:pos x="T4" y="T5"/>
                </a:cxn>
                <a:cxn ang="0">
                  <a:pos x="T6" y="T7"/>
                </a:cxn>
                <a:cxn ang="0">
                  <a:pos x="T8" y="T9"/>
                </a:cxn>
                <a:cxn ang="0">
                  <a:pos x="T10" y="T11"/>
                </a:cxn>
                <a:cxn ang="0">
                  <a:pos x="T12" y="T13"/>
                </a:cxn>
              </a:cxnLst>
              <a:rect l="0" t="0" r="r" b="b"/>
              <a:pathLst>
                <a:path w="6628" h="3936">
                  <a:moveTo>
                    <a:pt x="354" y="1922"/>
                  </a:moveTo>
                  <a:cubicBezTo>
                    <a:pt x="77" y="1741"/>
                    <a:pt x="0" y="1370"/>
                    <a:pt x="181" y="1093"/>
                  </a:cubicBezTo>
                  <a:cubicBezTo>
                    <a:pt x="362" y="816"/>
                    <a:pt x="733" y="738"/>
                    <a:pt x="1010" y="919"/>
                  </a:cubicBezTo>
                  <a:cubicBezTo>
                    <a:pt x="1017" y="923"/>
                    <a:pt x="3227" y="2410"/>
                    <a:pt x="5555" y="227"/>
                  </a:cubicBezTo>
                  <a:cubicBezTo>
                    <a:pt x="5796" y="0"/>
                    <a:pt x="6175" y="12"/>
                    <a:pt x="6401" y="252"/>
                  </a:cubicBezTo>
                  <a:cubicBezTo>
                    <a:pt x="6628" y="493"/>
                    <a:pt x="6616" y="872"/>
                    <a:pt x="6376" y="1099"/>
                  </a:cubicBezTo>
                  <a:cubicBezTo>
                    <a:pt x="3351" y="3936"/>
                    <a:pt x="363" y="1928"/>
                    <a:pt x="354" y="1922"/>
                  </a:cubicBezTo>
                  <a:close/>
                </a:path>
              </a:pathLst>
            </a:custGeom>
            <a:grpFill/>
            <a:ln w="12700" cap="flat" cmpd="sng" algn="ctr">
              <a:noFill/>
              <a:prstDash val="solid"/>
              <a:miter lim="800000"/>
            </a:ln>
            <a:effectLst/>
          </p:spPr>
          <p:txBody>
            <a:bodyPr vert="horz" wrap="square" lIns="91440" tIns="45720" rIns="91440" bIns="45720" numCol="1" anchor="t" anchorCtr="0" compatLnSpc="1"/>
            <a:lstStyle/>
            <a:p>
              <a:pPr defTabSz="685800" fontAlgn="auto">
                <a:lnSpc>
                  <a:spcPct val="120000"/>
                </a:lnSpc>
                <a:spcBef>
                  <a:spcPts val="0"/>
                </a:spcBef>
                <a:spcAft>
                  <a:spcPts val="0"/>
                </a:spcAft>
                <a:defRPr/>
              </a:pPr>
              <a:endParaRPr lang="zh-CN" altLang="en-US" kern="0">
                <a:solidFill>
                  <a:srgbClr val="FFFFFF"/>
                </a:solidFill>
                <a:latin typeface="Calibri" panose="020F0502020204030204"/>
                <a:ea typeface="宋体" panose="02010600030101010101" pitchFamily="2" charset="-122"/>
              </a:endParaRPr>
            </a:p>
          </p:txBody>
        </p:sp>
        <p:sp>
          <p:nvSpPr>
            <p:cNvPr id="52" name="Freeform 9"/>
            <p:cNvSpPr/>
            <p:nvPr/>
          </p:nvSpPr>
          <p:spPr bwMode="auto">
            <a:xfrm>
              <a:off x="3124716" y="2787764"/>
              <a:ext cx="641149" cy="399948"/>
            </a:xfrm>
            <a:custGeom>
              <a:avLst/>
              <a:gdLst>
                <a:gd name="T0" fmla="*/ 185 w 5902"/>
                <a:gd name="T1" fmla="*/ 1017 h 3689"/>
                <a:gd name="T2" fmla="*/ 347 w 5902"/>
                <a:gd name="T3" fmla="*/ 185 h 3689"/>
                <a:gd name="T4" fmla="*/ 1179 w 5902"/>
                <a:gd name="T5" fmla="*/ 346 h 3689"/>
                <a:gd name="T6" fmla="*/ 5045 w 5902"/>
                <a:gd name="T7" fmla="*/ 1421 h 3689"/>
                <a:gd name="T8" fmla="*/ 5799 w 5902"/>
                <a:gd name="T9" fmla="*/ 1806 h 3689"/>
                <a:gd name="T10" fmla="*/ 5415 w 5902"/>
                <a:gd name="T11" fmla="*/ 2560 h 3689"/>
                <a:gd name="T12" fmla="*/ 185 w 5902"/>
                <a:gd name="T13" fmla="*/ 1017 h 3689"/>
              </a:gdLst>
              <a:ahLst/>
              <a:cxnLst>
                <a:cxn ang="0">
                  <a:pos x="T0" y="T1"/>
                </a:cxn>
                <a:cxn ang="0">
                  <a:pos x="T2" y="T3"/>
                </a:cxn>
                <a:cxn ang="0">
                  <a:pos x="T4" y="T5"/>
                </a:cxn>
                <a:cxn ang="0">
                  <a:pos x="T6" y="T7"/>
                </a:cxn>
                <a:cxn ang="0">
                  <a:pos x="T8" y="T9"/>
                </a:cxn>
                <a:cxn ang="0">
                  <a:pos x="T10" y="T11"/>
                </a:cxn>
                <a:cxn ang="0">
                  <a:pos x="T12" y="T13"/>
                </a:cxn>
              </a:cxnLst>
              <a:rect l="0" t="0" r="r" b="b"/>
              <a:pathLst>
                <a:path w="5902" h="3689">
                  <a:moveTo>
                    <a:pt x="185" y="1017"/>
                  </a:moveTo>
                  <a:cubicBezTo>
                    <a:pt x="0" y="742"/>
                    <a:pt x="72" y="370"/>
                    <a:pt x="347" y="185"/>
                  </a:cubicBezTo>
                  <a:cubicBezTo>
                    <a:pt x="621" y="0"/>
                    <a:pt x="993" y="72"/>
                    <a:pt x="1179" y="346"/>
                  </a:cubicBezTo>
                  <a:cubicBezTo>
                    <a:pt x="1182" y="352"/>
                    <a:pt x="2446" y="2268"/>
                    <a:pt x="5045" y="1421"/>
                  </a:cubicBezTo>
                  <a:cubicBezTo>
                    <a:pt x="5359" y="1319"/>
                    <a:pt x="5697" y="1491"/>
                    <a:pt x="5799" y="1806"/>
                  </a:cubicBezTo>
                  <a:cubicBezTo>
                    <a:pt x="5902" y="2120"/>
                    <a:pt x="5729" y="2458"/>
                    <a:pt x="5415" y="2560"/>
                  </a:cubicBezTo>
                  <a:cubicBezTo>
                    <a:pt x="1949" y="3689"/>
                    <a:pt x="190" y="1024"/>
                    <a:pt x="185" y="1017"/>
                  </a:cubicBezTo>
                  <a:close/>
                </a:path>
              </a:pathLst>
            </a:custGeom>
            <a:grpFill/>
            <a:ln w="12700" cap="flat" cmpd="sng" algn="ctr">
              <a:noFill/>
              <a:prstDash val="solid"/>
              <a:miter lim="800000"/>
            </a:ln>
            <a:effectLst/>
          </p:spPr>
          <p:txBody>
            <a:bodyPr vert="horz" wrap="square" lIns="91440" tIns="45720" rIns="91440" bIns="45720" numCol="1" anchor="t" anchorCtr="0" compatLnSpc="1"/>
            <a:lstStyle/>
            <a:p>
              <a:pPr defTabSz="685800" fontAlgn="auto">
                <a:lnSpc>
                  <a:spcPct val="120000"/>
                </a:lnSpc>
                <a:spcBef>
                  <a:spcPts val="0"/>
                </a:spcBef>
                <a:spcAft>
                  <a:spcPts val="0"/>
                </a:spcAft>
                <a:defRPr/>
              </a:pPr>
              <a:endParaRPr lang="zh-CN" altLang="en-US" kern="0">
                <a:solidFill>
                  <a:srgbClr val="FFFFFF"/>
                </a:solidFill>
                <a:latin typeface="Calibri" panose="020F0502020204030204"/>
                <a:ea typeface="宋体" panose="02010600030101010101" pitchFamily="2" charset="-122"/>
              </a:endParaRPr>
            </a:p>
          </p:txBody>
        </p:sp>
      </p:grpSp>
      <p:sp>
        <p:nvSpPr>
          <p:cNvPr id="53" name="矩形 52"/>
          <p:cNvSpPr/>
          <p:nvPr/>
        </p:nvSpPr>
        <p:spPr>
          <a:xfrm>
            <a:off x="6307667" y="5472413"/>
            <a:ext cx="4944031" cy="584835"/>
          </a:xfrm>
          <a:prstGeom prst="rect">
            <a:avLst/>
          </a:prstGeom>
        </p:spPr>
        <p:txBody>
          <a:bodyPr wrap="square">
            <a:spAutoFit/>
          </a:bodyPr>
          <a:lstStyle/>
          <a:p>
            <a:pPr algn="just">
              <a:lnSpc>
                <a:spcPct val="120000"/>
              </a:lnSpc>
            </a:pPr>
            <a:r>
              <a:rPr lang="zh-CN" altLang="en-US" sz="1335" b="1" dirty="0">
                <a:solidFill>
                  <a:schemeClr val="tx1">
                    <a:lumMod val="65000"/>
                    <a:lumOff val="35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7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10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125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2" fill="hold" grpId="0" nodeType="afterEffect">
                                  <p:stCondLst>
                                    <p:cond delay="0"/>
                                  </p:stCondLst>
                                  <p:childTnLst>
                                    <p:set>
                                      <p:cBhvr>
                                        <p:cTn id="27" dur="1" fill="hold">
                                          <p:stCondLst>
                                            <p:cond delay="0"/>
                                          </p:stCondLst>
                                        </p:cTn>
                                        <p:tgtEl>
                                          <p:spTgt spid="53"/>
                                        </p:tgtEl>
                                        <p:attrNameLst>
                                          <p:attrName>style.visibility</p:attrName>
                                        </p:attrNameLst>
                                      </p:cBhvr>
                                      <p:to>
                                        <p:strVal val="visible"/>
                                      </p:to>
                                    </p:set>
                                    <p:anim calcmode="lin" valueType="num">
                                      <p:cBhvr additive="base">
                                        <p:cTn id="28" dur="500" fill="hold"/>
                                        <p:tgtEl>
                                          <p:spTgt spid="53"/>
                                        </p:tgtEl>
                                        <p:attrNameLst>
                                          <p:attrName>ppt_x</p:attrName>
                                        </p:attrNameLst>
                                      </p:cBhvr>
                                      <p:tavLst>
                                        <p:tav tm="0">
                                          <p:val>
                                            <p:strVal val="1+#ppt_w/2"/>
                                          </p:val>
                                        </p:tav>
                                        <p:tav tm="100000">
                                          <p:val>
                                            <p:strVal val="#ppt_x"/>
                                          </p:val>
                                        </p:tav>
                                      </p:tavLst>
                                    </p:anim>
                                    <p:anim calcmode="lin" valueType="num">
                                      <p:cBhvr additive="base">
                                        <p:cTn id="29"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139247" y="117474"/>
            <a:ext cx="566057" cy="701676"/>
          </a:xfrm>
          <a:prstGeom prst="parallelogram">
            <a:avLst>
              <a:gd name="adj" fmla="val 4519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520247" y="117474"/>
            <a:ext cx="813253" cy="701676"/>
          </a:xfrm>
          <a:prstGeom prst="parallelogram">
            <a:avLst>
              <a:gd name="adj" fmla="val 3704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28725" y="69849"/>
            <a:ext cx="2954655" cy="646331"/>
          </a:xfrm>
          <a:prstGeom prst="rect">
            <a:avLst/>
          </a:prstGeom>
        </p:spPr>
        <p:txBody>
          <a:bodyPr wrap="none">
            <a:spAutoFit/>
          </a:bodyPr>
          <a:lstStyle/>
          <a:p>
            <a:pPr algn="dist"/>
            <a:r>
              <a:rPr lang="zh-CN" altLang="en-US" sz="3600" b="1" dirty="0">
                <a:latin typeface="微软雅黑" panose="020B0503020204020204" pitchFamily="34" charset="-122"/>
                <a:ea typeface="微软雅黑" panose="020B0503020204020204" pitchFamily="34" charset="-122"/>
              </a:rPr>
              <a:t>工作成果展示</a:t>
            </a:r>
          </a:p>
        </p:txBody>
      </p:sp>
      <p:sp>
        <p:nvSpPr>
          <p:cNvPr id="7" name="矩形 6"/>
          <p:cNvSpPr/>
          <p:nvPr/>
        </p:nvSpPr>
        <p:spPr>
          <a:xfrm>
            <a:off x="1076325" y="616895"/>
            <a:ext cx="3073277" cy="253916"/>
          </a:xfrm>
          <a:prstGeom prst="rect">
            <a:avLst/>
          </a:prstGeom>
        </p:spPr>
        <p:txBody>
          <a:bodyPr wrap="none">
            <a:spAutoFit/>
          </a:bodyPr>
          <a:lstStyle/>
          <a:p>
            <a:r>
              <a:rPr lang="zh-CN" altLang="en-US" sz="1050" dirty="0">
                <a:latin typeface="微软雅黑" panose="020B0503020204020204" pitchFamily="34" charset="-122"/>
                <a:ea typeface="微软雅黑" panose="020B0503020204020204" pitchFamily="34" charset="-122"/>
              </a:rPr>
              <a:t>PLEASE CLICK HERE TO ADD YOUR SUBTITLE</a:t>
            </a:r>
          </a:p>
        </p:txBody>
      </p:sp>
      <p:cxnSp>
        <p:nvCxnSpPr>
          <p:cNvPr id="9" name="直接连接符 8"/>
          <p:cNvCxnSpPr>
            <a:stCxn id="7" idx="3"/>
          </p:cNvCxnSpPr>
          <p:nvPr/>
        </p:nvCxnSpPr>
        <p:spPr>
          <a:xfrm flipV="1">
            <a:off x="4149602" y="716180"/>
            <a:ext cx="7686798" cy="27673"/>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9813687" y="217551"/>
            <a:ext cx="2045176" cy="461665"/>
          </a:xfrm>
          <a:prstGeom prst="rect">
            <a:avLst/>
          </a:prstGeom>
        </p:spPr>
        <p:txBody>
          <a:bodyPr wrap="none">
            <a:spAutoFit/>
          </a:bodyPr>
          <a:lstStyle/>
          <a:p>
            <a:pPr algn="ctr"/>
            <a:r>
              <a:rPr lang="en-US" altLang="zh-CN" sz="2400" b="1" dirty="0">
                <a:latin typeface="微软雅黑" panose="020B0503020204020204" pitchFamily="34" charset="-122"/>
                <a:ea typeface="微软雅黑" panose="020B0503020204020204" pitchFamily="34" charset="-122"/>
              </a:rPr>
              <a:t>LOGO  </a:t>
            </a:r>
            <a:r>
              <a:rPr lang="en-US" altLang="zh-CN" sz="2400" dirty="0">
                <a:latin typeface="微软雅黑" panose="020B0503020204020204" pitchFamily="34" charset="-122"/>
                <a:ea typeface="微软雅黑" panose="020B0503020204020204" pitchFamily="34" charset="-122"/>
              </a:rPr>
              <a:t>HERE</a:t>
            </a:r>
            <a:endParaRPr lang="zh-CN" altLang="en-US" sz="2400" dirty="0">
              <a:latin typeface="微软雅黑" panose="020B0503020204020204" pitchFamily="34" charset="-122"/>
              <a:ea typeface="微软雅黑" panose="020B0503020204020204" pitchFamily="34" charset="-122"/>
            </a:endParaRPr>
          </a:p>
        </p:txBody>
      </p:sp>
      <p:sp>
        <p:nvSpPr>
          <p:cNvPr id="2" name="矩形 1"/>
          <p:cNvSpPr/>
          <p:nvPr/>
        </p:nvSpPr>
        <p:spPr>
          <a:xfrm>
            <a:off x="0" y="6752244"/>
            <a:ext cx="12192000" cy="457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1103445" y="2040345"/>
            <a:ext cx="9221758" cy="2547395"/>
            <a:chOff x="1103445" y="2040345"/>
            <a:chExt cx="9221758" cy="2547395"/>
          </a:xfrm>
        </p:grpSpPr>
        <p:sp>
          <p:nvSpPr>
            <p:cNvPr id="99" name="MH_Other_1"/>
            <p:cNvSpPr/>
            <p:nvPr>
              <p:custDataLst>
                <p:tags r:id="rId3"/>
              </p:custDataLst>
            </p:nvPr>
          </p:nvSpPr>
          <p:spPr>
            <a:xfrm>
              <a:off x="3184992" y="2761192"/>
              <a:ext cx="5804212" cy="395081"/>
            </a:xfrm>
            <a:prstGeom prst="cube">
              <a:avLst/>
            </a:prstGeom>
            <a:gradFill flip="none" rotWithShape="1">
              <a:gsLst>
                <a:gs pos="100000">
                  <a:schemeClr val="bg1"/>
                </a:gs>
                <a:gs pos="0">
                  <a:srgbClr val="E0E0E0"/>
                </a:gs>
              </a:gsLst>
              <a:lin ang="8100000" scaled="0"/>
              <a:tileRect/>
            </a:gradFill>
            <a:ln w="12700">
              <a:gradFill>
                <a:gsLst>
                  <a:gs pos="100000">
                    <a:schemeClr val="bg1">
                      <a:lumMod val="85000"/>
                    </a:schemeClr>
                  </a:gs>
                  <a:gs pos="0">
                    <a:schemeClr val="bg1"/>
                  </a:gs>
                </a:gsLst>
                <a:lin ang="8100000" scaled="0"/>
              </a:gradFill>
            </a:ln>
            <a:effectLst>
              <a:outerShdw blurRad="190500" dist="63500" dir="2700000" sx="99000" sy="99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889" tIns="67942" rIns="135889" bIns="67942" anchor="ctr"/>
            <a:lstStyle/>
            <a:p>
              <a:pPr algn="ctr">
                <a:lnSpc>
                  <a:spcPct val="120000"/>
                </a:lnSpc>
              </a:pPr>
              <a:endParaRPr lang="zh-CN" altLang="en-US" sz="2485">
                <a:solidFill>
                  <a:prstClr val="white"/>
                </a:solidFill>
              </a:endParaRPr>
            </a:p>
          </p:txBody>
        </p:sp>
        <p:sp>
          <p:nvSpPr>
            <p:cNvPr id="100" name="MH_Other_2"/>
            <p:cNvSpPr/>
            <p:nvPr>
              <p:custDataLst>
                <p:tags r:id="rId4"/>
              </p:custDataLst>
            </p:nvPr>
          </p:nvSpPr>
          <p:spPr>
            <a:xfrm>
              <a:off x="3184992" y="4175108"/>
              <a:ext cx="5804212" cy="393495"/>
            </a:xfrm>
            <a:prstGeom prst="cube">
              <a:avLst/>
            </a:prstGeom>
            <a:gradFill flip="none" rotWithShape="1">
              <a:gsLst>
                <a:gs pos="100000">
                  <a:schemeClr val="bg1"/>
                </a:gs>
                <a:gs pos="0">
                  <a:srgbClr val="E0E0E0"/>
                </a:gs>
              </a:gsLst>
              <a:lin ang="8100000" scaled="0"/>
              <a:tileRect/>
            </a:gradFill>
            <a:ln w="12700">
              <a:gradFill>
                <a:gsLst>
                  <a:gs pos="100000">
                    <a:schemeClr val="bg1">
                      <a:lumMod val="85000"/>
                    </a:schemeClr>
                  </a:gs>
                  <a:gs pos="0">
                    <a:schemeClr val="bg1"/>
                  </a:gs>
                </a:gsLst>
                <a:lin ang="8100000" scaled="0"/>
              </a:gradFill>
            </a:ln>
            <a:effectLst>
              <a:outerShdw blurRad="190500" dist="63500" dir="2700000" sx="99000" sy="99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889" tIns="67942" rIns="135889" bIns="67942" anchor="ctr"/>
            <a:lstStyle/>
            <a:p>
              <a:pPr algn="ctr">
                <a:lnSpc>
                  <a:spcPct val="120000"/>
                </a:lnSpc>
              </a:pPr>
              <a:endParaRPr lang="zh-CN" altLang="en-US" sz="2485">
                <a:solidFill>
                  <a:prstClr val="white"/>
                </a:solidFill>
              </a:endParaRPr>
            </a:p>
          </p:txBody>
        </p:sp>
        <p:sp>
          <p:nvSpPr>
            <p:cNvPr id="101" name="MH_Other_3"/>
            <p:cNvSpPr/>
            <p:nvPr>
              <p:custDataLst>
                <p:tags r:id="rId5"/>
              </p:custDataLst>
            </p:nvPr>
          </p:nvSpPr>
          <p:spPr>
            <a:xfrm>
              <a:off x="3184992" y="3468056"/>
              <a:ext cx="5804212" cy="393495"/>
            </a:xfrm>
            <a:prstGeom prst="cube">
              <a:avLst/>
            </a:prstGeom>
            <a:gradFill flip="none" rotWithShape="1">
              <a:gsLst>
                <a:gs pos="100000">
                  <a:schemeClr val="bg1"/>
                </a:gs>
                <a:gs pos="0">
                  <a:srgbClr val="E0E0E0"/>
                </a:gs>
              </a:gsLst>
              <a:lin ang="8100000" scaled="0"/>
              <a:tileRect/>
            </a:gradFill>
            <a:ln w="12700">
              <a:gradFill>
                <a:gsLst>
                  <a:gs pos="100000">
                    <a:schemeClr val="bg1">
                      <a:lumMod val="85000"/>
                    </a:schemeClr>
                  </a:gs>
                  <a:gs pos="0">
                    <a:schemeClr val="bg1"/>
                  </a:gs>
                </a:gsLst>
                <a:lin ang="8100000" scaled="0"/>
              </a:gradFill>
            </a:ln>
            <a:effectLst>
              <a:outerShdw blurRad="190500" dist="63500" dir="2700000" sx="99000" sy="99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889" tIns="67942" rIns="135889" bIns="67942" anchor="ctr"/>
            <a:lstStyle/>
            <a:p>
              <a:pPr algn="ctr">
                <a:lnSpc>
                  <a:spcPct val="120000"/>
                </a:lnSpc>
              </a:pPr>
              <a:endParaRPr lang="zh-CN" altLang="en-US" sz="2485">
                <a:solidFill>
                  <a:prstClr val="white"/>
                </a:solidFill>
              </a:endParaRPr>
            </a:p>
          </p:txBody>
        </p:sp>
        <p:sp>
          <p:nvSpPr>
            <p:cNvPr id="102" name="MH_Other_4"/>
            <p:cNvSpPr/>
            <p:nvPr>
              <p:custDataLst>
                <p:tags r:id="rId6"/>
              </p:custDataLst>
            </p:nvPr>
          </p:nvSpPr>
          <p:spPr>
            <a:xfrm>
              <a:off x="3165979" y="4155964"/>
              <a:ext cx="4709892" cy="431776"/>
            </a:xfrm>
            <a:prstGeom prst="cub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135889" tIns="67942" rIns="135889" bIns="67942" anchor="ctr"/>
            <a:lstStyle/>
            <a:p>
              <a:pPr algn="ctr">
                <a:lnSpc>
                  <a:spcPct val="120000"/>
                </a:lnSpc>
                <a:defRPr/>
              </a:pPr>
              <a:endParaRPr lang="zh-CN" altLang="en-US" sz="2485"/>
            </a:p>
          </p:txBody>
        </p:sp>
        <p:sp>
          <p:nvSpPr>
            <p:cNvPr id="103" name="MH_Other_5"/>
            <p:cNvSpPr/>
            <p:nvPr>
              <p:custDataLst>
                <p:tags r:id="rId7"/>
              </p:custDataLst>
            </p:nvPr>
          </p:nvSpPr>
          <p:spPr>
            <a:xfrm>
              <a:off x="3184992" y="2058717"/>
              <a:ext cx="5804212" cy="395081"/>
            </a:xfrm>
            <a:prstGeom prst="cube">
              <a:avLst/>
            </a:prstGeom>
            <a:gradFill flip="none" rotWithShape="1">
              <a:gsLst>
                <a:gs pos="100000">
                  <a:schemeClr val="bg1"/>
                </a:gs>
                <a:gs pos="0">
                  <a:srgbClr val="E0E0E0"/>
                </a:gs>
              </a:gsLst>
              <a:lin ang="8100000" scaled="0"/>
              <a:tileRect/>
            </a:gradFill>
            <a:ln w="12700">
              <a:gradFill>
                <a:gsLst>
                  <a:gs pos="100000">
                    <a:schemeClr val="bg1">
                      <a:lumMod val="85000"/>
                    </a:schemeClr>
                  </a:gs>
                  <a:gs pos="0">
                    <a:schemeClr val="bg1"/>
                  </a:gs>
                </a:gsLst>
                <a:lin ang="8100000" scaled="0"/>
              </a:gradFill>
            </a:ln>
            <a:effectLst>
              <a:outerShdw blurRad="190500" dist="63500" dir="2700000" sx="99000" sy="99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889" tIns="67942" rIns="135889" bIns="67942" anchor="ctr"/>
            <a:lstStyle/>
            <a:p>
              <a:pPr algn="ctr">
                <a:lnSpc>
                  <a:spcPct val="120000"/>
                </a:lnSpc>
              </a:pPr>
              <a:endParaRPr lang="zh-CN" altLang="en-US" sz="2485">
                <a:solidFill>
                  <a:prstClr val="white"/>
                </a:solidFill>
              </a:endParaRPr>
            </a:p>
          </p:txBody>
        </p:sp>
        <p:sp>
          <p:nvSpPr>
            <p:cNvPr id="104" name="MH_SubTitle_1"/>
            <p:cNvSpPr txBox="1"/>
            <p:nvPr>
              <p:custDataLst>
                <p:tags r:id="rId8"/>
              </p:custDataLst>
            </p:nvPr>
          </p:nvSpPr>
          <p:spPr>
            <a:xfrm>
              <a:off x="1103445" y="2143088"/>
              <a:ext cx="1807787" cy="336376"/>
            </a:xfrm>
            <a:prstGeom prst="rect">
              <a:avLst/>
            </a:prstGeom>
            <a:noFill/>
          </p:spPr>
          <p:txBody>
            <a:bodyPr lIns="135889" tIns="67942" rIns="135889" bIns="67942" anchor="ctr">
              <a:noAutofit/>
            </a:bodyPr>
            <a:lstStyle/>
            <a:p>
              <a:pPr algn="r">
                <a:lnSpc>
                  <a:spcPct val="140000"/>
                </a:lnSpc>
                <a:defRPr/>
              </a:pPr>
              <a:r>
                <a:rPr lang="zh-CN" altLang="en-US" sz="1335" b="1" dirty="0">
                  <a:solidFill>
                    <a:schemeClr val="tx1">
                      <a:lumMod val="65000"/>
                      <a:lumOff val="35000"/>
                    </a:schemeClr>
                  </a:solidFill>
                  <a:latin typeface="微软雅黑" panose="020B0503020204020204" pitchFamily="34" charset="-122"/>
                  <a:ea typeface="微软雅黑" panose="020B0503020204020204" pitchFamily="34" charset="-122"/>
                </a:rPr>
                <a:t>一月</a:t>
              </a:r>
              <a:r>
                <a:rPr lang="en-US" altLang="zh-CN" sz="1335"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335" b="1" dirty="0">
                  <a:solidFill>
                    <a:schemeClr val="tx1">
                      <a:lumMod val="65000"/>
                      <a:lumOff val="35000"/>
                    </a:schemeClr>
                  </a:solidFill>
                  <a:latin typeface="微软雅黑" panose="020B0503020204020204" pitchFamily="34" charset="-122"/>
                  <a:ea typeface="微软雅黑" panose="020B0503020204020204" pitchFamily="34" charset="-122"/>
                </a:rPr>
                <a:t>三月</a:t>
              </a:r>
            </a:p>
          </p:txBody>
        </p:sp>
        <p:sp>
          <p:nvSpPr>
            <p:cNvPr id="105" name="MH_Text_1"/>
            <p:cNvSpPr txBox="1">
              <a:spLocks noChangeArrowheads="1"/>
            </p:cNvSpPr>
            <p:nvPr>
              <p:custDataLst>
                <p:tags r:id="rId9"/>
              </p:custDataLst>
            </p:nvPr>
          </p:nvSpPr>
          <p:spPr bwMode="auto">
            <a:xfrm>
              <a:off x="9240547" y="2059704"/>
              <a:ext cx="1010532" cy="33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889" tIns="67942" rIns="135889" bIns="67942"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20000"/>
                </a:lnSpc>
                <a:defRPr/>
              </a:pPr>
              <a:r>
                <a:rPr lang="en-US" altLang="zh-CN" sz="1600" b="1" dirty="0">
                  <a:solidFill>
                    <a:srgbClr val="C00000"/>
                  </a:solidFill>
                  <a:latin typeface="微软雅黑" panose="020B0503020204020204" pitchFamily="34" charset="-122"/>
                  <a:ea typeface="微软雅黑" panose="020B0503020204020204" pitchFamily="34" charset="-122"/>
                </a:rPr>
                <a:t>70%</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106" name="MH_Other_6"/>
            <p:cNvSpPr/>
            <p:nvPr>
              <p:custDataLst>
                <p:tags r:id="rId10"/>
              </p:custDataLst>
            </p:nvPr>
          </p:nvSpPr>
          <p:spPr>
            <a:xfrm>
              <a:off x="3165977" y="2742820"/>
              <a:ext cx="3011285" cy="431776"/>
            </a:xfrm>
            <a:prstGeom prst="cub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135889" tIns="67942" rIns="135889" bIns="67942" anchor="ctr"/>
            <a:lstStyle/>
            <a:p>
              <a:pPr algn="ctr">
                <a:lnSpc>
                  <a:spcPct val="120000"/>
                </a:lnSpc>
                <a:defRPr/>
              </a:pPr>
              <a:endParaRPr lang="zh-CN" altLang="en-US" sz="2485"/>
            </a:p>
          </p:txBody>
        </p:sp>
        <p:sp>
          <p:nvSpPr>
            <p:cNvPr id="107" name="MH_SubTitle_2"/>
            <p:cNvSpPr txBox="1"/>
            <p:nvPr>
              <p:custDataLst>
                <p:tags r:id="rId11"/>
              </p:custDataLst>
            </p:nvPr>
          </p:nvSpPr>
          <p:spPr>
            <a:xfrm>
              <a:off x="1103445" y="2836653"/>
              <a:ext cx="1807787" cy="336376"/>
            </a:xfrm>
            <a:prstGeom prst="rect">
              <a:avLst/>
            </a:prstGeom>
            <a:noFill/>
          </p:spPr>
          <p:txBody>
            <a:bodyPr lIns="135889" tIns="67942" rIns="135889" bIns="67942" anchor="ctr">
              <a:noAutofit/>
            </a:bodyPr>
            <a:lstStyle/>
            <a:p>
              <a:pPr algn="r">
                <a:lnSpc>
                  <a:spcPct val="140000"/>
                </a:lnSpc>
                <a:defRPr/>
              </a:pPr>
              <a:r>
                <a:rPr lang="zh-CN" altLang="en-US" sz="1335" b="1" dirty="0">
                  <a:solidFill>
                    <a:schemeClr val="tx1">
                      <a:lumMod val="65000"/>
                      <a:lumOff val="35000"/>
                    </a:schemeClr>
                  </a:solidFill>
                  <a:latin typeface="微软雅黑" panose="020B0503020204020204" pitchFamily="34" charset="-122"/>
                  <a:ea typeface="微软雅黑" panose="020B0503020204020204" pitchFamily="34" charset="-122"/>
                </a:rPr>
                <a:t>四月</a:t>
              </a:r>
              <a:r>
                <a:rPr lang="en-US" altLang="zh-CN" sz="1335"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335" b="1" dirty="0">
                  <a:solidFill>
                    <a:schemeClr val="tx1">
                      <a:lumMod val="65000"/>
                      <a:lumOff val="35000"/>
                    </a:schemeClr>
                  </a:solidFill>
                  <a:latin typeface="微软雅黑" panose="020B0503020204020204" pitchFamily="34" charset="-122"/>
                  <a:ea typeface="微软雅黑" panose="020B0503020204020204" pitchFamily="34" charset="-122"/>
                </a:rPr>
                <a:t>六月</a:t>
              </a:r>
            </a:p>
          </p:txBody>
        </p:sp>
        <p:sp>
          <p:nvSpPr>
            <p:cNvPr id="108" name="MH_Text_2"/>
            <p:cNvSpPr txBox="1">
              <a:spLocks noChangeArrowheads="1"/>
            </p:cNvSpPr>
            <p:nvPr>
              <p:custDataLst>
                <p:tags r:id="rId12"/>
              </p:custDataLst>
            </p:nvPr>
          </p:nvSpPr>
          <p:spPr bwMode="auto">
            <a:xfrm>
              <a:off x="9240547" y="2764475"/>
              <a:ext cx="1010532" cy="33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889" tIns="67942" rIns="135889" bIns="67942"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20000"/>
                </a:lnSpc>
                <a:defRPr/>
              </a:pPr>
              <a:r>
                <a:rPr lang="en-US" altLang="zh-CN" sz="1600" b="1" dirty="0">
                  <a:solidFill>
                    <a:srgbClr val="C00000"/>
                  </a:solidFill>
                  <a:latin typeface="微软雅黑" panose="020B0503020204020204" pitchFamily="34" charset="-122"/>
                  <a:ea typeface="微软雅黑" panose="020B0503020204020204" pitchFamily="34" charset="-122"/>
                </a:rPr>
                <a:t>53%</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109" name="MH_Other_7"/>
            <p:cNvSpPr/>
            <p:nvPr>
              <p:custDataLst>
                <p:tags r:id="rId13"/>
              </p:custDataLst>
            </p:nvPr>
          </p:nvSpPr>
          <p:spPr>
            <a:xfrm>
              <a:off x="3165976" y="3448889"/>
              <a:ext cx="5100903" cy="431776"/>
            </a:xfrm>
            <a:prstGeom prst="cub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5889" tIns="67942" rIns="135889" bIns="67942" anchor="ctr"/>
            <a:lstStyle/>
            <a:p>
              <a:pPr algn="ctr">
                <a:lnSpc>
                  <a:spcPct val="120000"/>
                </a:lnSpc>
                <a:defRPr/>
              </a:pPr>
              <a:endParaRPr lang="zh-CN" altLang="en-US" sz="2485"/>
            </a:p>
          </p:txBody>
        </p:sp>
        <p:sp>
          <p:nvSpPr>
            <p:cNvPr id="110" name="MH_SubTitle_3"/>
            <p:cNvSpPr txBox="1"/>
            <p:nvPr>
              <p:custDataLst>
                <p:tags r:id="rId14"/>
              </p:custDataLst>
            </p:nvPr>
          </p:nvSpPr>
          <p:spPr>
            <a:xfrm>
              <a:off x="1103445" y="3530204"/>
              <a:ext cx="1807787" cy="336376"/>
            </a:xfrm>
            <a:prstGeom prst="rect">
              <a:avLst/>
            </a:prstGeom>
            <a:noFill/>
          </p:spPr>
          <p:txBody>
            <a:bodyPr lIns="135889" tIns="67942" rIns="135889" bIns="67942" anchor="ctr">
              <a:noAutofit/>
            </a:bodyPr>
            <a:lstStyle/>
            <a:p>
              <a:pPr algn="r">
                <a:lnSpc>
                  <a:spcPct val="140000"/>
                </a:lnSpc>
                <a:defRPr/>
              </a:pPr>
              <a:r>
                <a:rPr lang="zh-CN" altLang="en-US" sz="1335" b="1" dirty="0">
                  <a:solidFill>
                    <a:schemeClr val="tx1">
                      <a:lumMod val="65000"/>
                      <a:lumOff val="35000"/>
                    </a:schemeClr>
                  </a:solidFill>
                  <a:latin typeface="微软雅黑" panose="020B0503020204020204" pitchFamily="34" charset="-122"/>
                  <a:ea typeface="微软雅黑" panose="020B0503020204020204" pitchFamily="34" charset="-122"/>
                </a:rPr>
                <a:t>七月</a:t>
              </a:r>
              <a:r>
                <a:rPr lang="en-US" altLang="zh-CN" sz="1335"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335" b="1" dirty="0">
                  <a:solidFill>
                    <a:schemeClr val="tx1">
                      <a:lumMod val="65000"/>
                      <a:lumOff val="35000"/>
                    </a:schemeClr>
                  </a:solidFill>
                  <a:latin typeface="微软雅黑" panose="020B0503020204020204" pitchFamily="34" charset="-122"/>
                  <a:ea typeface="微软雅黑" panose="020B0503020204020204" pitchFamily="34" charset="-122"/>
                </a:rPr>
                <a:t>九月</a:t>
              </a:r>
            </a:p>
          </p:txBody>
        </p:sp>
        <p:sp>
          <p:nvSpPr>
            <p:cNvPr id="111" name="MH_Text_3"/>
            <p:cNvSpPr txBox="1">
              <a:spLocks noChangeArrowheads="1"/>
            </p:cNvSpPr>
            <p:nvPr>
              <p:custDataLst>
                <p:tags r:id="rId15"/>
              </p:custDataLst>
            </p:nvPr>
          </p:nvSpPr>
          <p:spPr bwMode="auto">
            <a:xfrm>
              <a:off x="9240547" y="3469268"/>
              <a:ext cx="1084656" cy="33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889" tIns="67942" rIns="135889" bIns="67942"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20000"/>
                </a:lnSpc>
                <a:defRPr/>
              </a:pPr>
              <a:r>
                <a:rPr lang="en-US" altLang="zh-CN" sz="1600" b="1" dirty="0">
                  <a:solidFill>
                    <a:srgbClr val="C00000"/>
                  </a:solidFill>
                  <a:latin typeface="微软雅黑" panose="020B0503020204020204" pitchFamily="34" charset="-122"/>
                  <a:ea typeface="微软雅黑" panose="020B0503020204020204" pitchFamily="34" charset="-122"/>
                </a:rPr>
                <a:t>90%</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112" name="MH_SubTitle_4"/>
            <p:cNvSpPr txBox="1"/>
            <p:nvPr>
              <p:custDataLst>
                <p:tags r:id="rId16"/>
              </p:custDataLst>
            </p:nvPr>
          </p:nvSpPr>
          <p:spPr>
            <a:xfrm>
              <a:off x="1103445" y="4223732"/>
              <a:ext cx="1807787" cy="337963"/>
            </a:xfrm>
            <a:prstGeom prst="rect">
              <a:avLst/>
            </a:prstGeom>
            <a:noFill/>
          </p:spPr>
          <p:txBody>
            <a:bodyPr lIns="135889" tIns="67942" rIns="135889" bIns="67942" anchor="ctr">
              <a:noAutofit/>
            </a:bodyPr>
            <a:lstStyle/>
            <a:p>
              <a:pPr algn="r">
                <a:lnSpc>
                  <a:spcPct val="140000"/>
                </a:lnSpc>
                <a:defRPr/>
              </a:pPr>
              <a:r>
                <a:rPr lang="zh-CN" altLang="en-US" sz="1335" b="1" dirty="0">
                  <a:solidFill>
                    <a:schemeClr val="tx1">
                      <a:lumMod val="65000"/>
                      <a:lumOff val="35000"/>
                    </a:schemeClr>
                  </a:solidFill>
                  <a:latin typeface="微软雅黑" panose="020B0503020204020204" pitchFamily="34" charset="-122"/>
                  <a:ea typeface="微软雅黑" panose="020B0503020204020204" pitchFamily="34" charset="-122"/>
                </a:rPr>
                <a:t>十月</a:t>
              </a:r>
              <a:r>
                <a:rPr lang="en-US" altLang="zh-CN" sz="1335"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335" b="1" dirty="0">
                  <a:solidFill>
                    <a:schemeClr val="tx1">
                      <a:lumMod val="65000"/>
                      <a:lumOff val="35000"/>
                    </a:schemeClr>
                  </a:solidFill>
                  <a:latin typeface="微软雅黑" panose="020B0503020204020204" pitchFamily="34" charset="-122"/>
                  <a:ea typeface="微软雅黑" panose="020B0503020204020204" pitchFamily="34" charset="-122"/>
                </a:rPr>
                <a:t>十二月</a:t>
              </a:r>
            </a:p>
          </p:txBody>
        </p:sp>
        <p:sp>
          <p:nvSpPr>
            <p:cNvPr id="113" name="MH_Text_4"/>
            <p:cNvSpPr txBox="1">
              <a:spLocks noChangeArrowheads="1"/>
            </p:cNvSpPr>
            <p:nvPr>
              <p:custDataLst>
                <p:tags r:id="rId17"/>
              </p:custDataLst>
            </p:nvPr>
          </p:nvSpPr>
          <p:spPr bwMode="auto">
            <a:xfrm>
              <a:off x="9240547" y="4172448"/>
              <a:ext cx="1010532" cy="33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889" tIns="67942" rIns="135889" bIns="67942"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20000"/>
                </a:lnSpc>
                <a:defRPr/>
              </a:pPr>
              <a:r>
                <a:rPr lang="en-US" altLang="zh-CN" sz="1600" b="1" dirty="0">
                  <a:solidFill>
                    <a:srgbClr val="C00000"/>
                  </a:solidFill>
                  <a:latin typeface="微软雅黑" panose="020B0503020204020204" pitchFamily="34" charset="-122"/>
                  <a:ea typeface="微软雅黑" panose="020B0503020204020204" pitchFamily="34" charset="-122"/>
                </a:rPr>
                <a:t>82%</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114" name="MH_Other_8"/>
            <p:cNvSpPr/>
            <p:nvPr>
              <p:custDataLst>
                <p:tags r:id="rId18"/>
              </p:custDataLst>
            </p:nvPr>
          </p:nvSpPr>
          <p:spPr>
            <a:xfrm>
              <a:off x="3165977" y="2040345"/>
              <a:ext cx="3965959" cy="431776"/>
            </a:xfrm>
            <a:prstGeom prst="cub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5889" tIns="67942" rIns="135889" bIns="67942" anchor="ctr"/>
            <a:lstStyle/>
            <a:p>
              <a:pPr algn="ctr">
                <a:lnSpc>
                  <a:spcPct val="120000"/>
                </a:lnSpc>
                <a:defRPr/>
              </a:pPr>
              <a:endParaRPr lang="zh-CN" altLang="en-US" sz="2485"/>
            </a:p>
          </p:txBody>
        </p:sp>
      </p:grpSp>
      <p:sp>
        <p:nvSpPr>
          <p:cNvPr id="115" name="MH_Desc_1"/>
          <p:cNvSpPr>
            <a:spLocks noChangeArrowheads="1"/>
          </p:cNvSpPr>
          <p:nvPr>
            <p:custDataLst>
              <p:tags r:id="rId1"/>
            </p:custDataLst>
          </p:nvPr>
        </p:nvSpPr>
        <p:spPr bwMode="auto">
          <a:xfrm>
            <a:off x="2072604" y="5547388"/>
            <a:ext cx="8026452" cy="76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889" tIns="67942" rIns="135889" bIns="67942"/>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a:lnSpc>
                <a:spcPct val="120000"/>
              </a:lnSpc>
              <a:spcBef>
                <a:spcPts val="0"/>
              </a:spcBef>
              <a:spcAft>
                <a:spcPts val="0"/>
              </a:spcAft>
              <a:defRPr/>
            </a:pPr>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您的内容打在这里，或者通过复制您的文本后，在此框中选项粘贴，并选择只保留文字。您的内容打在这里，或者通过复制您的文本后，在此框中选项粘贴，并选择只保留文字。</a:t>
            </a:r>
          </a:p>
          <a:p>
            <a:pPr algn="just">
              <a:lnSpc>
                <a:spcPct val="120000"/>
              </a:lnSpc>
              <a:spcBef>
                <a:spcPts val="0"/>
              </a:spcBef>
              <a:spcAft>
                <a:spcPts val="0"/>
              </a:spcAft>
              <a:defRPr/>
            </a:pPr>
            <a:endPar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6" name="MH_Text_1"/>
          <p:cNvSpPr/>
          <p:nvPr>
            <p:custDataLst>
              <p:tags r:id="rId2"/>
            </p:custDataLst>
          </p:nvPr>
        </p:nvSpPr>
        <p:spPr>
          <a:xfrm>
            <a:off x="2036499" y="5197288"/>
            <a:ext cx="2268251" cy="387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8308" tIns="0" rIns="178308" bIns="0" rtlCol="0" anchor="t">
            <a:noAutofit/>
          </a:bodyPr>
          <a:lstStyle/>
          <a:p>
            <a:pPr>
              <a:lnSpc>
                <a:spcPct val="120000"/>
              </a:lnSpc>
              <a:buClr>
                <a:schemeClr val="accent1"/>
              </a:buClr>
            </a:pPr>
            <a:r>
              <a:rPr lang="zh-CN" altLang="en-US" sz="1865" b="1" dirty="0">
                <a:solidFill>
                  <a:srgbClr val="262626"/>
                </a:solidFill>
                <a:latin typeface="微软雅黑" panose="020B0503020204020204" pitchFamily="34" charset="-122"/>
                <a:ea typeface="微软雅黑" panose="020B0503020204020204" pitchFamily="34" charset="-122"/>
                <a:cs typeface="+mn-ea"/>
                <a:sym typeface="+mn-lt"/>
              </a:rPr>
              <a:t>点击输入标题</a:t>
            </a:r>
            <a:endParaRPr lang="en-US" altLang="zh-CN" sz="1865" b="1" dirty="0">
              <a:solidFill>
                <a:srgbClr val="262626"/>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16"/>
                                        </p:tgtEl>
                                        <p:attrNameLst>
                                          <p:attrName>style.visibility</p:attrName>
                                        </p:attrNameLst>
                                      </p:cBhvr>
                                      <p:to>
                                        <p:strVal val="visible"/>
                                      </p:to>
                                    </p:set>
                                    <p:animEffect transition="in" filter="wipe(left)">
                                      <p:cBhvr>
                                        <p:cTn id="13" dur="500"/>
                                        <p:tgtEl>
                                          <p:spTgt spid="116"/>
                                        </p:tgtEl>
                                      </p:cBhvr>
                                    </p:animEffect>
                                  </p:childTnLst>
                                </p:cTn>
                              </p:par>
                            </p:childTnLst>
                          </p:cTn>
                        </p:par>
                        <p:par>
                          <p:cTn id="14" fill="hold">
                            <p:stCondLst>
                              <p:cond delay="1500"/>
                            </p:stCondLst>
                            <p:childTnLst>
                              <p:par>
                                <p:cTn id="15" presetID="2" presetClass="entr" presetSubtype="2" fill="hold" grpId="0" nodeType="afterEffect">
                                  <p:stCondLst>
                                    <p:cond delay="0"/>
                                  </p:stCondLst>
                                  <p:childTnLst>
                                    <p:set>
                                      <p:cBhvr>
                                        <p:cTn id="16" dur="1" fill="hold">
                                          <p:stCondLst>
                                            <p:cond delay="0"/>
                                          </p:stCondLst>
                                        </p:cTn>
                                        <p:tgtEl>
                                          <p:spTgt spid="115"/>
                                        </p:tgtEl>
                                        <p:attrNameLst>
                                          <p:attrName>style.visibility</p:attrName>
                                        </p:attrNameLst>
                                      </p:cBhvr>
                                      <p:to>
                                        <p:strVal val="visible"/>
                                      </p:to>
                                    </p:set>
                                    <p:anim calcmode="lin" valueType="num">
                                      <p:cBhvr additive="base">
                                        <p:cTn id="17" dur="500" fill="hold"/>
                                        <p:tgtEl>
                                          <p:spTgt spid="115"/>
                                        </p:tgtEl>
                                        <p:attrNameLst>
                                          <p:attrName>ppt_x</p:attrName>
                                        </p:attrNameLst>
                                      </p:cBhvr>
                                      <p:tavLst>
                                        <p:tav tm="0">
                                          <p:val>
                                            <p:strVal val="1+#ppt_w/2"/>
                                          </p:val>
                                        </p:tav>
                                        <p:tav tm="100000">
                                          <p:val>
                                            <p:strVal val="#ppt_x"/>
                                          </p:val>
                                        </p:tav>
                                      </p:tavLst>
                                    </p:anim>
                                    <p:anim calcmode="lin" valueType="num">
                                      <p:cBhvr additive="base">
                                        <p:cTn id="18" dur="500" fill="hold"/>
                                        <p:tgtEl>
                                          <p:spTgt spid="1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139247" y="117474"/>
            <a:ext cx="566057" cy="701676"/>
          </a:xfrm>
          <a:prstGeom prst="parallelogram">
            <a:avLst>
              <a:gd name="adj" fmla="val 4519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520247" y="117474"/>
            <a:ext cx="813253" cy="701676"/>
          </a:xfrm>
          <a:prstGeom prst="parallelogram">
            <a:avLst>
              <a:gd name="adj" fmla="val 3704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28725" y="69849"/>
            <a:ext cx="2954655" cy="646331"/>
          </a:xfrm>
          <a:prstGeom prst="rect">
            <a:avLst/>
          </a:prstGeom>
        </p:spPr>
        <p:txBody>
          <a:bodyPr wrap="none">
            <a:spAutoFit/>
          </a:bodyPr>
          <a:lstStyle/>
          <a:p>
            <a:pPr algn="dist"/>
            <a:r>
              <a:rPr lang="zh-CN" altLang="en-US" sz="3600" b="1" dirty="0">
                <a:latin typeface="微软雅黑" panose="020B0503020204020204" pitchFamily="34" charset="-122"/>
                <a:ea typeface="微软雅黑" panose="020B0503020204020204" pitchFamily="34" charset="-122"/>
              </a:rPr>
              <a:t>工作成果展示</a:t>
            </a:r>
          </a:p>
        </p:txBody>
      </p:sp>
      <p:sp>
        <p:nvSpPr>
          <p:cNvPr id="7" name="矩形 6"/>
          <p:cNvSpPr/>
          <p:nvPr/>
        </p:nvSpPr>
        <p:spPr>
          <a:xfrm>
            <a:off x="1076325" y="616895"/>
            <a:ext cx="3073277" cy="253916"/>
          </a:xfrm>
          <a:prstGeom prst="rect">
            <a:avLst/>
          </a:prstGeom>
        </p:spPr>
        <p:txBody>
          <a:bodyPr wrap="none">
            <a:spAutoFit/>
          </a:bodyPr>
          <a:lstStyle/>
          <a:p>
            <a:r>
              <a:rPr lang="zh-CN" altLang="en-US" sz="1050" dirty="0">
                <a:latin typeface="微软雅黑" panose="020B0503020204020204" pitchFamily="34" charset="-122"/>
                <a:ea typeface="微软雅黑" panose="020B0503020204020204" pitchFamily="34" charset="-122"/>
              </a:rPr>
              <a:t>PLEASE CLICK HERE TO ADD YOUR SUBTITLE</a:t>
            </a:r>
          </a:p>
        </p:txBody>
      </p:sp>
      <p:cxnSp>
        <p:nvCxnSpPr>
          <p:cNvPr id="9" name="直接连接符 8"/>
          <p:cNvCxnSpPr>
            <a:stCxn id="7" idx="3"/>
          </p:cNvCxnSpPr>
          <p:nvPr/>
        </p:nvCxnSpPr>
        <p:spPr>
          <a:xfrm flipV="1">
            <a:off x="4149602" y="716180"/>
            <a:ext cx="7686798" cy="27673"/>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9813687" y="217551"/>
            <a:ext cx="2045176" cy="461665"/>
          </a:xfrm>
          <a:prstGeom prst="rect">
            <a:avLst/>
          </a:prstGeom>
        </p:spPr>
        <p:txBody>
          <a:bodyPr wrap="none">
            <a:spAutoFit/>
          </a:bodyPr>
          <a:lstStyle/>
          <a:p>
            <a:pPr algn="ctr"/>
            <a:r>
              <a:rPr lang="en-US" altLang="zh-CN" sz="2400" b="1" dirty="0">
                <a:latin typeface="微软雅黑" panose="020B0503020204020204" pitchFamily="34" charset="-122"/>
                <a:ea typeface="微软雅黑" panose="020B0503020204020204" pitchFamily="34" charset="-122"/>
              </a:rPr>
              <a:t>LOGO  </a:t>
            </a:r>
            <a:r>
              <a:rPr lang="en-US" altLang="zh-CN" sz="2400" dirty="0">
                <a:latin typeface="微软雅黑" panose="020B0503020204020204" pitchFamily="34" charset="-122"/>
                <a:ea typeface="微软雅黑" panose="020B0503020204020204" pitchFamily="34" charset="-122"/>
              </a:rPr>
              <a:t>HERE</a:t>
            </a:r>
            <a:endParaRPr lang="zh-CN" altLang="en-US" sz="2400" dirty="0">
              <a:latin typeface="微软雅黑" panose="020B0503020204020204" pitchFamily="34" charset="-122"/>
              <a:ea typeface="微软雅黑" panose="020B0503020204020204" pitchFamily="34" charset="-122"/>
            </a:endParaRPr>
          </a:p>
        </p:txBody>
      </p:sp>
      <p:sp>
        <p:nvSpPr>
          <p:cNvPr id="2" name="矩形 1"/>
          <p:cNvSpPr/>
          <p:nvPr/>
        </p:nvSpPr>
        <p:spPr>
          <a:xfrm>
            <a:off x="0" y="6752244"/>
            <a:ext cx="12192000" cy="457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Freeform 7"/>
          <p:cNvSpPr/>
          <p:nvPr/>
        </p:nvSpPr>
        <p:spPr bwMode="auto">
          <a:xfrm>
            <a:off x="4605496" y="2280721"/>
            <a:ext cx="1069617" cy="3377049"/>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tx2"/>
          </a:solidFill>
          <a:ln>
            <a:noFill/>
          </a:ln>
        </p:spPr>
        <p:txBody>
          <a:bodyPr vert="horz" wrap="square" lIns="121920" tIns="60960" rIns="121920" bIns="60960" numCol="1" anchor="t" anchorCtr="0" compatLnSpc="1"/>
          <a:lstStyle/>
          <a:p>
            <a:pPr>
              <a:lnSpc>
                <a:spcPct val="120000"/>
              </a:lnSpc>
            </a:pPr>
            <a:endParaRPr lang="zh-CN" altLang="en-US" sz="2400"/>
          </a:p>
        </p:txBody>
      </p:sp>
      <p:grpSp>
        <p:nvGrpSpPr>
          <p:cNvPr id="28" name="组合 27"/>
          <p:cNvGrpSpPr/>
          <p:nvPr/>
        </p:nvGrpSpPr>
        <p:grpSpPr>
          <a:xfrm>
            <a:off x="4828469" y="1646172"/>
            <a:ext cx="1085587" cy="1085587"/>
            <a:chOff x="2342140" y="893355"/>
            <a:chExt cx="1149740" cy="1149740"/>
          </a:xfrm>
        </p:grpSpPr>
        <p:grpSp>
          <p:nvGrpSpPr>
            <p:cNvPr id="29" name="组合 28"/>
            <p:cNvGrpSpPr/>
            <p:nvPr/>
          </p:nvGrpSpPr>
          <p:grpSpPr>
            <a:xfrm>
              <a:off x="2342140" y="893355"/>
              <a:ext cx="1149740" cy="1149740"/>
              <a:chOff x="304800" y="673100"/>
              <a:chExt cx="4000500" cy="4000500"/>
            </a:xfrm>
            <a:effectLst>
              <a:outerShdw blurRad="444500" dist="254000" dir="8100000" algn="tr" rotWithShape="0">
                <a:prstClr val="black">
                  <a:alpha val="50000"/>
                </a:prstClr>
              </a:outerShdw>
            </a:effectLst>
          </p:grpSpPr>
          <p:sp>
            <p:nvSpPr>
              <p:cNvPr id="31"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2400">
                  <a:solidFill>
                    <a:schemeClr val="tx1"/>
                  </a:solidFill>
                </a:endParaRPr>
              </a:p>
            </p:txBody>
          </p:sp>
          <p:sp>
            <p:nvSpPr>
              <p:cNvPr id="32" name="椭圆 3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2400"/>
              </a:p>
            </p:txBody>
          </p:sp>
        </p:grpSp>
        <p:sp>
          <p:nvSpPr>
            <p:cNvPr id="30" name="KSO_Shape"/>
            <p:cNvSpPr/>
            <p:nvPr/>
          </p:nvSpPr>
          <p:spPr bwMode="auto">
            <a:xfrm>
              <a:off x="2678413" y="1165965"/>
              <a:ext cx="489748" cy="56947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rgbClr val="262626"/>
            </a:solidFill>
            <a:ln>
              <a:noFill/>
            </a:ln>
          </p:spPr>
          <p:txBody>
            <a:bodyPr anchor="ctr">
              <a:scene3d>
                <a:camera prst="orthographicFront"/>
                <a:lightRig rig="threePt" dir="t"/>
              </a:scene3d>
              <a:sp3d>
                <a:contourClr>
                  <a:srgbClr val="FFFFFF"/>
                </a:contourClr>
              </a:sp3d>
            </a:bodyPr>
            <a:lstStyle/>
            <a:p>
              <a:pPr algn="ctr">
                <a:lnSpc>
                  <a:spcPct val="120000"/>
                </a:lnSpc>
                <a:defRPr/>
              </a:pPr>
              <a:endParaRPr lang="zh-CN" altLang="en-US" sz="2400" dirty="0">
                <a:solidFill>
                  <a:srgbClr val="FFFFFF"/>
                </a:solidFill>
                <a:ea typeface="微软雅黑" panose="020B0503020204020204" pitchFamily="34" charset="-122"/>
              </a:endParaRPr>
            </a:p>
          </p:txBody>
        </p:sp>
      </p:grpSp>
      <p:grpSp>
        <p:nvGrpSpPr>
          <p:cNvPr id="33" name="组合 32"/>
          <p:cNvGrpSpPr/>
          <p:nvPr/>
        </p:nvGrpSpPr>
        <p:grpSpPr>
          <a:xfrm>
            <a:off x="4040704" y="3324583"/>
            <a:ext cx="1085587" cy="1085587"/>
            <a:chOff x="1835696" y="2211710"/>
            <a:chExt cx="1149740" cy="1149740"/>
          </a:xfrm>
        </p:grpSpPr>
        <p:grpSp>
          <p:nvGrpSpPr>
            <p:cNvPr id="34" name="组合 33"/>
            <p:cNvGrpSpPr/>
            <p:nvPr/>
          </p:nvGrpSpPr>
          <p:grpSpPr>
            <a:xfrm>
              <a:off x="1835696" y="2211710"/>
              <a:ext cx="1149740" cy="1149740"/>
              <a:chOff x="304800" y="673100"/>
              <a:chExt cx="4000500" cy="4000500"/>
            </a:xfrm>
            <a:effectLst>
              <a:outerShdw blurRad="444500" dist="254000" dir="8100000" algn="tr" rotWithShape="0">
                <a:prstClr val="black">
                  <a:alpha val="50000"/>
                </a:prstClr>
              </a:outerShdw>
            </a:effectLst>
          </p:grpSpPr>
          <p:sp>
            <p:nvSpPr>
              <p:cNvPr id="36"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2400">
                  <a:solidFill>
                    <a:schemeClr val="tx1">
                      <a:lumMod val="75000"/>
                      <a:lumOff val="25000"/>
                    </a:schemeClr>
                  </a:solidFill>
                </a:endParaRPr>
              </a:p>
            </p:txBody>
          </p:sp>
          <p:sp>
            <p:nvSpPr>
              <p:cNvPr id="37" name="椭圆 3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2400">
                  <a:solidFill>
                    <a:schemeClr val="tx1">
                      <a:lumMod val="75000"/>
                      <a:lumOff val="25000"/>
                    </a:schemeClr>
                  </a:solidFill>
                </a:endParaRPr>
              </a:p>
            </p:txBody>
          </p:sp>
        </p:grpSp>
        <p:sp>
          <p:nvSpPr>
            <p:cNvPr id="35" name="KSO_Shape"/>
            <p:cNvSpPr/>
            <p:nvPr/>
          </p:nvSpPr>
          <p:spPr bwMode="auto">
            <a:xfrm>
              <a:off x="2089100" y="2562390"/>
              <a:ext cx="649486" cy="48603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262626"/>
            </a:solidFill>
            <a:ln>
              <a:noFill/>
            </a:ln>
          </p:spPr>
          <p:txBody>
            <a:bodyPr bIns="480000" anchor="ctr">
              <a:scene3d>
                <a:camera prst="orthographicFront"/>
                <a:lightRig rig="threePt" dir="t"/>
              </a:scene3d>
              <a:sp3d>
                <a:contourClr>
                  <a:srgbClr val="FFFFFF"/>
                </a:contourClr>
              </a:sp3d>
            </a:bodyPr>
            <a:lstStyle/>
            <a:p>
              <a:pPr algn="ctr">
                <a:lnSpc>
                  <a:spcPct val="120000"/>
                </a:lnSpc>
                <a:defRPr/>
              </a:pPr>
              <a:endParaRPr lang="zh-CN" altLang="en-US" sz="2400" dirty="0">
                <a:solidFill>
                  <a:schemeClr val="tx1">
                    <a:lumMod val="75000"/>
                    <a:lumOff val="25000"/>
                  </a:schemeClr>
                </a:solidFill>
                <a:ea typeface="微软雅黑" panose="020B0503020204020204" pitchFamily="34" charset="-122"/>
              </a:endParaRPr>
            </a:p>
          </p:txBody>
        </p:sp>
      </p:grpSp>
      <p:grpSp>
        <p:nvGrpSpPr>
          <p:cNvPr id="38" name="组合 37"/>
          <p:cNvGrpSpPr/>
          <p:nvPr/>
        </p:nvGrpSpPr>
        <p:grpSpPr>
          <a:xfrm>
            <a:off x="4720095" y="5013983"/>
            <a:ext cx="1085587" cy="1085587"/>
            <a:chOff x="2483768" y="3435846"/>
            <a:chExt cx="1149740" cy="1149740"/>
          </a:xfrm>
        </p:grpSpPr>
        <p:grpSp>
          <p:nvGrpSpPr>
            <p:cNvPr id="39" name="组合 38"/>
            <p:cNvGrpSpPr/>
            <p:nvPr/>
          </p:nvGrpSpPr>
          <p:grpSpPr>
            <a:xfrm>
              <a:off x="2483768" y="3435846"/>
              <a:ext cx="1149740" cy="1149740"/>
              <a:chOff x="304800" y="673100"/>
              <a:chExt cx="4000500" cy="4000500"/>
            </a:xfrm>
            <a:effectLst>
              <a:outerShdw blurRad="444500" dist="254000" dir="8100000" algn="tr" rotWithShape="0">
                <a:prstClr val="black">
                  <a:alpha val="50000"/>
                </a:prstClr>
              </a:outerShdw>
            </a:effectLst>
          </p:grpSpPr>
          <p:sp>
            <p:nvSpPr>
              <p:cNvPr id="41" name="同心圆 6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2400">
                  <a:solidFill>
                    <a:schemeClr val="tx1"/>
                  </a:solidFill>
                </a:endParaRPr>
              </a:p>
            </p:txBody>
          </p:sp>
          <p:sp>
            <p:nvSpPr>
              <p:cNvPr id="42" name="椭圆 4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2400"/>
              </a:p>
            </p:txBody>
          </p:sp>
        </p:grpSp>
        <p:sp>
          <p:nvSpPr>
            <p:cNvPr id="40" name="KSO_Shape"/>
            <p:cNvSpPr/>
            <p:nvPr/>
          </p:nvSpPr>
          <p:spPr bwMode="auto">
            <a:xfrm>
              <a:off x="2802446" y="3812214"/>
              <a:ext cx="521267" cy="43960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262626"/>
            </a:solidFill>
            <a:ln>
              <a:noFill/>
            </a:ln>
          </p:spPr>
          <p:txBody>
            <a:bodyPr anchor="ctr">
              <a:scene3d>
                <a:camera prst="orthographicFront"/>
                <a:lightRig rig="threePt" dir="t"/>
              </a:scene3d>
              <a:sp3d>
                <a:contourClr>
                  <a:srgbClr val="FFFFFF"/>
                </a:contourClr>
              </a:sp3d>
            </a:bodyPr>
            <a:lstStyle/>
            <a:p>
              <a:pPr algn="ctr">
                <a:lnSpc>
                  <a:spcPct val="120000"/>
                </a:lnSpc>
                <a:defRPr/>
              </a:pPr>
              <a:endParaRPr lang="zh-CN" altLang="en-US" sz="2400" dirty="0">
                <a:solidFill>
                  <a:srgbClr val="FFFFFF"/>
                </a:solidFill>
                <a:ea typeface="微软雅黑" panose="020B0503020204020204" pitchFamily="34" charset="-122"/>
              </a:endParaRPr>
            </a:p>
          </p:txBody>
        </p:sp>
      </p:grpSp>
      <p:grpSp>
        <p:nvGrpSpPr>
          <p:cNvPr id="3" name="组合 2"/>
          <p:cNvGrpSpPr/>
          <p:nvPr/>
        </p:nvGrpSpPr>
        <p:grpSpPr>
          <a:xfrm>
            <a:off x="2302501" y="1604797"/>
            <a:ext cx="1777275" cy="1143780"/>
            <a:chOff x="2302501" y="1604797"/>
            <a:chExt cx="1777275" cy="1143780"/>
          </a:xfrm>
        </p:grpSpPr>
        <p:sp>
          <p:nvSpPr>
            <p:cNvPr id="43" name="TextBox 72"/>
            <p:cNvSpPr txBox="1"/>
            <p:nvPr/>
          </p:nvSpPr>
          <p:spPr>
            <a:xfrm>
              <a:off x="2639684" y="1604797"/>
              <a:ext cx="1102909" cy="344805"/>
            </a:xfrm>
            <a:prstGeom prst="rect">
              <a:avLst/>
            </a:prstGeom>
            <a:noFill/>
          </p:spPr>
          <p:txBody>
            <a:bodyPr wrap="square" lIns="0" tIns="0" rIns="0" bIns="0" rtlCol="0">
              <a:spAutoFit/>
            </a:bodyPr>
            <a:lstStyle/>
            <a:p>
              <a:pPr algn="ctr">
                <a:lnSpc>
                  <a:spcPct val="120000"/>
                </a:lnSpc>
              </a:pPr>
              <a:r>
                <a:rPr lang="zh-CN" altLang="en-US" sz="1865" b="1" dirty="0">
                  <a:solidFill>
                    <a:schemeClr val="tx1">
                      <a:lumMod val="75000"/>
                      <a:lumOff val="25000"/>
                    </a:schemeClr>
                  </a:solidFill>
                  <a:latin typeface="微软雅黑" panose="020B0503020204020204" pitchFamily="34" charset="-122"/>
                  <a:ea typeface="微软雅黑" panose="020B0503020204020204" pitchFamily="34" charset="-122"/>
                </a:rPr>
                <a:t>填加标题</a:t>
              </a:r>
            </a:p>
          </p:txBody>
        </p:sp>
        <p:sp>
          <p:nvSpPr>
            <p:cNvPr id="44" name="TextBox 73"/>
            <p:cNvSpPr txBox="1"/>
            <p:nvPr/>
          </p:nvSpPr>
          <p:spPr>
            <a:xfrm>
              <a:off x="2302501" y="2008167"/>
              <a:ext cx="1777275" cy="740410"/>
            </a:xfrm>
            <a:prstGeom prst="rect">
              <a:avLst/>
            </a:prstGeom>
            <a:noFill/>
          </p:spPr>
          <p:txBody>
            <a:bodyPr wrap="square" lIns="0" tIns="0" rIns="0" bIns="0" rtlCol="0">
              <a:spAutoFit/>
            </a:bodyPr>
            <a:lstStyle/>
            <a:p>
              <a:pPr algn="ctr">
                <a:lnSpc>
                  <a:spcPct val="120000"/>
                </a:lnSpc>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点击输入说明文字点击输入说明文字</a:t>
              </a:r>
            </a:p>
            <a:p>
              <a:pPr algn="ctr">
                <a:lnSpc>
                  <a:spcPct val="120000"/>
                </a:lnSpc>
              </a:pPr>
              <a:endPar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539187" y="3424988"/>
            <a:ext cx="1722907" cy="1156678"/>
            <a:chOff x="1539187" y="3424988"/>
            <a:chExt cx="1722907" cy="1156678"/>
          </a:xfrm>
        </p:grpSpPr>
        <p:sp>
          <p:nvSpPr>
            <p:cNvPr id="45" name="TextBox 74"/>
            <p:cNvSpPr txBox="1"/>
            <p:nvPr/>
          </p:nvSpPr>
          <p:spPr>
            <a:xfrm>
              <a:off x="1692583" y="3424988"/>
              <a:ext cx="1416116" cy="344805"/>
            </a:xfrm>
            <a:prstGeom prst="rect">
              <a:avLst/>
            </a:prstGeom>
            <a:noFill/>
          </p:spPr>
          <p:txBody>
            <a:bodyPr wrap="square" lIns="0" tIns="0" rIns="0" bIns="0" rtlCol="0">
              <a:spAutoFit/>
            </a:bodyPr>
            <a:lstStyle/>
            <a:p>
              <a:pPr algn="ctr">
                <a:lnSpc>
                  <a:spcPct val="120000"/>
                </a:lnSpc>
              </a:pPr>
              <a:r>
                <a:rPr lang="zh-CN" altLang="en-US" sz="1865" b="1" dirty="0">
                  <a:solidFill>
                    <a:schemeClr val="tx1">
                      <a:lumMod val="75000"/>
                      <a:lumOff val="25000"/>
                    </a:schemeClr>
                  </a:solidFill>
                  <a:latin typeface="微软雅黑" panose="020B0503020204020204" pitchFamily="34" charset="-122"/>
                  <a:ea typeface="微软雅黑" panose="020B0503020204020204" pitchFamily="34" charset="-122"/>
                </a:rPr>
                <a:t>填加标题</a:t>
              </a:r>
            </a:p>
          </p:txBody>
        </p:sp>
        <p:sp>
          <p:nvSpPr>
            <p:cNvPr id="46" name="TextBox 75"/>
            <p:cNvSpPr txBox="1"/>
            <p:nvPr/>
          </p:nvSpPr>
          <p:spPr>
            <a:xfrm>
              <a:off x="1539187" y="3841256"/>
              <a:ext cx="1722907" cy="740410"/>
            </a:xfrm>
            <a:prstGeom prst="rect">
              <a:avLst/>
            </a:prstGeom>
            <a:noFill/>
          </p:spPr>
          <p:txBody>
            <a:bodyPr wrap="square" lIns="0" tIns="0" rIns="0" bIns="0" rtlCol="0">
              <a:spAutoFit/>
            </a:bodyPr>
            <a:lstStyle/>
            <a:p>
              <a:pPr algn="ctr">
                <a:lnSpc>
                  <a:spcPct val="120000"/>
                </a:lnSpc>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点击输入说明文字点击输入说明文字</a:t>
              </a:r>
            </a:p>
            <a:p>
              <a:pPr algn="ctr">
                <a:lnSpc>
                  <a:spcPct val="120000"/>
                </a:lnSpc>
              </a:pPr>
              <a:endPar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2310731" y="5157192"/>
            <a:ext cx="1722907" cy="1149050"/>
            <a:chOff x="2310731" y="5157192"/>
            <a:chExt cx="1722907" cy="1149050"/>
          </a:xfrm>
        </p:grpSpPr>
        <p:sp>
          <p:nvSpPr>
            <p:cNvPr id="47" name="TextBox 76"/>
            <p:cNvSpPr txBox="1"/>
            <p:nvPr/>
          </p:nvSpPr>
          <p:spPr>
            <a:xfrm>
              <a:off x="2551781" y="5157192"/>
              <a:ext cx="1240807" cy="344805"/>
            </a:xfrm>
            <a:prstGeom prst="rect">
              <a:avLst/>
            </a:prstGeom>
            <a:noFill/>
          </p:spPr>
          <p:txBody>
            <a:bodyPr wrap="square" lIns="0" tIns="0" rIns="0" bIns="0" rtlCol="0">
              <a:spAutoFit/>
            </a:bodyPr>
            <a:lstStyle/>
            <a:p>
              <a:pPr algn="ctr">
                <a:lnSpc>
                  <a:spcPct val="120000"/>
                </a:lnSpc>
              </a:pPr>
              <a:r>
                <a:rPr lang="zh-CN" altLang="en-US" sz="1865" b="1" dirty="0">
                  <a:solidFill>
                    <a:schemeClr val="tx1">
                      <a:lumMod val="75000"/>
                      <a:lumOff val="25000"/>
                    </a:schemeClr>
                  </a:solidFill>
                  <a:latin typeface="微软雅黑" panose="020B0503020204020204" pitchFamily="34" charset="-122"/>
                  <a:ea typeface="微软雅黑" panose="020B0503020204020204" pitchFamily="34" charset="-122"/>
                </a:rPr>
                <a:t>填加标题</a:t>
              </a:r>
            </a:p>
          </p:txBody>
        </p:sp>
        <p:sp>
          <p:nvSpPr>
            <p:cNvPr id="48" name="TextBox 77"/>
            <p:cNvSpPr txBox="1"/>
            <p:nvPr/>
          </p:nvSpPr>
          <p:spPr>
            <a:xfrm>
              <a:off x="2310731" y="5565832"/>
              <a:ext cx="1722907" cy="740410"/>
            </a:xfrm>
            <a:prstGeom prst="rect">
              <a:avLst/>
            </a:prstGeom>
            <a:noFill/>
          </p:spPr>
          <p:txBody>
            <a:bodyPr wrap="square" lIns="0" tIns="0" rIns="0" bIns="0" rtlCol="0">
              <a:spAutoFit/>
            </a:bodyPr>
            <a:lstStyle/>
            <a:p>
              <a:pPr algn="ctr">
                <a:lnSpc>
                  <a:spcPct val="120000"/>
                </a:lnSpc>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点击输入说明文字点击输入说明文字</a:t>
              </a:r>
            </a:p>
            <a:p>
              <a:pPr algn="ctr">
                <a:lnSpc>
                  <a:spcPct val="120000"/>
                </a:lnSpc>
              </a:pPr>
              <a:endPar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49" name="Line 39"/>
          <p:cNvSpPr>
            <a:spLocks noChangeShapeType="1"/>
          </p:cNvSpPr>
          <p:nvPr/>
        </p:nvSpPr>
        <p:spPr bwMode="auto">
          <a:xfrm>
            <a:off x="6545184" y="2365643"/>
            <a:ext cx="973573" cy="478741"/>
          </a:xfrm>
          <a:prstGeom prst="line">
            <a:avLst/>
          </a:prstGeom>
          <a:noFill/>
          <a:ln w="57150" cap="rnd">
            <a:solidFill>
              <a:schemeClr val="tx1">
                <a:lumMod val="50000"/>
                <a:lumOff val="50000"/>
              </a:schemeClr>
            </a:solidFill>
            <a:prstDash val="sysDot"/>
            <a:round/>
            <a:tailEnd type="triangle" w="med" len="med"/>
          </a:ln>
          <a:scene3d>
            <a:camera prst="orthographicFront">
              <a:rot lat="0" lon="0" rev="300000"/>
            </a:camera>
            <a:lightRig rig="threePt" dir="t"/>
          </a:scene3d>
          <a:extLst>
            <a:ext uri="{909E8E84-426E-40DD-AFC4-6F175D3DCCD1}">
              <a14:hiddenFill xmlns:a14="http://schemas.microsoft.com/office/drawing/2010/main">
                <a:noFill/>
              </a14:hiddenFill>
            </a:ext>
          </a:extLst>
        </p:spPr>
        <p:txBody>
          <a:bodyPr wrap="none" anchor="ctr"/>
          <a:lstStyle/>
          <a:p>
            <a:pPr>
              <a:lnSpc>
                <a:spcPct val="120000"/>
              </a:lnSpc>
            </a:pPr>
            <a:endParaRPr lang="zh-CN" altLang="en-US" sz="2400"/>
          </a:p>
        </p:txBody>
      </p:sp>
      <p:sp>
        <p:nvSpPr>
          <p:cNvPr id="50" name="Line 40"/>
          <p:cNvSpPr>
            <a:spLocks noChangeShapeType="1"/>
          </p:cNvSpPr>
          <p:nvPr/>
        </p:nvSpPr>
        <p:spPr bwMode="auto">
          <a:xfrm>
            <a:off x="5914055" y="3831389"/>
            <a:ext cx="1320909" cy="1341"/>
          </a:xfrm>
          <a:prstGeom prst="line">
            <a:avLst/>
          </a:prstGeom>
          <a:noFill/>
          <a:ln w="57150" cap="rnd">
            <a:solidFill>
              <a:schemeClr val="tx1">
                <a:lumMod val="50000"/>
                <a:lumOff val="50000"/>
              </a:schemeClr>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pPr>
              <a:lnSpc>
                <a:spcPct val="120000"/>
              </a:lnSpc>
            </a:pPr>
            <a:endParaRPr lang="zh-CN" altLang="en-US" sz="2400"/>
          </a:p>
        </p:txBody>
      </p:sp>
      <p:sp>
        <p:nvSpPr>
          <p:cNvPr id="51" name="Line 41"/>
          <p:cNvSpPr>
            <a:spLocks noChangeShapeType="1"/>
          </p:cNvSpPr>
          <p:nvPr/>
        </p:nvSpPr>
        <p:spPr bwMode="auto">
          <a:xfrm flipV="1">
            <a:off x="6487489" y="4982624"/>
            <a:ext cx="1015143" cy="407667"/>
          </a:xfrm>
          <a:prstGeom prst="line">
            <a:avLst/>
          </a:prstGeom>
          <a:noFill/>
          <a:ln w="57150" cap="rnd">
            <a:solidFill>
              <a:schemeClr val="tx1">
                <a:lumMod val="50000"/>
                <a:lumOff val="50000"/>
              </a:schemeClr>
            </a:solidFill>
            <a:prstDash val="sysDot"/>
            <a:round/>
            <a:tailEnd type="triangle" w="med" len="med"/>
          </a:ln>
          <a:scene3d>
            <a:camera prst="orthographicFront">
              <a:rot lat="0" lon="0" rev="21299999"/>
            </a:camera>
            <a:lightRig rig="threePt" dir="t"/>
          </a:scene3d>
          <a:extLst>
            <a:ext uri="{909E8E84-426E-40DD-AFC4-6F175D3DCCD1}">
              <a14:hiddenFill xmlns:a14="http://schemas.microsoft.com/office/drawing/2010/main">
                <a:noFill/>
              </a14:hiddenFill>
            </a:ext>
          </a:extLst>
        </p:spPr>
        <p:txBody>
          <a:bodyPr wrap="none" anchor="ctr"/>
          <a:lstStyle/>
          <a:p>
            <a:pPr>
              <a:lnSpc>
                <a:spcPct val="120000"/>
              </a:lnSpc>
            </a:pPr>
            <a:endParaRPr lang="zh-CN" altLang="en-US" sz="2400"/>
          </a:p>
        </p:txBody>
      </p:sp>
      <p:grpSp>
        <p:nvGrpSpPr>
          <p:cNvPr id="52" name="组合 51"/>
          <p:cNvGrpSpPr/>
          <p:nvPr/>
        </p:nvGrpSpPr>
        <p:grpSpPr>
          <a:xfrm>
            <a:off x="7989783" y="2643184"/>
            <a:ext cx="2426697" cy="2426697"/>
            <a:chOff x="1403648" y="1115468"/>
            <a:chExt cx="1294414" cy="1294414"/>
          </a:xfrm>
        </p:grpSpPr>
        <p:sp>
          <p:nvSpPr>
            <p:cNvPr id="53" name="椭圆 52"/>
            <p:cNvSpPr/>
            <p:nvPr/>
          </p:nvSpPr>
          <p:spPr>
            <a:xfrm>
              <a:off x="1539485" y="1259632"/>
              <a:ext cx="1022740" cy="10227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4265" dirty="0">
                <a:latin typeface="微软雅黑" panose="020B0503020204020204" pitchFamily="34" charset="-122"/>
                <a:ea typeface="微软雅黑" panose="020B0503020204020204" pitchFamily="34" charset="-122"/>
              </a:endParaRPr>
            </a:p>
          </p:txBody>
        </p:sp>
        <p:sp>
          <p:nvSpPr>
            <p:cNvPr id="54" name="同心圆 41"/>
            <p:cNvSpPr/>
            <p:nvPr/>
          </p:nvSpPr>
          <p:spPr>
            <a:xfrm>
              <a:off x="1403648" y="1115468"/>
              <a:ext cx="1294414" cy="1294414"/>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4265">
                <a:solidFill>
                  <a:schemeClr val="tx1"/>
                </a:solidFill>
              </a:endParaRPr>
            </a:p>
          </p:txBody>
        </p:sp>
        <p:sp>
          <p:nvSpPr>
            <p:cNvPr id="55" name="TextBox 40"/>
            <p:cNvSpPr txBox="1"/>
            <p:nvPr/>
          </p:nvSpPr>
          <p:spPr>
            <a:xfrm>
              <a:off x="1685677" y="1497497"/>
              <a:ext cx="725958" cy="574118"/>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pPr>
                <a:lnSpc>
                  <a:spcPct val="120000"/>
                </a:lnSpc>
              </a:pPr>
              <a:r>
                <a:rPr lang="zh-CN" altLang="en-US" sz="2665" dirty="0">
                  <a:solidFill>
                    <a:schemeClr val="bg1"/>
                  </a:solidFill>
                  <a:effectLst/>
                  <a:latin typeface="微软雅黑" panose="020B0503020204020204" pitchFamily="34" charset="-122"/>
                  <a:ea typeface="微软雅黑" panose="020B0503020204020204" pitchFamily="34" charset="-122"/>
                </a:rPr>
                <a:t>添加</a:t>
              </a:r>
              <a:endParaRPr lang="en-US" altLang="zh-CN" sz="2665" dirty="0">
                <a:solidFill>
                  <a:schemeClr val="bg1"/>
                </a:solidFill>
                <a:effectLst/>
                <a:latin typeface="微软雅黑" panose="020B0503020204020204" pitchFamily="34" charset="-122"/>
                <a:ea typeface="微软雅黑" panose="020B0503020204020204" pitchFamily="34" charset="-122"/>
              </a:endParaRPr>
            </a:p>
            <a:p>
              <a:pPr>
                <a:lnSpc>
                  <a:spcPct val="120000"/>
                </a:lnSpc>
              </a:pPr>
              <a:r>
                <a:rPr lang="zh-CN" altLang="en-US" sz="2665" dirty="0">
                  <a:solidFill>
                    <a:schemeClr val="bg1"/>
                  </a:solidFill>
                  <a:effectLst/>
                  <a:latin typeface="微软雅黑" panose="020B0503020204020204" pitchFamily="34" charset="-122"/>
                  <a:ea typeface="微软雅黑" panose="020B0503020204020204" pitchFamily="34" charset="-122"/>
                </a:rPr>
                <a:t>文本</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Effect transition="in" filter="fade">
                                      <p:cBhvr>
                                        <p:cTn id="30" dur="500"/>
                                        <p:tgtEl>
                                          <p:spTgt spid="33"/>
                                        </p:tgtEl>
                                      </p:cBhvr>
                                    </p:animEffect>
                                  </p:childTnLst>
                                </p:cTn>
                              </p:par>
                            </p:childTnLst>
                          </p:cTn>
                        </p:par>
                        <p:par>
                          <p:cTn id="31" fill="hold">
                            <p:stCondLst>
                              <p:cond delay="2500"/>
                            </p:stCondLst>
                            <p:childTnLst>
                              <p:par>
                                <p:cTn id="32" presetID="53" presetClass="entr" presetSubtype="16" fill="hold" nodeType="after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p:cTn id="34" dur="500" fill="hold"/>
                                        <p:tgtEl>
                                          <p:spTgt spid="38"/>
                                        </p:tgtEl>
                                        <p:attrNameLst>
                                          <p:attrName>ppt_w</p:attrName>
                                        </p:attrNameLst>
                                      </p:cBhvr>
                                      <p:tavLst>
                                        <p:tav tm="0">
                                          <p:val>
                                            <p:fltVal val="0"/>
                                          </p:val>
                                        </p:tav>
                                        <p:tav tm="100000">
                                          <p:val>
                                            <p:strVal val="#ppt_w"/>
                                          </p:val>
                                        </p:tav>
                                      </p:tavLst>
                                    </p:anim>
                                    <p:anim calcmode="lin" valueType="num">
                                      <p:cBhvr>
                                        <p:cTn id="35" dur="500" fill="hold"/>
                                        <p:tgtEl>
                                          <p:spTgt spid="38"/>
                                        </p:tgtEl>
                                        <p:attrNameLst>
                                          <p:attrName>ppt_h</p:attrName>
                                        </p:attrNameLst>
                                      </p:cBhvr>
                                      <p:tavLst>
                                        <p:tav tm="0">
                                          <p:val>
                                            <p:fltVal val="0"/>
                                          </p:val>
                                        </p:tav>
                                        <p:tav tm="100000">
                                          <p:val>
                                            <p:strVal val="#ppt_h"/>
                                          </p:val>
                                        </p:tav>
                                      </p:tavLst>
                                    </p:anim>
                                    <p:animEffect transition="in" filter="fade">
                                      <p:cBhvr>
                                        <p:cTn id="36" dur="500"/>
                                        <p:tgtEl>
                                          <p:spTgt spid="38"/>
                                        </p:tgtEl>
                                      </p:cBhvr>
                                    </p:animEffect>
                                  </p:childTnLst>
                                </p:cTn>
                              </p:par>
                            </p:childTnLst>
                          </p:cTn>
                        </p:par>
                        <p:par>
                          <p:cTn id="37" fill="hold">
                            <p:stCondLst>
                              <p:cond delay="3000"/>
                            </p:stCondLst>
                            <p:childTnLst>
                              <p:par>
                                <p:cTn id="38" presetID="16" presetClass="entr" presetSubtype="42"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barn(outHorizontal)">
                                      <p:cBhvr>
                                        <p:cTn id="40" dur="500"/>
                                        <p:tgtEl>
                                          <p:spTgt spid="27"/>
                                        </p:tgtEl>
                                      </p:cBhvr>
                                    </p:animEffect>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ipe(left)">
                                      <p:cBhvr>
                                        <p:cTn id="44" dur="500"/>
                                        <p:tgtEl>
                                          <p:spTgt spid="49"/>
                                        </p:tgtEl>
                                      </p:cBhvr>
                                    </p:animEffect>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4500"/>
                            </p:stCondLst>
                            <p:childTnLst>
                              <p:par>
                                <p:cTn id="50" presetID="22" presetClass="entr" presetSubtype="8" fill="hold" grpId="0" nodeType="after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ipe(left)">
                                      <p:cBhvr>
                                        <p:cTn id="52" dur="500"/>
                                        <p:tgtEl>
                                          <p:spTgt spid="51"/>
                                        </p:tgtEl>
                                      </p:cBhvr>
                                    </p:animEffect>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9" grpId="0" animBg="1"/>
      <p:bldP spid="50" grpId="0" animBg="1"/>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grpSp>
        <p:nvGrpSpPr>
          <p:cNvPr id="2" name="组合 1"/>
          <p:cNvGrpSpPr/>
          <p:nvPr/>
        </p:nvGrpSpPr>
        <p:grpSpPr>
          <a:xfrm>
            <a:off x="0" y="1037662"/>
            <a:ext cx="12191997" cy="4782676"/>
            <a:chOff x="0" y="1037662"/>
            <a:chExt cx="12191997" cy="4782676"/>
          </a:xfrm>
        </p:grpSpPr>
        <p:sp>
          <p:nvSpPr>
            <p:cNvPr id="40" name="箭头: 五边形 39"/>
            <p:cNvSpPr/>
            <p:nvPr/>
          </p:nvSpPr>
          <p:spPr>
            <a:xfrm flipH="1">
              <a:off x="9256577" y="1037662"/>
              <a:ext cx="2935420" cy="4782676"/>
            </a:xfrm>
            <a:prstGeom prst="homePlate">
              <a:avLst>
                <a:gd name="adj" fmla="val 21244"/>
              </a:avLst>
            </a:prstGeom>
            <a:solidFill>
              <a:srgbClr val="002060"/>
            </a:solidFill>
            <a:ln>
              <a:noFill/>
            </a:ln>
            <a:effectLst>
              <a:outerShdw blurRad="203200" dist="127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箭头: 五边形 40"/>
            <p:cNvSpPr/>
            <p:nvPr/>
          </p:nvSpPr>
          <p:spPr>
            <a:xfrm>
              <a:off x="0" y="1037662"/>
              <a:ext cx="2935420" cy="4782676"/>
            </a:xfrm>
            <a:prstGeom prst="homePlate">
              <a:avLst>
                <a:gd name="adj" fmla="val 21244"/>
              </a:avLst>
            </a:prstGeom>
            <a:solidFill>
              <a:srgbClr val="002060"/>
            </a:solidFill>
            <a:ln>
              <a:noFill/>
            </a:ln>
            <a:effectLst>
              <a:outerShdw blurRad="203200" dist="127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矩形 32"/>
          <p:cNvSpPr/>
          <p:nvPr/>
        </p:nvSpPr>
        <p:spPr>
          <a:xfrm>
            <a:off x="3919219" y="1236083"/>
            <a:ext cx="4353563" cy="1303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solidFill>
                  <a:schemeClr val="bg1"/>
                </a:solidFill>
                <a:effectLst>
                  <a:outerShdw blurRad="101600" dist="101600" dir="5400000" algn="ctr" rotWithShape="0">
                    <a:srgbClr val="000000">
                      <a:alpha val="15000"/>
                    </a:srgbClr>
                  </a:outerShdw>
                </a:effectLst>
                <a:latin typeface="微软雅黑" panose="020B0503020204020204" pitchFamily="34" charset="-122"/>
                <a:ea typeface="微软雅黑" panose="020B0503020204020204" pitchFamily="34" charset="-122"/>
              </a:rPr>
              <a:t>PART 04</a:t>
            </a:r>
          </a:p>
        </p:txBody>
      </p:sp>
      <p:sp>
        <p:nvSpPr>
          <p:cNvPr id="34" name="TextBox 53"/>
          <p:cNvSpPr txBox="1"/>
          <p:nvPr/>
        </p:nvSpPr>
        <p:spPr>
          <a:xfrm>
            <a:off x="3018971" y="2554425"/>
            <a:ext cx="6154058" cy="1200329"/>
          </a:xfrm>
          <a:prstGeom prst="rect">
            <a:avLst/>
          </a:prstGeom>
          <a:noFill/>
        </p:spPr>
        <p:txBody>
          <a:bodyPr wrap="square" rtlCol="0">
            <a:spAutoFit/>
          </a:bodyPr>
          <a:lstStyle/>
          <a:p>
            <a:pPr algn="ctr"/>
            <a:r>
              <a:rPr lang="zh-CN" altLang="en-US" sz="7200" b="1" spc="300" dirty="0">
                <a:solidFill>
                  <a:schemeClr val="bg1"/>
                </a:solidFill>
                <a:effectLst>
                  <a:outerShdw blurRad="101600" dist="101600" dir="5400000" algn="ctr" rotWithShape="0">
                    <a:srgbClr val="000000">
                      <a:alpha val="15000"/>
                    </a:srgbClr>
                  </a:outerShdw>
                </a:effectLst>
                <a:latin typeface="微软雅黑" panose="020B0503020204020204" pitchFamily="34" charset="-122"/>
                <a:ea typeface="微软雅黑" panose="020B0503020204020204" pitchFamily="34" charset="-122"/>
              </a:rPr>
              <a:t>明年工作计划</a:t>
            </a:r>
            <a:endParaRPr lang="zh-CN" altLang="zh-CN" sz="7200" b="1" spc="300" dirty="0">
              <a:solidFill>
                <a:schemeClr val="bg1"/>
              </a:solidFill>
              <a:effectLst>
                <a:outerShdw blurRad="101600" dist="101600" dir="5400000" algn="ctr" rotWithShape="0">
                  <a:srgbClr val="000000">
                    <a:alpha val="15000"/>
                  </a:srgbClr>
                </a:outerShdw>
              </a:effectLst>
              <a:latin typeface="微软雅黑" panose="020B0503020204020204" pitchFamily="34" charset="-122"/>
              <a:ea typeface="微软雅黑" panose="020B0503020204020204" pitchFamily="34" charset="-122"/>
            </a:endParaRPr>
          </a:p>
        </p:txBody>
      </p:sp>
      <p:sp>
        <p:nvSpPr>
          <p:cNvPr id="35" name="文本框 34"/>
          <p:cNvSpPr txBox="1"/>
          <p:nvPr/>
        </p:nvSpPr>
        <p:spPr>
          <a:xfrm>
            <a:off x="4628291" y="4207195"/>
            <a:ext cx="2935419" cy="461665"/>
          </a:xfrm>
          <a:prstGeom prst="rect">
            <a:avLst/>
          </a:prstGeom>
          <a:noFill/>
        </p:spPr>
        <p:txBody>
          <a:bodyPr wrap="none" rtlCol="0">
            <a:spAutoFit/>
          </a:bodyPr>
          <a:lstStyle/>
          <a:p>
            <a:pPr marL="285750" indent="-285750" algn="ctr">
              <a:buFont typeface="Wingdings" panose="05000000000000000000" pitchFamily="2" charset="2"/>
              <a:buChar char="Ø"/>
            </a:pPr>
            <a:r>
              <a:rPr lang="zh-CN" altLang="en-US" sz="2400" dirty="0">
                <a:solidFill>
                  <a:schemeClr val="bg1"/>
                </a:solidFill>
                <a:latin typeface="微软雅黑" panose="020B0503020204020204" pitchFamily="34" charset="-122"/>
                <a:ea typeface="微软雅黑" panose="020B0503020204020204" pitchFamily="34" charset="-122"/>
              </a:rPr>
              <a:t>请输入您的小标题</a:t>
            </a:r>
          </a:p>
        </p:txBody>
      </p:sp>
      <p:sp>
        <p:nvSpPr>
          <p:cNvPr id="36" name="文本框 35"/>
          <p:cNvSpPr txBox="1"/>
          <p:nvPr/>
        </p:nvSpPr>
        <p:spPr>
          <a:xfrm>
            <a:off x="4628291" y="4782934"/>
            <a:ext cx="2935419" cy="461665"/>
          </a:xfrm>
          <a:prstGeom prst="rect">
            <a:avLst/>
          </a:prstGeom>
          <a:noFill/>
        </p:spPr>
        <p:txBody>
          <a:bodyPr wrap="none" rtlCol="0">
            <a:spAutoFit/>
          </a:bodyPr>
          <a:lstStyle/>
          <a:p>
            <a:pPr marL="285750" indent="-285750" algn="ctr">
              <a:buFont typeface="Wingdings" panose="05000000000000000000" pitchFamily="2" charset="2"/>
              <a:buChar char="Ø"/>
            </a:pPr>
            <a:r>
              <a:rPr lang="zh-CN" altLang="en-US" sz="2400" dirty="0">
                <a:solidFill>
                  <a:schemeClr val="bg1"/>
                </a:solidFill>
                <a:latin typeface="微软雅黑" panose="020B0503020204020204" pitchFamily="34" charset="-122"/>
                <a:ea typeface="微软雅黑" panose="020B0503020204020204" pitchFamily="34" charset="-122"/>
              </a:rPr>
              <a:t>请输入您的小标题</a:t>
            </a:r>
          </a:p>
        </p:txBody>
      </p:sp>
      <p:sp>
        <p:nvSpPr>
          <p:cNvPr id="37" name="文本框 36"/>
          <p:cNvSpPr txBox="1"/>
          <p:nvPr/>
        </p:nvSpPr>
        <p:spPr>
          <a:xfrm>
            <a:off x="4628291" y="5358673"/>
            <a:ext cx="2935419" cy="461665"/>
          </a:xfrm>
          <a:prstGeom prst="rect">
            <a:avLst/>
          </a:prstGeom>
          <a:noFill/>
        </p:spPr>
        <p:txBody>
          <a:bodyPr wrap="none" rtlCol="0">
            <a:spAutoFit/>
          </a:bodyPr>
          <a:lstStyle/>
          <a:p>
            <a:pPr marL="285750" indent="-285750" algn="ctr">
              <a:buFont typeface="Wingdings" panose="05000000000000000000" pitchFamily="2" charset="2"/>
              <a:buChar char="Ø"/>
            </a:pPr>
            <a:r>
              <a:rPr lang="zh-CN" altLang="en-US" sz="2400" dirty="0">
                <a:solidFill>
                  <a:schemeClr val="bg1"/>
                </a:solidFill>
                <a:latin typeface="微软雅黑" panose="020B0503020204020204" pitchFamily="34" charset="-122"/>
                <a:ea typeface="微软雅黑" panose="020B0503020204020204" pitchFamily="34" charset="-122"/>
              </a:rPr>
              <a:t>请输入您的小标题</a:t>
            </a:r>
          </a:p>
        </p:txBody>
      </p:sp>
      <p:sp>
        <p:nvSpPr>
          <p:cNvPr id="38" name="矩形 37"/>
          <p:cNvSpPr/>
          <p:nvPr/>
        </p:nvSpPr>
        <p:spPr>
          <a:xfrm>
            <a:off x="3266892" y="3769617"/>
            <a:ext cx="5658216" cy="400110"/>
          </a:xfrm>
          <a:prstGeom prst="rect">
            <a:avLst/>
          </a:prstGeom>
        </p:spPr>
        <p:txBody>
          <a:bodyPr wrap="none">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PLEASE CLICK HERE TO ADD YOUR SUBTITLE</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16" presetClass="entr" presetSubtype="37" fill="hold" grpId="0"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barn(outVertical)">
                                      <p:cBhvr>
                                        <p:cTn id="24" dur="500"/>
                                        <p:tgtEl>
                                          <p:spTgt spid="38"/>
                                        </p:tgtEl>
                                      </p:cBhvr>
                                    </p:animEffect>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ppt_x"/>
                                          </p:val>
                                        </p:tav>
                                        <p:tav tm="100000">
                                          <p:val>
                                            <p:strVal val="#ppt_x"/>
                                          </p:val>
                                        </p:tav>
                                      </p:tavLst>
                                    </p:anim>
                                    <p:anim calcmode="lin" valueType="num">
                                      <p:cBhvr additive="base">
                                        <p:cTn id="29" dur="500" fill="hold"/>
                                        <p:tgtEl>
                                          <p:spTgt spid="35"/>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500" fill="hold"/>
                                        <p:tgtEl>
                                          <p:spTgt spid="36"/>
                                        </p:tgtEl>
                                        <p:attrNameLst>
                                          <p:attrName>ppt_x</p:attrName>
                                        </p:attrNameLst>
                                      </p:cBhvr>
                                      <p:tavLst>
                                        <p:tav tm="0">
                                          <p:val>
                                            <p:strVal val="#ppt_x"/>
                                          </p:val>
                                        </p:tav>
                                        <p:tav tm="100000">
                                          <p:val>
                                            <p:strVal val="#ppt_x"/>
                                          </p:val>
                                        </p:tav>
                                      </p:tavLst>
                                    </p:anim>
                                    <p:anim calcmode="lin" valueType="num">
                                      <p:cBhvr additive="base">
                                        <p:cTn id="34" dur="500" fill="hold"/>
                                        <p:tgtEl>
                                          <p:spTgt spid="36"/>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ppt_x"/>
                                          </p:val>
                                        </p:tav>
                                        <p:tav tm="100000">
                                          <p:val>
                                            <p:strVal val="#ppt_x"/>
                                          </p:val>
                                        </p:tav>
                                      </p:tavLst>
                                    </p:anim>
                                    <p:anim calcmode="lin" valueType="num">
                                      <p:cBhvr additive="base">
                                        <p:cTn id="39"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139247" y="117474"/>
            <a:ext cx="566057" cy="701676"/>
          </a:xfrm>
          <a:prstGeom prst="parallelogram">
            <a:avLst>
              <a:gd name="adj" fmla="val 4519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520247" y="117474"/>
            <a:ext cx="813253" cy="701676"/>
          </a:xfrm>
          <a:prstGeom prst="parallelogram">
            <a:avLst>
              <a:gd name="adj" fmla="val 3704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28725" y="69849"/>
            <a:ext cx="2954655" cy="646331"/>
          </a:xfrm>
          <a:prstGeom prst="rect">
            <a:avLst/>
          </a:prstGeom>
        </p:spPr>
        <p:txBody>
          <a:bodyPr wrap="none">
            <a:spAutoFit/>
          </a:bodyPr>
          <a:lstStyle/>
          <a:p>
            <a:pPr algn="dist"/>
            <a:r>
              <a:rPr lang="zh-CN" altLang="en-US" sz="3600" b="1" dirty="0">
                <a:latin typeface="微软雅黑" panose="020B0503020204020204" pitchFamily="34" charset="-122"/>
                <a:ea typeface="微软雅黑" panose="020B0503020204020204" pitchFamily="34" charset="-122"/>
              </a:rPr>
              <a:t>明年工作计划</a:t>
            </a:r>
          </a:p>
        </p:txBody>
      </p:sp>
      <p:sp>
        <p:nvSpPr>
          <p:cNvPr id="7" name="矩形 6"/>
          <p:cNvSpPr/>
          <p:nvPr/>
        </p:nvSpPr>
        <p:spPr>
          <a:xfrm>
            <a:off x="1076325" y="616895"/>
            <a:ext cx="3073277" cy="253916"/>
          </a:xfrm>
          <a:prstGeom prst="rect">
            <a:avLst/>
          </a:prstGeom>
        </p:spPr>
        <p:txBody>
          <a:bodyPr wrap="none">
            <a:spAutoFit/>
          </a:bodyPr>
          <a:lstStyle/>
          <a:p>
            <a:r>
              <a:rPr lang="zh-CN" altLang="en-US" sz="1050" dirty="0">
                <a:latin typeface="微软雅黑" panose="020B0503020204020204" pitchFamily="34" charset="-122"/>
                <a:ea typeface="微软雅黑" panose="020B0503020204020204" pitchFamily="34" charset="-122"/>
              </a:rPr>
              <a:t>PLEASE CLICK HERE TO ADD YOUR SUBTITLE</a:t>
            </a:r>
          </a:p>
        </p:txBody>
      </p:sp>
      <p:cxnSp>
        <p:nvCxnSpPr>
          <p:cNvPr id="9" name="直接连接符 8"/>
          <p:cNvCxnSpPr>
            <a:stCxn id="7" idx="3"/>
          </p:cNvCxnSpPr>
          <p:nvPr/>
        </p:nvCxnSpPr>
        <p:spPr>
          <a:xfrm flipV="1">
            <a:off x="4149602" y="716180"/>
            <a:ext cx="7686798" cy="27673"/>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9813687" y="217551"/>
            <a:ext cx="2045176" cy="461665"/>
          </a:xfrm>
          <a:prstGeom prst="rect">
            <a:avLst/>
          </a:prstGeom>
        </p:spPr>
        <p:txBody>
          <a:bodyPr wrap="none">
            <a:spAutoFit/>
          </a:bodyPr>
          <a:lstStyle/>
          <a:p>
            <a:pPr algn="ctr"/>
            <a:r>
              <a:rPr lang="en-US" altLang="zh-CN" sz="2400" b="1" dirty="0">
                <a:latin typeface="微软雅黑" panose="020B0503020204020204" pitchFamily="34" charset="-122"/>
                <a:ea typeface="微软雅黑" panose="020B0503020204020204" pitchFamily="34" charset="-122"/>
              </a:rPr>
              <a:t>LOGO  </a:t>
            </a:r>
            <a:r>
              <a:rPr lang="en-US" altLang="zh-CN" sz="2400" dirty="0">
                <a:latin typeface="微软雅黑" panose="020B0503020204020204" pitchFamily="34" charset="-122"/>
                <a:ea typeface="微软雅黑" panose="020B0503020204020204" pitchFamily="34" charset="-122"/>
              </a:rPr>
              <a:t>HERE</a:t>
            </a:r>
            <a:endParaRPr lang="zh-CN" altLang="en-US" sz="2400" dirty="0">
              <a:latin typeface="微软雅黑" panose="020B0503020204020204" pitchFamily="34" charset="-122"/>
              <a:ea typeface="微软雅黑" panose="020B0503020204020204" pitchFamily="34" charset="-122"/>
            </a:endParaRPr>
          </a:p>
        </p:txBody>
      </p:sp>
      <p:sp>
        <p:nvSpPr>
          <p:cNvPr id="2" name="矩形 1"/>
          <p:cNvSpPr/>
          <p:nvPr/>
        </p:nvSpPr>
        <p:spPr>
          <a:xfrm>
            <a:off x="0" y="6752244"/>
            <a:ext cx="12192000" cy="457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7443519" y="2123629"/>
            <a:ext cx="3051380" cy="584835"/>
          </a:xfrm>
          <a:prstGeom prst="rect">
            <a:avLst/>
          </a:prstGeom>
        </p:spPr>
        <p:txBody>
          <a:bodyPr wrap="square">
            <a:spAutoFit/>
          </a:bodyPr>
          <a:lstStyle/>
          <a:p>
            <a:pPr algn="just">
              <a:lnSpc>
                <a:spcPct val="120000"/>
              </a:lnSpc>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在这里输入您的文字内容，或者将您的文字内容复制在这里或者将</a:t>
            </a:r>
          </a:p>
        </p:txBody>
      </p:sp>
      <p:sp>
        <p:nvSpPr>
          <p:cNvPr id="61" name="矩形 60"/>
          <p:cNvSpPr/>
          <p:nvPr/>
        </p:nvSpPr>
        <p:spPr>
          <a:xfrm>
            <a:off x="8325207" y="3015655"/>
            <a:ext cx="3051380" cy="584835"/>
          </a:xfrm>
          <a:prstGeom prst="rect">
            <a:avLst/>
          </a:prstGeom>
        </p:spPr>
        <p:txBody>
          <a:bodyPr wrap="square">
            <a:spAutoFit/>
          </a:bodyPr>
          <a:lstStyle/>
          <a:p>
            <a:pPr algn="just">
              <a:lnSpc>
                <a:spcPct val="120000"/>
              </a:lnSpc>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在这里输入您的文字内容，或者将您的文字内容复制在这里您的</a:t>
            </a:r>
          </a:p>
        </p:txBody>
      </p:sp>
      <p:sp>
        <p:nvSpPr>
          <p:cNvPr id="62" name="矩形 61"/>
          <p:cNvSpPr/>
          <p:nvPr/>
        </p:nvSpPr>
        <p:spPr>
          <a:xfrm>
            <a:off x="7443787" y="3928542"/>
            <a:ext cx="3051380" cy="584835"/>
          </a:xfrm>
          <a:prstGeom prst="rect">
            <a:avLst/>
          </a:prstGeom>
        </p:spPr>
        <p:txBody>
          <a:bodyPr wrap="square">
            <a:spAutoFit/>
          </a:bodyPr>
          <a:lstStyle/>
          <a:p>
            <a:pPr algn="just">
              <a:lnSpc>
                <a:spcPct val="120000"/>
              </a:lnSpc>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在这里输入您的文字内容，或者将您的文字内容复制在这里复制</a:t>
            </a:r>
          </a:p>
        </p:txBody>
      </p:sp>
      <p:sp>
        <p:nvSpPr>
          <p:cNvPr id="63" name="矩形 62"/>
          <p:cNvSpPr/>
          <p:nvPr/>
        </p:nvSpPr>
        <p:spPr>
          <a:xfrm>
            <a:off x="6542968" y="4841429"/>
            <a:ext cx="3051380" cy="584835"/>
          </a:xfrm>
          <a:prstGeom prst="rect">
            <a:avLst/>
          </a:prstGeom>
        </p:spPr>
        <p:txBody>
          <a:bodyPr wrap="square">
            <a:spAutoFit/>
          </a:bodyPr>
          <a:lstStyle/>
          <a:p>
            <a:pPr algn="just">
              <a:lnSpc>
                <a:spcPct val="120000"/>
              </a:lnSpc>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在这里输入您的文字内容，或者将您的文字内容复制在这里</a:t>
            </a:r>
          </a:p>
        </p:txBody>
      </p:sp>
      <p:sp>
        <p:nvSpPr>
          <p:cNvPr id="68" name="矩形 67"/>
          <p:cNvSpPr/>
          <p:nvPr/>
        </p:nvSpPr>
        <p:spPr>
          <a:xfrm>
            <a:off x="2576557" y="2719899"/>
            <a:ext cx="995323" cy="1034899"/>
          </a:xfrm>
          <a:prstGeom prst="rect">
            <a:avLst/>
          </a:prstGeom>
        </p:spPr>
        <p:txBody>
          <a:bodyPr wrap="square">
            <a:spAutoFit/>
          </a:bodyPr>
          <a:lstStyle/>
          <a:p>
            <a:pPr algn="ctr">
              <a:lnSpc>
                <a:spcPct val="120000"/>
              </a:lnSpc>
            </a:pPr>
            <a:r>
              <a:rPr lang="zh-CN" altLang="en-US" sz="2665" b="1" dirty="0">
                <a:solidFill>
                  <a:schemeClr val="tx1">
                    <a:lumMod val="75000"/>
                    <a:lumOff val="25000"/>
                  </a:schemeClr>
                </a:solidFill>
                <a:latin typeface="微软雅黑" panose="020B0503020204020204" pitchFamily="34" charset="-122"/>
                <a:ea typeface="微软雅黑" panose="020B0503020204020204" pitchFamily="34" charset="-122"/>
              </a:rPr>
              <a:t>明年计划</a:t>
            </a:r>
          </a:p>
        </p:txBody>
      </p:sp>
      <p:grpSp>
        <p:nvGrpSpPr>
          <p:cNvPr id="3" name="组合 2"/>
          <p:cNvGrpSpPr/>
          <p:nvPr/>
        </p:nvGrpSpPr>
        <p:grpSpPr>
          <a:xfrm>
            <a:off x="3861144" y="1842166"/>
            <a:ext cx="2657475" cy="1089025"/>
            <a:chOff x="3861144" y="1842166"/>
            <a:chExt cx="2657475" cy="1089025"/>
          </a:xfrm>
        </p:grpSpPr>
        <p:sp>
          <p:nvSpPr>
            <p:cNvPr id="64" name="Freeform 28"/>
            <p:cNvSpPr>
              <a:spLocks noChangeAspect="1"/>
            </p:cNvSpPr>
            <p:nvPr/>
          </p:nvSpPr>
          <p:spPr bwMode="auto">
            <a:xfrm>
              <a:off x="3861144" y="1842166"/>
              <a:ext cx="2657475" cy="1089025"/>
            </a:xfrm>
            <a:custGeom>
              <a:avLst/>
              <a:gdLst>
                <a:gd name="T0" fmla="*/ 0 w 6696"/>
                <a:gd name="T1" fmla="*/ 608 h 2743"/>
                <a:gd name="T2" fmla="*/ 5324 w 6696"/>
                <a:gd name="T3" fmla="*/ 608 h 2743"/>
                <a:gd name="T4" fmla="*/ 5324 w 6696"/>
                <a:gd name="T5" fmla="*/ 0 h 2743"/>
                <a:gd name="T6" fmla="*/ 6696 w 6696"/>
                <a:gd name="T7" fmla="*/ 1371 h 2743"/>
                <a:gd name="T8" fmla="*/ 5324 w 6696"/>
                <a:gd name="T9" fmla="*/ 2743 h 2743"/>
                <a:gd name="T10" fmla="*/ 5324 w 6696"/>
                <a:gd name="T11" fmla="*/ 2136 h 2743"/>
                <a:gd name="T12" fmla="*/ 1226 w 6696"/>
                <a:gd name="T13" fmla="*/ 2136 h 2743"/>
                <a:gd name="T14" fmla="*/ 1193 w 6696"/>
                <a:gd name="T15" fmla="*/ 2059 h 2743"/>
                <a:gd name="T16" fmla="*/ 1158 w 6696"/>
                <a:gd name="T17" fmla="*/ 1982 h 2743"/>
                <a:gd name="T18" fmla="*/ 1121 w 6696"/>
                <a:gd name="T19" fmla="*/ 1906 h 2743"/>
                <a:gd name="T20" fmla="*/ 1081 w 6696"/>
                <a:gd name="T21" fmla="*/ 1830 h 2743"/>
                <a:gd name="T22" fmla="*/ 1041 w 6696"/>
                <a:gd name="T23" fmla="*/ 1756 h 2743"/>
                <a:gd name="T24" fmla="*/ 998 w 6696"/>
                <a:gd name="T25" fmla="*/ 1682 h 2743"/>
                <a:gd name="T26" fmla="*/ 953 w 6696"/>
                <a:gd name="T27" fmla="*/ 1609 h 2743"/>
                <a:gd name="T28" fmla="*/ 907 w 6696"/>
                <a:gd name="T29" fmla="*/ 1538 h 2743"/>
                <a:gd name="T30" fmla="*/ 857 w 6696"/>
                <a:gd name="T31" fmla="*/ 1467 h 2743"/>
                <a:gd name="T32" fmla="*/ 807 w 6696"/>
                <a:gd name="T33" fmla="*/ 1396 h 2743"/>
                <a:gd name="T34" fmla="*/ 781 w 6696"/>
                <a:gd name="T35" fmla="*/ 1362 h 2743"/>
                <a:gd name="T36" fmla="*/ 754 w 6696"/>
                <a:gd name="T37" fmla="*/ 1327 h 2743"/>
                <a:gd name="T38" fmla="*/ 727 w 6696"/>
                <a:gd name="T39" fmla="*/ 1293 h 2743"/>
                <a:gd name="T40" fmla="*/ 700 w 6696"/>
                <a:gd name="T41" fmla="*/ 1259 h 2743"/>
                <a:gd name="T42" fmla="*/ 672 w 6696"/>
                <a:gd name="T43" fmla="*/ 1226 h 2743"/>
                <a:gd name="T44" fmla="*/ 644 w 6696"/>
                <a:gd name="T45" fmla="*/ 1192 h 2743"/>
                <a:gd name="T46" fmla="*/ 615 w 6696"/>
                <a:gd name="T47" fmla="*/ 1159 h 2743"/>
                <a:gd name="T48" fmla="*/ 585 w 6696"/>
                <a:gd name="T49" fmla="*/ 1126 h 2743"/>
                <a:gd name="T50" fmla="*/ 555 w 6696"/>
                <a:gd name="T51" fmla="*/ 1094 h 2743"/>
                <a:gd name="T52" fmla="*/ 525 w 6696"/>
                <a:gd name="T53" fmla="*/ 1061 h 2743"/>
                <a:gd name="T54" fmla="*/ 494 w 6696"/>
                <a:gd name="T55" fmla="*/ 1029 h 2743"/>
                <a:gd name="T56" fmla="*/ 463 w 6696"/>
                <a:gd name="T57" fmla="*/ 997 h 2743"/>
                <a:gd name="T58" fmla="*/ 408 w 6696"/>
                <a:gd name="T59" fmla="*/ 943 h 2743"/>
                <a:gd name="T60" fmla="*/ 352 w 6696"/>
                <a:gd name="T61" fmla="*/ 891 h 2743"/>
                <a:gd name="T62" fmla="*/ 295 w 6696"/>
                <a:gd name="T63" fmla="*/ 840 h 2743"/>
                <a:gd name="T64" fmla="*/ 237 w 6696"/>
                <a:gd name="T65" fmla="*/ 791 h 2743"/>
                <a:gd name="T66" fmla="*/ 179 w 6696"/>
                <a:gd name="T67" fmla="*/ 743 h 2743"/>
                <a:gd name="T68" fmla="*/ 120 w 6696"/>
                <a:gd name="T69" fmla="*/ 696 h 2743"/>
                <a:gd name="T70" fmla="*/ 60 w 6696"/>
                <a:gd name="T71" fmla="*/ 651 h 2743"/>
                <a:gd name="T72" fmla="*/ 0 w 6696"/>
                <a:gd name="T73" fmla="*/ 608 h 2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696" h="2743">
                  <a:moveTo>
                    <a:pt x="0" y="608"/>
                  </a:moveTo>
                  <a:lnTo>
                    <a:pt x="5324" y="608"/>
                  </a:lnTo>
                  <a:lnTo>
                    <a:pt x="5324" y="0"/>
                  </a:lnTo>
                  <a:lnTo>
                    <a:pt x="6696" y="1371"/>
                  </a:lnTo>
                  <a:lnTo>
                    <a:pt x="5324" y="2743"/>
                  </a:lnTo>
                  <a:lnTo>
                    <a:pt x="5324" y="2136"/>
                  </a:lnTo>
                  <a:lnTo>
                    <a:pt x="1226" y="2136"/>
                  </a:lnTo>
                  <a:lnTo>
                    <a:pt x="1193" y="2059"/>
                  </a:lnTo>
                  <a:lnTo>
                    <a:pt x="1158" y="1982"/>
                  </a:lnTo>
                  <a:lnTo>
                    <a:pt x="1121" y="1906"/>
                  </a:lnTo>
                  <a:lnTo>
                    <a:pt x="1081" y="1830"/>
                  </a:lnTo>
                  <a:lnTo>
                    <a:pt x="1041" y="1756"/>
                  </a:lnTo>
                  <a:lnTo>
                    <a:pt x="998" y="1682"/>
                  </a:lnTo>
                  <a:lnTo>
                    <a:pt x="953" y="1609"/>
                  </a:lnTo>
                  <a:lnTo>
                    <a:pt x="907" y="1538"/>
                  </a:lnTo>
                  <a:lnTo>
                    <a:pt x="857" y="1467"/>
                  </a:lnTo>
                  <a:lnTo>
                    <a:pt x="807" y="1396"/>
                  </a:lnTo>
                  <a:lnTo>
                    <a:pt x="781" y="1362"/>
                  </a:lnTo>
                  <a:lnTo>
                    <a:pt x="754" y="1327"/>
                  </a:lnTo>
                  <a:lnTo>
                    <a:pt x="727" y="1293"/>
                  </a:lnTo>
                  <a:lnTo>
                    <a:pt x="700" y="1259"/>
                  </a:lnTo>
                  <a:lnTo>
                    <a:pt x="672" y="1226"/>
                  </a:lnTo>
                  <a:lnTo>
                    <a:pt x="644" y="1192"/>
                  </a:lnTo>
                  <a:lnTo>
                    <a:pt x="615" y="1159"/>
                  </a:lnTo>
                  <a:lnTo>
                    <a:pt x="585" y="1126"/>
                  </a:lnTo>
                  <a:lnTo>
                    <a:pt x="555" y="1094"/>
                  </a:lnTo>
                  <a:lnTo>
                    <a:pt x="525" y="1061"/>
                  </a:lnTo>
                  <a:lnTo>
                    <a:pt x="494" y="1029"/>
                  </a:lnTo>
                  <a:lnTo>
                    <a:pt x="463" y="997"/>
                  </a:lnTo>
                  <a:lnTo>
                    <a:pt x="408" y="943"/>
                  </a:lnTo>
                  <a:lnTo>
                    <a:pt x="352" y="891"/>
                  </a:lnTo>
                  <a:lnTo>
                    <a:pt x="295" y="840"/>
                  </a:lnTo>
                  <a:lnTo>
                    <a:pt x="237" y="791"/>
                  </a:lnTo>
                  <a:lnTo>
                    <a:pt x="179" y="743"/>
                  </a:lnTo>
                  <a:lnTo>
                    <a:pt x="120" y="696"/>
                  </a:lnTo>
                  <a:lnTo>
                    <a:pt x="60" y="651"/>
                  </a:lnTo>
                  <a:lnTo>
                    <a:pt x="0" y="608"/>
                  </a:lnTo>
                  <a:close/>
                </a:path>
              </a:pathLst>
            </a:custGeom>
            <a:solidFill>
              <a:schemeClr val="bg1">
                <a:lumMod val="85000"/>
              </a:schemeClr>
            </a:solidFill>
            <a:ln>
              <a:noFill/>
            </a:ln>
          </p:spPr>
          <p:txBody>
            <a:bodyPr vert="horz" wrap="square" lIns="91440" tIns="45720" rIns="91440" bIns="45720" numCol="1" anchor="t" anchorCtr="0" compatLnSpc="1"/>
            <a:lstStyle/>
            <a:p>
              <a:pPr defTabSz="685800" fontAlgn="auto">
                <a:lnSpc>
                  <a:spcPct val="120000"/>
                </a:lnSpc>
                <a:spcBef>
                  <a:spcPts val="0"/>
                </a:spcBef>
                <a:spcAft>
                  <a:spcPts val="0"/>
                </a:spcAft>
                <a:defRPr/>
              </a:pPr>
              <a:endParaRPr lang="zh-CN" altLang="en-US" kern="0">
                <a:solidFill>
                  <a:srgbClr val="000000"/>
                </a:solidFill>
              </a:endParaRPr>
            </a:p>
          </p:txBody>
        </p:sp>
        <p:sp>
          <p:nvSpPr>
            <p:cNvPr id="69" name="矩形 68"/>
            <p:cNvSpPr/>
            <p:nvPr/>
          </p:nvSpPr>
          <p:spPr>
            <a:xfrm>
              <a:off x="4174895" y="2152256"/>
              <a:ext cx="1953531" cy="436245"/>
            </a:xfrm>
            <a:prstGeom prst="rect">
              <a:avLst/>
            </a:prstGeom>
          </p:spPr>
          <p:txBody>
            <a:bodyPr wrap="square">
              <a:spAutoFit/>
            </a:bodyPr>
            <a:lstStyle/>
            <a:p>
              <a:pPr algn="ctr">
                <a:lnSpc>
                  <a:spcPct val="120000"/>
                </a:lnSpc>
              </a:pPr>
              <a:r>
                <a:rPr lang="zh-CN" altLang="en-US" sz="1865" b="1" dirty="0">
                  <a:solidFill>
                    <a:srgbClr val="C00000"/>
                  </a:solidFill>
                  <a:latin typeface="微软雅黑" panose="020B0503020204020204" pitchFamily="34" charset="-122"/>
                  <a:ea typeface="微软雅黑" panose="020B0503020204020204" pitchFamily="34" charset="-122"/>
                </a:rPr>
                <a:t>添加您的标题</a:t>
              </a:r>
            </a:p>
          </p:txBody>
        </p:sp>
      </p:grpSp>
      <p:grpSp>
        <p:nvGrpSpPr>
          <p:cNvPr id="11" name="组合 10"/>
          <p:cNvGrpSpPr/>
          <p:nvPr/>
        </p:nvGrpSpPr>
        <p:grpSpPr>
          <a:xfrm>
            <a:off x="4407243" y="2748627"/>
            <a:ext cx="3016251" cy="1089025"/>
            <a:chOff x="4407243" y="2748627"/>
            <a:chExt cx="3016251" cy="1089025"/>
          </a:xfrm>
        </p:grpSpPr>
        <p:sp>
          <p:nvSpPr>
            <p:cNvPr id="65" name="Freeform 29"/>
            <p:cNvSpPr>
              <a:spLocks noChangeAspect="1"/>
            </p:cNvSpPr>
            <p:nvPr/>
          </p:nvSpPr>
          <p:spPr bwMode="auto">
            <a:xfrm>
              <a:off x="4407243" y="2748627"/>
              <a:ext cx="3016251" cy="1089025"/>
            </a:xfrm>
            <a:custGeom>
              <a:avLst/>
              <a:gdLst>
                <a:gd name="T0" fmla="*/ 69 w 7602"/>
                <a:gd name="T1" fmla="*/ 608 h 2744"/>
                <a:gd name="T2" fmla="*/ 6230 w 7602"/>
                <a:gd name="T3" fmla="*/ 608 h 2744"/>
                <a:gd name="T4" fmla="*/ 6230 w 7602"/>
                <a:gd name="T5" fmla="*/ 0 h 2744"/>
                <a:gd name="T6" fmla="*/ 7602 w 7602"/>
                <a:gd name="T7" fmla="*/ 1372 h 2744"/>
                <a:gd name="T8" fmla="*/ 6230 w 7602"/>
                <a:gd name="T9" fmla="*/ 2744 h 2744"/>
                <a:gd name="T10" fmla="*/ 6230 w 7602"/>
                <a:gd name="T11" fmla="*/ 2137 h 2744"/>
                <a:gd name="T12" fmla="*/ 0 w 7602"/>
                <a:gd name="T13" fmla="*/ 2137 h 2744"/>
                <a:gd name="T14" fmla="*/ 12 w 7602"/>
                <a:gd name="T15" fmla="*/ 2089 h 2744"/>
                <a:gd name="T16" fmla="*/ 24 w 7602"/>
                <a:gd name="T17" fmla="*/ 2043 h 2744"/>
                <a:gd name="T18" fmla="*/ 35 w 7602"/>
                <a:gd name="T19" fmla="*/ 1996 h 2744"/>
                <a:gd name="T20" fmla="*/ 46 w 7602"/>
                <a:gd name="T21" fmla="*/ 1949 h 2744"/>
                <a:gd name="T22" fmla="*/ 55 w 7602"/>
                <a:gd name="T23" fmla="*/ 1901 h 2744"/>
                <a:gd name="T24" fmla="*/ 64 w 7602"/>
                <a:gd name="T25" fmla="*/ 1853 h 2744"/>
                <a:gd name="T26" fmla="*/ 72 w 7602"/>
                <a:gd name="T27" fmla="*/ 1806 h 2744"/>
                <a:gd name="T28" fmla="*/ 80 w 7602"/>
                <a:gd name="T29" fmla="*/ 1759 h 2744"/>
                <a:gd name="T30" fmla="*/ 87 w 7602"/>
                <a:gd name="T31" fmla="*/ 1711 h 2744"/>
                <a:gd name="T32" fmla="*/ 94 w 7602"/>
                <a:gd name="T33" fmla="*/ 1664 h 2744"/>
                <a:gd name="T34" fmla="*/ 99 w 7602"/>
                <a:gd name="T35" fmla="*/ 1615 h 2744"/>
                <a:gd name="T36" fmla="*/ 105 w 7602"/>
                <a:gd name="T37" fmla="*/ 1567 h 2744"/>
                <a:gd name="T38" fmla="*/ 109 w 7602"/>
                <a:gd name="T39" fmla="*/ 1520 h 2744"/>
                <a:gd name="T40" fmla="*/ 113 w 7602"/>
                <a:gd name="T41" fmla="*/ 1472 h 2744"/>
                <a:gd name="T42" fmla="*/ 115 w 7602"/>
                <a:gd name="T43" fmla="*/ 1423 h 2744"/>
                <a:gd name="T44" fmla="*/ 118 w 7602"/>
                <a:gd name="T45" fmla="*/ 1375 h 2744"/>
                <a:gd name="T46" fmla="*/ 120 w 7602"/>
                <a:gd name="T47" fmla="*/ 1327 h 2744"/>
                <a:gd name="T48" fmla="*/ 122 w 7602"/>
                <a:gd name="T49" fmla="*/ 1280 h 2744"/>
                <a:gd name="T50" fmla="*/ 122 w 7602"/>
                <a:gd name="T51" fmla="*/ 1231 h 2744"/>
                <a:gd name="T52" fmla="*/ 122 w 7602"/>
                <a:gd name="T53" fmla="*/ 1183 h 2744"/>
                <a:gd name="T54" fmla="*/ 121 w 7602"/>
                <a:gd name="T55" fmla="*/ 1135 h 2744"/>
                <a:gd name="T56" fmla="*/ 120 w 7602"/>
                <a:gd name="T57" fmla="*/ 1086 h 2744"/>
                <a:gd name="T58" fmla="*/ 117 w 7602"/>
                <a:gd name="T59" fmla="*/ 1038 h 2744"/>
                <a:gd name="T60" fmla="*/ 114 w 7602"/>
                <a:gd name="T61" fmla="*/ 990 h 2744"/>
                <a:gd name="T62" fmla="*/ 111 w 7602"/>
                <a:gd name="T63" fmla="*/ 943 h 2744"/>
                <a:gd name="T64" fmla="*/ 108 w 7602"/>
                <a:gd name="T65" fmla="*/ 894 h 2744"/>
                <a:gd name="T66" fmla="*/ 102 w 7602"/>
                <a:gd name="T67" fmla="*/ 846 h 2744"/>
                <a:gd name="T68" fmla="*/ 97 w 7602"/>
                <a:gd name="T69" fmla="*/ 799 h 2744"/>
                <a:gd name="T70" fmla="*/ 92 w 7602"/>
                <a:gd name="T71" fmla="*/ 751 h 2744"/>
                <a:gd name="T72" fmla="*/ 84 w 7602"/>
                <a:gd name="T73" fmla="*/ 704 h 2744"/>
                <a:gd name="T74" fmla="*/ 78 w 7602"/>
                <a:gd name="T75" fmla="*/ 655 h 2744"/>
                <a:gd name="T76" fmla="*/ 69 w 7602"/>
                <a:gd name="T77" fmla="*/ 608 h 2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602" h="2744">
                  <a:moveTo>
                    <a:pt x="69" y="608"/>
                  </a:moveTo>
                  <a:lnTo>
                    <a:pt x="6230" y="608"/>
                  </a:lnTo>
                  <a:lnTo>
                    <a:pt x="6230" y="0"/>
                  </a:lnTo>
                  <a:lnTo>
                    <a:pt x="7602" y="1372"/>
                  </a:lnTo>
                  <a:lnTo>
                    <a:pt x="6230" y="2744"/>
                  </a:lnTo>
                  <a:lnTo>
                    <a:pt x="6230" y="2137"/>
                  </a:lnTo>
                  <a:lnTo>
                    <a:pt x="0" y="2137"/>
                  </a:lnTo>
                  <a:lnTo>
                    <a:pt x="12" y="2089"/>
                  </a:lnTo>
                  <a:lnTo>
                    <a:pt x="24" y="2043"/>
                  </a:lnTo>
                  <a:lnTo>
                    <a:pt x="35" y="1996"/>
                  </a:lnTo>
                  <a:lnTo>
                    <a:pt x="46" y="1949"/>
                  </a:lnTo>
                  <a:lnTo>
                    <a:pt x="55" y="1901"/>
                  </a:lnTo>
                  <a:lnTo>
                    <a:pt x="64" y="1853"/>
                  </a:lnTo>
                  <a:lnTo>
                    <a:pt x="72" y="1806"/>
                  </a:lnTo>
                  <a:lnTo>
                    <a:pt x="80" y="1759"/>
                  </a:lnTo>
                  <a:lnTo>
                    <a:pt x="87" y="1711"/>
                  </a:lnTo>
                  <a:lnTo>
                    <a:pt x="94" y="1664"/>
                  </a:lnTo>
                  <a:lnTo>
                    <a:pt x="99" y="1615"/>
                  </a:lnTo>
                  <a:lnTo>
                    <a:pt x="105" y="1567"/>
                  </a:lnTo>
                  <a:lnTo>
                    <a:pt x="109" y="1520"/>
                  </a:lnTo>
                  <a:lnTo>
                    <a:pt x="113" y="1472"/>
                  </a:lnTo>
                  <a:lnTo>
                    <a:pt x="115" y="1423"/>
                  </a:lnTo>
                  <a:lnTo>
                    <a:pt x="118" y="1375"/>
                  </a:lnTo>
                  <a:lnTo>
                    <a:pt x="120" y="1327"/>
                  </a:lnTo>
                  <a:lnTo>
                    <a:pt x="122" y="1280"/>
                  </a:lnTo>
                  <a:lnTo>
                    <a:pt x="122" y="1231"/>
                  </a:lnTo>
                  <a:lnTo>
                    <a:pt x="122" y="1183"/>
                  </a:lnTo>
                  <a:lnTo>
                    <a:pt x="121" y="1135"/>
                  </a:lnTo>
                  <a:lnTo>
                    <a:pt x="120" y="1086"/>
                  </a:lnTo>
                  <a:lnTo>
                    <a:pt x="117" y="1038"/>
                  </a:lnTo>
                  <a:lnTo>
                    <a:pt x="114" y="990"/>
                  </a:lnTo>
                  <a:lnTo>
                    <a:pt x="111" y="943"/>
                  </a:lnTo>
                  <a:lnTo>
                    <a:pt x="108" y="894"/>
                  </a:lnTo>
                  <a:lnTo>
                    <a:pt x="102" y="846"/>
                  </a:lnTo>
                  <a:lnTo>
                    <a:pt x="97" y="799"/>
                  </a:lnTo>
                  <a:lnTo>
                    <a:pt x="92" y="751"/>
                  </a:lnTo>
                  <a:lnTo>
                    <a:pt x="84" y="704"/>
                  </a:lnTo>
                  <a:lnTo>
                    <a:pt x="78" y="655"/>
                  </a:lnTo>
                  <a:lnTo>
                    <a:pt x="69" y="608"/>
                  </a:lnTo>
                  <a:close/>
                </a:path>
              </a:pathLst>
            </a:custGeom>
            <a:solidFill>
              <a:schemeClr val="bg1">
                <a:lumMod val="85000"/>
              </a:schemeClr>
            </a:solidFill>
            <a:ln>
              <a:noFill/>
            </a:ln>
          </p:spPr>
          <p:txBody>
            <a:bodyPr vert="horz" wrap="square" lIns="91440" tIns="45720" rIns="91440" bIns="45720" numCol="1" anchor="t" anchorCtr="0" compatLnSpc="1"/>
            <a:lstStyle/>
            <a:p>
              <a:pPr defTabSz="685800" fontAlgn="auto">
                <a:lnSpc>
                  <a:spcPct val="120000"/>
                </a:lnSpc>
                <a:spcBef>
                  <a:spcPts val="0"/>
                </a:spcBef>
                <a:spcAft>
                  <a:spcPts val="0"/>
                </a:spcAft>
                <a:defRPr/>
              </a:pPr>
              <a:endParaRPr lang="zh-CN" altLang="en-US" kern="0">
                <a:solidFill>
                  <a:srgbClr val="000000"/>
                </a:solidFill>
              </a:endParaRPr>
            </a:p>
          </p:txBody>
        </p:sp>
        <p:sp>
          <p:nvSpPr>
            <p:cNvPr id="70" name="矩形 69"/>
            <p:cNvSpPr/>
            <p:nvPr/>
          </p:nvSpPr>
          <p:spPr>
            <a:xfrm>
              <a:off x="4938603" y="3075017"/>
              <a:ext cx="1953531" cy="436245"/>
            </a:xfrm>
            <a:prstGeom prst="rect">
              <a:avLst/>
            </a:prstGeom>
          </p:spPr>
          <p:txBody>
            <a:bodyPr wrap="square">
              <a:spAutoFit/>
            </a:bodyPr>
            <a:lstStyle/>
            <a:p>
              <a:pPr algn="ctr">
                <a:lnSpc>
                  <a:spcPct val="120000"/>
                </a:lnSpc>
              </a:pPr>
              <a:r>
                <a:rPr lang="zh-CN" altLang="en-US" sz="1865" b="1" dirty="0">
                  <a:solidFill>
                    <a:schemeClr val="tx1">
                      <a:lumMod val="85000"/>
                      <a:lumOff val="15000"/>
                    </a:schemeClr>
                  </a:solidFill>
                  <a:latin typeface="微软雅黑" panose="020B0503020204020204" pitchFamily="34" charset="-122"/>
                  <a:ea typeface="微软雅黑" panose="020B0503020204020204" pitchFamily="34" charset="-122"/>
                </a:rPr>
                <a:t>添加您的标题</a:t>
              </a:r>
            </a:p>
          </p:txBody>
        </p:sp>
      </p:grpSp>
      <p:grpSp>
        <p:nvGrpSpPr>
          <p:cNvPr id="13" name="组合 12"/>
          <p:cNvGrpSpPr/>
          <p:nvPr/>
        </p:nvGrpSpPr>
        <p:grpSpPr>
          <a:xfrm>
            <a:off x="3646831" y="3653503"/>
            <a:ext cx="2871788" cy="1089025"/>
            <a:chOff x="3646831" y="3653503"/>
            <a:chExt cx="2871788" cy="1089025"/>
          </a:xfrm>
        </p:grpSpPr>
        <p:sp>
          <p:nvSpPr>
            <p:cNvPr id="66" name="Freeform 30"/>
            <p:cNvSpPr>
              <a:spLocks noChangeAspect="1"/>
            </p:cNvSpPr>
            <p:nvPr/>
          </p:nvSpPr>
          <p:spPr bwMode="auto">
            <a:xfrm>
              <a:off x="3646831" y="3653503"/>
              <a:ext cx="2871788" cy="1089025"/>
            </a:xfrm>
            <a:custGeom>
              <a:avLst/>
              <a:gdLst>
                <a:gd name="T0" fmla="*/ 1616 w 7235"/>
                <a:gd name="T1" fmla="*/ 607 h 2744"/>
                <a:gd name="T2" fmla="*/ 5863 w 7235"/>
                <a:gd name="T3" fmla="*/ 607 h 2744"/>
                <a:gd name="T4" fmla="*/ 5863 w 7235"/>
                <a:gd name="T5" fmla="*/ 0 h 2744"/>
                <a:gd name="T6" fmla="*/ 7235 w 7235"/>
                <a:gd name="T7" fmla="*/ 1372 h 2744"/>
                <a:gd name="T8" fmla="*/ 5863 w 7235"/>
                <a:gd name="T9" fmla="*/ 2744 h 2744"/>
                <a:gd name="T10" fmla="*/ 5863 w 7235"/>
                <a:gd name="T11" fmla="*/ 2136 h 2744"/>
                <a:gd name="T12" fmla="*/ 0 w 7235"/>
                <a:gd name="T13" fmla="*/ 2136 h 2744"/>
                <a:gd name="T14" fmla="*/ 67 w 7235"/>
                <a:gd name="T15" fmla="*/ 2104 h 2744"/>
                <a:gd name="T16" fmla="*/ 135 w 7235"/>
                <a:gd name="T17" fmla="*/ 2069 h 2744"/>
                <a:gd name="T18" fmla="*/ 201 w 7235"/>
                <a:gd name="T19" fmla="*/ 2034 h 2744"/>
                <a:gd name="T20" fmla="*/ 268 w 7235"/>
                <a:gd name="T21" fmla="*/ 1996 h 2744"/>
                <a:gd name="T22" fmla="*/ 333 w 7235"/>
                <a:gd name="T23" fmla="*/ 1958 h 2744"/>
                <a:gd name="T24" fmla="*/ 398 w 7235"/>
                <a:gd name="T25" fmla="*/ 1918 h 2744"/>
                <a:gd name="T26" fmla="*/ 461 w 7235"/>
                <a:gd name="T27" fmla="*/ 1876 h 2744"/>
                <a:gd name="T28" fmla="*/ 524 w 7235"/>
                <a:gd name="T29" fmla="*/ 1833 h 2744"/>
                <a:gd name="T30" fmla="*/ 587 w 7235"/>
                <a:gd name="T31" fmla="*/ 1788 h 2744"/>
                <a:gd name="T32" fmla="*/ 649 w 7235"/>
                <a:gd name="T33" fmla="*/ 1742 h 2744"/>
                <a:gd name="T34" fmla="*/ 710 w 7235"/>
                <a:gd name="T35" fmla="*/ 1695 h 2744"/>
                <a:gd name="T36" fmla="*/ 770 w 7235"/>
                <a:gd name="T37" fmla="*/ 1646 h 2744"/>
                <a:gd name="T38" fmla="*/ 829 w 7235"/>
                <a:gd name="T39" fmla="*/ 1594 h 2744"/>
                <a:gd name="T40" fmla="*/ 888 w 7235"/>
                <a:gd name="T41" fmla="*/ 1543 h 2744"/>
                <a:gd name="T42" fmla="*/ 945 w 7235"/>
                <a:gd name="T43" fmla="*/ 1488 h 2744"/>
                <a:gd name="T44" fmla="*/ 1002 w 7235"/>
                <a:gd name="T45" fmla="*/ 1433 h 2744"/>
                <a:gd name="T46" fmla="*/ 1048 w 7235"/>
                <a:gd name="T47" fmla="*/ 1386 h 2744"/>
                <a:gd name="T48" fmla="*/ 1094 w 7235"/>
                <a:gd name="T49" fmla="*/ 1338 h 2744"/>
                <a:gd name="T50" fmla="*/ 1138 w 7235"/>
                <a:gd name="T51" fmla="*/ 1290 h 2744"/>
                <a:gd name="T52" fmla="*/ 1181 w 7235"/>
                <a:gd name="T53" fmla="*/ 1240 h 2744"/>
                <a:gd name="T54" fmla="*/ 1224 w 7235"/>
                <a:gd name="T55" fmla="*/ 1190 h 2744"/>
                <a:gd name="T56" fmla="*/ 1264 w 7235"/>
                <a:gd name="T57" fmla="*/ 1141 h 2744"/>
                <a:gd name="T58" fmla="*/ 1304 w 7235"/>
                <a:gd name="T59" fmla="*/ 1089 h 2744"/>
                <a:gd name="T60" fmla="*/ 1343 w 7235"/>
                <a:gd name="T61" fmla="*/ 1038 h 2744"/>
                <a:gd name="T62" fmla="*/ 1381 w 7235"/>
                <a:gd name="T63" fmla="*/ 985 h 2744"/>
                <a:gd name="T64" fmla="*/ 1418 w 7235"/>
                <a:gd name="T65" fmla="*/ 932 h 2744"/>
                <a:gd name="T66" fmla="*/ 1453 w 7235"/>
                <a:gd name="T67" fmla="*/ 880 h 2744"/>
                <a:gd name="T68" fmla="*/ 1489 w 7235"/>
                <a:gd name="T69" fmla="*/ 826 h 2744"/>
                <a:gd name="T70" fmla="*/ 1522 w 7235"/>
                <a:gd name="T71" fmla="*/ 773 h 2744"/>
                <a:gd name="T72" fmla="*/ 1554 w 7235"/>
                <a:gd name="T73" fmla="*/ 718 h 2744"/>
                <a:gd name="T74" fmla="*/ 1586 w 7235"/>
                <a:gd name="T75" fmla="*/ 663 h 2744"/>
                <a:gd name="T76" fmla="*/ 1616 w 7235"/>
                <a:gd name="T77" fmla="*/ 607 h 2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35" h="2744">
                  <a:moveTo>
                    <a:pt x="1616" y="607"/>
                  </a:moveTo>
                  <a:lnTo>
                    <a:pt x="5863" y="607"/>
                  </a:lnTo>
                  <a:lnTo>
                    <a:pt x="5863" y="0"/>
                  </a:lnTo>
                  <a:lnTo>
                    <a:pt x="7235" y="1372"/>
                  </a:lnTo>
                  <a:lnTo>
                    <a:pt x="5863" y="2744"/>
                  </a:lnTo>
                  <a:lnTo>
                    <a:pt x="5863" y="2136"/>
                  </a:lnTo>
                  <a:lnTo>
                    <a:pt x="0" y="2136"/>
                  </a:lnTo>
                  <a:lnTo>
                    <a:pt x="67" y="2104"/>
                  </a:lnTo>
                  <a:lnTo>
                    <a:pt x="135" y="2069"/>
                  </a:lnTo>
                  <a:lnTo>
                    <a:pt x="201" y="2034"/>
                  </a:lnTo>
                  <a:lnTo>
                    <a:pt x="268" y="1996"/>
                  </a:lnTo>
                  <a:lnTo>
                    <a:pt x="333" y="1958"/>
                  </a:lnTo>
                  <a:lnTo>
                    <a:pt x="398" y="1918"/>
                  </a:lnTo>
                  <a:lnTo>
                    <a:pt x="461" y="1876"/>
                  </a:lnTo>
                  <a:lnTo>
                    <a:pt x="524" y="1833"/>
                  </a:lnTo>
                  <a:lnTo>
                    <a:pt x="587" y="1788"/>
                  </a:lnTo>
                  <a:lnTo>
                    <a:pt x="649" y="1742"/>
                  </a:lnTo>
                  <a:lnTo>
                    <a:pt x="710" y="1695"/>
                  </a:lnTo>
                  <a:lnTo>
                    <a:pt x="770" y="1646"/>
                  </a:lnTo>
                  <a:lnTo>
                    <a:pt x="829" y="1594"/>
                  </a:lnTo>
                  <a:lnTo>
                    <a:pt x="888" y="1543"/>
                  </a:lnTo>
                  <a:lnTo>
                    <a:pt x="945" y="1488"/>
                  </a:lnTo>
                  <a:lnTo>
                    <a:pt x="1002" y="1433"/>
                  </a:lnTo>
                  <a:lnTo>
                    <a:pt x="1048" y="1386"/>
                  </a:lnTo>
                  <a:lnTo>
                    <a:pt x="1094" y="1338"/>
                  </a:lnTo>
                  <a:lnTo>
                    <a:pt x="1138" y="1290"/>
                  </a:lnTo>
                  <a:lnTo>
                    <a:pt x="1181" y="1240"/>
                  </a:lnTo>
                  <a:lnTo>
                    <a:pt x="1224" y="1190"/>
                  </a:lnTo>
                  <a:lnTo>
                    <a:pt x="1264" y="1141"/>
                  </a:lnTo>
                  <a:lnTo>
                    <a:pt x="1304" y="1089"/>
                  </a:lnTo>
                  <a:lnTo>
                    <a:pt x="1343" y="1038"/>
                  </a:lnTo>
                  <a:lnTo>
                    <a:pt x="1381" y="985"/>
                  </a:lnTo>
                  <a:lnTo>
                    <a:pt x="1418" y="932"/>
                  </a:lnTo>
                  <a:lnTo>
                    <a:pt x="1453" y="880"/>
                  </a:lnTo>
                  <a:lnTo>
                    <a:pt x="1489" y="826"/>
                  </a:lnTo>
                  <a:lnTo>
                    <a:pt x="1522" y="773"/>
                  </a:lnTo>
                  <a:lnTo>
                    <a:pt x="1554" y="718"/>
                  </a:lnTo>
                  <a:lnTo>
                    <a:pt x="1586" y="663"/>
                  </a:lnTo>
                  <a:lnTo>
                    <a:pt x="1616" y="607"/>
                  </a:lnTo>
                  <a:close/>
                </a:path>
              </a:pathLst>
            </a:custGeom>
            <a:solidFill>
              <a:schemeClr val="bg1">
                <a:lumMod val="85000"/>
              </a:schemeClr>
            </a:solidFill>
            <a:ln>
              <a:noFill/>
            </a:ln>
          </p:spPr>
          <p:txBody>
            <a:bodyPr vert="horz" wrap="square" lIns="91440" tIns="45720" rIns="91440" bIns="45720" numCol="1" anchor="t" anchorCtr="0" compatLnSpc="1"/>
            <a:lstStyle/>
            <a:p>
              <a:pPr defTabSz="685800" fontAlgn="auto">
                <a:lnSpc>
                  <a:spcPct val="120000"/>
                </a:lnSpc>
                <a:spcBef>
                  <a:spcPts val="0"/>
                </a:spcBef>
                <a:spcAft>
                  <a:spcPts val="0"/>
                </a:spcAft>
                <a:defRPr/>
              </a:pPr>
              <a:endParaRPr lang="zh-CN" altLang="en-US" kern="0">
                <a:solidFill>
                  <a:srgbClr val="000000"/>
                </a:solidFill>
              </a:endParaRPr>
            </a:p>
          </p:txBody>
        </p:sp>
        <p:sp>
          <p:nvSpPr>
            <p:cNvPr id="71" name="矩形 70"/>
            <p:cNvSpPr/>
            <p:nvPr/>
          </p:nvSpPr>
          <p:spPr>
            <a:xfrm>
              <a:off x="4105960" y="3979893"/>
              <a:ext cx="1953531" cy="436245"/>
            </a:xfrm>
            <a:prstGeom prst="rect">
              <a:avLst/>
            </a:prstGeom>
          </p:spPr>
          <p:txBody>
            <a:bodyPr wrap="square">
              <a:spAutoFit/>
            </a:bodyPr>
            <a:lstStyle/>
            <a:p>
              <a:pPr algn="ctr">
                <a:lnSpc>
                  <a:spcPct val="120000"/>
                </a:lnSpc>
              </a:pPr>
              <a:r>
                <a:rPr lang="zh-CN" altLang="en-US" sz="1865" b="1" dirty="0">
                  <a:solidFill>
                    <a:srgbClr val="C00000"/>
                  </a:solidFill>
                  <a:latin typeface="微软雅黑" panose="020B0503020204020204" pitchFamily="34" charset="-122"/>
                  <a:ea typeface="微软雅黑" panose="020B0503020204020204" pitchFamily="34" charset="-122"/>
                </a:rPr>
                <a:t>添加您的标题</a:t>
              </a:r>
            </a:p>
          </p:txBody>
        </p:sp>
      </p:grpSp>
      <p:grpSp>
        <p:nvGrpSpPr>
          <p:cNvPr id="15" name="组合 14"/>
          <p:cNvGrpSpPr/>
          <p:nvPr/>
        </p:nvGrpSpPr>
        <p:grpSpPr>
          <a:xfrm>
            <a:off x="1354481" y="4559966"/>
            <a:ext cx="4257675" cy="1089025"/>
            <a:chOff x="1354481" y="4559966"/>
            <a:chExt cx="4257675" cy="1089025"/>
          </a:xfrm>
        </p:grpSpPr>
        <p:sp>
          <p:nvSpPr>
            <p:cNvPr id="67" name="Freeform 31"/>
            <p:cNvSpPr>
              <a:spLocks noChangeAspect="1"/>
            </p:cNvSpPr>
            <p:nvPr/>
          </p:nvSpPr>
          <p:spPr bwMode="auto">
            <a:xfrm>
              <a:off x="1354481" y="4559966"/>
              <a:ext cx="4257675" cy="1089025"/>
            </a:xfrm>
            <a:custGeom>
              <a:avLst/>
              <a:gdLst>
                <a:gd name="T0" fmla="*/ 9357 w 10730"/>
                <a:gd name="T1" fmla="*/ 0 h 2743"/>
                <a:gd name="T2" fmla="*/ 10730 w 10730"/>
                <a:gd name="T3" fmla="*/ 1372 h 2743"/>
                <a:gd name="T4" fmla="*/ 9357 w 10730"/>
                <a:gd name="T5" fmla="*/ 2743 h 2743"/>
                <a:gd name="T6" fmla="*/ 9357 w 10730"/>
                <a:gd name="T7" fmla="*/ 2135 h 2743"/>
                <a:gd name="T8" fmla="*/ 0 w 10730"/>
                <a:gd name="T9" fmla="*/ 2135 h 2743"/>
                <a:gd name="T10" fmla="*/ 1529 w 10730"/>
                <a:gd name="T11" fmla="*/ 607 h 2743"/>
                <a:gd name="T12" fmla="*/ 9357 w 10730"/>
                <a:gd name="T13" fmla="*/ 607 h 2743"/>
                <a:gd name="T14" fmla="*/ 9357 w 10730"/>
                <a:gd name="T15" fmla="*/ 0 h 27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30" h="2743">
                  <a:moveTo>
                    <a:pt x="9357" y="0"/>
                  </a:moveTo>
                  <a:lnTo>
                    <a:pt x="10730" y="1372"/>
                  </a:lnTo>
                  <a:lnTo>
                    <a:pt x="9357" y="2743"/>
                  </a:lnTo>
                  <a:lnTo>
                    <a:pt x="9357" y="2135"/>
                  </a:lnTo>
                  <a:lnTo>
                    <a:pt x="0" y="2135"/>
                  </a:lnTo>
                  <a:lnTo>
                    <a:pt x="1529" y="607"/>
                  </a:lnTo>
                  <a:lnTo>
                    <a:pt x="9357" y="607"/>
                  </a:lnTo>
                  <a:lnTo>
                    <a:pt x="9357" y="0"/>
                  </a:lnTo>
                  <a:close/>
                </a:path>
              </a:pathLst>
            </a:custGeom>
            <a:solidFill>
              <a:schemeClr val="bg1">
                <a:lumMod val="85000"/>
              </a:schemeClr>
            </a:solidFill>
            <a:ln>
              <a:noFill/>
            </a:ln>
          </p:spPr>
          <p:txBody>
            <a:bodyPr vert="horz" wrap="square" lIns="91440" tIns="45720" rIns="91440" bIns="45720" numCol="1" anchor="t" anchorCtr="0" compatLnSpc="1"/>
            <a:lstStyle/>
            <a:p>
              <a:pPr defTabSz="685800" fontAlgn="auto">
                <a:lnSpc>
                  <a:spcPct val="120000"/>
                </a:lnSpc>
                <a:spcBef>
                  <a:spcPts val="0"/>
                </a:spcBef>
                <a:spcAft>
                  <a:spcPts val="0"/>
                </a:spcAft>
                <a:defRPr/>
              </a:pPr>
              <a:endParaRPr lang="zh-CN" altLang="en-US" kern="0">
                <a:solidFill>
                  <a:srgbClr val="000000"/>
                </a:solidFill>
              </a:endParaRPr>
            </a:p>
          </p:txBody>
        </p:sp>
        <p:sp>
          <p:nvSpPr>
            <p:cNvPr id="72" name="矩形 71"/>
            <p:cNvSpPr/>
            <p:nvPr/>
          </p:nvSpPr>
          <p:spPr>
            <a:xfrm>
              <a:off x="3110641" y="4919811"/>
              <a:ext cx="1953531" cy="436245"/>
            </a:xfrm>
            <a:prstGeom prst="rect">
              <a:avLst/>
            </a:prstGeom>
          </p:spPr>
          <p:txBody>
            <a:bodyPr wrap="square">
              <a:spAutoFit/>
            </a:bodyPr>
            <a:lstStyle/>
            <a:p>
              <a:pPr algn="ctr">
                <a:lnSpc>
                  <a:spcPct val="120000"/>
                </a:lnSpc>
              </a:pPr>
              <a:r>
                <a:rPr lang="zh-CN" altLang="en-US" sz="1865" b="1" dirty="0">
                  <a:solidFill>
                    <a:schemeClr val="tx1">
                      <a:lumMod val="85000"/>
                      <a:lumOff val="15000"/>
                    </a:schemeClr>
                  </a:solidFill>
                  <a:latin typeface="微软雅黑" panose="020B0503020204020204" pitchFamily="34" charset="-122"/>
                  <a:ea typeface="微软雅黑" panose="020B0503020204020204" pitchFamily="34" charset="-122"/>
                </a:rPr>
                <a:t>添加您的标题</a:t>
              </a:r>
            </a:p>
          </p:txBody>
        </p:sp>
      </p:grpSp>
      <p:grpSp>
        <p:nvGrpSpPr>
          <p:cNvPr id="16" name="组合 15"/>
          <p:cNvGrpSpPr/>
          <p:nvPr/>
        </p:nvGrpSpPr>
        <p:grpSpPr>
          <a:xfrm>
            <a:off x="5784228" y="4816478"/>
            <a:ext cx="576000" cy="576000"/>
            <a:chOff x="5784228" y="4816478"/>
            <a:chExt cx="576000" cy="576000"/>
          </a:xfrm>
        </p:grpSpPr>
        <p:sp>
          <p:nvSpPr>
            <p:cNvPr id="60" name="椭圆 59"/>
            <p:cNvSpPr>
              <a:spLocks noChangeAspect="1"/>
            </p:cNvSpPr>
            <p:nvPr/>
          </p:nvSpPr>
          <p:spPr>
            <a:xfrm>
              <a:off x="5784228" y="4816478"/>
              <a:ext cx="576000" cy="576000"/>
            </a:xfrm>
            <a:prstGeom prst="ellipse">
              <a:avLst/>
            </a:prstGeom>
            <a:solidFill>
              <a:srgbClr val="002060"/>
            </a:solidFill>
            <a:ln w="25400" cap="flat" cmpd="sng" algn="ctr">
              <a:solidFill>
                <a:srgbClr val="D9D9D9"/>
              </a:solidFill>
              <a:prstDash val="solid"/>
              <a:miter lim="800000"/>
            </a:ln>
            <a:effectLst>
              <a:outerShdw blurRad="190500" dist="63500" dir="2700000" algn="tl" rotWithShape="0">
                <a:prstClr val="black">
                  <a:alpha val="30000"/>
                </a:prstClr>
              </a:outerShdw>
            </a:effectLst>
          </p:spPr>
          <p:txBody>
            <a:bodyPr rtlCol="0" anchor="ctr"/>
            <a:lstStyle/>
            <a:p>
              <a:pPr algn="ctr" defTabSz="685800" fontAlgn="auto">
                <a:lnSpc>
                  <a:spcPct val="120000"/>
                </a:lnSpc>
                <a:spcBef>
                  <a:spcPts val="0"/>
                </a:spcBef>
                <a:spcAft>
                  <a:spcPts val="0"/>
                </a:spcAft>
                <a:defRPr/>
              </a:pPr>
              <a:endParaRPr lang="zh-CN" altLang="en-US" sz="1400" kern="0">
                <a:solidFill>
                  <a:prstClr val="white"/>
                </a:solidFill>
              </a:endParaRPr>
            </a:p>
          </p:txBody>
        </p:sp>
        <p:sp>
          <p:nvSpPr>
            <p:cNvPr id="73" name="Freeform 130"/>
            <p:cNvSpPr>
              <a:spLocks noChangeAspect="1" noEditPoints="1"/>
            </p:cNvSpPr>
            <p:nvPr/>
          </p:nvSpPr>
          <p:spPr bwMode="auto">
            <a:xfrm>
              <a:off x="5939496" y="4953401"/>
              <a:ext cx="265465" cy="302155"/>
            </a:xfrm>
            <a:custGeom>
              <a:avLst/>
              <a:gdLst>
                <a:gd name="T0" fmla="*/ 943 w 1200"/>
                <a:gd name="T1" fmla="*/ 0 h 1372"/>
                <a:gd name="T2" fmla="*/ 1029 w 1200"/>
                <a:gd name="T3" fmla="*/ 86 h 1372"/>
                <a:gd name="T4" fmla="*/ 686 w 1200"/>
                <a:gd name="T5" fmla="*/ 429 h 1372"/>
                <a:gd name="T6" fmla="*/ 515 w 1200"/>
                <a:gd name="T7" fmla="*/ 257 h 1372"/>
                <a:gd name="T8" fmla="*/ 0 w 1200"/>
                <a:gd name="T9" fmla="*/ 772 h 1372"/>
                <a:gd name="T10" fmla="*/ 86 w 1200"/>
                <a:gd name="T11" fmla="*/ 857 h 1372"/>
                <a:gd name="T12" fmla="*/ 515 w 1200"/>
                <a:gd name="T13" fmla="*/ 429 h 1372"/>
                <a:gd name="T14" fmla="*/ 686 w 1200"/>
                <a:gd name="T15" fmla="*/ 600 h 1372"/>
                <a:gd name="T16" fmla="*/ 1115 w 1200"/>
                <a:gd name="T17" fmla="*/ 172 h 1372"/>
                <a:gd name="T18" fmla="*/ 1200 w 1200"/>
                <a:gd name="T19" fmla="*/ 257 h 1372"/>
                <a:gd name="T20" fmla="*/ 1200 w 1200"/>
                <a:gd name="T21" fmla="*/ 0 h 1372"/>
                <a:gd name="T22" fmla="*/ 943 w 1200"/>
                <a:gd name="T23" fmla="*/ 0 h 1372"/>
                <a:gd name="T24" fmla="*/ 1029 w 1200"/>
                <a:gd name="T25" fmla="*/ 429 h 1372"/>
                <a:gd name="T26" fmla="*/ 1200 w 1200"/>
                <a:gd name="T27" fmla="*/ 429 h 1372"/>
                <a:gd name="T28" fmla="*/ 1200 w 1200"/>
                <a:gd name="T29" fmla="*/ 1372 h 1372"/>
                <a:gd name="T30" fmla="*/ 1029 w 1200"/>
                <a:gd name="T31" fmla="*/ 1372 h 1372"/>
                <a:gd name="T32" fmla="*/ 1029 w 1200"/>
                <a:gd name="T33" fmla="*/ 429 h 1372"/>
                <a:gd name="T34" fmla="*/ 686 w 1200"/>
                <a:gd name="T35" fmla="*/ 686 h 1372"/>
                <a:gd name="T36" fmla="*/ 857 w 1200"/>
                <a:gd name="T37" fmla="*/ 686 h 1372"/>
                <a:gd name="T38" fmla="*/ 857 w 1200"/>
                <a:gd name="T39" fmla="*/ 1372 h 1372"/>
                <a:gd name="T40" fmla="*/ 686 w 1200"/>
                <a:gd name="T41" fmla="*/ 1372 h 1372"/>
                <a:gd name="T42" fmla="*/ 686 w 1200"/>
                <a:gd name="T43" fmla="*/ 686 h 1372"/>
                <a:gd name="T44" fmla="*/ 343 w 1200"/>
                <a:gd name="T45" fmla="*/ 772 h 1372"/>
                <a:gd name="T46" fmla="*/ 515 w 1200"/>
                <a:gd name="T47" fmla="*/ 772 h 1372"/>
                <a:gd name="T48" fmla="*/ 515 w 1200"/>
                <a:gd name="T49" fmla="*/ 1372 h 1372"/>
                <a:gd name="T50" fmla="*/ 343 w 1200"/>
                <a:gd name="T51" fmla="*/ 1372 h 1372"/>
                <a:gd name="T52" fmla="*/ 343 w 1200"/>
                <a:gd name="T53" fmla="*/ 772 h 1372"/>
                <a:gd name="T54" fmla="*/ 0 w 1200"/>
                <a:gd name="T55" fmla="*/ 943 h 1372"/>
                <a:gd name="T56" fmla="*/ 172 w 1200"/>
                <a:gd name="T57" fmla="*/ 943 h 1372"/>
                <a:gd name="T58" fmla="*/ 172 w 1200"/>
                <a:gd name="T59" fmla="*/ 1372 h 1372"/>
                <a:gd name="T60" fmla="*/ 0 w 1200"/>
                <a:gd name="T61" fmla="*/ 1372 h 1372"/>
                <a:gd name="T62" fmla="*/ 0 w 1200"/>
                <a:gd name="T63" fmla="*/ 943 h 1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0" h="1372">
                  <a:moveTo>
                    <a:pt x="943" y="0"/>
                  </a:moveTo>
                  <a:lnTo>
                    <a:pt x="1029" y="86"/>
                  </a:lnTo>
                  <a:lnTo>
                    <a:pt x="686" y="429"/>
                  </a:lnTo>
                  <a:lnTo>
                    <a:pt x="515" y="257"/>
                  </a:lnTo>
                  <a:lnTo>
                    <a:pt x="0" y="772"/>
                  </a:lnTo>
                  <a:lnTo>
                    <a:pt x="86" y="857"/>
                  </a:lnTo>
                  <a:lnTo>
                    <a:pt x="515" y="429"/>
                  </a:lnTo>
                  <a:lnTo>
                    <a:pt x="686" y="600"/>
                  </a:lnTo>
                  <a:lnTo>
                    <a:pt x="1115" y="172"/>
                  </a:lnTo>
                  <a:lnTo>
                    <a:pt x="1200" y="257"/>
                  </a:lnTo>
                  <a:lnTo>
                    <a:pt x="1200" y="0"/>
                  </a:lnTo>
                  <a:lnTo>
                    <a:pt x="943" y="0"/>
                  </a:lnTo>
                  <a:close/>
                  <a:moveTo>
                    <a:pt x="1029" y="429"/>
                  </a:moveTo>
                  <a:lnTo>
                    <a:pt x="1200" y="429"/>
                  </a:lnTo>
                  <a:lnTo>
                    <a:pt x="1200" y="1372"/>
                  </a:lnTo>
                  <a:lnTo>
                    <a:pt x="1029" y="1372"/>
                  </a:lnTo>
                  <a:lnTo>
                    <a:pt x="1029" y="429"/>
                  </a:lnTo>
                  <a:close/>
                  <a:moveTo>
                    <a:pt x="686" y="686"/>
                  </a:moveTo>
                  <a:lnTo>
                    <a:pt x="857" y="686"/>
                  </a:lnTo>
                  <a:lnTo>
                    <a:pt x="857" y="1372"/>
                  </a:lnTo>
                  <a:lnTo>
                    <a:pt x="686" y="1372"/>
                  </a:lnTo>
                  <a:lnTo>
                    <a:pt x="686" y="686"/>
                  </a:lnTo>
                  <a:close/>
                  <a:moveTo>
                    <a:pt x="343" y="772"/>
                  </a:moveTo>
                  <a:lnTo>
                    <a:pt x="515" y="772"/>
                  </a:lnTo>
                  <a:lnTo>
                    <a:pt x="515" y="1372"/>
                  </a:lnTo>
                  <a:lnTo>
                    <a:pt x="343" y="1372"/>
                  </a:lnTo>
                  <a:lnTo>
                    <a:pt x="343" y="772"/>
                  </a:lnTo>
                  <a:close/>
                  <a:moveTo>
                    <a:pt x="0" y="943"/>
                  </a:moveTo>
                  <a:lnTo>
                    <a:pt x="172" y="943"/>
                  </a:lnTo>
                  <a:lnTo>
                    <a:pt x="172" y="1372"/>
                  </a:lnTo>
                  <a:lnTo>
                    <a:pt x="0" y="1372"/>
                  </a:lnTo>
                  <a:lnTo>
                    <a:pt x="0" y="943"/>
                  </a:lnTo>
                  <a:close/>
                </a:path>
              </a:pathLst>
            </a:custGeom>
            <a:solidFill>
              <a:srgbClr val="FFFFFF"/>
            </a:solidFill>
            <a:ln>
              <a:noFill/>
            </a:ln>
          </p:spPr>
          <p:txBody>
            <a:bodyPr vert="horz" wrap="square" lIns="91440" tIns="45720" rIns="91440" bIns="45720" numCol="1" anchor="t" anchorCtr="0" compatLnSpc="1"/>
            <a:lstStyle/>
            <a:p>
              <a:pPr defTabSz="685800" fontAlgn="auto">
                <a:lnSpc>
                  <a:spcPct val="120000"/>
                </a:lnSpc>
                <a:spcBef>
                  <a:spcPts val="0"/>
                </a:spcBef>
                <a:spcAft>
                  <a:spcPts val="0"/>
                </a:spcAft>
                <a:defRPr/>
              </a:pPr>
              <a:endParaRPr lang="zh-CN" altLang="en-US" kern="0">
                <a:solidFill>
                  <a:srgbClr val="000000"/>
                </a:solidFill>
              </a:endParaRPr>
            </a:p>
          </p:txBody>
        </p:sp>
      </p:grpSp>
      <p:grpSp>
        <p:nvGrpSpPr>
          <p:cNvPr id="14" name="组合 13"/>
          <p:cNvGrpSpPr/>
          <p:nvPr/>
        </p:nvGrpSpPr>
        <p:grpSpPr>
          <a:xfrm>
            <a:off x="6688167" y="3910014"/>
            <a:ext cx="576000" cy="576000"/>
            <a:chOff x="6688167" y="3910014"/>
            <a:chExt cx="576000" cy="576000"/>
          </a:xfrm>
        </p:grpSpPr>
        <p:sp>
          <p:nvSpPr>
            <p:cNvPr id="59" name="椭圆 58"/>
            <p:cNvSpPr>
              <a:spLocks noChangeAspect="1"/>
            </p:cNvSpPr>
            <p:nvPr/>
          </p:nvSpPr>
          <p:spPr>
            <a:xfrm>
              <a:off x="6688167" y="3910014"/>
              <a:ext cx="576000" cy="576000"/>
            </a:xfrm>
            <a:prstGeom prst="ellipse">
              <a:avLst/>
            </a:prstGeom>
            <a:solidFill>
              <a:srgbClr val="C00000"/>
            </a:solidFill>
            <a:ln w="25400" cap="flat" cmpd="sng" algn="ctr">
              <a:solidFill>
                <a:srgbClr val="D9D9D9"/>
              </a:solidFill>
              <a:prstDash val="solid"/>
              <a:miter lim="800000"/>
            </a:ln>
            <a:effectLst>
              <a:outerShdw blurRad="190500" dist="63500" dir="2700000" algn="tl" rotWithShape="0">
                <a:prstClr val="black">
                  <a:alpha val="30000"/>
                </a:prstClr>
              </a:outerShdw>
            </a:effectLst>
          </p:spPr>
          <p:txBody>
            <a:bodyPr rtlCol="0" anchor="ctr"/>
            <a:lstStyle/>
            <a:p>
              <a:pPr algn="ctr" defTabSz="685800" fontAlgn="auto">
                <a:lnSpc>
                  <a:spcPct val="120000"/>
                </a:lnSpc>
                <a:spcBef>
                  <a:spcPts val="0"/>
                </a:spcBef>
                <a:spcAft>
                  <a:spcPts val="0"/>
                </a:spcAft>
                <a:defRPr/>
              </a:pPr>
              <a:endParaRPr lang="zh-CN" altLang="en-US" sz="1400" kern="0">
                <a:solidFill>
                  <a:prstClr val="white"/>
                </a:solidFill>
              </a:endParaRPr>
            </a:p>
          </p:txBody>
        </p:sp>
        <p:sp>
          <p:nvSpPr>
            <p:cNvPr id="74" name="任意多边形 55"/>
            <p:cNvSpPr>
              <a:spLocks noChangeAspect="1" noChangeArrowheads="1"/>
            </p:cNvSpPr>
            <p:nvPr/>
          </p:nvSpPr>
          <p:spPr bwMode="auto">
            <a:xfrm>
              <a:off x="6821444" y="4061414"/>
              <a:ext cx="309447" cy="273200"/>
            </a:xfrm>
            <a:custGeom>
              <a:avLst/>
              <a:gdLst>
                <a:gd name="connsiteX0" fmla="*/ 125874 w 360000"/>
                <a:gd name="connsiteY0" fmla="*/ 231403 h 317831"/>
                <a:gd name="connsiteX1" fmla="*/ 180338 w 360000"/>
                <a:gd name="connsiteY1" fmla="*/ 247866 h 317831"/>
                <a:gd name="connsiteX2" fmla="*/ 236453 w 360000"/>
                <a:gd name="connsiteY2" fmla="*/ 231403 h 317831"/>
                <a:gd name="connsiteX3" fmla="*/ 243880 w 360000"/>
                <a:gd name="connsiteY3" fmla="*/ 276675 h 317831"/>
                <a:gd name="connsiteX4" fmla="*/ 264511 w 360000"/>
                <a:gd name="connsiteY4" fmla="*/ 290668 h 317831"/>
                <a:gd name="connsiteX5" fmla="*/ 180338 w 360000"/>
                <a:gd name="connsiteY5" fmla="*/ 317831 h 317831"/>
                <a:gd name="connsiteX6" fmla="*/ 89564 w 360000"/>
                <a:gd name="connsiteY6" fmla="*/ 290668 h 317831"/>
                <a:gd name="connsiteX7" fmla="*/ 114321 w 360000"/>
                <a:gd name="connsiteY7" fmla="*/ 277498 h 317831"/>
                <a:gd name="connsiteX8" fmla="*/ 125874 w 360000"/>
                <a:gd name="connsiteY8" fmla="*/ 231403 h 317831"/>
                <a:gd name="connsiteX9" fmla="*/ 306331 w 360000"/>
                <a:gd name="connsiteY9" fmla="*/ 145009 h 317831"/>
                <a:gd name="connsiteX10" fmla="*/ 360000 w 360000"/>
                <a:gd name="connsiteY10" fmla="*/ 179636 h 317831"/>
                <a:gd name="connsiteX11" fmla="*/ 360000 w 360000"/>
                <a:gd name="connsiteY11" fmla="*/ 265379 h 317831"/>
                <a:gd name="connsiteX12" fmla="*/ 306331 w 360000"/>
                <a:gd name="connsiteY12" fmla="*/ 286815 h 317831"/>
                <a:gd name="connsiteX13" fmla="*/ 258442 w 360000"/>
                <a:gd name="connsiteY13" fmla="*/ 274448 h 317831"/>
                <a:gd name="connsiteX14" fmla="*/ 252662 w 360000"/>
                <a:gd name="connsiteY14" fmla="*/ 255486 h 317831"/>
                <a:gd name="connsiteX15" fmla="*/ 252662 w 360000"/>
                <a:gd name="connsiteY15" fmla="*/ 215912 h 317831"/>
                <a:gd name="connsiteX16" fmla="*/ 260093 w 360000"/>
                <a:gd name="connsiteY16" fmla="*/ 190354 h 317831"/>
                <a:gd name="connsiteX17" fmla="*/ 306331 w 360000"/>
                <a:gd name="connsiteY17" fmla="*/ 145009 h 317831"/>
                <a:gd name="connsiteX18" fmla="*/ 264221 w 360000"/>
                <a:gd name="connsiteY18" fmla="*/ 206843 h 317831"/>
                <a:gd name="connsiteX19" fmla="*/ 264221 w 360000"/>
                <a:gd name="connsiteY19" fmla="*/ 234875 h 317831"/>
                <a:gd name="connsiteX20" fmla="*/ 295597 w 360000"/>
                <a:gd name="connsiteY20" fmla="*/ 215912 h 317831"/>
                <a:gd name="connsiteX21" fmla="*/ 306331 w 360000"/>
                <a:gd name="connsiteY21" fmla="*/ 145009 h 317831"/>
                <a:gd name="connsiteX22" fmla="*/ 53558 w 360000"/>
                <a:gd name="connsiteY22" fmla="*/ 144307 h 317831"/>
                <a:gd name="connsiteX23" fmla="*/ 99700 w 360000"/>
                <a:gd name="connsiteY23" fmla="*/ 189542 h 317831"/>
                <a:gd name="connsiteX24" fmla="*/ 106292 w 360000"/>
                <a:gd name="connsiteY24" fmla="*/ 215038 h 317831"/>
                <a:gd name="connsiteX25" fmla="*/ 106292 w 360000"/>
                <a:gd name="connsiteY25" fmla="*/ 255339 h 317831"/>
                <a:gd name="connsiteX26" fmla="*/ 100524 w 360000"/>
                <a:gd name="connsiteY26" fmla="*/ 274256 h 317831"/>
                <a:gd name="connsiteX27" fmla="*/ 53558 w 360000"/>
                <a:gd name="connsiteY27" fmla="*/ 285770 h 317831"/>
                <a:gd name="connsiteX28" fmla="*/ 0 w 360000"/>
                <a:gd name="connsiteY28" fmla="*/ 264386 h 317831"/>
                <a:gd name="connsiteX29" fmla="*/ 0 w 360000"/>
                <a:gd name="connsiteY29" fmla="*/ 178850 h 317831"/>
                <a:gd name="connsiteX30" fmla="*/ 53558 w 360000"/>
                <a:gd name="connsiteY30" fmla="*/ 144307 h 317831"/>
                <a:gd name="connsiteX31" fmla="*/ 64270 w 360000"/>
                <a:gd name="connsiteY31" fmla="*/ 215038 h 317831"/>
                <a:gd name="connsiteX32" fmla="*/ 95580 w 360000"/>
                <a:gd name="connsiteY32" fmla="*/ 234777 h 317831"/>
                <a:gd name="connsiteX33" fmla="*/ 95580 w 360000"/>
                <a:gd name="connsiteY33" fmla="*/ 205991 h 317831"/>
                <a:gd name="connsiteX34" fmla="*/ 53558 w 360000"/>
                <a:gd name="connsiteY34" fmla="*/ 144307 h 317831"/>
                <a:gd name="connsiteX35" fmla="*/ 159721 w 360000"/>
                <a:gd name="connsiteY35" fmla="*/ 86428 h 317831"/>
                <a:gd name="connsiteX36" fmla="*/ 180348 w 360000"/>
                <a:gd name="connsiteY36" fmla="*/ 94676 h 317831"/>
                <a:gd name="connsiteX37" fmla="*/ 163847 w 360000"/>
                <a:gd name="connsiteY37" fmla="*/ 154060 h 317831"/>
                <a:gd name="connsiteX38" fmla="*/ 180348 w 360000"/>
                <a:gd name="connsiteY38" fmla="*/ 177979 h 317831"/>
                <a:gd name="connsiteX39" fmla="*/ 196024 w 360000"/>
                <a:gd name="connsiteY39" fmla="*/ 154060 h 317831"/>
                <a:gd name="connsiteX40" fmla="*/ 180348 w 360000"/>
                <a:gd name="connsiteY40" fmla="*/ 94676 h 317831"/>
                <a:gd name="connsiteX41" fmla="*/ 200974 w 360000"/>
                <a:gd name="connsiteY41" fmla="*/ 86428 h 317831"/>
                <a:gd name="connsiteX42" fmla="*/ 248828 w 360000"/>
                <a:gd name="connsiteY42" fmla="*/ 135090 h 317831"/>
                <a:gd name="connsiteX43" fmla="*/ 248828 w 360000"/>
                <a:gd name="connsiteY43" fmla="*/ 187051 h 317831"/>
                <a:gd name="connsiteX44" fmla="*/ 248828 w 360000"/>
                <a:gd name="connsiteY44" fmla="*/ 189526 h 317831"/>
                <a:gd name="connsiteX45" fmla="*/ 186948 w 360000"/>
                <a:gd name="connsiteY45" fmla="*/ 210145 h 317831"/>
                <a:gd name="connsiteX46" fmla="*/ 173747 w 360000"/>
                <a:gd name="connsiteY46" fmla="*/ 210145 h 317831"/>
                <a:gd name="connsiteX47" fmla="*/ 111868 w 360000"/>
                <a:gd name="connsiteY47" fmla="*/ 187876 h 317831"/>
                <a:gd name="connsiteX48" fmla="*/ 111868 w 360000"/>
                <a:gd name="connsiteY48" fmla="*/ 187051 h 317831"/>
                <a:gd name="connsiteX49" fmla="*/ 111868 w 360000"/>
                <a:gd name="connsiteY49" fmla="*/ 135090 h 317831"/>
                <a:gd name="connsiteX50" fmla="*/ 159721 w 360000"/>
                <a:gd name="connsiteY50" fmla="*/ 86428 h 317831"/>
                <a:gd name="connsiteX51" fmla="*/ 312082 w 360000"/>
                <a:gd name="connsiteY51" fmla="*/ 42168 h 317831"/>
                <a:gd name="connsiteX52" fmla="*/ 354077 w 360000"/>
                <a:gd name="connsiteY52" fmla="*/ 90784 h 317831"/>
                <a:gd name="connsiteX53" fmla="*/ 312082 w 360000"/>
                <a:gd name="connsiteY53" fmla="*/ 139400 h 317831"/>
                <a:gd name="connsiteX54" fmla="*/ 270087 w 360000"/>
                <a:gd name="connsiteY54" fmla="*/ 90784 h 317831"/>
                <a:gd name="connsiteX55" fmla="*/ 312082 w 360000"/>
                <a:gd name="connsiteY55" fmla="*/ 42168 h 317831"/>
                <a:gd name="connsiteX56" fmla="*/ 47571 w 360000"/>
                <a:gd name="connsiteY56" fmla="*/ 41122 h 317831"/>
                <a:gd name="connsiteX57" fmla="*/ 89566 w 360000"/>
                <a:gd name="connsiteY57" fmla="*/ 90261 h 317831"/>
                <a:gd name="connsiteX58" fmla="*/ 47571 w 360000"/>
                <a:gd name="connsiteY58" fmla="*/ 139400 h 317831"/>
                <a:gd name="connsiteX59" fmla="*/ 5576 w 360000"/>
                <a:gd name="connsiteY59" fmla="*/ 90261 h 317831"/>
                <a:gd name="connsiteX60" fmla="*/ 47571 w 360000"/>
                <a:gd name="connsiteY60" fmla="*/ 41122 h 317831"/>
                <a:gd name="connsiteX61" fmla="*/ 180349 w 360000"/>
                <a:gd name="connsiteY61" fmla="*/ 0 h 317831"/>
                <a:gd name="connsiteX62" fmla="*/ 215025 w 360000"/>
                <a:gd name="connsiteY62" fmla="*/ 40426 h 317831"/>
                <a:gd name="connsiteX63" fmla="*/ 180349 w 360000"/>
                <a:gd name="connsiteY63" fmla="*/ 80852 h 317831"/>
                <a:gd name="connsiteX64" fmla="*/ 145673 w 360000"/>
                <a:gd name="connsiteY64" fmla="*/ 40426 h 317831"/>
                <a:gd name="connsiteX65" fmla="*/ 180349 w 360000"/>
                <a:gd name="connsiteY65" fmla="*/ 0 h 3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60000" h="317831">
                  <a:moveTo>
                    <a:pt x="125874" y="231403"/>
                  </a:moveTo>
                  <a:cubicBezTo>
                    <a:pt x="125874" y="231403"/>
                    <a:pt x="142378" y="247866"/>
                    <a:pt x="180338" y="247866"/>
                  </a:cubicBezTo>
                  <a:cubicBezTo>
                    <a:pt x="218299" y="247866"/>
                    <a:pt x="236453" y="231403"/>
                    <a:pt x="236453" y="231403"/>
                  </a:cubicBezTo>
                  <a:cubicBezTo>
                    <a:pt x="236453" y="231403"/>
                    <a:pt x="232327" y="258566"/>
                    <a:pt x="243880" y="276675"/>
                  </a:cubicBezTo>
                  <a:cubicBezTo>
                    <a:pt x="248832" y="283260"/>
                    <a:pt x="254608" y="289022"/>
                    <a:pt x="264511" y="290668"/>
                  </a:cubicBezTo>
                  <a:cubicBezTo>
                    <a:pt x="264511" y="290668"/>
                    <a:pt x="243880" y="317831"/>
                    <a:pt x="180338" y="317831"/>
                  </a:cubicBezTo>
                  <a:cubicBezTo>
                    <a:pt x="115971" y="317831"/>
                    <a:pt x="89564" y="290668"/>
                    <a:pt x="89564" y="290668"/>
                  </a:cubicBezTo>
                  <a:cubicBezTo>
                    <a:pt x="101117" y="289022"/>
                    <a:pt x="108544" y="284083"/>
                    <a:pt x="114321" y="277498"/>
                  </a:cubicBezTo>
                  <a:cubicBezTo>
                    <a:pt x="130000" y="259389"/>
                    <a:pt x="125874" y="231403"/>
                    <a:pt x="125874" y="231403"/>
                  </a:cubicBezTo>
                  <a:close/>
                  <a:moveTo>
                    <a:pt x="306331" y="145009"/>
                  </a:moveTo>
                  <a:cubicBezTo>
                    <a:pt x="306331" y="145009"/>
                    <a:pt x="360000" y="142536"/>
                    <a:pt x="360000" y="179636"/>
                  </a:cubicBezTo>
                  <a:cubicBezTo>
                    <a:pt x="360000" y="215912"/>
                    <a:pt x="360000" y="265379"/>
                    <a:pt x="360000" y="265379"/>
                  </a:cubicBezTo>
                  <a:cubicBezTo>
                    <a:pt x="360000" y="265379"/>
                    <a:pt x="353395" y="286815"/>
                    <a:pt x="306331" y="286815"/>
                  </a:cubicBezTo>
                  <a:cubicBezTo>
                    <a:pt x="278258" y="286815"/>
                    <a:pt x="264221" y="281868"/>
                    <a:pt x="258442" y="274448"/>
                  </a:cubicBezTo>
                  <a:cubicBezTo>
                    <a:pt x="254313" y="268677"/>
                    <a:pt x="252662" y="262906"/>
                    <a:pt x="252662" y="255486"/>
                  </a:cubicBezTo>
                  <a:cubicBezTo>
                    <a:pt x="252662" y="238172"/>
                    <a:pt x="252662" y="215912"/>
                    <a:pt x="252662" y="215912"/>
                  </a:cubicBezTo>
                  <a:cubicBezTo>
                    <a:pt x="252662" y="215912"/>
                    <a:pt x="255139" y="204370"/>
                    <a:pt x="260093" y="190354"/>
                  </a:cubicBezTo>
                  <a:cubicBezTo>
                    <a:pt x="267524" y="169743"/>
                    <a:pt x="281561" y="145009"/>
                    <a:pt x="306331" y="145009"/>
                  </a:cubicBezTo>
                  <a:cubicBezTo>
                    <a:pt x="306331" y="145009"/>
                    <a:pt x="306331" y="145009"/>
                    <a:pt x="264221" y="206843"/>
                  </a:cubicBezTo>
                  <a:cubicBezTo>
                    <a:pt x="264221" y="206843"/>
                    <a:pt x="264221" y="206843"/>
                    <a:pt x="264221" y="234875"/>
                  </a:cubicBezTo>
                  <a:cubicBezTo>
                    <a:pt x="264221" y="234875"/>
                    <a:pt x="264221" y="234875"/>
                    <a:pt x="295597" y="215912"/>
                  </a:cubicBezTo>
                  <a:cubicBezTo>
                    <a:pt x="295597" y="215912"/>
                    <a:pt x="295597" y="215912"/>
                    <a:pt x="306331" y="145009"/>
                  </a:cubicBezTo>
                  <a:close/>
                  <a:moveTo>
                    <a:pt x="53558" y="144307"/>
                  </a:moveTo>
                  <a:cubicBezTo>
                    <a:pt x="78277" y="144307"/>
                    <a:pt x="92284" y="168980"/>
                    <a:pt x="99700" y="189542"/>
                  </a:cubicBezTo>
                  <a:cubicBezTo>
                    <a:pt x="104644" y="203524"/>
                    <a:pt x="106292" y="215038"/>
                    <a:pt x="106292" y="215038"/>
                  </a:cubicBezTo>
                  <a:cubicBezTo>
                    <a:pt x="106292" y="215038"/>
                    <a:pt x="106292" y="238067"/>
                    <a:pt x="106292" y="255339"/>
                  </a:cubicBezTo>
                  <a:cubicBezTo>
                    <a:pt x="106292" y="262741"/>
                    <a:pt x="105468" y="269321"/>
                    <a:pt x="100524" y="274256"/>
                  </a:cubicBezTo>
                  <a:cubicBezTo>
                    <a:pt x="93932" y="281658"/>
                    <a:pt x="79925" y="285770"/>
                    <a:pt x="53558" y="285770"/>
                  </a:cubicBezTo>
                  <a:cubicBezTo>
                    <a:pt x="6592" y="285770"/>
                    <a:pt x="0" y="264386"/>
                    <a:pt x="0" y="264386"/>
                  </a:cubicBezTo>
                  <a:cubicBezTo>
                    <a:pt x="0" y="264386"/>
                    <a:pt x="0" y="215861"/>
                    <a:pt x="0" y="178850"/>
                  </a:cubicBezTo>
                  <a:cubicBezTo>
                    <a:pt x="0" y="141839"/>
                    <a:pt x="53558" y="144307"/>
                    <a:pt x="53558" y="144307"/>
                  </a:cubicBezTo>
                  <a:cubicBezTo>
                    <a:pt x="53558" y="144307"/>
                    <a:pt x="53558" y="144307"/>
                    <a:pt x="64270" y="215038"/>
                  </a:cubicBezTo>
                  <a:cubicBezTo>
                    <a:pt x="64270" y="215038"/>
                    <a:pt x="64270" y="215038"/>
                    <a:pt x="95580" y="234777"/>
                  </a:cubicBezTo>
                  <a:cubicBezTo>
                    <a:pt x="95580" y="234777"/>
                    <a:pt x="95580" y="234777"/>
                    <a:pt x="95580" y="205991"/>
                  </a:cubicBezTo>
                  <a:cubicBezTo>
                    <a:pt x="95580" y="205991"/>
                    <a:pt x="95580" y="205991"/>
                    <a:pt x="53558" y="144307"/>
                  </a:cubicBezTo>
                  <a:close/>
                  <a:moveTo>
                    <a:pt x="159721" y="86428"/>
                  </a:moveTo>
                  <a:cubicBezTo>
                    <a:pt x="159721" y="86428"/>
                    <a:pt x="159721" y="86428"/>
                    <a:pt x="180348" y="94676"/>
                  </a:cubicBezTo>
                  <a:cubicBezTo>
                    <a:pt x="180348" y="94676"/>
                    <a:pt x="180348" y="94676"/>
                    <a:pt x="163847" y="154060"/>
                  </a:cubicBezTo>
                  <a:cubicBezTo>
                    <a:pt x="163847" y="154060"/>
                    <a:pt x="163847" y="154060"/>
                    <a:pt x="180348" y="177979"/>
                  </a:cubicBezTo>
                  <a:cubicBezTo>
                    <a:pt x="180348" y="177979"/>
                    <a:pt x="180348" y="177979"/>
                    <a:pt x="196024" y="154060"/>
                  </a:cubicBezTo>
                  <a:cubicBezTo>
                    <a:pt x="196024" y="154060"/>
                    <a:pt x="196024" y="154060"/>
                    <a:pt x="180348" y="94676"/>
                  </a:cubicBezTo>
                  <a:cubicBezTo>
                    <a:pt x="180348" y="94676"/>
                    <a:pt x="180348" y="94676"/>
                    <a:pt x="200974" y="86428"/>
                  </a:cubicBezTo>
                  <a:cubicBezTo>
                    <a:pt x="219126" y="91377"/>
                    <a:pt x="248828" y="104573"/>
                    <a:pt x="248828" y="135090"/>
                  </a:cubicBezTo>
                  <a:cubicBezTo>
                    <a:pt x="248828" y="179628"/>
                    <a:pt x="248828" y="187051"/>
                    <a:pt x="248828" y="187051"/>
                  </a:cubicBezTo>
                  <a:cubicBezTo>
                    <a:pt x="248828" y="187051"/>
                    <a:pt x="248828" y="187876"/>
                    <a:pt x="248828" y="189526"/>
                  </a:cubicBezTo>
                  <a:cubicBezTo>
                    <a:pt x="246353" y="195299"/>
                    <a:pt x="235627" y="210145"/>
                    <a:pt x="186948" y="210145"/>
                  </a:cubicBezTo>
                  <a:cubicBezTo>
                    <a:pt x="186948" y="210145"/>
                    <a:pt x="186948" y="210145"/>
                    <a:pt x="173747" y="210145"/>
                  </a:cubicBezTo>
                  <a:cubicBezTo>
                    <a:pt x="119293" y="210145"/>
                    <a:pt x="112693" y="191175"/>
                    <a:pt x="111868" y="187876"/>
                  </a:cubicBezTo>
                  <a:cubicBezTo>
                    <a:pt x="111868" y="187876"/>
                    <a:pt x="111868" y="187051"/>
                    <a:pt x="111868" y="187051"/>
                  </a:cubicBezTo>
                  <a:cubicBezTo>
                    <a:pt x="111868" y="187051"/>
                    <a:pt x="111868" y="179628"/>
                    <a:pt x="111868" y="135090"/>
                  </a:cubicBezTo>
                  <a:cubicBezTo>
                    <a:pt x="111868" y="104573"/>
                    <a:pt x="141570" y="91377"/>
                    <a:pt x="159721" y="86428"/>
                  </a:cubicBezTo>
                  <a:close/>
                  <a:moveTo>
                    <a:pt x="312082" y="42168"/>
                  </a:moveTo>
                  <a:cubicBezTo>
                    <a:pt x="335275" y="42168"/>
                    <a:pt x="354077" y="63934"/>
                    <a:pt x="354077" y="90784"/>
                  </a:cubicBezTo>
                  <a:cubicBezTo>
                    <a:pt x="354077" y="117634"/>
                    <a:pt x="335275" y="139400"/>
                    <a:pt x="312082" y="139400"/>
                  </a:cubicBezTo>
                  <a:cubicBezTo>
                    <a:pt x="288889" y="139400"/>
                    <a:pt x="270087" y="117634"/>
                    <a:pt x="270087" y="90784"/>
                  </a:cubicBezTo>
                  <a:cubicBezTo>
                    <a:pt x="270087" y="63934"/>
                    <a:pt x="288889" y="42168"/>
                    <a:pt x="312082" y="42168"/>
                  </a:cubicBezTo>
                  <a:close/>
                  <a:moveTo>
                    <a:pt x="47571" y="41122"/>
                  </a:moveTo>
                  <a:cubicBezTo>
                    <a:pt x="70764" y="41122"/>
                    <a:pt x="89566" y="63122"/>
                    <a:pt x="89566" y="90261"/>
                  </a:cubicBezTo>
                  <a:cubicBezTo>
                    <a:pt x="89566" y="117400"/>
                    <a:pt x="70764" y="139400"/>
                    <a:pt x="47571" y="139400"/>
                  </a:cubicBezTo>
                  <a:cubicBezTo>
                    <a:pt x="24378" y="139400"/>
                    <a:pt x="5576" y="117400"/>
                    <a:pt x="5576" y="90261"/>
                  </a:cubicBezTo>
                  <a:cubicBezTo>
                    <a:pt x="5576" y="63122"/>
                    <a:pt x="24378" y="41122"/>
                    <a:pt x="47571" y="41122"/>
                  </a:cubicBezTo>
                  <a:close/>
                  <a:moveTo>
                    <a:pt x="180349" y="0"/>
                  </a:moveTo>
                  <a:cubicBezTo>
                    <a:pt x="199500" y="0"/>
                    <a:pt x="215025" y="18099"/>
                    <a:pt x="215025" y="40426"/>
                  </a:cubicBezTo>
                  <a:cubicBezTo>
                    <a:pt x="215025" y="62753"/>
                    <a:pt x="199500" y="80852"/>
                    <a:pt x="180349" y="80852"/>
                  </a:cubicBezTo>
                  <a:cubicBezTo>
                    <a:pt x="161198" y="80852"/>
                    <a:pt x="145673" y="62753"/>
                    <a:pt x="145673" y="40426"/>
                  </a:cubicBezTo>
                  <a:cubicBezTo>
                    <a:pt x="145673" y="18099"/>
                    <a:pt x="161198" y="0"/>
                    <a:pt x="18034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defTabSz="685800" fontAlgn="auto">
                <a:lnSpc>
                  <a:spcPct val="120000"/>
                </a:lnSpc>
                <a:spcBef>
                  <a:spcPts val="0"/>
                </a:spcBef>
                <a:spcAft>
                  <a:spcPts val="0"/>
                </a:spcAft>
                <a:defRPr/>
              </a:pPr>
              <a:endParaRPr lang="zh-CN" altLang="en-US" kern="0">
                <a:solidFill>
                  <a:srgbClr val="000000"/>
                </a:solidFill>
              </a:endParaRPr>
            </a:p>
          </p:txBody>
        </p:sp>
      </p:grpSp>
      <p:grpSp>
        <p:nvGrpSpPr>
          <p:cNvPr id="12" name="组合 11"/>
          <p:cNvGrpSpPr/>
          <p:nvPr/>
        </p:nvGrpSpPr>
        <p:grpSpPr>
          <a:xfrm>
            <a:off x="7586572" y="3005139"/>
            <a:ext cx="576000" cy="576000"/>
            <a:chOff x="7586572" y="3005139"/>
            <a:chExt cx="576000" cy="576000"/>
          </a:xfrm>
        </p:grpSpPr>
        <p:sp>
          <p:nvSpPr>
            <p:cNvPr id="58" name="椭圆 57"/>
            <p:cNvSpPr>
              <a:spLocks noChangeAspect="1"/>
            </p:cNvSpPr>
            <p:nvPr/>
          </p:nvSpPr>
          <p:spPr>
            <a:xfrm>
              <a:off x="7586572" y="3005139"/>
              <a:ext cx="576000" cy="576000"/>
            </a:xfrm>
            <a:prstGeom prst="ellipse">
              <a:avLst/>
            </a:prstGeom>
            <a:solidFill>
              <a:srgbClr val="002060"/>
            </a:solidFill>
            <a:ln w="25400" cap="flat" cmpd="sng" algn="ctr">
              <a:solidFill>
                <a:srgbClr val="D9D9D9"/>
              </a:solidFill>
              <a:prstDash val="solid"/>
              <a:miter lim="800000"/>
            </a:ln>
            <a:effectLst>
              <a:outerShdw blurRad="190500" dist="63500" dir="2700000" algn="tl" rotWithShape="0">
                <a:prstClr val="black">
                  <a:alpha val="30000"/>
                </a:prstClr>
              </a:outerShdw>
            </a:effectLst>
          </p:spPr>
          <p:txBody>
            <a:bodyPr rtlCol="0" anchor="ctr"/>
            <a:lstStyle/>
            <a:p>
              <a:pPr algn="ctr" defTabSz="685800" fontAlgn="auto">
                <a:lnSpc>
                  <a:spcPct val="120000"/>
                </a:lnSpc>
                <a:spcBef>
                  <a:spcPts val="0"/>
                </a:spcBef>
                <a:spcAft>
                  <a:spcPts val="0"/>
                </a:spcAft>
                <a:defRPr/>
              </a:pPr>
              <a:endParaRPr lang="zh-CN" altLang="en-US" sz="1400" kern="0">
                <a:solidFill>
                  <a:prstClr val="white"/>
                </a:solidFill>
              </a:endParaRPr>
            </a:p>
          </p:txBody>
        </p:sp>
        <p:sp>
          <p:nvSpPr>
            <p:cNvPr id="75" name="Freeform 133"/>
            <p:cNvSpPr>
              <a:spLocks noChangeAspect="1" noEditPoints="1"/>
            </p:cNvSpPr>
            <p:nvPr/>
          </p:nvSpPr>
          <p:spPr bwMode="auto">
            <a:xfrm>
              <a:off x="7713939" y="3172991"/>
              <a:ext cx="321267" cy="240296"/>
            </a:xfrm>
            <a:custGeom>
              <a:avLst/>
              <a:gdLst>
                <a:gd name="T0" fmla="*/ 1125 w 1200"/>
                <a:gd name="T1" fmla="*/ 450 h 900"/>
                <a:gd name="T2" fmla="*/ 975 w 1200"/>
                <a:gd name="T3" fmla="*/ 450 h 900"/>
                <a:gd name="T4" fmla="*/ 975 w 1200"/>
                <a:gd name="T5" fmla="*/ 562 h 900"/>
                <a:gd name="T6" fmla="*/ 938 w 1200"/>
                <a:gd name="T7" fmla="*/ 600 h 900"/>
                <a:gd name="T8" fmla="*/ 863 w 1200"/>
                <a:gd name="T9" fmla="*/ 600 h 900"/>
                <a:gd name="T10" fmla="*/ 825 w 1200"/>
                <a:gd name="T11" fmla="*/ 562 h 900"/>
                <a:gd name="T12" fmla="*/ 825 w 1200"/>
                <a:gd name="T13" fmla="*/ 450 h 900"/>
                <a:gd name="T14" fmla="*/ 375 w 1200"/>
                <a:gd name="T15" fmla="*/ 450 h 900"/>
                <a:gd name="T16" fmla="*/ 375 w 1200"/>
                <a:gd name="T17" fmla="*/ 562 h 900"/>
                <a:gd name="T18" fmla="*/ 338 w 1200"/>
                <a:gd name="T19" fmla="*/ 600 h 900"/>
                <a:gd name="T20" fmla="*/ 263 w 1200"/>
                <a:gd name="T21" fmla="*/ 600 h 900"/>
                <a:gd name="T22" fmla="*/ 225 w 1200"/>
                <a:gd name="T23" fmla="*/ 562 h 900"/>
                <a:gd name="T24" fmla="*/ 225 w 1200"/>
                <a:gd name="T25" fmla="*/ 450 h 900"/>
                <a:gd name="T26" fmla="*/ 75 w 1200"/>
                <a:gd name="T27" fmla="*/ 450 h 900"/>
                <a:gd name="T28" fmla="*/ 75 w 1200"/>
                <a:gd name="T29" fmla="*/ 375 h 900"/>
                <a:gd name="T30" fmla="*/ 1125 w 1200"/>
                <a:gd name="T31" fmla="*/ 375 h 900"/>
                <a:gd name="T32" fmla="*/ 1125 w 1200"/>
                <a:gd name="T33" fmla="*/ 450 h 900"/>
                <a:gd name="T34" fmla="*/ 450 w 1200"/>
                <a:gd name="T35" fmla="*/ 75 h 900"/>
                <a:gd name="T36" fmla="*/ 450 w 1200"/>
                <a:gd name="T37" fmla="*/ 75 h 900"/>
                <a:gd name="T38" fmla="*/ 750 w 1200"/>
                <a:gd name="T39" fmla="*/ 75 h 900"/>
                <a:gd name="T40" fmla="*/ 750 w 1200"/>
                <a:gd name="T41" fmla="*/ 75 h 900"/>
                <a:gd name="T42" fmla="*/ 750 w 1200"/>
                <a:gd name="T43" fmla="*/ 150 h 900"/>
                <a:gd name="T44" fmla="*/ 450 w 1200"/>
                <a:gd name="T45" fmla="*/ 150 h 900"/>
                <a:gd name="T46" fmla="*/ 450 w 1200"/>
                <a:gd name="T47" fmla="*/ 75 h 900"/>
                <a:gd name="T48" fmla="*/ 1125 w 1200"/>
                <a:gd name="T49" fmla="*/ 150 h 900"/>
                <a:gd name="T50" fmla="*/ 825 w 1200"/>
                <a:gd name="T51" fmla="*/ 150 h 900"/>
                <a:gd name="T52" fmla="*/ 825 w 1200"/>
                <a:gd name="T53" fmla="*/ 75 h 900"/>
                <a:gd name="T54" fmla="*/ 750 w 1200"/>
                <a:gd name="T55" fmla="*/ 0 h 900"/>
                <a:gd name="T56" fmla="*/ 450 w 1200"/>
                <a:gd name="T57" fmla="*/ 0 h 900"/>
                <a:gd name="T58" fmla="*/ 375 w 1200"/>
                <a:gd name="T59" fmla="*/ 75 h 900"/>
                <a:gd name="T60" fmla="*/ 375 w 1200"/>
                <a:gd name="T61" fmla="*/ 150 h 900"/>
                <a:gd name="T62" fmla="*/ 75 w 1200"/>
                <a:gd name="T63" fmla="*/ 150 h 900"/>
                <a:gd name="T64" fmla="*/ 0 w 1200"/>
                <a:gd name="T65" fmla="*/ 225 h 900"/>
                <a:gd name="T66" fmla="*/ 0 w 1200"/>
                <a:gd name="T67" fmla="*/ 825 h 900"/>
                <a:gd name="T68" fmla="*/ 75 w 1200"/>
                <a:gd name="T69" fmla="*/ 900 h 900"/>
                <a:gd name="T70" fmla="*/ 1125 w 1200"/>
                <a:gd name="T71" fmla="*/ 900 h 900"/>
                <a:gd name="T72" fmla="*/ 1200 w 1200"/>
                <a:gd name="T73" fmla="*/ 825 h 900"/>
                <a:gd name="T74" fmla="*/ 1200 w 1200"/>
                <a:gd name="T75" fmla="*/ 225 h 900"/>
                <a:gd name="T76" fmla="*/ 1125 w 1200"/>
                <a:gd name="T77" fmla="*/ 15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00" h="900">
                  <a:moveTo>
                    <a:pt x="1125" y="450"/>
                  </a:moveTo>
                  <a:lnTo>
                    <a:pt x="975" y="450"/>
                  </a:lnTo>
                  <a:lnTo>
                    <a:pt x="975" y="562"/>
                  </a:lnTo>
                  <a:cubicBezTo>
                    <a:pt x="975" y="583"/>
                    <a:pt x="958" y="600"/>
                    <a:pt x="938" y="600"/>
                  </a:cubicBezTo>
                  <a:lnTo>
                    <a:pt x="863" y="600"/>
                  </a:lnTo>
                  <a:cubicBezTo>
                    <a:pt x="842" y="600"/>
                    <a:pt x="825" y="583"/>
                    <a:pt x="825" y="562"/>
                  </a:cubicBezTo>
                  <a:lnTo>
                    <a:pt x="825" y="450"/>
                  </a:lnTo>
                  <a:lnTo>
                    <a:pt x="375" y="450"/>
                  </a:lnTo>
                  <a:lnTo>
                    <a:pt x="375" y="562"/>
                  </a:lnTo>
                  <a:cubicBezTo>
                    <a:pt x="375" y="583"/>
                    <a:pt x="358" y="600"/>
                    <a:pt x="338" y="600"/>
                  </a:cubicBezTo>
                  <a:lnTo>
                    <a:pt x="263" y="600"/>
                  </a:lnTo>
                  <a:cubicBezTo>
                    <a:pt x="242" y="600"/>
                    <a:pt x="225" y="583"/>
                    <a:pt x="225" y="562"/>
                  </a:cubicBezTo>
                  <a:lnTo>
                    <a:pt x="225" y="450"/>
                  </a:lnTo>
                  <a:lnTo>
                    <a:pt x="75" y="450"/>
                  </a:lnTo>
                  <a:lnTo>
                    <a:pt x="75" y="375"/>
                  </a:lnTo>
                  <a:lnTo>
                    <a:pt x="1125" y="375"/>
                  </a:lnTo>
                  <a:lnTo>
                    <a:pt x="1125" y="450"/>
                  </a:lnTo>
                  <a:close/>
                  <a:moveTo>
                    <a:pt x="450" y="75"/>
                  </a:moveTo>
                  <a:cubicBezTo>
                    <a:pt x="450" y="75"/>
                    <a:pt x="450" y="75"/>
                    <a:pt x="450" y="75"/>
                  </a:cubicBezTo>
                  <a:lnTo>
                    <a:pt x="750" y="75"/>
                  </a:lnTo>
                  <a:cubicBezTo>
                    <a:pt x="750" y="75"/>
                    <a:pt x="750" y="75"/>
                    <a:pt x="750" y="75"/>
                  </a:cubicBezTo>
                  <a:lnTo>
                    <a:pt x="750" y="150"/>
                  </a:lnTo>
                  <a:lnTo>
                    <a:pt x="450" y="150"/>
                  </a:lnTo>
                  <a:lnTo>
                    <a:pt x="450" y="75"/>
                  </a:lnTo>
                  <a:close/>
                  <a:moveTo>
                    <a:pt x="1125" y="150"/>
                  </a:moveTo>
                  <a:lnTo>
                    <a:pt x="825" y="150"/>
                  </a:lnTo>
                  <a:lnTo>
                    <a:pt x="825" y="75"/>
                  </a:lnTo>
                  <a:cubicBezTo>
                    <a:pt x="825" y="34"/>
                    <a:pt x="791" y="0"/>
                    <a:pt x="750" y="0"/>
                  </a:cubicBezTo>
                  <a:lnTo>
                    <a:pt x="450" y="0"/>
                  </a:lnTo>
                  <a:cubicBezTo>
                    <a:pt x="409" y="0"/>
                    <a:pt x="375" y="34"/>
                    <a:pt x="375" y="75"/>
                  </a:cubicBezTo>
                  <a:lnTo>
                    <a:pt x="375" y="150"/>
                  </a:lnTo>
                  <a:lnTo>
                    <a:pt x="75" y="150"/>
                  </a:lnTo>
                  <a:cubicBezTo>
                    <a:pt x="34" y="150"/>
                    <a:pt x="0" y="184"/>
                    <a:pt x="0" y="225"/>
                  </a:cubicBezTo>
                  <a:lnTo>
                    <a:pt x="0" y="825"/>
                  </a:lnTo>
                  <a:cubicBezTo>
                    <a:pt x="0" y="866"/>
                    <a:pt x="34" y="900"/>
                    <a:pt x="75" y="900"/>
                  </a:cubicBezTo>
                  <a:lnTo>
                    <a:pt x="1125" y="900"/>
                  </a:lnTo>
                  <a:cubicBezTo>
                    <a:pt x="1166" y="900"/>
                    <a:pt x="1200" y="866"/>
                    <a:pt x="1200" y="825"/>
                  </a:cubicBezTo>
                  <a:lnTo>
                    <a:pt x="1200" y="225"/>
                  </a:lnTo>
                  <a:cubicBezTo>
                    <a:pt x="1200" y="184"/>
                    <a:pt x="1166" y="150"/>
                    <a:pt x="1125" y="150"/>
                  </a:cubicBezTo>
                  <a:close/>
                </a:path>
              </a:pathLst>
            </a:custGeom>
            <a:solidFill>
              <a:srgbClr val="FFFFFF"/>
            </a:solidFill>
            <a:ln>
              <a:noFill/>
            </a:ln>
          </p:spPr>
          <p:txBody>
            <a:bodyPr vert="horz" wrap="square" lIns="91440" tIns="45720" rIns="91440" bIns="45720" numCol="1" anchor="t" anchorCtr="0" compatLnSpc="1"/>
            <a:lstStyle/>
            <a:p>
              <a:pPr defTabSz="685800" fontAlgn="auto">
                <a:lnSpc>
                  <a:spcPct val="120000"/>
                </a:lnSpc>
                <a:spcBef>
                  <a:spcPts val="0"/>
                </a:spcBef>
                <a:spcAft>
                  <a:spcPts val="0"/>
                </a:spcAft>
                <a:defRPr/>
              </a:pPr>
              <a:endParaRPr lang="zh-CN" altLang="en-US" kern="0">
                <a:solidFill>
                  <a:srgbClr val="000000"/>
                </a:solidFill>
              </a:endParaRPr>
            </a:p>
          </p:txBody>
        </p:sp>
      </p:grpSp>
      <p:grpSp>
        <p:nvGrpSpPr>
          <p:cNvPr id="8" name="组合 7"/>
          <p:cNvGrpSpPr/>
          <p:nvPr/>
        </p:nvGrpSpPr>
        <p:grpSpPr>
          <a:xfrm>
            <a:off x="6683207" y="2098678"/>
            <a:ext cx="576000" cy="576000"/>
            <a:chOff x="6683207" y="2098678"/>
            <a:chExt cx="576000" cy="576000"/>
          </a:xfrm>
        </p:grpSpPr>
        <p:sp>
          <p:nvSpPr>
            <p:cNvPr id="57" name="椭圆 56"/>
            <p:cNvSpPr>
              <a:spLocks noChangeAspect="1"/>
            </p:cNvSpPr>
            <p:nvPr/>
          </p:nvSpPr>
          <p:spPr>
            <a:xfrm>
              <a:off x="6683207" y="2098678"/>
              <a:ext cx="576000" cy="576000"/>
            </a:xfrm>
            <a:prstGeom prst="ellipse">
              <a:avLst/>
            </a:prstGeom>
            <a:solidFill>
              <a:srgbClr val="C00000"/>
            </a:solidFill>
            <a:ln w="25400" cap="flat" cmpd="sng" algn="ctr">
              <a:solidFill>
                <a:srgbClr val="D9D9D9"/>
              </a:solidFill>
              <a:prstDash val="solid"/>
              <a:miter lim="800000"/>
            </a:ln>
            <a:effectLst>
              <a:outerShdw blurRad="190500" dist="63500" dir="2700000" algn="tl" rotWithShape="0">
                <a:prstClr val="black">
                  <a:alpha val="30000"/>
                </a:prstClr>
              </a:outerShdw>
            </a:effectLst>
          </p:spPr>
          <p:txBody>
            <a:bodyPr rtlCol="0" anchor="ctr"/>
            <a:lstStyle/>
            <a:p>
              <a:pPr algn="ctr" defTabSz="685800" fontAlgn="auto">
                <a:lnSpc>
                  <a:spcPct val="120000"/>
                </a:lnSpc>
                <a:spcBef>
                  <a:spcPts val="0"/>
                </a:spcBef>
                <a:spcAft>
                  <a:spcPts val="0"/>
                </a:spcAft>
                <a:defRPr/>
              </a:pPr>
              <a:endParaRPr lang="zh-CN" altLang="en-US" sz="1400" kern="0">
                <a:solidFill>
                  <a:prstClr val="white"/>
                </a:solidFill>
              </a:endParaRPr>
            </a:p>
          </p:txBody>
        </p:sp>
        <p:sp>
          <p:nvSpPr>
            <p:cNvPr id="76" name="Freeform 17"/>
            <p:cNvSpPr>
              <a:spLocks noChangeAspect="1" noEditPoints="1"/>
            </p:cNvSpPr>
            <p:nvPr/>
          </p:nvSpPr>
          <p:spPr bwMode="auto">
            <a:xfrm>
              <a:off x="6794045" y="2209058"/>
              <a:ext cx="354323" cy="355240"/>
            </a:xfrm>
            <a:custGeom>
              <a:avLst/>
              <a:gdLst>
                <a:gd name="T0" fmla="*/ 306388 w 1008"/>
                <a:gd name="T1" fmla="*/ 614363 h 1009"/>
                <a:gd name="T2" fmla="*/ 0 w 1008"/>
                <a:gd name="T3" fmla="*/ 306877 h 1009"/>
                <a:gd name="T4" fmla="*/ 306388 w 1008"/>
                <a:gd name="T5" fmla="*/ 0 h 1009"/>
                <a:gd name="T6" fmla="*/ 612775 w 1008"/>
                <a:gd name="T7" fmla="*/ 306877 h 1009"/>
                <a:gd name="T8" fmla="*/ 306388 w 1008"/>
                <a:gd name="T9" fmla="*/ 614363 h 1009"/>
                <a:gd name="T10" fmla="*/ 440736 w 1008"/>
                <a:gd name="T11" fmla="*/ 468231 h 1009"/>
                <a:gd name="T12" fmla="*/ 440736 w 1008"/>
                <a:gd name="T13" fmla="*/ 468231 h 1009"/>
                <a:gd name="T14" fmla="*/ 327056 w 1008"/>
                <a:gd name="T15" fmla="*/ 356805 h 1009"/>
                <a:gd name="T16" fmla="*/ 306388 w 1008"/>
                <a:gd name="T17" fmla="*/ 360459 h 1009"/>
                <a:gd name="T18" fmla="*/ 252891 w 1008"/>
                <a:gd name="T19" fmla="*/ 306877 h 1009"/>
                <a:gd name="T20" fmla="*/ 277208 w 1008"/>
                <a:gd name="T21" fmla="*/ 262429 h 1009"/>
                <a:gd name="T22" fmla="*/ 277208 w 1008"/>
                <a:gd name="T23" fmla="*/ 108990 h 1009"/>
                <a:gd name="T24" fmla="*/ 336175 w 1008"/>
                <a:gd name="T25" fmla="*/ 108990 h 1009"/>
                <a:gd name="T26" fmla="*/ 336175 w 1008"/>
                <a:gd name="T27" fmla="*/ 262429 h 1009"/>
                <a:gd name="T28" fmla="*/ 359884 w 1008"/>
                <a:gd name="T29" fmla="*/ 306877 h 1009"/>
                <a:gd name="T30" fmla="*/ 356236 w 1008"/>
                <a:gd name="T31" fmla="*/ 326361 h 1009"/>
                <a:gd name="T32" fmla="*/ 470524 w 1008"/>
                <a:gd name="T33" fmla="*/ 437787 h 1009"/>
                <a:gd name="T34" fmla="*/ 440736 w 1008"/>
                <a:gd name="T35" fmla="*/ 468231 h 1009"/>
                <a:gd name="T36" fmla="*/ 102129 w 1008"/>
                <a:gd name="T37" fmla="*/ 286784 h 1009"/>
                <a:gd name="T38" fmla="*/ 102129 w 1008"/>
                <a:gd name="T39" fmla="*/ 286784 h 1009"/>
                <a:gd name="T40" fmla="*/ 142251 w 1008"/>
                <a:gd name="T41" fmla="*/ 286784 h 1009"/>
                <a:gd name="T42" fmla="*/ 142251 w 1008"/>
                <a:gd name="T43" fmla="*/ 327579 h 1009"/>
                <a:gd name="T44" fmla="*/ 102129 w 1008"/>
                <a:gd name="T45" fmla="*/ 327579 h 1009"/>
                <a:gd name="T46" fmla="*/ 102129 w 1008"/>
                <a:gd name="T47" fmla="*/ 286784 h 1009"/>
                <a:gd name="T48" fmla="*/ 470524 w 1008"/>
                <a:gd name="T49" fmla="*/ 286784 h 1009"/>
                <a:gd name="T50" fmla="*/ 470524 w 1008"/>
                <a:gd name="T51" fmla="*/ 286784 h 1009"/>
                <a:gd name="T52" fmla="*/ 510646 w 1008"/>
                <a:gd name="T53" fmla="*/ 286784 h 1009"/>
                <a:gd name="T54" fmla="*/ 510646 w 1008"/>
                <a:gd name="T55" fmla="*/ 327579 h 1009"/>
                <a:gd name="T56" fmla="*/ 470524 w 1008"/>
                <a:gd name="T57" fmla="*/ 327579 h 1009"/>
                <a:gd name="T58" fmla="*/ 470524 w 1008"/>
                <a:gd name="T59" fmla="*/ 286784 h 1009"/>
                <a:gd name="T60" fmla="*/ 285719 w 1008"/>
                <a:gd name="T61" fmla="*/ 511462 h 1009"/>
                <a:gd name="T62" fmla="*/ 285719 w 1008"/>
                <a:gd name="T63" fmla="*/ 511462 h 1009"/>
                <a:gd name="T64" fmla="*/ 285719 w 1008"/>
                <a:gd name="T65" fmla="*/ 471884 h 1009"/>
                <a:gd name="T66" fmla="*/ 327056 w 1008"/>
                <a:gd name="T67" fmla="*/ 471884 h 1009"/>
                <a:gd name="T68" fmla="*/ 327056 w 1008"/>
                <a:gd name="T69" fmla="*/ 511462 h 1009"/>
                <a:gd name="T70" fmla="*/ 285719 w 1008"/>
                <a:gd name="T71" fmla="*/ 511462 h 1009"/>
                <a:gd name="T72" fmla="*/ 306388 w 1008"/>
                <a:gd name="T73" fmla="*/ 555301 h 1009"/>
                <a:gd name="T74" fmla="*/ 306388 w 1008"/>
                <a:gd name="T75" fmla="*/ 555301 h 1009"/>
                <a:gd name="T76" fmla="*/ 554415 w 1008"/>
                <a:gd name="T77" fmla="*/ 306877 h 1009"/>
                <a:gd name="T78" fmla="*/ 306388 w 1008"/>
                <a:gd name="T79" fmla="*/ 59062 h 1009"/>
                <a:gd name="T80" fmla="*/ 58360 w 1008"/>
                <a:gd name="T81" fmla="*/ 306877 h 1009"/>
                <a:gd name="T82" fmla="*/ 306388 w 1008"/>
                <a:gd name="T83" fmla="*/ 555301 h 10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08" h="1009">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solidFill>
              <a:srgbClr val="FFFFFF"/>
            </a:solidFill>
            <a:ln>
              <a:noFill/>
            </a:ln>
          </p:spPr>
          <p:txBody>
            <a:bodyPr/>
            <a:lstStyle/>
            <a:p>
              <a:pPr defTabSz="685800" fontAlgn="auto">
                <a:lnSpc>
                  <a:spcPct val="120000"/>
                </a:lnSpc>
                <a:spcBef>
                  <a:spcPts val="0"/>
                </a:spcBef>
                <a:spcAft>
                  <a:spcPts val="0"/>
                </a:spcAft>
                <a:defRPr/>
              </a:pPr>
              <a:endParaRPr lang="zh-CN" altLang="en-US" kern="0">
                <a:solidFill>
                  <a:srgbClr val="000000"/>
                </a:solidFill>
              </a:endParaRPr>
            </a:p>
          </p:txBody>
        </p:sp>
      </p:grpSp>
      <p:grpSp>
        <p:nvGrpSpPr>
          <p:cNvPr id="77" name="组合 76"/>
          <p:cNvGrpSpPr>
            <a:grpSpLocks noChangeAspect="1"/>
          </p:cNvGrpSpPr>
          <p:nvPr/>
        </p:nvGrpSpPr>
        <p:grpSpPr>
          <a:xfrm>
            <a:off x="611529" y="1827878"/>
            <a:ext cx="3843339" cy="3835400"/>
            <a:chOff x="455174" y="1868485"/>
            <a:chExt cx="3843338" cy="3835400"/>
          </a:xfrm>
        </p:grpSpPr>
        <p:sp>
          <p:nvSpPr>
            <p:cNvPr id="78" name="Freeform 24"/>
            <p:cNvSpPr>
              <a:spLocks noChangeAspect="1" noEditPoints="1"/>
            </p:cNvSpPr>
            <p:nvPr/>
          </p:nvSpPr>
          <p:spPr bwMode="auto">
            <a:xfrm>
              <a:off x="455174" y="1868485"/>
              <a:ext cx="3843338" cy="3835400"/>
            </a:xfrm>
            <a:custGeom>
              <a:avLst/>
              <a:gdLst>
                <a:gd name="T0" fmla="*/ 1278 w 9684"/>
                <a:gd name="T1" fmla="*/ 9601 h 9664"/>
                <a:gd name="T2" fmla="*/ 1176 w 9684"/>
                <a:gd name="T3" fmla="*/ 9648 h 9664"/>
                <a:gd name="T4" fmla="*/ 1065 w 9684"/>
                <a:gd name="T5" fmla="*/ 9664 h 9664"/>
                <a:gd name="T6" fmla="*/ 956 w 9684"/>
                <a:gd name="T7" fmla="*/ 9648 h 9664"/>
                <a:gd name="T8" fmla="*/ 854 w 9684"/>
                <a:gd name="T9" fmla="*/ 9601 h 9664"/>
                <a:gd name="T10" fmla="*/ 99 w 9684"/>
                <a:gd name="T11" fmla="*/ 8856 h 9664"/>
                <a:gd name="T12" fmla="*/ 35 w 9684"/>
                <a:gd name="T13" fmla="*/ 8761 h 9664"/>
                <a:gd name="T14" fmla="*/ 4 w 9684"/>
                <a:gd name="T15" fmla="*/ 8654 h 9664"/>
                <a:gd name="T16" fmla="*/ 4 w 9684"/>
                <a:gd name="T17" fmla="*/ 8543 h 9664"/>
                <a:gd name="T18" fmla="*/ 35 w 9684"/>
                <a:gd name="T19" fmla="*/ 8436 h 9664"/>
                <a:gd name="T20" fmla="*/ 99 w 9684"/>
                <a:gd name="T21" fmla="*/ 8340 h 9664"/>
                <a:gd name="T22" fmla="*/ 2850 w 9684"/>
                <a:gd name="T23" fmla="*/ 4807 h 9664"/>
                <a:gd name="T24" fmla="*/ 2641 w 9684"/>
                <a:gd name="T25" fmla="*/ 3971 h 9664"/>
                <a:gd name="T26" fmla="*/ 2639 w 9684"/>
                <a:gd name="T27" fmla="*/ 3113 h 9664"/>
                <a:gd name="T28" fmla="*/ 2845 w 9684"/>
                <a:gd name="T29" fmla="*/ 2276 h 9664"/>
                <a:gd name="T30" fmla="*/ 3258 w 9684"/>
                <a:gd name="T31" fmla="*/ 1498 h 9664"/>
                <a:gd name="T32" fmla="*/ 3918 w 9684"/>
                <a:gd name="T33" fmla="*/ 793 h 9664"/>
                <a:gd name="T34" fmla="*/ 4819 w 9684"/>
                <a:gd name="T35" fmla="*/ 258 h 9664"/>
                <a:gd name="T36" fmla="*/ 5810 w 9684"/>
                <a:gd name="T37" fmla="*/ 16 h 9664"/>
                <a:gd name="T38" fmla="*/ 6824 w 9684"/>
                <a:gd name="T39" fmla="*/ 64 h 9664"/>
                <a:gd name="T40" fmla="*/ 7792 w 9684"/>
                <a:gd name="T41" fmla="*/ 404 h 9664"/>
                <a:gd name="T42" fmla="*/ 8649 w 9684"/>
                <a:gd name="T43" fmla="*/ 1035 h 9664"/>
                <a:gd name="T44" fmla="*/ 9279 w 9684"/>
                <a:gd name="T45" fmla="*/ 1891 h 9664"/>
                <a:gd name="T46" fmla="*/ 9619 w 9684"/>
                <a:gd name="T47" fmla="*/ 2860 h 9664"/>
                <a:gd name="T48" fmla="*/ 9668 w 9684"/>
                <a:gd name="T49" fmla="*/ 3873 h 9664"/>
                <a:gd name="T50" fmla="*/ 9425 w 9684"/>
                <a:gd name="T51" fmla="*/ 4865 h 9664"/>
                <a:gd name="T52" fmla="*/ 8891 w 9684"/>
                <a:gd name="T53" fmla="*/ 5765 h 9664"/>
                <a:gd name="T54" fmla="*/ 8182 w 9684"/>
                <a:gd name="T55" fmla="*/ 6427 h 9664"/>
                <a:gd name="T56" fmla="*/ 7400 w 9684"/>
                <a:gd name="T57" fmla="*/ 6841 h 9664"/>
                <a:gd name="T58" fmla="*/ 6558 w 9684"/>
                <a:gd name="T59" fmla="*/ 7046 h 9664"/>
                <a:gd name="T60" fmla="*/ 5694 w 9684"/>
                <a:gd name="T61" fmla="*/ 7040 h 9664"/>
                <a:gd name="T62" fmla="*/ 4854 w 9684"/>
                <a:gd name="T63" fmla="*/ 6824 h 9664"/>
                <a:gd name="T64" fmla="*/ 7636 w 9684"/>
                <a:gd name="T65" fmla="*/ 2193 h 9664"/>
                <a:gd name="T66" fmla="*/ 7965 w 9684"/>
                <a:gd name="T67" fmla="*/ 2691 h 9664"/>
                <a:gd name="T68" fmla="*/ 8130 w 9684"/>
                <a:gd name="T69" fmla="*/ 3247 h 9664"/>
                <a:gd name="T70" fmla="*/ 8130 w 9684"/>
                <a:gd name="T71" fmla="*/ 3822 h 9664"/>
                <a:gd name="T72" fmla="*/ 7965 w 9684"/>
                <a:gd name="T73" fmla="*/ 4377 h 9664"/>
                <a:gd name="T74" fmla="*/ 7636 w 9684"/>
                <a:gd name="T75" fmla="*/ 4876 h 9664"/>
                <a:gd name="T76" fmla="*/ 7166 w 9684"/>
                <a:gd name="T77" fmla="*/ 5260 h 9664"/>
                <a:gd name="T78" fmla="*/ 6625 w 9684"/>
                <a:gd name="T79" fmla="*/ 5480 h 9664"/>
                <a:gd name="T80" fmla="*/ 6052 w 9684"/>
                <a:gd name="T81" fmla="*/ 5535 h 9664"/>
                <a:gd name="T82" fmla="*/ 5486 w 9684"/>
                <a:gd name="T83" fmla="*/ 5424 h 9664"/>
                <a:gd name="T84" fmla="*/ 4965 w 9684"/>
                <a:gd name="T85" fmla="*/ 5149 h 9664"/>
                <a:gd name="T86" fmla="*/ 4533 w 9684"/>
                <a:gd name="T87" fmla="*/ 4718 h 9664"/>
                <a:gd name="T88" fmla="*/ 4259 w 9684"/>
                <a:gd name="T89" fmla="*/ 4197 h 9664"/>
                <a:gd name="T90" fmla="*/ 4148 w 9684"/>
                <a:gd name="T91" fmla="*/ 3631 h 9664"/>
                <a:gd name="T92" fmla="*/ 4204 w 9684"/>
                <a:gd name="T93" fmla="*/ 3058 h 9664"/>
                <a:gd name="T94" fmla="*/ 4424 w 9684"/>
                <a:gd name="T95" fmla="*/ 2517 h 9664"/>
                <a:gd name="T96" fmla="*/ 4808 w 9684"/>
                <a:gd name="T97" fmla="*/ 2048 h 9664"/>
                <a:gd name="T98" fmla="*/ 5306 w 9684"/>
                <a:gd name="T99" fmla="*/ 1718 h 9664"/>
                <a:gd name="T100" fmla="*/ 5862 w 9684"/>
                <a:gd name="T101" fmla="*/ 1553 h 9664"/>
                <a:gd name="T102" fmla="*/ 6437 w 9684"/>
                <a:gd name="T103" fmla="*/ 1553 h 9664"/>
                <a:gd name="T104" fmla="*/ 6992 w 9684"/>
                <a:gd name="T105" fmla="*/ 1718 h 9664"/>
                <a:gd name="T106" fmla="*/ 7490 w 9684"/>
                <a:gd name="T107" fmla="*/ 2048 h 9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684" h="9664">
                  <a:moveTo>
                    <a:pt x="4326" y="6564"/>
                  </a:moveTo>
                  <a:lnTo>
                    <a:pt x="1338" y="9551"/>
                  </a:lnTo>
                  <a:lnTo>
                    <a:pt x="1324" y="9565"/>
                  </a:lnTo>
                  <a:lnTo>
                    <a:pt x="1309" y="9578"/>
                  </a:lnTo>
                  <a:lnTo>
                    <a:pt x="1294" y="9590"/>
                  </a:lnTo>
                  <a:lnTo>
                    <a:pt x="1278" y="9601"/>
                  </a:lnTo>
                  <a:lnTo>
                    <a:pt x="1262" y="9611"/>
                  </a:lnTo>
                  <a:lnTo>
                    <a:pt x="1244" y="9620"/>
                  </a:lnTo>
                  <a:lnTo>
                    <a:pt x="1228" y="9629"/>
                  </a:lnTo>
                  <a:lnTo>
                    <a:pt x="1210" y="9636"/>
                  </a:lnTo>
                  <a:lnTo>
                    <a:pt x="1193" y="9643"/>
                  </a:lnTo>
                  <a:lnTo>
                    <a:pt x="1176" y="9648"/>
                  </a:lnTo>
                  <a:lnTo>
                    <a:pt x="1157" y="9653"/>
                  </a:lnTo>
                  <a:lnTo>
                    <a:pt x="1139" y="9656"/>
                  </a:lnTo>
                  <a:lnTo>
                    <a:pt x="1121" y="9660"/>
                  </a:lnTo>
                  <a:lnTo>
                    <a:pt x="1103" y="9662"/>
                  </a:lnTo>
                  <a:lnTo>
                    <a:pt x="1083" y="9664"/>
                  </a:lnTo>
                  <a:lnTo>
                    <a:pt x="1065" y="9664"/>
                  </a:lnTo>
                  <a:lnTo>
                    <a:pt x="1047" y="9664"/>
                  </a:lnTo>
                  <a:lnTo>
                    <a:pt x="1029" y="9662"/>
                  </a:lnTo>
                  <a:lnTo>
                    <a:pt x="1011" y="9660"/>
                  </a:lnTo>
                  <a:lnTo>
                    <a:pt x="992" y="9656"/>
                  </a:lnTo>
                  <a:lnTo>
                    <a:pt x="974" y="9653"/>
                  </a:lnTo>
                  <a:lnTo>
                    <a:pt x="956" y="9648"/>
                  </a:lnTo>
                  <a:lnTo>
                    <a:pt x="938" y="9643"/>
                  </a:lnTo>
                  <a:lnTo>
                    <a:pt x="920" y="9636"/>
                  </a:lnTo>
                  <a:lnTo>
                    <a:pt x="903" y="9629"/>
                  </a:lnTo>
                  <a:lnTo>
                    <a:pt x="886" y="9620"/>
                  </a:lnTo>
                  <a:lnTo>
                    <a:pt x="870" y="9611"/>
                  </a:lnTo>
                  <a:lnTo>
                    <a:pt x="854" y="9601"/>
                  </a:lnTo>
                  <a:lnTo>
                    <a:pt x="838" y="9590"/>
                  </a:lnTo>
                  <a:lnTo>
                    <a:pt x="823" y="9578"/>
                  </a:lnTo>
                  <a:lnTo>
                    <a:pt x="808" y="9565"/>
                  </a:lnTo>
                  <a:lnTo>
                    <a:pt x="793" y="9551"/>
                  </a:lnTo>
                  <a:lnTo>
                    <a:pt x="113" y="8871"/>
                  </a:lnTo>
                  <a:lnTo>
                    <a:pt x="99" y="8856"/>
                  </a:lnTo>
                  <a:lnTo>
                    <a:pt x="86" y="8841"/>
                  </a:lnTo>
                  <a:lnTo>
                    <a:pt x="74" y="8826"/>
                  </a:lnTo>
                  <a:lnTo>
                    <a:pt x="63" y="8810"/>
                  </a:lnTo>
                  <a:lnTo>
                    <a:pt x="53" y="8794"/>
                  </a:lnTo>
                  <a:lnTo>
                    <a:pt x="44" y="8778"/>
                  </a:lnTo>
                  <a:lnTo>
                    <a:pt x="35" y="8761"/>
                  </a:lnTo>
                  <a:lnTo>
                    <a:pt x="28" y="8744"/>
                  </a:lnTo>
                  <a:lnTo>
                    <a:pt x="21" y="8727"/>
                  </a:lnTo>
                  <a:lnTo>
                    <a:pt x="16" y="8708"/>
                  </a:lnTo>
                  <a:lnTo>
                    <a:pt x="11" y="8690"/>
                  </a:lnTo>
                  <a:lnTo>
                    <a:pt x="8" y="8672"/>
                  </a:lnTo>
                  <a:lnTo>
                    <a:pt x="4" y="8654"/>
                  </a:lnTo>
                  <a:lnTo>
                    <a:pt x="2" y="8635"/>
                  </a:lnTo>
                  <a:lnTo>
                    <a:pt x="0" y="8617"/>
                  </a:lnTo>
                  <a:lnTo>
                    <a:pt x="0" y="8599"/>
                  </a:lnTo>
                  <a:lnTo>
                    <a:pt x="0" y="8581"/>
                  </a:lnTo>
                  <a:lnTo>
                    <a:pt x="2" y="8561"/>
                  </a:lnTo>
                  <a:lnTo>
                    <a:pt x="4" y="8543"/>
                  </a:lnTo>
                  <a:lnTo>
                    <a:pt x="8" y="8525"/>
                  </a:lnTo>
                  <a:lnTo>
                    <a:pt x="11" y="8507"/>
                  </a:lnTo>
                  <a:lnTo>
                    <a:pt x="16" y="8488"/>
                  </a:lnTo>
                  <a:lnTo>
                    <a:pt x="21" y="8471"/>
                  </a:lnTo>
                  <a:lnTo>
                    <a:pt x="28" y="8454"/>
                  </a:lnTo>
                  <a:lnTo>
                    <a:pt x="35" y="8436"/>
                  </a:lnTo>
                  <a:lnTo>
                    <a:pt x="44" y="8420"/>
                  </a:lnTo>
                  <a:lnTo>
                    <a:pt x="53" y="8403"/>
                  </a:lnTo>
                  <a:lnTo>
                    <a:pt x="63" y="8387"/>
                  </a:lnTo>
                  <a:lnTo>
                    <a:pt x="74" y="8370"/>
                  </a:lnTo>
                  <a:lnTo>
                    <a:pt x="86" y="8355"/>
                  </a:lnTo>
                  <a:lnTo>
                    <a:pt x="99" y="8340"/>
                  </a:lnTo>
                  <a:lnTo>
                    <a:pt x="113" y="8326"/>
                  </a:lnTo>
                  <a:lnTo>
                    <a:pt x="3106" y="5334"/>
                  </a:lnTo>
                  <a:lnTo>
                    <a:pt x="3033" y="5205"/>
                  </a:lnTo>
                  <a:lnTo>
                    <a:pt x="2966" y="5075"/>
                  </a:lnTo>
                  <a:lnTo>
                    <a:pt x="2905" y="4942"/>
                  </a:lnTo>
                  <a:lnTo>
                    <a:pt x="2850" y="4807"/>
                  </a:lnTo>
                  <a:lnTo>
                    <a:pt x="2801" y="4671"/>
                  </a:lnTo>
                  <a:lnTo>
                    <a:pt x="2757" y="4534"/>
                  </a:lnTo>
                  <a:lnTo>
                    <a:pt x="2719" y="4394"/>
                  </a:lnTo>
                  <a:lnTo>
                    <a:pt x="2687" y="4254"/>
                  </a:lnTo>
                  <a:lnTo>
                    <a:pt x="2661" y="4113"/>
                  </a:lnTo>
                  <a:lnTo>
                    <a:pt x="2641" y="3971"/>
                  </a:lnTo>
                  <a:lnTo>
                    <a:pt x="2626" y="3828"/>
                  </a:lnTo>
                  <a:lnTo>
                    <a:pt x="2618" y="3685"/>
                  </a:lnTo>
                  <a:lnTo>
                    <a:pt x="2614" y="3542"/>
                  </a:lnTo>
                  <a:lnTo>
                    <a:pt x="2616" y="3399"/>
                  </a:lnTo>
                  <a:lnTo>
                    <a:pt x="2625" y="3255"/>
                  </a:lnTo>
                  <a:lnTo>
                    <a:pt x="2639" y="3113"/>
                  </a:lnTo>
                  <a:lnTo>
                    <a:pt x="2658" y="2971"/>
                  </a:lnTo>
                  <a:lnTo>
                    <a:pt x="2684" y="2829"/>
                  </a:lnTo>
                  <a:lnTo>
                    <a:pt x="2716" y="2689"/>
                  </a:lnTo>
                  <a:lnTo>
                    <a:pt x="2753" y="2550"/>
                  </a:lnTo>
                  <a:lnTo>
                    <a:pt x="2796" y="2412"/>
                  </a:lnTo>
                  <a:lnTo>
                    <a:pt x="2845" y="2276"/>
                  </a:lnTo>
                  <a:lnTo>
                    <a:pt x="2900" y="2141"/>
                  </a:lnTo>
                  <a:lnTo>
                    <a:pt x="2960" y="2008"/>
                  </a:lnTo>
                  <a:lnTo>
                    <a:pt x="3025" y="1877"/>
                  </a:lnTo>
                  <a:lnTo>
                    <a:pt x="3097" y="1748"/>
                  </a:lnTo>
                  <a:lnTo>
                    <a:pt x="3174" y="1623"/>
                  </a:lnTo>
                  <a:lnTo>
                    <a:pt x="3258" y="1498"/>
                  </a:lnTo>
                  <a:lnTo>
                    <a:pt x="3347" y="1378"/>
                  </a:lnTo>
                  <a:lnTo>
                    <a:pt x="3442" y="1260"/>
                  </a:lnTo>
                  <a:lnTo>
                    <a:pt x="3542" y="1147"/>
                  </a:lnTo>
                  <a:lnTo>
                    <a:pt x="3649" y="1035"/>
                  </a:lnTo>
                  <a:lnTo>
                    <a:pt x="3781" y="910"/>
                  </a:lnTo>
                  <a:lnTo>
                    <a:pt x="3918" y="793"/>
                  </a:lnTo>
                  <a:lnTo>
                    <a:pt x="4058" y="683"/>
                  </a:lnTo>
                  <a:lnTo>
                    <a:pt x="4204" y="582"/>
                  </a:lnTo>
                  <a:lnTo>
                    <a:pt x="4352" y="489"/>
                  </a:lnTo>
                  <a:lnTo>
                    <a:pt x="4504" y="404"/>
                  </a:lnTo>
                  <a:lnTo>
                    <a:pt x="4660" y="327"/>
                  </a:lnTo>
                  <a:lnTo>
                    <a:pt x="4819" y="258"/>
                  </a:lnTo>
                  <a:lnTo>
                    <a:pt x="4980" y="198"/>
                  </a:lnTo>
                  <a:lnTo>
                    <a:pt x="5143" y="146"/>
                  </a:lnTo>
                  <a:lnTo>
                    <a:pt x="5307" y="101"/>
                  </a:lnTo>
                  <a:lnTo>
                    <a:pt x="5473" y="64"/>
                  </a:lnTo>
                  <a:lnTo>
                    <a:pt x="5642" y="36"/>
                  </a:lnTo>
                  <a:lnTo>
                    <a:pt x="5810" y="16"/>
                  </a:lnTo>
                  <a:lnTo>
                    <a:pt x="5980" y="4"/>
                  </a:lnTo>
                  <a:lnTo>
                    <a:pt x="6149" y="0"/>
                  </a:lnTo>
                  <a:lnTo>
                    <a:pt x="6318" y="4"/>
                  </a:lnTo>
                  <a:lnTo>
                    <a:pt x="6488" y="16"/>
                  </a:lnTo>
                  <a:lnTo>
                    <a:pt x="6656" y="36"/>
                  </a:lnTo>
                  <a:lnTo>
                    <a:pt x="6824" y="64"/>
                  </a:lnTo>
                  <a:lnTo>
                    <a:pt x="6991" y="101"/>
                  </a:lnTo>
                  <a:lnTo>
                    <a:pt x="7155" y="146"/>
                  </a:lnTo>
                  <a:lnTo>
                    <a:pt x="7318" y="198"/>
                  </a:lnTo>
                  <a:lnTo>
                    <a:pt x="7479" y="258"/>
                  </a:lnTo>
                  <a:lnTo>
                    <a:pt x="7638" y="327"/>
                  </a:lnTo>
                  <a:lnTo>
                    <a:pt x="7792" y="404"/>
                  </a:lnTo>
                  <a:lnTo>
                    <a:pt x="7945" y="489"/>
                  </a:lnTo>
                  <a:lnTo>
                    <a:pt x="8094" y="582"/>
                  </a:lnTo>
                  <a:lnTo>
                    <a:pt x="8239" y="683"/>
                  </a:lnTo>
                  <a:lnTo>
                    <a:pt x="8380" y="793"/>
                  </a:lnTo>
                  <a:lnTo>
                    <a:pt x="8517" y="910"/>
                  </a:lnTo>
                  <a:lnTo>
                    <a:pt x="8649" y="1035"/>
                  </a:lnTo>
                  <a:lnTo>
                    <a:pt x="8774" y="1167"/>
                  </a:lnTo>
                  <a:lnTo>
                    <a:pt x="8891" y="1303"/>
                  </a:lnTo>
                  <a:lnTo>
                    <a:pt x="9000" y="1445"/>
                  </a:lnTo>
                  <a:lnTo>
                    <a:pt x="9101" y="1590"/>
                  </a:lnTo>
                  <a:lnTo>
                    <a:pt x="9195" y="1739"/>
                  </a:lnTo>
                  <a:lnTo>
                    <a:pt x="9279" y="1891"/>
                  </a:lnTo>
                  <a:lnTo>
                    <a:pt x="9357" y="2046"/>
                  </a:lnTo>
                  <a:lnTo>
                    <a:pt x="9425" y="2204"/>
                  </a:lnTo>
                  <a:lnTo>
                    <a:pt x="9485" y="2365"/>
                  </a:lnTo>
                  <a:lnTo>
                    <a:pt x="9538" y="2528"/>
                  </a:lnTo>
                  <a:lnTo>
                    <a:pt x="9583" y="2693"/>
                  </a:lnTo>
                  <a:lnTo>
                    <a:pt x="9619" y="2860"/>
                  </a:lnTo>
                  <a:lnTo>
                    <a:pt x="9647" y="3027"/>
                  </a:lnTo>
                  <a:lnTo>
                    <a:pt x="9668" y="3196"/>
                  </a:lnTo>
                  <a:lnTo>
                    <a:pt x="9679" y="3365"/>
                  </a:lnTo>
                  <a:lnTo>
                    <a:pt x="9684" y="3534"/>
                  </a:lnTo>
                  <a:lnTo>
                    <a:pt x="9679" y="3705"/>
                  </a:lnTo>
                  <a:lnTo>
                    <a:pt x="9668" y="3873"/>
                  </a:lnTo>
                  <a:lnTo>
                    <a:pt x="9647" y="4043"/>
                  </a:lnTo>
                  <a:lnTo>
                    <a:pt x="9619" y="4210"/>
                  </a:lnTo>
                  <a:lnTo>
                    <a:pt x="9583" y="4376"/>
                  </a:lnTo>
                  <a:lnTo>
                    <a:pt x="9538" y="4541"/>
                  </a:lnTo>
                  <a:lnTo>
                    <a:pt x="9485" y="4704"/>
                  </a:lnTo>
                  <a:lnTo>
                    <a:pt x="9425" y="4865"/>
                  </a:lnTo>
                  <a:lnTo>
                    <a:pt x="9357" y="5023"/>
                  </a:lnTo>
                  <a:lnTo>
                    <a:pt x="9279" y="5178"/>
                  </a:lnTo>
                  <a:lnTo>
                    <a:pt x="9195" y="5331"/>
                  </a:lnTo>
                  <a:lnTo>
                    <a:pt x="9101" y="5480"/>
                  </a:lnTo>
                  <a:lnTo>
                    <a:pt x="9000" y="5625"/>
                  </a:lnTo>
                  <a:lnTo>
                    <a:pt x="8891" y="5765"/>
                  </a:lnTo>
                  <a:lnTo>
                    <a:pt x="8774" y="5902"/>
                  </a:lnTo>
                  <a:lnTo>
                    <a:pt x="8649" y="6034"/>
                  </a:lnTo>
                  <a:lnTo>
                    <a:pt x="8537" y="6141"/>
                  </a:lnTo>
                  <a:lnTo>
                    <a:pt x="8422" y="6242"/>
                  </a:lnTo>
                  <a:lnTo>
                    <a:pt x="8303" y="6338"/>
                  </a:lnTo>
                  <a:lnTo>
                    <a:pt x="8182" y="6427"/>
                  </a:lnTo>
                  <a:lnTo>
                    <a:pt x="8057" y="6511"/>
                  </a:lnTo>
                  <a:lnTo>
                    <a:pt x="7931" y="6589"/>
                  </a:lnTo>
                  <a:lnTo>
                    <a:pt x="7801" y="6661"/>
                  </a:lnTo>
                  <a:lnTo>
                    <a:pt x="7670" y="6726"/>
                  </a:lnTo>
                  <a:lnTo>
                    <a:pt x="7536" y="6787"/>
                  </a:lnTo>
                  <a:lnTo>
                    <a:pt x="7400" y="6841"/>
                  </a:lnTo>
                  <a:lnTo>
                    <a:pt x="7263" y="6890"/>
                  </a:lnTo>
                  <a:lnTo>
                    <a:pt x="7124" y="6933"/>
                  </a:lnTo>
                  <a:lnTo>
                    <a:pt x="6984" y="6970"/>
                  </a:lnTo>
                  <a:lnTo>
                    <a:pt x="6843" y="7001"/>
                  </a:lnTo>
                  <a:lnTo>
                    <a:pt x="6700" y="7027"/>
                  </a:lnTo>
                  <a:lnTo>
                    <a:pt x="6558" y="7046"/>
                  </a:lnTo>
                  <a:lnTo>
                    <a:pt x="6414" y="7060"/>
                  </a:lnTo>
                  <a:lnTo>
                    <a:pt x="6270" y="7067"/>
                  </a:lnTo>
                  <a:lnTo>
                    <a:pt x="6125" y="7069"/>
                  </a:lnTo>
                  <a:lnTo>
                    <a:pt x="5982" y="7065"/>
                  </a:lnTo>
                  <a:lnTo>
                    <a:pt x="5838" y="7055"/>
                  </a:lnTo>
                  <a:lnTo>
                    <a:pt x="5694" y="7040"/>
                  </a:lnTo>
                  <a:lnTo>
                    <a:pt x="5551" y="7019"/>
                  </a:lnTo>
                  <a:lnTo>
                    <a:pt x="5410" y="6991"/>
                  </a:lnTo>
                  <a:lnTo>
                    <a:pt x="5269" y="6958"/>
                  </a:lnTo>
                  <a:lnTo>
                    <a:pt x="5129" y="6919"/>
                  </a:lnTo>
                  <a:lnTo>
                    <a:pt x="4990" y="6875"/>
                  </a:lnTo>
                  <a:lnTo>
                    <a:pt x="4854" y="6824"/>
                  </a:lnTo>
                  <a:lnTo>
                    <a:pt x="4719" y="6768"/>
                  </a:lnTo>
                  <a:lnTo>
                    <a:pt x="4586" y="6706"/>
                  </a:lnTo>
                  <a:lnTo>
                    <a:pt x="4454" y="6638"/>
                  </a:lnTo>
                  <a:lnTo>
                    <a:pt x="4326" y="6564"/>
                  </a:lnTo>
                  <a:close/>
                  <a:moveTo>
                    <a:pt x="7565" y="2118"/>
                  </a:moveTo>
                  <a:lnTo>
                    <a:pt x="7636" y="2193"/>
                  </a:lnTo>
                  <a:lnTo>
                    <a:pt x="7702" y="2271"/>
                  </a:lnTo>
                  <a:lnTo>
                    <a:pt x="7765" y="2351"/>
                  </a:lnTo>
                  <a:lnTo>
                    <a:pt x="7821" y="2433"/>
                  </a:lnTo>
                  <a:lnTo>
                    <a:pt x="7874" y="2517"/>
                  </a:lnTo>
                  <a:lnTo>
                    <a:pt x="7922" y="2603"/>
                  </a:lnTo>
                  <a:lnTo>
                    <a:pt x="7965" y="2691"/>
                  </a:lnTo>
                  <a:lnTo>
                    <a:pt x="8005" y="2781"/>
                  </a:lnTo>
                  <a:lnTo>
                    <a:pt x="8039" y="2872"/>
                  </a:lnTo>
                  <a:lnTo>
                    <a:pt x="8069" y="2965"/>
                  </a:lnTo>
                  <a:lnTo>
                    <a:pt x="8094" y="3058"/>
                  </a:lnTo>
                  <a:lnTo>
                    <a:pt x="8114" y="3152"/>
                  </a:lnTo>
                  <a:lnTo>
                    <a:pt x="8130" y="3247"/>
                  </a:lnTo>
                  <a:lnTo>
                    <a:pt x="8142" y="3342"/>
                  </a:lnTo>
                  <a:lnTo>
                    <a:pt x="8149" y="3439"/>
                  </a:lnTo>
                  <a:lnTo>
                    <a:pt x="8151" y="3534"/>
                  </a:lnTo>
                  <a:lnTo>
                    <a:pt x="8149" y="3631"/>
                  </a:lnTo>
                  <a:lnTo>
                    <a:pt x="8142" y="3726"/>
                  </a:lnTo>
                  <a:lnTo>
                    <a:pt x="8130" y="3822"/>
                  </a:lnTo>
                  <a:lnTo>
                    <a:pt x="8114" y="3917"/>
                  </a:lnTo>
                  <a:lnTo>
                    <a:pt x="8094" y="4011"/>
                  </a:lnTo>
                  <a:lnTo>
                    <a:pt x="8069" y="4105"/>
                  </a:lnTo>
                  <a:lnTo>
                    <a:pt x="8039" y="4197"/>
                  </a:lnTo>
                  <a:lnTo>
                    <a:pt x="8005" y="4288"/>
                  </a:lnTo>
                  <a:lnTo>
                    <a:pt x="7965" y="4377"/>
                  </a:lnTo>
                  <a:lnTo>
                    <a:pt x="7922" y="4466"/>
                  </a:lnTo>
                  <a:lnTo>
                    <a:pt x="7874" y="4552"/>
                  </a:lnTo>
                  <a:lnTo>
                    <a:pt x="7821" y="4637"/>
                  </a:lnTo>
                  <a:lnTo>
                    <a:pt x="7765" y="4718"/>
                  </a:lnTo>
                  <a:lnTo>
                    <a:pt x="7702" y="4799"/>
                  </a:lnTo>
                  <a:lnTo>
                    <a:pt x="7636" y="4876"/>
                  </a:lnTo>
                  <a:lnTo>
                    <a:pt x="7565" y="4950"/>
                  </a:lnTo>
                  <a:lnTo>
                    <a:pt x="7490" y="5022"/>
                  </a:lnTo>
                  <a:lnTo>
                    <a:pt x="7413" y="5087"/>
                  </a:lnTo>
                  <a:lnTo>
                    <a:pt x="7333" y="5149"/>
                  </a:lnTo>
                  <a:lnTo>
                    <a:pt x="7251" y="5207"/>
                  </a:lnTo>
                  <a:lnTo>
                    <a:pt x="7166" y="5260"/>
                  </a:lnTo>
                  <a:lnTo>
                    <a:pt x="7080" y="5307"/>
                  </a:lnTo>
                  <a:lnTo>
                    <a:pt x="6992" y="5351"/>
                  </a:lnTo>
                  <a:lnTo>
                    <a:pt x="6902" y="5390"/>
                  </a:lnTo>
                  <a:lnTo>
                    <a:pt x="6811" y="5424"/>
                  </a:lnTo>
                  <a:lnTo>
                    <a:pt x="6719" y="5454"/>
                  </a:lnTo>
                  <a:lnTo>
                    <a:pt x="6625" y="5480"/>
                  </a:lnTo>
                  <a:lnTo>
                    <a:pt x="6531" y="5500"/>
                  </a:lnTo>
                  <a:lnTo>
                    <a:pt x="6437" y="5516"/>
                  </a:lnTo>
                  <a:lnTo>
                    <a:pt x="6341" y="5527"/>
                  </a:lnTo>
                  <a:lnTo>
                    <a:pt x="6244" y="5535"/>
                  </a:lnTo>
                  <a:lnTo>
                    <a:pt x="6149" y="5537"/>
                  </a:lnTo>
                  <a:lnTo>
                    <a:pt x="6052" y="5535"/>
                  </a:lnTo>
                  <a:lnTo>
                    <a:pt x="5957" y="5527"/>
                  </a:lnTo>
                  <a:lnTo>
                    <a:pt x="5862" y="5516"/>
                  </a:lnTo>
                  <a:lnTo>
                    <a:pt x="5766" y="5500"/>
                  </a:lnTo>
                  <a:lnTo>
                    <a:pt x="5672" y="5480"/>
                  </a:lnTo>
                  <a:lnTo>
                    <a:pt x="5578" y="5454"/>
                  </a:lnTo>
                  <a:lnTo>
                    <a:pt x="5486" y="5424"/>
                  </a:lnTo>
                  <a:lnTo>
                    <a:pt x="5395" y="5390"/>
                  </a:lnTo>
                  <a:lnTo>
                    <a:pt x="5306" y="5351"/>
                  </a:lnTo>
                  <a:lnTo>
                    <a:pt x="5218" y="5307"/>
                  </a:lnTo>
                  <a:lnTo>
                    <a:pt x="5131" y="5260"/>
                  </a:lnTo>
                  <a:lnTo>
                    <a:pt x="5047" y="5207"/>
                  </a:lnTo>
                  <a:lnTo>
                    <a:pt x="4965" y="5149"/>
                  </a:lnTo>
                  <a:lnTo>
                    <a:pt x="4885" y="5087"/>
                  </a:lnTo>
                  <a:lnTo>
                    <a:pt x="4808" y="5022"/>
                  </a:lnTo>
                  <a:lnTo>
                    <a:pt x="4733" y="4950"/>
                  </a:lnTo>
                  <a:lnTo>
                    <a:pt x="4662" y="4876"/>
                  </a:lnTo>
                  <a:lnTo>
                    <a:pt x="4596" y="4799"/>
                  </a:lnTo>
                  <a:lnTo>
                    <a:pt x="4533" y="4718"/>
                  </a:lnTo>
                  <a:lnTo>
                    <a:pt x="4477" y="4637"/>
                  </a:lnTo>
                  <a:lnTo>
                    <a:pt x="4424" y="4552"/>
                  </a:lnTo>
                  <a:lnTo>
                    <a:pt x="4376" y="4466"/>
                  </a:lnTo>
                  <a:lnTo>
                    <a:pt x="4332" y="4377"/>
                  </a:lnTo>
                  <a:lnTo>
                    <a:pt x="4293" y="4288"/>
                  </a:lnTo>
                  <a:lnTo>
                    <a:pt x="4259" y="4197"/>
                  </a:lnTo>
                  <a:lnTo>
                    <a:pt x="4229" y="4105"/>
                  </a:lnTo>
                  <a:lnTo>
                    <a:pt x="4204" y="4011"/>
                  </a:lnTo>
                  <a:lnTo>
                    <a:pt x="4183" y="3917"/>
                  </a:lnTo>
                  <a:lnTo>
                    <a:pt x="4168" y="3822"/>
                  </a:lnTo>
                  <a:lnTo>
                    <a:pt x="4156" y="3726"/>
                  </a:lnTo>
                  <a:lnTo>
                    <a:pt x="4148" y="3631"/>
                  </a:lnTo>
                  <a:lnTo>
                    <a:pt x="4146" y="3534"/>
                  </a:lnTo>
                  <a:lnTo>
                    <a:pt x="4148" y="3439"/>
                  </a:lnTo>
                  <a:lnTo>
                    <a:pt x="4156" y="3342"/>
                  </a:lnTo>
                  <a:lnTo>
                    <a:pt x="4168" y="3247"/>
                  </a:lnTo>
                  <a:lnTo>
                    <a:pt x="4183" y="3152"/>
                  </a:lnTo>
                  <a:lnTo>
                    <a:pt x="4204" y="3058"/>
                  </a:lnTo>
                  <a:lnTo>
                    <a:pt x="4229" y="2965"/>
                  </a:lnTo>
                  <a:lnTo>
                    <a:pt x="4259" y="2872"/>
                  </a:lnTo>
                  <a:lnTo>
                    <a:pt x="4293" y="2781"/>
                  </a:lnTo>
                  <a:lnTo>
                    <a:pt x="4332" y="2691"/>
                  </a:lnTo>
                  <a:lnTo>
                    <a:pt x="4376" y="2603"/>
                  </a:lnTo>
                  <a:lnTo>
                    <a:pt x="4424" y="2517"/>
                  </a:lnTo>
                  <a:lnTo>
                    <a:pt x="4477" y="2433"/>
                  </a:lnTo>
                  <a:lnTo>
                    <a:pt x="4533" y="2351"/>
                  </a:lnTo>
                  <a:lnTo>
                    <a:pt x="4596" y="2271"/>
                  </a:lnTo>
                  <a:lnTo>
                    <a:pt x="4662" y="2193"/>
                  </a:lnTo>
                  <a:lnTo>
                    <a:pt x="4733" y="2118"/>
                  </a:lnTo>
                  <a:lnTo>
                    <a:pt x="4808" y="2048"/>
                  </a:lnTo>
                  <a:lnTo>
                    <a:pt x="4885" y="1981"/>
                  </a:lnTo>
                  <a:lnTo>
                    <a:pt x="4965" y="1920"/>
                  </a:lnTo>
                  <a:lnTo>
                    <a:pt x="5047" y="1862"/>
                  </a:lnTo>
                  <a:lnTo>
                    <a:pt x="5131" y="1809"/>
                  </a:lnTo>
                  <a:lnTo>
                    <a:pt x="5218" y="1761"/>
                  </a:lnTo>
                  <a:lnTo>
                    <a:pt x="5306" y="1718"/>
                  </a:lnTo>
                  <a:lnTo>
                    <a:pt x="5395" y="1679"/>
                  </a:lnTo>
                  <a:lnTo>
                    <a:pt x="5486" y="1644"/>
                  </a:lnTo>
                  <a:lnTo>
                    <a:pt x="5578" y="1615"/>
                  </a:lnTo>
                  <a:lnTo>
                    <a:pt x="5672" y="1590"/>
                  </a:lnTo>
                  <a:lnTo>
                    <a:pt x="5766" y="1569"/>
                  </a:lnTo>
                  <a:lnTo>
                    <a:pt x="5862" y="1553"/>
                  </a:lnTo>
                  <a:lnTo>
                    <a:pt x="5957" y="1541"/>
                  </a:lnTo>
                  <a:lnTo>
                    <a:pt x="6052" y="1535"/>
                  </a:lnTo>
                  <a:lnTo>
                    <a:pt x="6149" y="1533"/>
                  </a:lnTo>
                  <a:lnTo>
                    <a:pt x="6244" y="1535"/>
                  </a:lnTo>
                  <a:lnTo>
                    <a:pt x="6341" y="1541"/>
                  </a:lnTo>
                  <a:lnTo>
                    <a:pt x="6437" y="1553"/>
                  </a:lnTo>
                  <a:lnTo>
                    <a:pt x="6531" y="1569"/>
                  </a:lnTo>
                  <a:lnTo>
                    <a:pt x="6625" y="1590"/>
                  </a:lnTo>
                  <a:lnTo>
                    <a:pt x="6719" y="1615"/>
                  </a:lnTo>
                  <a:lnTo>
                    <a:pt x="6811" y="1644"/>
                  </a:lnTo>
                  <a:lnTo>
                    <a:pt x="6902" y="1679"/>
                  </a:lnTo>
                  <a:lnTo>
                    <a:pt x="6992" y="1718"/>
                  </a:lnTo>
                  <a:lnTo>
                    <a:pt x="7080" y="1761"/>
                  </a:lnTo>
                  <a:lnTo>
                    <a:pt x="7166" y="1809"/>
                  </a:lnTo>
                  <a:lnTo>
                    <a:pt x="7251" y="1862"/>
                  </a:lnTo>
                  <a:lnTo>
                    <a:pt x="7333" y="1920"/>
                  </a:lnTo>
                  <a:lnTo>
                    <a:pt x="7413" y="1981"/>
                  </a:lnTo>
                  <a:lnTo>
                    <a:pt x="7490" y="2048"/>
                  </a:lnTo>
                  <a:lnTo>
                    <a:pt x="7565" y="2118"/>
                  </a:lnTo>
                  <a:close/>
                </a:path>
              </a:pathLst>
            </a:custGeom>
            <a:solidFill>
              <a:srgbClr val="002060"/>
            </a:solidFill>
            <a:ln w="25400" cap="flat" cmpd="sng" algn="ctr">
              <a:noFill/>
              <a:prstDash val="solid"/>
              <a:miter lim="800000"/>
            </a:ln>
            <a:effectLst>
              <a:outerShdw blurRad="190500" dist="63500" dir="2700000" algn="tl" rotWithShape="0">
                <a:prstClr val="black">
                  <a:alpha val="30000"/>
                </a:prstClr>
              </a:outerShdw>
            </a:effectLst>
          </p:spPr>
          <p:txBody>
            <a:bodyPr rtlCol="0" anchor="ctr"/>
            <a:lstStyle/>
            <a:p>
              <a:pPr algn="ctr" defTabSz="685800" fontAlgn="auto">
                <a:lnSpc>
                  <a:spcPct val="120000"/>
                </a:lnSpc>
                <a:spcBef>
                  <a:spcPts val="0"/>
                </a:spcBef>
                <a:spcAft>
                  <a:spcPts val="0"/>
                </a:spcAft>
                <a:defRPr/>
              </a:pPr>
              <a:endParaRPr lang="zh-CN" altLang="en-US" sz="1400" kern="0">
                <a:solidFill>
                  <a:prstClr val="white"/>
                </a:solidFill>
              </a:endParaRPr>
            </a:p>
          </p:txBody>
        </p:sp>
        <p:sp>
          <p:nvSpPr>
            <p:cNvPr id="79" name="Freeform 25"/>
            <p:cNvSpPr>
              <a:spLocks noChangeAspect="1"/>
            </p:cNvSpPr>
            <p:nvPr/>
          </p:nvSpPr>
          <p:spPr bwMode="auto">
            <a:xfrm>
              <a:off x="980637" y="3786185"/>
              <a:ext cx="3221038" cy="904875"/>
            </a:xfrm>
            <a:custGeom>
              <a:avLst/>
              <a:gdLst>
                <a:gd name="T0" fmla="*/ 2451 w 8113"/>
                <a:gd name="T1" fmla="*/ 2281 h 2281"/>
                <a:gd name="T2" fmla="*/ 1781 w 8113"/>
                <a:gd name="T3" fmla="*/ 502 h 2281"/>
                <a:gd name="T4" fmla="*/ 1711 w 8113"/>
                <a:gd name="T5" fmla="*/ 380 h 2281"/>
                <a:gd name="T6" fmla="*/ 1647 w 8113"/>
                <a:gd name="T7" fmla="*/ 255 h 2281"/>
                <a:gd name="T8" fmla="*/ 1589 w 8113"/>
                <a:gd name="T9" fmla="*/ 129 h 2281"/>
                <a:gd name="T10" fmla="*/ 1535 w 8113"/>
                <a:gd name="T11" fmla="*/ 0 h 2281"/>
                <a:gd name="T12" fmla="*/ 3325 w 8113"/>
                <a:gd name="T13" fmla="*/ 30 h 2281"/>
                <a:gd name="T14" fmla="*/ 3379 w 8113"/>
                <a:gd name="T15" fmla="*/ 89 h 2281"/>
                <a:gd name="T16" fmla="*/ 3483 w 8113"/>
                <a:gd name="T17" fmla="*/ 190 h 2281"/>
                <a:gd name="T18" fmla="*/ 3640 w 8113"/>
                <a:gd name="T19" fmla="*/ 317 h 2281"/>
                <a:gd name="T20" fmla="*/ 3806 w 8113"/>
                <a:gd name="T21" fmla="*/ 428 h 2281"/>
                <a:gd name="T22" fmla="*/ 3981 w 8113"/>
                <a:gd name="T23" fmla="*/ 519 h 2281"/>
                <a:gd name="T24" fmla="*/ 4161 w 8113"/>
                <a:gd name="T25" fmla="*/ 592 h 2281"/>
                <a:gd name="T26" fmla="*/ 4347 w 8113"/>
                <a:gd name="T27" fmla="*/ 648 h 2281"/>
                <a:gd name="T28" fmla="*/ 4537 w 8113"/>
                <a:gd name="T29" fmla="*/ 684 h 2281"/>
                <a:gd name="T30" fmla="*/ 4727 w 8113"/>
                <a:gd name="T31" fmla="*/ 703 h 2281"/>
                <a:gd name="T32" fmla="*/ 4919 w 8113"/>
                <a:gd name="T33" fmla="*/ 703 h 2281"/>
                <a:gd name="T34" fmla="*/ 5112 w 8113"/>
                <a:gd name="T35" fmla="*/ 684 h 2281"/>
                <a:gd name="T36" fmla="*/ 5300 w 8113"/>
                <a:gd name="T37" fmla="*/ 648 h 2281"/>
                <a:gd name="T38" fmla="*/ 5486 w 8113"/>
                <a:gd name="T39" fmla="*/ 592 h 2281"/>
                <a:gd name="T40" fmla="*/ 5667 w 8113"/>
                <a:gd name="T41" fmla="*/ 519 h 2281"/>
                <a:gd name="T42" fmla="*/ 5841 w 8113"/>
                <a:gd name="T43" fmla="*/ 428 h 2281"/>
                <a:gd name="T44" fmla="*/ 6008 w 8113"/>
                <a:gd name="T45" fmla="*/ 317 h 2281"/>
                <a:gd name="T46" fmla="*/ 6165 w 8113"/>
                <a:gd name="T47" fmla="*/ 190 h 2281"/>
                <a:gd name="T48" fmla="*/ 6268 w 8113"/>
                <a:gd name="T49" fmla="*/ 89 h 2281"/>
                <a:gd name="T50" fmla="*/ 6323 w 8113"/>
                <a:gd name="T51" fmla="*/ 30 h 2281"/>
                <a:gd name="T52" fmla="*/ 8113 w 8113"/>
                <a:gd name="T53" fmla="*/ 0 h 2281"/>
                <a:gd name="T54" fmla="*/ 8080 w 8113"/>
                <a:gd name="T55" fmla="*/ 82 h 2281"/>
                <a:gd name="T56" fmla="*/ 8044 w 8113"/>
                <a:gd name="T57" fmla="*/ 163 h 2281"/>
                <a:gd name="T58" fmla="*/ 8007 w 8113"/>
                <a:gd name="T59" fmla="*/ 243 h 2281"/>
                <a:gd name="T60" fmla="*/ 7967 w 8113"/>
                <a:gd name="T61" fmla="*/ 323 h 2281"/>
                <a:gd name="T62" fmla="*/ 7924 w 8113"/>
                <a:gd name="T63" fmla="*/ 401 h 2281"/>
                <a:gd name="T64" fmla="*/ 7880 w 8113"/>
                <a:gd name="T65" fmla="*/ 479 h 2281"/>
                <a:gd name="T66" fmla="*/ 7834 w 8113"/>
                <a:gd name="T67" fmla="*/ 557 h 2281"/>
                <a:gd name="T68" fmla="*/ 7786 w 8113"/>
                <a:gd name="T69" fmla="*/ 633 h 2281"/>
                <a:gd name="T70" fmla="*/ 7737 w 8113"/>
                <a:gd name="T71" fmla="*/ 708 h 2281"/>
                <a:gd name="T72" fmla="*/ 7684 w 8113"/>
                <a:gd name="T73" fmla="*/ 782 h 2281"/>
                <a:gd name="T74" fmla="*/ 7629 w 8113"/>
                <a:gd name="T75" fmla="*/ 855 h 2281"/>
                <a:gd name="T76" fmla="*/ 7572 w 8113"/>
                <a:gd name="T77" fmla="*/ 927 h 2281"/>
                <a:gd name="T78" fmla="*/ 7513 w 8113"/>
                <a:gd name="T79" fmla="*/ 998 h 2281"/>
                <a:gd name="T80" fmla="*/ 7452 w 8113"/>
                <a:gd name="T81" fmla="*/ 1067 h 2281"/>
                <a:gd name="T82" fmla="*/ 7389 w 8113"/>
                <a:gd name="T83" fmla="*/ 1135 h 2281"/>
                <a:gd name="T84" fmla="*/ 7324 w 8113"/>
                <a:gd name="T85" fmla="*/ 1202 h 2281"/>
                <a:gd name="T86" fmla="*/ 7097 w 8113"/>
                <a:gd name="T87" fmla="*/ 1410 h 2281"/>
                <a:gd name="T88" fmla="*/ 6857 w 8113"/>
                <a:gd name="T89" fmla="*/ 1595 h 2281"/>
                <a:gd name="T90" fmla="*/ 6606 w 8113"/>
                <a:gd name="T91" fmla="*/ 1757 h 2281"/>
                <a:gd name="T92" fmla="*/ 6345 w 8113"/>
                <a:gd name="T93" fmla="*/ 1894 h 2281"/>
                <a:gd name="T94" fmla="*/ 6075 w 8113"/>
                <a:gd name="T95" fmla="*/ 2009 h 2281"/>
                <a:gd name="T96" fmla="*/ 5799 w 8113"/>
                <a:gd name="T97" fmla="*/ 2101 h 2281"/>
                <a:gd name="T98" fmla="*/ 5518 w 8113"/>
                <a:gd name="T99" fmla="*/ 2169 h 2281"/>
                <a:gd name="T100" fmla="*/ 5233 w 8113"/>
                <a:gd name="T101" fmla="*/ 2214 h 2281"/>
                <a:gd name="T102" fmla="*/ 4945 w 8113"/>
                <a:gd name="T103" fmla="*/ 2235 h 2281"/>
                <a:gd name="T104" fmla="*/ 4657 w 8113"/>
                <a:gd name="T105" fmla="*/ 2233 h 2281"/>
                <a:gd name="T106" fmla="*/ 4369 w 8113"/>
                <a:gd name="T107" fmla="*/ 2208 h 2281"/>
                <a:gd name="T108" fmla="*/ 4085 w 8113"/>
                <a:gd name="T109" fmla="*/ 2159 h 2281"/>
                <a:gd name="T110" fmla="*/ 3804 w 8113"/>
                <a:gd name="T111" fmla="*/ 2087 h 2281"/>
                <a:gd name="T112" fmla="*/ 3529 w 8113"/>
                <a:gd name="T113" fmla="*/ 1992 h 2281"/>
                <a:gd name="T114" fmla="*/ 3261 w 8113"/>
                <a:gd name="T115" fmla="*/ 1874 h 2281"/>
                <a:gd name="T116" fmla="*/ 3001 w 8113"/>
                <a:gd name="T117" fmla="*/ 1732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13" h="2281">
                  <a:moveTo>
                    <a:pt x="3001" y="1732"/>
                  </a:moveTo>
                  <a:lnTo>
                    <a:pt x="2451" y="2281"/>
                  </a:lnTo>
                  <a:lnTo>
                    <a:pt x="0" y="2281"/>
                  </a:lnTo>
                  <a:lnTo>
                    <a:pt x="1781" y="502"/>
                  </a:lnTo>
                  <a:lnTo>
                    <a:pt x="1745" y="441"/>
                  </a:lnTo>
                  <a:lnTo>
                    <a:pt x="1711" y="380"/>
                  </a:lnTo>
                  <a:lnTo>
                    <a:pt x="1679" y="317"/>
                  </a:lnTo>
                  <a:lnTo>
                    <a:pt x="1647" y="255"/>
                  </a:lnTo>
                  <a:lnTo>
                    <a:pt x="1616" y="192"/>
                  </a:lnTo>
                  <a:lnTo>
                    <a:pt x="1589" y="129"/>
                  </a:lnTo>
                  <a:lnTo>
                    <a:pt x="1561" y="64"/>
                  </a:lnTo>
                  <a:lnTo>
                    <a:pt x="1535" y="0"/>
                  </a:lnTo>
                  <a:lnTo>
                    <a:pt x="3299" y="0"/>
                  </a:lnTo>
                  <a:lnTo>
                    <a:pt x="3325" y="30"/>
                  </a:lnTo>
                  <a:lnTo>
                    <a:pt x="3352" y="60"/>
                  </a:lnTo>
                  <a:lnTo>
                    <a:pt x="3379" y="89"/>
                  </a:lnTo>
                  <a:lnTo>
                    <a:pt x="3408" y="118"/>
                  </a:lnTo>
                  <a:lnTo>
                    <a:pt x="3483" y="190"/>
                  </a:lnTo>
                  <a:lnTo>
                    <a:pt x="3560" y="255"/>
                  </a:lnTo>
                  <a:lnTo>
                    <a:pt x="3640" y="317"/>
                  </a:lnTo>
                  <a:lnTo>
                    <a:pt x="3722" y="375"/>
                  </a:lnTo>
                  <a:lnTo>
                    <a:pt x="3806" y="428"/>
                  </a:lnTo>
                  <a:lnTo>
                    <a:pt x="3893" y="475"/>
                  </a:lnTo>
                  <a:lnTo>
                    <a:pt x="3981" y="519"/>
                  </a:lnTo>
                  <a:lnTo>
                    <a:pt x="4070" y="558"/>
                  </a:lnTo>
                  <a:lnTo>
                    <a:pt x="4161" y="592"/>
                  </a:lnTo>
                  <a:lnTo>
                    <a:pt x="4253" y="622"/>
                  </a:lnTo>
                  <a:lnTo>
                    <a:pt x="4347" y="648"/>
                  </a:lnTo>
                  <a:lnTo>
                    <a:pt x="4441" y="668"/>
                  </a:lnTo>
                  <a:lnTo>
                    <a:pt x="4537" y="684"/>
                  </a:lnTo>
                  <a:lnTo>
                    <a:pt x="4632" y="695"/>
                  </a:lnTo>
                  <a:lnTo>
                    <a:pt x="4727" y="703"/>
                  </a:lnTo>
                  <a:lnTo>
                    <a:pt x="4824" y="705"/>
                  </a:lnTo>
                  <a:lnTo>
                    <a:pt x="4919" y="703"/>
                  </a:lnTo>
                  <a:lnTo>
                    <a:pt x="5016" y="695"/>
                  </a:lnTo>
                  <a:lnTo>
                    <a:pt x="5112" y="684"/>
                  </a:lnTo>
                  <a:lnTo>
                    <a:pt x="5206" y="668"/>
                  </a:lnTo>
                  <a:lnTo>
                    <a:pt x="5300" y="648"/>
                  </a:lnTo>
                  <a:lnTo>
                    <a:pt x="5394" y="622"/>
                  </a:lnTo>
                  <a:lnTo>
                    <a:pt x="5486" y="592"/>
                  </a:lnTo>
                  <a:lnTo>
                    <a:pt x="5577" y="558"/>
                  </a:lnTo>
                  <a:lnTo>
                    <a:pt x="5667" y="519"/>
                  </a:lnTo>
                  <a:lnTo>
                    <a:pt x="5755" y="475"/>
                  </a:lnTo>
                  <a:lnTo>
                    <a:pt x="5841" y="428"/>
                  </a:lnTo>
                  <a:lnTo>
                    <a:pt x="5926" y="375"/>
                  </a:lnTo>
                  <a:lnTo>
                    <a:pt x="6008" y="317"/>
                  </a:lnTo>
                  <a:lnTo>
                    <a:pt x="6088" y="255"/>
                  </a:lnTo>
                  <a:lnTo>
                    <a:pt x="6165" y="190"/>
                  </a:lnTo>
                  <a:lnTo>
                    <a:pt x="6240" y="118"/>
                  </a:lnTo>
                  <a:lnTo>
                    <a:pt x="6268" y="89"/>
                  </a:lnTo>
                  <a:lnTo>
                    <a:pt x="6296" y="60"/>
                  </a:lnTo>
                  <a:lnTo>
                    <a:pt x="6323" y="30"/>
                  </a:lnTo>
                  <a:lnTo>
                    <a:pt x="6349" y="0"/>
                  </a:lnTo>
                  <a:lnTo>
                    <a:pt x="8113" y="0"/>
                  </a:lnTo>
                  <a:lnTo>
                    <a:pt x="8097" y="41"/>
                  </a:lnTo>
                  <a:lnTo>
                    <a:pt x="8080" y="82"/>
                  </a:lnTo>
                  <a:lnTo>
                    <a:pt x="8062" y="122"/>
                  </a:lnTo>
                  <a:lnTo>
                    <a:pt x="8044" y="163"/>
                  </a:lnTo>
                  <a:lnTo>
                    <a:pt x="8025" y="203"/>
                  </a:lnTo>
                  <a:lnTo>
                    <a:pt x="8007" y="243"/>
                  </a:lnTo>
                  <a:lnTo>
                    <a:pt x="7986" y="283"/>
                  </a:lnTo>
                  <a:lnTo>
                    <a:pt x="7967" y="323"/>
                  </a:lnTo>
                  <a:lnTo>
                    <a:pt x="7946" y="363"/>
                  </a:lnTo>
                  <a:lnTo>
                    <a:pt x="7924" y="401"/>
                  </a:lnTo>
                  <a:lnTo>
                    <a:pt x="7903" y="441"/>
                  </a:lnTo>
                  <a:lnTo>
                    <a:pt x="7880" y="479"/>
                  </a:lnTo>
                  <a:lnTo>
                    <a:pt x="7858" y="518"/>
                  </a:lnTo>
                  <a:lnTo>
                    <a:pt x="7834" y="557"/>
                  </a:lnTo>
                  <a:lnTo>
                    <a:pt x="7811" y="594"/>
                  </a:lnTo>
                  <a:lnTo>
                    <a:pt x="7786" y="633"/>
                  </a:lnTo>
                  <a:lnTo>
                    <a:pt x="7761" y="670"/>
                  </a:lnTo>
                  <a:lnTo>
                    <a:pt x="7737" y="708"/>
                  </a:lnTo>
                  <a:lnTo>
                    <a:pt x="7710" y="744"/>
                  </a:lnTo>
                  <a:lnTo>
                    <a:pt x="7684" y="782"/>
                  </a:lnTo>
                  <a:lnTo>
                    <a:pt x="7656" y="818"/>
                  </a:lnTo>
                  <a:lnTo>
                    <a:pt x="7629" y="855"/>
                  </a:lnTo>
                  <a:lnTo>
                    <a:pt x="7600" y="890"/>
                  </a:lnTo>
                  <a:lnTo>
                    <a:pt x="7572" y="927"/>
                  </a:lnTo>
                  <a:lnTo>
                    <a:pt x="7542" y="962"/>
                  </a:lnTo>
                  <a:lnTo>
                    <a:pt x="7513" y="998"/>
                  </a:lnTo>
                  <a:lnTo>
                    <a:pt x="7483" y="1032"/>
                  </a:lnTo>
                  <a:lnTo>
                    <a:pt x="7452" y="1067"/>
                  </a:lnTo>
                  <a:lnTo>
                    <a:pt x="7421" y="1102"/>
                  </a:lnTo>
                  <a:lnTo>
                    <a:pt x="7389" y="1135"/>
                  </a:lnTo>
                  <a:lnTo>
                    <a:pt x="7357" y="1169"/>
                  </a:lnTo>
                  <a:lnTo>
                    <a:pt x="7324" y="1202"/>
                  </a:lnTo>
                  <a:lnTo>
                    <a:pt x="7212" y="1309"/>
                  </a:lnTo>
                  <a:lnTo>
                    <a:pt x="7097" y="1410"/>
                  </a:lnTo>
                  <a:lnTo>
                    <a:pt x="6978" y="1506"/>
                  </a:lnTo>
                  <a:lnTo>
                    <a:pt x="6857" y="1595"/>
                  </a:lnTo>
                  <a:lnTo>
                    <a:pt x="6732" y="1679"/>
                  </a:lnTo>
                  <a:lnTo>
                    <a:pt x="6606" y="1757"/>
                  </a:lnTo>
                  <a:lnTo>
                    <a:pt x="6476" y="1829"/>
                  </a:lnTo>
                  <a:lnTo>
                    <a:pt x="6345" y="1894"/>
                  </a:lnTo>
                  <a:lnTo>
                    <a:pt x="6211" y="1955"/>
                  </a:lnTo>
                  <a:lnTo>
                    <a:pt x="6075" y="2009"/>
                  </a:lnTo>
                  <a:lnTo>
                    <a:pt x="5938" y="2058"/>
                  </a:lnTo>
                  <a:lnTo>
                    <a:pt x="5799" y="2101"/>
                  </a:lnTo>
                  <a:lnTo>
                    <a:pt x="5659" y="2138"/>
                  </a:lnTo>
                  <a:lnTo>
                    <a:pt x="5518" y="2169"/>
                  </a:lnTo>
                  <a:lnTo>
                    <a:pt x="5375" y="2195"/>
                  </a:lnTo>
                  <a:lnTo>
                    <a:pt x="5233" y="2214"/>
                  </a:lnTo>
                  <a:lnTo>
                    <a:pt x="5089" y="2228"/>
                  </a:lnTo>
                  <a:lnTo>
                    <a:pt x="4945" y="2235"/>
                  </a:lnTo>
                  <a:lnTo>
                    <a:pt x="4800" y="2237"/>
                  </a:lnTo>
                  <a:lnTo>
                    <a:pt x="4657" y="2233"/>
                  </a:lnTo>
                  <a:lnTo>
                    <a:pt x="4513" y="2223"/>
                  </a:lnTo>
                  <a:lnTo>
                    <a:pt x="4369" y="2208"/>
                  </a:lnTo>
                  <a:lnTo>
                    <a:pt x="4226" y="2187"/>
                  </a:lnTo>
                  <a:lnTo>
                    <a:pt x="4085" y="2159"/>
                  </a:lnTo>
                  <a:lnTo>
                    <a:pt x="3944" y="2126"/>
                  </a:lnTo>
                  <a:lnTo>
                    <a:pt x="3804" y="2087"/>
                  </a:lnTo>
                  <a:lnTo>
                    <a:pt x="3665" y="2043"/>
                  </a:lnTo>
                  <a:lnTo>
                    <a:pt x="3529" y="1992"/>
                  </a:lnTo>
                  <a:lnTo>
                    <a:pt x="3394" y="1936"/>
                  </a:lnTo>
                  <a:lnTo>
                    <a:pt x="3261" y="1874"/>
                  </a:lnTo>
                  <a:lnTo>
                    <a:pt x="3129" y="1806"/>
                  </a:lnTo>
                  <a:lnTo>
                    <a:pt x="3001" y="1732"/>
                  </a:lnTo>
                  <a:close/>
                </a:path>
              </a:pathLst>
            </a:custGeom>
            <a:solidFill>
              <a:srgbClr val="C00000"/>
            </a:solidFill>
            <a:ln w="25400" cap="flat" cmpd="sng" algn="ctr">
              <a:noFill/>
              <a:prstDash val="solid"/>
              <a:miter lim="800000"/>
            </a:ln>
            <a:effectLst/>
          </p:spPr>
          <p:txBody>
            <a:bodyPr rtlCol="0" anchor="ctr"/>
            <a:lstStyle/>
            <a:p>
              <a:pPr algn="ctr" defTabSz="685800" fontAlgn="auto">
                <a:lnSpc>
                  <a:spcPct val="120000"/>
                </a:lnSpc>
                <a:spcBef>
                  <a:spcPts val="0"/>
                </a:spcBef>
                <a:spcAft>
                  <a:spcPts val="0"/>
                </a:spcAft>
                <a:defRPr/>
              </a:pPr>
              <a:endParaRPr lang="zh-CN" altLang="en-US" sz="1400" kern="0">
                <a:solidFill>
                  <a:prstClr val="white"/>
                </a:solidFill>
              </a:endParaRPr>
            </a:p>
          </p:txBody>
        </p:sp>
        <p:sp>
          <p:nvSpPr>
            <p:cNvPr id="80" name="Freeform 26"/>
            <p:cNvSpPr>
              <a:spLocks noChangeAspect="1" noEditPoints="1"/>
            </p:cNvSpPr>
            <p:nvPr/>
          </p:nvSpPr>
          <p:spPr bwMode="auto">
            <a:xfrm>
              <a:off x="1493399" y="2881310"/>
              <a:ext cx="2805113" cy="904875"/>
            </a:xfrm>
            <a:custGeom>
              <a:avLst/>
              <a:gdLst>
                <a:gd name="T0" fmla="*/ 194 w 7070"/>
                <a:gd name="T1" fmla="*/ 2144 h 2281"/>
                <a:gd name="T2" fmla="*/ 130 w 7070"/>
                <a:gd name="T3" fmla="*/ 1935 h 2281"/>
                <a:gd name="T4" fmla="*/ 78 w 7070"/>
                <a:gd name="T5" fmla="*/ 1722 h 2281"/>
                <a:gd name="T6" fmla="*/ 39 w 7070"/>
                <a:gd name="T7" fmla="*/ 1508 h 2281"/>
                <a:gd name="T8" fmla="*/ 13 w 7070"/>
                <a:gd name="T9" fmla="*/ 1292 h 2281"/>
                <a:gd name="T10" fmla="*/ 1 w 7070"/>
                <a:gd name="T11" fmla="*/ 1075 h 2281"/>
                <a:gd name="T12" fmla="*/ 2 w 7070"/>
                <a:gd name="T13" fmla="*/ 858 h 2281"/>
                <a:gd name="T14" fmla="*/ 16 w 7070"/>
                <a:gd name="T15" fmla="*/ 641 h 2281"/>
                <a:gd name="T16" fmla="*/ 44 w 7070"/>
                <a:gd name="T17" fmla="*/ 425 h 2281"/>
                <a:gd name="T18" fmla="*/ 85 w 7070"/>
                <a:gd name="T19" fmla="*/ 211 h 2281"/>
                <a:gd name="T20" fmla="*/ 139 w 7070"/>
                <a:gd name="T21" fmla="*/ 0 h 2281"/>
                <a:gd name="T22" fmla="*/ 1720 w 7070"/>
                <a:gd name="T23" fmla="*/ 136 h 2281"/>
                <a:gd name="T24" fmla="*/ 1635 w 7070"/>
                <a:gd name="T25" fmla="*/ 349 h 2281"/>
                <a:gd name="T26" fmla="*/ 1576 w 7070"/>
                <a:gd name="T27" fmla="*/ 568 h 2281"/>
                <a:gd name="T28" fmla="*/ 1542 w 7070"/>
                <a:gd name="T29" fmla="*/ 791 h 2281"/>
                <a:gd name="T30" fmla="*/ 1533 w 7070"/>
                <a:gd name="T31" fmla="*/ 1016 h 2281"/>
                <a:gd name="T32" fmla="*/ 1549 w 7070"/>
                <a:gd name="T33" fmla="*/ 1242 h 2281"/>
                <a:gd name="T34" fmla="*/ 1591 w 7070"/>
                <a:gd name="T35" fmla="*/ 1464 h 2281"/>
                <a:gd name="T36" fmla="*/ 1658 w 7070"/>
                <a:gd name="T37" fmla="*/ 1681 h 2281"/>
                <a:gd name="T38" fmla="*/ 1750 w 7070"/>
                <a:gd name="T39" fmla="*/ 1892 h 2281"/>
                <a:gd name="T40" fmla="*/ 1867 w 7070"/>
                <a:gd name="T41" fmla="*/ 2092 h 2281"/>
                <a:gd name="T42" fmla="*/ 2010 w 7070"/>
                <a:gd name="T43" fmla="*/ 2281 h 2281"/>
                <a:gd name="T44" fmla="*/ 6951 w 7070"/>
                <a:gd name="T45" fmla="*/ 69 h 2281"/>
                <a:gd name="T46" fmla="*/ 7000 w 7070"/>
                <a:gd name="T47" fmla="*/ 282 h 2281"/>
                <a:gd name="T48" fmla="*/ 7036 w 7070"/>
                <a:gd name="T49" fmla="*/ 497 h 2281"/>
                <a:gd name="T50" fmla="*/ 7059 w 7070"/>
                <a:gd name="T51" fmla="*/ 713 h 2281"/>
                <a:gd name="T52" fmla="*/ 7070 w 7070"/>
                <a:gd name="T53" fmla="*/ 931 h 2281"/>
                <a:gd name="T54" fmla="*/ 7065 w 7070"/>
                <a:gd name="T55" fmla="*/ 1147 h 2281"/>
                <a:gd name="T56" fmla="*/ 7049 w 7070"/>
                <a:gd name="T57" fmla="*/ 1364 h 2281"/>
                <a:gd name="T58" fmla="*/ 7019 w 7070"/>
                <a:gd name="T59" fmla="*/ 1580 h 2281"/>
                <a:gd name="T60" fmla="*/ 6976 w 7070"/>
                <a:gd name="T61" fmla="*/ 1793 h 2281"/>
                <a:gd name="T62" fmla="*/ 6920 w 7070"/>
                <a:gd name="T63" fmla="*/ 2004 h 2281"/>
                <a:gd name="T64" fmla="*/ 6850 w 7070"/>
                <a:gd name="T65" fmla="*/ 2212 h 2281"/>
                <a:gd name="T66" fmla="*/ 5111 w 7070"/>
                <a:gd name="T67" fmla="*/ 2220 h 2281"/>
                <a:gd name="T68" fmla="*/ 5245 w 7070"/>
                <a:gd name="T69" fmla="*/ 2027 h 2281"/>
                <a:gd name="T70" fmla="*/ 5353 w 7070"/>
                <a:gd name="T71" fmla="*/ 1823 h 2281"/>
                <a:gd name="T72" fmla="*/ 5437 w 7070"/>
                <a:gd name="T73" fmla="*/ 1610 h 2281"/>
                <a:gd name="T74" fmla="*/ 5496 w 7070"/>
                <a:gd name="T75" fmla="*/ 1391 h 2281"/>
                <a:gd name="T76" fmla="*/ 5529 w 7070"/>
                <a:gd name="T77" fmla="*/ 1167 h 2281"/>
                <a:gd name="T78" fmla="*/ 5537 w 7070"/>
                <a:gd name="T79" fmla="*/ 941 h 2281"/>
                <a:gd name="T80" fmla="*/ 5520 w 7070"/>
                <a:gd name="T81" fmla="*/ 716 h 2281"/>
                <a:gd name="T82" fmla="*/ 5477 w 7070"/>
                <a:gd name="T83" fmla="*/ 494 h 2281"/>
                <a:gd name="T84" fmla="*/ 5409 w 7070"/>
                <a:gd name="T85" fmla="*/ 277 h 2281"/>
                <a:gd name="T86" fmla="*/ 5316 w 7070"/>
                <a:gd name="T87" fmla="*/ 67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70" h="2281">
                  <a:moveTo>
                    <a:pt x="246" y="2281"/>
                  </a:moveTo>
                  <a:lnTo>
                    <a:pt x="219" y="2212"/>
                  </a:lnTo>
                  <a:lnTo>
                    <a:pt x="194" y="2144"/>
                  </a:lnTo>
                  <a:lnTo>
                    <a:pt x="172" y="2074"/>
                  </a:lnTo>
                  <a:lnTo>
                    <a:pt x="149" y="2004"/>
                  </a:lnTo>
                  <a:lnTo>
                    <a:pt x="130" y="1935"/>
                  </a:lnTo>
                  <a:lnTo>
                    <a:pt x="111" y="1864"/>
                  </a:lnTo>
                  <a:lnTo>
                    <a:pt x="94" y="1793"/>
                  </a:lnTo>
                  <a:lnTo>
                    <a:pt x="78" y="1722"/>
                  </a:lnTo>
                  <a:lnTo>
                    <a:pt x="64" y="1651"/>
                  </a:lnTo>
                  <a:lnTo>
                    <a:pt x="51" y="1580"/>
                  </a:lnTo>
                  <a:lnTo>
                    <a:pt x="39" y="1508"/>
                  </a:lnTo>
                  <a:lnTo>
                    <a:pt x="29" y="1436"/>
                  </a:lnTo>
                  <a:lnTo>
                    <a:pt x="21" y="1364"/>
                  </a:lnTo>
                  <a:lnTo>
                    <a:pt x="13" y="1292"/>
                  </a:lnTo>
                  <a:lnTo>
                    <a:pt x="8" y="1219"/>
                  </a:lnTo>
                  <a:lnTo>
                    <a:pt x="4" y="1147"/>
                  </a:lnTo>
                  <a:lnTo>
                    <a:pt x="1" y="1075"/>
                  </a:lnTo>
                  <a:lnTo>
                    <a:pt x="0" y="1002"/>
                  </a:lnTo>
                  <a:lnTo>
                    <a:pt x="0" y="931"/>
                  </a:lnTo>
                  <a:lnTo>
                    <a:pt x="2" y="858"/>
                  </a:lnTo>
                  <a:lnTo>
                    <a:pt x="6" y="786"/>
                  </a:lnTo>
                  <a:lnTo>
                    <a:pt x="10" y="713"/>
                  </a:lnTo>
                  <a:lnTo>
                    <a:pt x="16" y="641"/>
                  </a:lnTo>
                  <a:lnTo>
                    <a:pt x="24" y="569"/>
                  </a:lnTo>
                  <a:lnTo>
                    <a:pt x="34" y="497"/>
                  </a:lnTo>
                  <a:lnTo>
                    <a:pt x="44" y="425"/>
                  </a:lnTo>
                  <a:lnTo>
                    <a:pt x="56" y="354"/>
                  </a:lnTo>
                  <a:lnTo>
                    <a:pt x="70" y="282"/>
                  </a:lnTo>
                  <a:lnTo>
                    <a:pt x="85" y="211"/>
                  </a:lnTo>
                  <a:lnTo>
                    <a:pt x="101" y="140"/>
                  </a:lnTo>
                  <a:lnTo>
                    <a:pt x="119" y="69"/>
                  </a:lnTo>
                  <a:lnTo>
                    <a:pt x="139" y="0"/>
                  </a:lnTo>
                  <a:lnTo>
                    <a:pt x="1791" y="0"/>
                  </a:lnTo>
                  <a:lnTo>
                    <a:pt x="1754" y="67"/>
                  </a:lnTo>
                  <a:lnTo>
                    <a:pt x="1720" y="136"/>
                  </a:lnTo>
                  <a:lnTo>
                    <a:pt x="1689" y="207"/>
                  </a:lnTo>
                  <a:lnTo>
                    <a:pt x="1661" y="277"/>
                  </a:lnTo>
                  <a:lnTo>
                    <a:pt x="1635" y="349"/>
                  </a:lnTo>
                  <a:lnTo>
                    <a:pt x="1613" y="421"/>
                  </a:lnTo>
                  <a:lnTo>
                    <a:pt x="1593" y="494"/>
                  </a:lnTo>
                  <a:lnTo>
                    <a:pt x="1576" y="568"/>
                  </a:lnTo>
                  <a:lnTo>
                    <a:pt x="1562" y="642"/>
                  </a:lnTo>
                  <a:lnTo>
                    <a:pt x="1550" y="716"/>
                  </a:lnTo>
                  <a:lnTo>
                    <a:pt x="1542" y="791"/>
                  </a:lnTo>
                  <a:lnTo>
                    <a:pt x="1536" y="866"/>
                  </a:lnTo>
                  <a:lnTo>
                    <a:pt x="1533" y="941"/>
                  </a:lnTo>
                  <a:lnTo>
                    <a:pt x="1533" y="1016"/>
                  </a:lnTo>
                  <a:lnTo>
                    <a:pt x="1535" y="1092"/>
                  </a:lnTo>
                  <a:lnTo>
                    <a:pt x="1541" y="1167"/>
                  </a:lnTo>
                  <a:lnTo>
                    <a:pt x="1549" y="1242"/>
                  </a:lnTo>
                  <a:lnTo>
                    <a:pt x="1560" y="1316"/>
                  </a:lnTo>
                  <a:lnTo>
                    <a:pt x="1574" y="1391"/>
                  </a:lnTo>
                  <a:lnTo>
                    <a:pt x="1591" y="1464"/>
                  </a:lnTo>
                  <a:lnTo>
                    <a:pt x="1610" y="1537"/>
                  </a:lnTo>
                  <a:lnTo>
                    <a:pt x="1633" y="1610"/>
                  </a:lnTo>
                  <a:lnTo>
                    <a:pt x="1658" y="1681"/>
                  </a:lnTo>
                  <a:lnTo>
                    <a:pt x="1686" y="1752"/>
                  </a:lnTo>
                  <a:lnTo>
                    <a:pt x="1717" y="1823"/>
                  </a:lnTo>
                  <a:lnTo>
                    <a:pt x="1750" y="1892"/>
                  </a:lnTo>
                  <a:lnTo>
                    <a:pt x="1786" y="1959"/>
                  </a:lnTo>
                  <a:lnTo>
                    <a:pt x="1825" y="2027"/>
                  </a:lnTo>
                  <a:lnTo>
                    <a:pt x="1867" y="2092"/>
                  </a:lnTo>
                  <a:lnTo>
                    <a:pt x="1912" y="2157"/>
                  </a:lnTo>
                  <a:lnTo>
                    <a:pt x="1959" y="2220"/>
                  </a:lnTo>
                  <a:lnTo>
                    <a:pt x="2010" y="2281"/>
                  </a:lnTo>
                  <a:lnTo>
                    <a:pt x="246" y="2281"/>
                  </a:lnTo>
                  <a:close/>
                  <a:moveTo>
                    <a:pt x="6930" y="0"/>
                  </a:moveTo>
                  <a:lnTo>
                    <a:pt x="6951" y="69"/>
                  </a:lnTo>
                  <a:lnTo>
                    <a:pt x="6968" y="140"/>
                  </a:lnTo>
                  <a:lnTo>
                    <a:pt x="6985" y="211"/>
                  </a:lnTo>
                  <a:lnTo>
                    <a:pt x="7000" y="282"/>
                  </a:lnTo>
                  <a:lnTo>
                    <a:pt x="7014" y="354"/>
                  </a:lnTo>
                  <a:lnTo>
                    <a:pt x="7026" y="425"/>
                  </a:lnTo>
                  <a:lnTo>
                    <a:pt x="7036" y="497"/>
                  </a:lnTo>
                  <a:lnTo>
                    <a:pt x="7045" y="569"/>
                  </a:lnTo>
                  <a:lnTo>
                    <a:pt x="7054" y="641"/>
                  </a:lnTo>
                  <a:lnTo>
                    <a:pt x="7059" y="713"/>
                  </a:lnTo>
                  <a:lnTo>
                    <a:pt x="7064" y="786"/>
                  </a:lnTo>
                  <a:lnTo>
                    <a:pt x="7068" y="858"/>
                  </a:lnTo>
                  <a:lnTo>
                    <a:pt x="7070" y="931"/>
                  </a:lnTo>
                  <a:lnTo>
                    <a:pt x="7070" y="1002"/>
                  </a:lnTo>
                  <a:lnTo>
                    <a:pt x="7069" y="1075"/>
                  </a:lnTo>
                  <a:lnTo>
                    <a:pt x="7065" y="1147"/>
                  </a:lnTo>
                  <a:lnTo>
                    <a:pt x="7062" y="1219"/>
                  </a:lnTo>
                  <a:lnTo>
                    <a:pt x="7056" y="1292"/>
                  </a:lnTo>
                  <a:lnTo>
                    <a:pt x="7049" y="1364"/>
                  </a:lnTo>
                  <a:lnTo>
                    <a:pt x="7041" y="1436"/>
                  </a:lnTo>
                  <a:lnTo>
                    <a:pt x="7031" y="1508"/>
                  </a:lnTo>
                  <a:lnTo>
                    <a:pt x="7019" y="1580"/>
                  </a:lnTo>
                  <a:lnTo>
                    <a:pt x="7006" y="1651"/>
                  </a:lnTo>
                  <a:lnTo>
                    <a:pt x="6992" y="1722"/>
                  </a:lnTo>
                  <a:lnTo>
                    <a:pt x="6976" y="1793"/>
                  </a:lnTo>
                  <a:lnTo>
                    <a:pt x="6959" y="1864"/>
                  </a:lnTo>
                  <a:lnTo>
                    <a:pt x="6940" y="1935"/>
                  </a:lnTo>
                  <a:lnTo>
                    <a:pt x="6920" y="2004"/>
                  </a:lnTo>
                  <a:lnTo>
                    <a:pt x="6898" y="2074"/>
                  </a:lnTo>
                  <a:lnTo>
                    <a:pt x="6874" y="2144"/>
                  </a:lnTo>
                  <a:lnTo>
                    <a:pt x="6850" y="2212"/>
                  </a:lnTo>
                  <a:lnTo>
                    <a:pt x="6824" y="2281"/>
                  </a:lnTo>
                  <a:lnTo>
                    <a:pt x="5060" y="2281"/>
                  </a:lnTo>
                  <a:lnTo>
                    <a:pt x="5111" y="2220"/>
                  </a:lnTo>
                  <a:lnTo>
                    <a:pt x="5158" y="2157"/>
                  </a:lnTo>
                  <a:lnTo>
                    <a:pt x="5203" y="2092"/>
                  </a:lnTo>
                  <a:lnTo>
                    <a:pt x="5245" y="2027"/>
                  </a:lnTo>
                  <a:lnTo>
                    <a:pt x="5284" y="1959"/>
                  </a:lnTo>
                  <a:lnTo>
                    <a:pt x="5320" y="1892"/>
                  </a:lnTo>
                  <a:lnTo>
                    <a:pt x="5353" y="1823"/>
                  </a:lnTo>
                  <a:lnTo>
                    <a:pt x="5384" y="1752"/>
                  </a:lnTo>
                  <a:lnTo>
                    <a:pt x="5412" y="1681"/>
                  </a:lnTo>
                  <a:lnTo>
                    <a:pt x="5437" y="1610"/>
                  </a:lnTo>
                  <a:lnTo>
                    <a:pt x="5460" y="1537"/>
                  </a:lnTo>
                  <a:lnTo>
                    <a:pt x="5479" y="1464"/>
                  </a:lnTo>
                  <a:lnTo>
                    <a:pt x="5496" y="1391"/>
                  </a:lnTo>
                  <a:lnTo>
                    <a:pt x="5510" y="1316"/>
                  </a:lnTo>
                  <a:lnTo>
                    <a:pt x="5521" y="1242"/>
                  </a:lnTo>
                  <a:lnTo>
                    <a:pt x="5529" y="1167"/>
                  </a:lnTo>
                  <a:lnTo>
                    <a:pt x="5535" y="1092"/>
                  </a:lnTo>
                  <a:lnTo>
                    <a:pt x="5537" y="1016"/>
                  </a:lnTo>
                  <a:lnTo>
                    <a:pt x="5537" y="941"/>
                  </a:lnTo>
                  <a:lnTo>
                    <a:pt x="5534" y="866"/>
                  </a:lnTo>
                  <a:lnTo>
                    <a:pt x="5528" y="791"/>
                  </a:lnTo>
                  <a:lnTo>
                    <a:pt x="5520" y="716"/>
                  </a:lnTo>
                  <a:lnTo>
                    <a:pt x="5508" y="642"/>
                  </a:lnTo>
                  <a:lnTo>
                    <a:pt x="5494" y="568"/>
                  </a:lnTo>
                  <a:lnTo>
                    <a:pt x="5477" y="494"/>
                  </a:lnTo>
                  <a:lnTo>
                    <a:pt x="5457" y="421"/>
                  </a:lnTo>
                  <a:lnTo>
                    <a:pt x="5434" y="349"/>
                  </a:lnTo>
                  <a:lnTo>
                    <a:pt x="5409" y="277"/>
                  </a:lnTo>
                  <a:lnTo>
                    <a:pt x="5380" y="207"/>
                  </a:lnTo>
                  <a:lnTo>
                    <a:pt x="5350" y="136"/>
                  </a:lnTo>
                  <a:lnTo>
                    <a:pt x="5316" y="67"/>
                  </a:lnTo>
                  <a:lnTo>
                    <a:pt x="5279" y="0"/>
                  </a:lnTo>
                  <a:lnTo>
                    <a:pt x="6930" y="0"/>
                  </a:lnTo>
                  <a:close/>
                </a:path>
              </a:pathLst>
            </a:custGeom>
            <a:solidFill>
              <a:srgbClr val="002060"/>
            </a:solidFill>
            <a:ln w="25400" cap="flat" cmpd="sng" algn="ctr">
              <a:noFill/>
              <a:prstDash val="solid"/>
              <a:miter lim="800000"/>
            </a:ln>
            <a:effectLst/>
          </p:spPr>
          <p:txBody>
            <a:bodyPr rtlCol="0" anchor="ctr"/>
            <a:lstStyle/>
            <a:p>
              <a:pPr algn="ctr" defTabSz="685800" fontAlgn="auto">
                <a:lnSpc>
                  <a:spcPct val="120000"/>
                </a:lnSpc>
                <a:spcBef>
                  <a:spcPts val="0"/>
                </a:spcBef>
                <a:spcAft>
                  <a:spcPts val="0"/>
                </a:spcAft>
                <a:defRPr/>
              </a:pPr>
              <a:endParaRPr lang="zh-CN" altLang="en-US" sz="1400" kern="0" dirty="0">
                <a:solidFill>
                  <a:prstClr val="white"/>
                </a:solidFill>
              </a:endParaRPr>
            </a:p>
          </p:txBody>
        </p:sp>
        <p:sp>
          <p:nvSpPr>
            <p:cNvPr id="81" name="Freeform 27"/>
            <p:cNvSpPr>
              <a:spLocks noChangeAspect="1"/>
            </p:cNvSpPr>
            <p:nvPr/>
          </p:nvSpPr>
          <p:spPr bwMode="auto">
            <a:xfrm>
              <a:off x="1547374" y="1868485"/>
              <a:ext cx="2695575" cy="1012825"/>
            </a:xfrm>
            <a:custGeom>
              <a:avLst/>
              <a:gdLst>
                <a:gd name="T0" fmla="*/ 32 w 6791"/>
                <a:gd name="T1" fmla="*/ 2447 h 2551"/>
                <a:gd name="T2" fmla="*/ 85 w 6791"/>
                <a:gd name="T3" fmla="*/ 2293 h 2551"/>
                <a:gd name="T4" fmla="*/ 146 w 6791"/>
                <a:gd name="T5" fmla="*/ 2141 h 2551"/>
                <a:gd name="T6" fmla="*/ 214 w 6791"/>
                <a:gd name="T7" fmla="*/ 1992 h 2551"/>
                <a:gd name="T8" fmla="*/ 289 w 6791"/>
                <a:gd name="T9" fmla="*/ 1845 h 2551"/>
                <a:gd name="T10" fmla="*/ 373 w 6791"/>
                <a:gd name="T11" fmla="*/ 1701 h 2551"/>
                <a:gd name="T12" fmla="*/ 463 w 6791"/>
                <a:gd name="T13" fmla="*/ 1561 h 2551"/>
                <a:gd name="T14" fmla="*/ 560 w 6791"/>
                <a:gd name="T15" fmla="*/ 1423 h 2551"/>
                <a:gd name="T16" fmla="*/ 665 w 6791"/>
                <a:gd name="T17" fmla="*/ 1289 h 2551"/>
                <a:gd name="T18" fmla="*/ 776 w 6791"/>
                <a:gd name="T19" fmla="*/ 1161 h 2551"/>
                <a:gd name="T20" fmla="*/ 896 w 6791"/>
                <a:gd name="T21" fmla="*/ 1035 h 2551"/>
                <a:gd name="T22" fmla="*/ 1305 w 6791"/>
                <a:gd name="T23" fmla="*/ 683 h 2551"/>
                <a:gd name="T24" fmla="*/ 1751 w 6791"/>
                <a:gd name="T25" fmla="*/ 404 h 2551"/>
                <a:gd name="T26" fmla="*/ 2227 w 6791"/>
                <a:gd name="T27" fmla="*/ 198 h 2551"/>
                <a:gd name="T28" fmla="*/ 2720 w 6791"/>
                <a:gd name="T29" fmla="*/ 64 h 2551"/>
                <a:gd name="T30" fmla="*/ 3227 w 6791"/>
                <a:gd name="T31" fmla="*/ 4 h 2551"/>
                <a:gd name="T32" fmla="*/ 3735 w 6791"/>
                <a:gd name="T33" fmla="*/ 16 h 2551"/>
                <a:gd name="T34" fmla="*/ 4238 w 6791"/>
                <a:gd name="T35" fmla="*/ 101 h 2551"/>
                <a:gd name="T36" fmla="*/ 4726 w 6791"/>
                <a:gd name="T37" fmla="*/ 258 h 2551"/>
                <a:gd name="T38" fmla="*/ 5192 w 6791"/>
                <a:gd name="T39" fmla="*/ 489 h 2551"/>
                <a:gd name="T40" fmla="*/ 5627 w 6791"/>
                <a:gd name="T41" fmla="*/ 793 h 2551"/>
                <a:gd name="T42" fmla="*/ 5936 w 6791"/>
                <a:gd name="T43" fmla="*/ 1077 h 2551"/>
                <a:gd name="T44" fmla="*/ 6053 w 6791"/>
                <a:gd name="T45" fmla="*/ 1203 h 2551"/>
                <a:gd name="T46" fmla="*/ 6163 w 6791"/>
                <a:gd name="T47" fmla="*/ 1334 h 2551"/>
                <a:gd name="T48" fmla="*/ 6265 w 6791"/>
                <a:gd name="T49" fmla="*/ 1468 h 2551"/>
                <a:gd name="T50" fmla="*/ 6360 w 6791"/>
                <a:gd name="T51" fmla="*/ 1607 h 2551"/>
                <a:gd name="T52" fmla="*/ 6448 w 6791"/>
                <a:gd name="T53" fmla="*/ 1748 h 2551"/>
                <a:gd name="T54" fmla="*/ 6527 w 6791"/>
                <a:gd name="T55" fmla="*/ 1893 h 2551"/>
                <a:gd name="T56" fmla="*/ 6601 w 6791"/>
                <a:gd name="T57" fmla="*/ 2041 h 2551"/>
                <a:gd name="T58" fmla="*/ 6667 w 6791"/>
                <a:gd name="T59" fmla="*/ 2191 h 2551"/>
                <a:gd name="T60" fmla="*/ 6725 w 6791"/>
                <a:gd name="T61" fmla="*/ 2344 h 2551"/>
                <a:gd name="T62" fmla="*/ 6776 w 6791"/>
                <a:gd name="T63" fmla="*/ 2498 h 2551"/>
                <a:gd name="T64" fmla="*/ 5123 w 6791"/>
                <a:gd name="T65" fmla="*/ 2522 h 2551"/>
                <a:gd name="T66" fmla="*/ 5071 w 6791"/>
                <a:gd name="T67" fmla="*/ 2436 h 2551"/>
                <a:gd name="T68" fmla="*/ 5013 w 6791"/>
                <a:gd name="T69" fmla="*/ 2353 h 2551"/>
                <a:gd name="T70" fmla="*/ 4950 w 6791"/>
                <a:gd name="T71" fmla="*/ 2273 h 2551"/>
                <a:gd name="T72" fmla="*/ 4884 w 6791"/>
                <a:gd name="T73" fmla="*/ 2195 h 2551"/>
                <a:gd name="T74" fmla="*/ 4812 w 6791"/>
                <a:gd name="T75" fmla="*/ 2118 h 2551"/>
                <a:gd name="T76" fmla="*/ 4580 w 6791"/>
                <a:gd name="T77" fmla="*/ 1920 h 2551"/>
                <a:gd name="T78" fmla="*/ 4327 w 6791"/>
                <a:gd name="T79" fmla="*/ 1761 h 2551"/>
                <a:gd name="T80" fmla="*/ 4058 w 6791"/>
                <a:gd name="T81" fmla="*/ 1644 h 2551"/>
                <a:gd name="T82" fmla="*/ 3778 w 6791"/>
                <a:gd name="T83" fmla="*/ 1569 h 2551"/>
                <a:gd name="T84" fmla="*/ 3491 w 6791"/>
                <a:gd name="T85" fmla="*/ 1535 h 2551"/>
                <a:gd name="T86" fmla="*/ 3204 w 6791"/>
                <a:gd name="T87" fmla="*/ 1541 h 2551"/>
                <a:gd name="T88" fmla="*/ 2919 w 6791"/>
                <a:gd name="T89" fmla="*/ 1590 h 2551"/>
                <a:gd name="T90" fmla="*/ 2642 w 6791"/>
                <a:gd name="T91" fmla="*/ 1679 h 2551"/>
                <a:gd name="T92" fmla="*/ 2378 w 6791"/>
                <a:gd name="T93" fmla="*/ 1809 h 2551"/>
                <a:gd name="T94" fmla="*/ 2132 w 6791"/>
                <a:gd name="T95" fmla="*/ 1981 h 2551"/>
                <a:gd name="T96" fmla="*/ 1955 w 6791"/>
                <a:gd name="T97" fmla="*/ 2144 h 2551"/>
                <a:gd name="T98" fmla="*/ 1886 w 6791"/>
                <a:gd name="T99" fmla="*/ 2220 h 2551"/>
                <a:gd name="T100" fmla="*/ 1820 w 6791"/>
                <a:gd name="T101" fmla="*/ 2300 h 2551"/>
                <a:gd name="T102" fmla="*/ 1759 w 6791"/>
                <a:gd name="T103" fmla="*/ 2381 h 2551"/>
                <a:gd name="T104" fmla="*/ 1703 w 6791"/>
                <a:gd name="T105" fmla="*/ 2465 h 2551"/>
                <a:gd name="T106" fmla="*/ 1652 w 6791"/>
                <a:gd name="T107" fmla="*/ 2551 h 2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791" h="2551">
                  <a:moveTo>
                    <a:pt x="0" y="2551"/>
                  </a:moveTo>
                  <a:lnTo>
                    <a:pt x="16" y="2498"/>
                  </a:lnTo>
                  <a:lnTo>
                    <a:pt x="32" y="2447"/>
                  </a:lnTo>
                  <a:lnTo>
                    <a:pt x="49" y="2395"/>
                  </a:lnTo>
                  <a:lnTo>
                    <a:pt x="66" y="2344"/>
                  </a:lnTo>
                  <a:lnTo>
                    <a:pt x="85" y="2293"/>
                  </a:lnTo>
                  <a:lnTo>
                    <a:pt x="105" y="2242"/>
                  </a:lnTo>
                  <a:lnTo>
                    <a:pt x="125" y="2191"/>
                  </a:lnTo>
                  <a:lnTo>
                    <a:pt x="146" y="2141"/>
                  </a:lnTo>
                  <a:lnTo>
                    <a:pt x="168" y="2090"/>
                  </a:lnTo>
                  <a:lnTo>
                    <a:pt x="191" y="2041"/>
                  </a:lnTo>
                  <a:lnTo>
                    <a:pt x="214" y="1992"/>
                  </a:lnTo>
                  <a:lnTo>
                    <a:pt x="239" y="1942"/>
                  </a:lnTo>
                  <a:lnTo>
                    <a:pt x="264" y="1893"/>
                  </a:lnTo>
                  <a:lnTo>
                    <a:pt x="289" y="1845"/>
                  </a:lnTo>
                  <a:lnTo>
                    <a:pt x="316" y="1797"/>
                  </a:lnTo>
                  <a:lnTo>
                    <a:pt x="344" y="1748"/>
                  </a:lnTo>
                  <a:lnTo>
                    <a:pt x="373" y="1701"/>
                  </a:lnTo>
                  <a:lnTo>
                    <a:pt x="402" y="1654"/>
                  </a:lnTo>
                  <a:lnTo>
                    <a:pt x="432" y="1607"/>
                  </a:lnTo>
                  <a:lnTo>
                    <a:pt x="463" y="1561"/>
                  </a:lnTo>
                  <a:lnTo>
                    <a:pt x="494" y="1514"/>
                  </a:lnTo>
                  <a:lnTo>
                    <a:pt x="526" y="1468"/>
                  </a:lnTo>
                  <a:lnTo>
                    <a:pt x="560" y="1423"/>
                  </a:lnTo>
                  <a:lnTo>
                    <a:pt x="594" y="1378"/>
                  </a:lnTo>
                  <a:lnTo>
                    <a:pt x="629" y="1334"/>
                  </a:lnTo>
                  <a:lnTo>
                    <a:pt x="665" y="1289"/>
                  </a:lnTo>
                  <a:lnTo>
                    <a:pt x="701" y="1246"/>
                  </a:lnTo>
                  <a:lnTo>
                    <a:pt x="739" y="1203"/>
                  </a:lnTo>
                  <a:lnTo>
                    <a:pt x="776" y="1161"/>
                  </a:lnTo>
                  <a:lnTo>
                    <a:pt x="816" y="1118"/>
                  </a:lnTo>
                  <a:lnTo>
                    <a:pt x="856" y="1077"/>
                  </a:lnTo>
                  <a:lnTo>
                    <a:pt x="896" y="1035"/>
                  </a:lnTo>
                  <a:lnTo>
                    <a:pt x="1028" y="910"/>
                  </a:lnTo>
                  <a:lnTo>
                    <a:pt x="1165" y="793"/>
                  </a:lnTo>
                  <a:lnTo>
                    <a:pt x="1305" y="683"/>
                  </a:lnTo>
                  <a:lnTo>
                    <a:pt x="1451" y="582"/>
                  </a:lnTo>
                  <a:lnTo>
                    <a:pt x="1599" y="489"/>
                  </a:lnTo>
                  <a:lnTo>
                    <a:pt x="1751" y="404"/>
                  </a:lnTo>
                  <a:lnTo>
                    <a:pt x="1907" y="327"/>
                  </a:lnTo>
                  <a:lnTo>
                    <a:pt x="2066" y="258"/>
                  </a:lnTo>
                  <a:lnTo>
                    <a:pt x="2227" y="198"/>
                  </a:lnTo>
                  <a:lnTo>
                    <a:pt x="2390" y="146"/>
                  </a:lnTo>
                  <a:lnTo>
                    <a:pt x="2554" y="101"/>
                  </a:lnTo>
                  <a:lnTo>
                    <a:pt x="2720" y="64"/>
                  </a:lnTo>
                  <a:lnTo>
                    <a:pt x="2889" y="36"/>
                  </a:lnTo>
                  <a:lnTo>
                    <a:pt x="3057" y="16"/>
                  </a:lnTo>
                  <a:lnTo>
                    <a:pt x="3227" y="4"/>
                  </a:lnTo>
                  <a:lnTo>
                    <a:pt x="3396" y="0"/>
                  </a:lnTo>
                  <a:lnTo>
                    <a:pt x="3565" y="4"/>
                  </a:lnTo>
                  <a:lnTo>
                    <a:pt x="3735" y="16"/>
                  </a:lnTo>
                  <a:lnTo>
                    <a:pt x="3903" y="36"/>
                  </a:lnTo>
                  <a:lnTo>
                    <a:pt x="4071" y="64"/>
                  </a:lnTo>
                  <a:lnTo>
                    <a:pt x="4238" y="101"/>
                  </a:lnTo>
                  <a:lnTo>
                    <a:pt x="4402" y="146"/>
                  </a:lnTo>
                  <a:lnTo>
                    <a:pt x="4565" y="198"/>
                  </a:lnTo>
                  <a:lnTo>
                    <a:pt x="4726" y="258"/>
                  </a:lnTo>
                  <a:lnTo>
                    <a:pt x="4885" y="327"/>
                  </a:lnTo>
                  <a:lnTo>
                    <a:pt x="5039" y="404"/>
                  </a:lnTo>
                  <a:lnTo>
                    <a:pt x="5192" y="489"/>
                  </a:lnTo>
                  <a:lnTo>
                    <a:pt x="5341" y="582"/>
                  </a:lnTo>
                  <a:lnTo>
                    <a:pt x="5486" y="683"/>
                  </a:lnTo>
                  <a:lnTo>
                    <a:pt x="5627" y="793"/>
                  </a:lnTo>
                  <a:lnTo>
                    <a:pt x="5764" y="910"/>
                  </a:lnTo>
                  <a:lnTo>
                    <a:pt x="5896" y="1035"/>
                  </a:lnTo>
                  <a:lnTo>
                    <a:pt x="5936" y="1077"/>
                  </a:lnTo>
                  <a:lnTo>
                    <a:pt x="5976" y="1118"/>
                  </a:lnTo>
                  <a:lnTo>
                    <a:pt x="6015" y="1161"/>
                  </a:lnTo>
                  <a:lnTo>
                    <a:pt x="6053" y="1203"/>
                  </a:lnTo>
                  <a:lnTo>
                    <a:pt x="6091" y="1246"/>
                  </a:lnTo>
                  <a:lnTo>
                    <a:pt x="6127" y="1289"/>
                  </a:lnTo>
                  <a:lnTo>
                    <a:pt x="6163" y="1334"/>
                  </a:lnTo>
                  <a:lnTo>
                    <a:pt x="6198" y="1378"/>
                  </a:lnTo>
                  <a:lnTo>
                    <a:pt x="6231" y="1423"/>
                  </a:lnTo>
                  <a:lnTo>
                    <a:pt x="6265" y="1468"/>
                  </a:lnTo>
                  <a:lnTo>
                    <a:pt x="6298" y="1514"/>
                  </a:lnTo>
                  <a:lnTo>
                    <a:pt x="6329" y="1561"/>
                  </a:lnTo>
                  <a:lnTo>
                    <a:pt x="6360" y="1607"/>
                  </a:lnTo>
                  <a:lnTo>
                    <a:pt x="6390" y="1654"/>
                  </a:lnTo>
                  <a:lnTo>
                    <a:pt x="6419" y="1701"/>
                  </a:lnTo>
                  <a:lnTo>
                    <a:pt x="6448" y="1748"/>
                  </a:lnTo>
                  <a:lnTo>
                    <a:pt x="6475" y="1797"/>
                  </a:lnTo>
                  <a:lnTo>
                    <a:pt x="6502" y="1845"/>
                  </a:lnTo>
                  <a:lnTo>
                    <a:pt x="6527" y="1893"/>
                  </a:lnTo>
                  <a:lnTo>
                    <a:pt x="6553" y="1942"/>
                  </a:lnTo>
                  <a:lnTo>
                    <a:pt x="6578" y="1992"/>
                  </a:lnTo>
                  <a:lnTo>
                    <a:pt x="6601" y="2041"/>
                  </a:lnTo>
                  <a:lnTo>
                    <a:pt x="6624" y="2090"/>
                  </a:lnTo>
                  <a:lnTo>
                    <a:pt x="6645" y="2141"/>
                  </a:lnTo>
                  <a:lnTo>
                    <a:pt x="6667" y="2191"/>
                  </a:lnTo>
                  <a:lnTo>
                    <a:pt x="6687" y="2242"/>
                  </a:lnTo>
                  <a:lnTo>
                    <a:pt x="6707" y="2293"/>
                  </a:lnTo>
                  <a:lnTo>
                    <a:pt x="6725" y="2344"/>
                  </a:lnTo>
                  <a:lnTo>
                    <a:pt x="6743" y="2395"/>
                  </a:lnTo>
                  <a:lnTo>
                    <a:pt x="6760" y="2447"/>
                  </a:lnTo>
                  <a:lnTo>
                    <a:pt x="6776" y="2498"/>
                  </a:lnTo>
                  <a:lnTo>
                    <a:pt x="6791" y="2551"/>
                  </a:lnTo>
                  <a:lnTo>
                    <a:pt x="5140" y="2551"/>
                  </a:lnTo>
                  <a:lnTo>
                    <a:pt x="5123" y="2522"/>
                  </a:lnTo>
                  <a:lnTo>
                    <a:pt x="5106" y="2493"/>
                  </a:lnTo>
                  <a:lnTo>
                    <a:pt x="5089" y="2465"/>
                  </a:lnTo>
                  <a:lnTo>
                    <a:pt x="5071" y="2436"/>
                  </a:lnTo>
                  <a:lnTo>
                    <a:pt x="5051" y="2408"/>
                  </a:lnTo>
                  <a:lnTo>
                    <a:pt x="5033" y="2381"/>
                  </a:lnTo>
                  <a:lnTo>
                    <a:pt x="5013" y="2353"/>
                  </a:lnTo>
                  <a:lnTo>
                    <a:pt x="4992" y="2326"/>
                  </a:lnTo>
                  <a:lnTo>
                    <a:pt x="4972" y="2300"/>
                  </a:lnTo>
                  <a:lnTo>
                    <a:pt x="4950" y="2273"/>
                  </a:lnTo>
                  <a:lnTo>
                    <a:pt x="4929" y="2246"/>
                  </a:lnTo>
                  <a:lnTo>
                    <a:pt x="4906" y="2220"/>
                  </a:lnTo>
                  <a:lnTo>
                    <a:pt x="4884" y="2195"/>
                  </a:lnTo>
                  <a:lnTo>
                    <a:pt x="4860" y="2169"/>
                  </a:lnTo>
                  <a:lnTo>
                    <a:pt x="4837" y="2144"/>
                  </a:lnTo>
                  <a:lnTo>
                    <a:pt x="4812" y="2118"/>
                  </a:lnTo>
                  <a:lnTo>
                    <a:pt x="4737" y="2048"/>
                  </a:lnTo>
                  <a:lnTo>
                    <a:pt x="4660" y="1981"/>
                  </a:lnTo>
                  <a:lnTo>
                    <a:pt x="4580" y="1920"/>
                  </a:lnTo>
                  <a:lnTo>
                    <a:pt x="4498" y="1862"/>
                  </a:lnTo>
                  <a:lnTo>
                    <a:pt x="4413" y="1809"/>
                  </a:lnTo>
                  <a:lnTo>
                    <a:pt x="4327" y="1761"/>
                  </a:lnTo>
                  <a:lnTo>
                    <a:pt x="4239" y="1718"/>
                  </a:lnTo>
                  <a:lnTo>
                    <a:pt x="4149" y="1679"/>
                  </a:lnTo>
                  <a:lnTo>
                    <a:pt x="4058" y="1644"/>
                  </a:lnTo>
                  <a:lnTo>
                    <a:pt x="3966" y="1615"/>
                  </a:lnTo>
                  <a:lnTo>
                    <a:pt x="3872" y="1590"/>
                  </a:lnTo>
                  <a:lnTo>
                    <a:pt x="3778" y="1569"/>
                  </a:lnTo>
                  <a:lnTo>
                    <a:pt x="3684" y="1553"/>
                  </a:lnTo>
                  <a:lnTo>
                    <a:pt x="3588" y="1541"/>
                  </a:lnTo>
                  <a:lnTo>
                    <a:pt x="3491" y="1535"/>
                  </a:lnTo>
                  <a:lnTo>
                    <a:pt x="3396" y="1533"/>
                  </a:lnTo>
                  <a:lnTo>
                    <a:pt x="3299" y="1535"/>
                  </a:lnTo>
                  <a:lnTo>
                    <a:pt x="3204" y="1541"/>
                  </a:lnTo>
                  <a:lnTo>
                    <a:pt x="3109" y="1553"/>
                  </a:lnTo>
                  <a:lnTo>
                    <a:pt x="3013" y="1569"/>
                  </a:lnTo>
                  <a:lnTo>
                    <a:pt x="2919" y="1590"/>
                  </a:lnTo>
                  <a:lnTo>
                    <a:pt x="2825" y="1615"/>
                  </a:lnTo>
                  <a:lnTo>
                    <a:pt x="2733" y="1644"/>
                  </a:lnTo>
                  <a:lnTo>
                    <a:pt x="2642" y="1679"/>
                  </a:lnTo>
                  <a:lnTo>
                    <a:pt x="2553" y="1718"/>
                  </a:lnTo>
                  <a:lnTo>
                    <a:pt x="2465" y="1761"/>
                  </a:lnTo>
                  <a:lnTo>
                    <a:pt x="2378" y="1809"/>
                  </a:lnTo>
                  <a:lnTo>
                    <a:pt x="2294" y="1862"/>
                  </a:lnTo>
                  <a:lnTo>
                    <a:pt x="2212" y="1920"/>
                  </a:lnTo>
                  <a:lnTo>
                    <a:pt x="2132" y="1981"/>
                  </a:lnTo>
                  <a:lnTo>
                    <a:pt x="2055" y="2048"/>
                  </a:lnTo>
                  <a:lnTo>
                    <a:pt x="1980" y="2118"/>
                  </a:lnTo>
                  <a:lnTo>
                    <a:pt x="1955" y="2144"/>
                  </a:lnTo>
                  <a:lnTo>
                    <a:pt x="1932" y="2169"/>
                  </a:lnTo>
                  <a:lnTo>
                    <a:pt x="1908" y="2195"/>
                  </a:lnTo>
                  <a:lnTo>
                    <a:pt x="1886" y="2220"/>
                  </a:lnTo>
                  <a:lnTo>
                    <a:pt x="1863" y="2246"/>
                  </a:lnTo>
                  <a:lnTo>
                    <a:pt x="1842" y="2273"/>
                  </a:lnTo>
                  <a:lnTo>
                    <a:pt x="1820" y="2300"/>
                  </a:lnTo>
                  <a:lnTo>
                    <a:pt x="1799" y="2326"/>
                  </a:lnTo>
                  <a:lnTo>
                    <a:pt x="1779" y="2353"/>
                  </a:lnTo>
                  <a:lnTo>
                    <a:pt x="1759" y="2381"/>
                  </a:lnTo>
                  <a:lnTo>
                    <a:pt x="1740" y="2408"/>
                  </a:lnTo>
                  <a:lnTo>
                    <a:pt x="1721" y="2436"/>
                  </a:lnTo>
                  <a:lnTo>
                    <a:pt x="1703" y="2465"/>
                  </a:lnTo>
                  <a:lnTo>
                    <a:pt x="1685" y="2493"/>
                  </a:lnTo>
                  <a:lnTo>
                    <a:pt x="1668" y="2522"/>
                  </a:lnTo>
                  <a:lnTo>
                    <a:pt x="1652" y="2551"/>
                  </a:lnTo>
                  <a:lnTo>
                    <a:pt x="0" y="2551"/>
                  </a:lnTo>
                  <a:close/>
                </a:path>
              </a:pathLst>
            </a:custGeom>
            <a:solidFill>
              <a:srgbClr val="C00000"/>
            </a:solidFill>
            <a:ln w="25400" cap="flat" cmpd="sng" algn="ctr">
              <a:noFill/>
              <a:prstDash val="solid"/>
              <a:miter lim="800000"/>
            </a:ln>
            <a:effectLst/>
          </p:spPr>
          <p:txBody>
            <a:bodyPr anchor="ctr"/>
            <a:lstStyle/>
            <a:p>
              <a:pPr algn="ctr" defTabSz="457200" fontAlgn="auto">
                <a:lnSpc>
                  <a:spcPct val="120000"/>
                </a:lnSpc>
                <a:spcBef>
                  <a:spcPts val="0"/>
                </a:spcBef>
                <a:spcAft>
                  <a:spcPts val="0"/>
                </a:spcAft>
                <a:defRPr/>
              </a:pPr>
              <a:endParaRPr lang="zh-CN" altLang="en-US" sz="900" kern="0">
                <a:solidFill>
                  <a:srgbClr val="FFFFFF"/>
                </a:solidFill>
                <a:latin typeface="微软雅黑" panose="020B0503020204020204" pitchFamily="34" charset="-122"/>
                <a:ea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p:cTn id="7" dur="500" fill="hold"/>
                                        <p:tgtEl>
                                          <p:spTgt spid="77"/>
                                        </p:tgtEl>
                                        <p:attrNameLst>
                                          <p:attrName>ppt_w</p:attrName>
                                        </p:attrNameLst>
                                      </p:cBhvr>
                                      <p:tavLst>
                                        <p:tav tm="0">
                                          <p:val>
                                            <p:fltVal val="0"/>
                                          </p:val>
                                        </p:tav>
                                        <p:tav tm="100000">
                                          <p:val>
                                            <p:strVal val="#ppt_w"/>
                                          </p:val>
                                        </p:tav>
                                      </p:tavLst>
                                    </p:anim>
                                    <p:anim calcmode="lin" valueType="num">
                                      <p:cBhvr>
                                        <p:cTn id="8" dur="500" fill="hold"/>
                                        <p:tgtEl>
                                          <p:spTgt spid="77"/>
                                        </p:tgtEl>
                                        <p:attrNameLst>
                                          <p:attrName>ppt_h</p:attrName>
                                        </p:attrNameLst>
                                      </p:cBhvr>
                                      <p:tavLst>
                                        <p:tav tm="0">
                                          <p:val>
                                            <p:fltVal val="0"/>
                                          </p:val>
                                        </p:tav>
                                        <p:tav tm="100000">
                                          <p:val>
                                            <p:strVal val="#ppt_h"/>
                                          </p:val>
                                        </p:tav>
                                      </p:tavLst>
                                    </p:anim>
                                    <p:animEffect transition="in" filter="fade">
                                      <p:cBhvr>
                                        <p:cTn id="9" dur="500"/>
                                        <p:tgtEl>
                                          <p:spTgt spid="7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fade">
                                      <p:cBhvr>
                                        <p:cTn id="13" dur="1000"/>
                                        <p:tgtEl>
                                          <p:spTgt spid="68"/>
                                        </p:tgtEl>
                                      </p:cBhvr>
                                    </p:animEffect>
                                    <p:anim calcmode="lin" valueType="num">
                                      <p:cBhvr>
                                        <p:cTn id="14" dur="1000" fill="hold"/>
                                        <p:tgtEl>
                                          <p:spTgt spid="68"/>
                                        </p:tgtEl>
                                        <p:attrNameLst>
                                          <p:attrName>ppt_x</p:attrName>
                                        </p:attrNameLst>
                                      </p:cBhvr>
                                      <p:tavLst>
                                        <p:tav tm="0">
                                          <p:val>
                                            <p:strVal val="#ppt_x"/>
                                          </p:val>
                                        </p:tav>
                                        <p:tav tm="100000">
                                          <p:val>
                                            <p:strVal val="#ppt_x"/>
                                          </p:val>
                                        </p:tav>
                                      </p:tavLst>
                                    </p:anim>
                                    <p:anim calcmode="lin" valueType="num">
                                      <p:cBhvr>
                                        <p:cTn id="15" dur="1000" fill="hold"/>
                                        <p:tgtEl>
                                          <p:spTgt spid="68"/>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2500"/>
                            </p:stCondLst>
                            <p:childTnLst>
                              <p:par>
                                <p:cTn id="27" presetID="2" presetClass="entr" presetSubtype="2" fill="hold" grpId="0"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additive="base">
                                        <p:cTn id="29" dur="500" fill="hold"/>
                                        <p:tgtEl>
                                          <p:spTgt spid="56"/>
                                        </p:tgtEl>
                                        <p:attrNameLst>
                                          <p:attrName>ppt_x</p:attrName>
                                        </p:attrNameLst>
                                      </p:cBhvr>
                                      <p:tavLst>
                                        <p:tav tm="0">
                                          <p:val>
                                            <p:strVal val="1+#ppt_w/2"/>
                                          </p:val>
                                        </p:tav>
                                        <p:tav tm="100000">
                                          <p:val>
                                            <p:strVal val="#ppt_x"/>
                                          </p:val>
                                        </p:tav>
                                      </p:tavLst>
                                    </p:anim>
                                    <p:anim calcmode="lin" valueType="num">
                                      <p:cBhvr additive="base">
                                        <p:cTn id="30" dur="500" fill="hold"/>
                                        <p:tgtEl>
                                          <p:spTgt spid="56"/>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childTnLst>
                          </p:cTn>
                        </p:par>
                        <p:par>
                          <p:cTn id="41" fill="hold">
                            <p:stCondLst>
                              <p:cond delay="4000"/>
                            </p:stCondLst>
                            <p:childTnLst>
                              <p:par>
                                <p:cTn id="42" presetID="2" presetClass="entr" presetSubtype="2" fill="hold" grpId="0" nodeType="afterEffect">
                                  <p:stCondLst>
                                    <p:cond delay="0"/>
                                  </p:stCondLst>
                                  <p:childTnLst>
                                    <p:set>
                                      <p:cBhvr>
                                        <p:cTn id="43" dur="1" fill="hold">
                                          <p:stCondLst>
                                            <p:cond delay="0"/>
                                          </p:stCondLst>
                                        </p:cTn>
                                        <p:tgtEl>
                                          <p:spTgt spid="61"/>
                                        </p:tgtEl>
                                        <p:attrNameLst>
                                          <p:attrName>style.visibility</p:attrName>
                                        </p:attrNameLst>
                                      </p:cBhvr>
                                      <p:to>
                                        <p:strVal val="visible"/>
                                      </p:to>
                                    </p:set>
                                    <p:anim calcmode="lin" valueType="num">
                                      <p:cBhvr additive="base">
                                        <p:cTn id="44" dur="500" fill="hold"/>
                                        <p:tgtEl>
                                          <p:spTgt spid="61"/>
                                        </p:tgtEl>
                                        <p:attrNameLst>
                                          <p:attrName>ppt_x</p:attrName>
                                        </p:attrNameLst>
                                      </p:cBhvr>
                                      <p:tavLst>
                                        <p:tav tm="0">
                                          <p:val>
                                            <p:strVal val="1+#ppt_w/2"/>
                                          </p:val>
                                        </p:tav>
                                        <p:tav tm="100000">
                                          <p:val>
                                            <p:strVal val="#ppt_x"/>
                                          </p:val>
                                        </p:tav>
                                      </p:tavLst>
                                    </p:anim>
                                    <p:anim calcmode="lin" valueType="num">
                                      <p:cBhvr additive="base">
                                        <p:cTn id="45" dur="500" fill="hold"/>
                                        <p:tgtEl>
                                          <p:spTgt spid="61"/>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childTnLst>
                          </p:cTn>
                        </p:par>
                        <p:par>
                          <p:cTn id="56" fill="hold">
                            <p:stCondLst>
                              <p:cond delay="5500"/>
                            </p:stCondLst>
                            <p:childTnLst>
                              <p:par>
                                <p:cTn id="57" presetID="2" presetClass="entr" presetSubtype="2"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additive="base">
                                        <p:cTn id="59" dur="500" fill="hold"/>
                                        <p:tgtEl>
                                          <p:spTgt spid="62"/>
                                        </p:tgtEl>
                                        <p:attrNameLst>
                                          <p:attrName>ppt_x</p:attrName>
                                        </p:attrNameLst>
                                      </p:cBhvr>
                                      <p:tavLst>
                                        <p:tav tm="0">
                                          <p:val>
                                            <p:strVal val="1+#ppt_w/2"/>
                                          </p:val>
                                        </p:tav>
                                        <p:tav tm="100000">
                                          <p:val>
                                            <p:strVal val="#ppt_x"/>
                                          </p:val>
                                        </p:tav>
                                      </p:tavLst>
                                    </p:anim>
                                    <p:anim calcmode="lin" valueType="num">
                                      <p:cBhvr additive="base">
                                        <p:cTn id="60" dur="500" fill="hold"/>
                                        <p:tgtEl>
                                          <p:spTgt spid="62"/>
                                        </p:tgtEl>
                                        <p:attrNameLst>
                                          <p:attrName>ppt_y</p:attrName>
                                        </p:attrNameLst>
                                      </p:cBhvr>
                                      <p:tavLst>
                                        <p:tav tm="0">
                                          <p:val>
                                            <p:strVal val="#ppt_y"/>
                                          </p:val>
                                        </p:tav>
                                        <p:tav tm="100000">
                                          <p:val>
                                            <p:strVal val="#ppt_y"/>
                                          </p:val>
                                        </p:tav>
                                      </p:tavLst>
                                    </p:anim>
                                  </p:childTnLst>
                                </p:cTn>
                              </p:par>
                            </p:childTnLst>
                          </p:cTn>
                        </p:par>
                        <p:par>
                          <p:cTn id="61" fill="hold">
                            <p:stCondLst>
                              <p:cond delay="6000"/>
                            </p:stCondLst>
                            <p:childTnLst>
                              <p:par>
                                <p:cTn id="62" presetID="22" presetClass="entr" presetSubtype="8" fill="hold"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left)">
                                      <p:cBhvr>
                                        <p:cTn id="64" dur="500"/>
                                        <p:tgtEl>
                                          <p:spTgt spid="15"/>
                                        </p:tgtEl>
                                      </p:cBhvr>
                                    </p:animEffect>
                                  </p:childTnLst>
                                </p:cTn>
                              </p:par>
                            </p:childTnLst>
                          </p:cTn>
                        </p:par>
                        <p:par>
                          <p:cTn id="65" fill="hold">
                            <p:stCondLst>
                              <p:cond delay="6500"/>
                            </p:stCondLst>
                            <p:childTnLst>
                              <p:par>
                                <p:cTn id="66" presetID="53" presetClass="entr" presetSubtype="16" fill="hold"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p:cTn id="68" dur="500" fill="hold"/>
                                        <p:tgtEl>
                                          <p:spTgt spid="16"/>
                                        </p:tgtEl>
                                        <p:attrNameLst>
                                          <p:attrName>ppt_w</p:attrName>
                                        </p:attrNameLst>
                                      </p:cBhvr>
                                      <p:tavLst>
                                        <p:tav tm="0">
                                          <p:val>
                                            <p:fltVal val="0"/>
                                          </p:val>
                                        </p:tav>
                                        <p:tav tm="100000">
                                          <p:val>
                                            <p:strVal val="#ppt_w"/>
                                          </p:val>
                                        </p:tav>
                                      </p:tavLst>
                                    </p:anim>
                                    <p:anim calcmode="lin" valueType="num">
                                      <p:cBhvr>
                                        <p:cTn id="69" dur="500" fill="hold"/>
                                        <p:tgtEl>
                                          <p:spTgt spid="16"/>
                                        </p:tgtEl>
                                        <p:attrNameLst>
                                          <p:attrName>ppt_h</p:attrName>
                                        </p:attrNameLst>
                                      </p:cBhvr>
                                      <p:tavLst>
                                        <p:tav tm="0">
                                          <p:val>
                                            <p:fltVal val="0"/>
                                          </p:val>
                                        </p:tav>
                                        <p:tav tm="100000">
                                          <p:val>
                                            <p:strVal val="#ppt_h"/>
                                          </p:val>
                                        </p:tav>
                                      </p:tavLst>
                                    </p:anim>
                                    <p:animEffect transition="in" filter="fade">
                                      <p:cBhvr>
                                        <p:cTn id="70" dur="500"/>
                                        <p:tgtEl>
                                          <p:spTgt spid="16"/>
                                        </p:tgtEl>
                                      </p:cBhvr>
                                    </p:animEffect>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additive="base">
                                        <p:cTn id="74" dur="500" fill="hold"/>
                                        <p:tgtEl>
                                          <p:spTgt spid="63"/>
                                        </p:tgtEl>
                                        <p:attrNameLst>
                                          <p:attrName>ppt_x</p:attrName>
                                        </p:attrNameLst>
                                      </p:cBhvr>
                                      <p:tavLst>
                                        <p:tav tm="0">
                                          <p:val>
                                            <p:strVal val="1+#ppt_w/2"/>
                                          </p:val>
                                        </p:tav>
                                        <p:tav tm="100000">
                                          <p:val>
                                            <p:strVal val="#ppt_x"/>
                                          </p:val>
                                        </p:tav>
                                      </p:tavLst>
                                    </p:anim>
                                    <p:anim calcmode="lin" valueType="num">
                                      <p:cBhvr additive="base">
                                        <p:cTn id="75" dur="500" fill="hold"/>
                                        <p:tgtEl>
                                          <p:spTgt spid="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61" grpId="0"/>
      <p:bldP spid="62" grpId="0"/>
      <p:bldP spid="63" grpId="0"/>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箭头: 五边形 3"/>
          <p:cNvSpPr/>
          <p:nvPr/>
        </p:nvSpPr>
        <p:spPr>
          <a:xfrm>
            <a:off x="0" y="0"/>
            <a:ext cx="5733143" cy="6858000"/>
          </a:xfrm>
          <a:prstGeom prst="homePlate">
            <a:avLst>
              <a:gd name="adj" fmla="val 21474"/>
            </a:avLst>
          </a:prstGeom>
          <a:solidFill>
            <a:srgbClr val="002060"/>
          </a:solidFill>
          <a:ln>
            <a:noFill/>
          </a:ln>
          <a:effectLst>
            <a:outerShdw blurRad="203200" dist="127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1648634" y="1607765"/>
            <a:ext cx="2435873" cy="3642470"/>
            <a:chOff x="1612900" y="647704"/>
            <a:chExt cx="2435873" cy="3642470"/>
          </a:xfrm>
        </p:grpSpPr>
        <p:sp>
          <p:nvSpPr>
            <p:cNvPr id="21" name="矩形 20"/>
            <p:cNvSpPr/>
            <p:nvPr/>
          </p:nvSpPr>
          <p:spPr>
            <a:xfrm>
              <a:off x="1683670" y="647704"/>
              <a:ext cx="1659429" cy="1862048"/>
            </a:xfrm>
            <a:prstGeom prst="rect">
              <a:avLst/>
            </a:prstGeom>
          </p:spPr>
          <p:txBody>
            <a:bodyPr wrap="none">
              <a:spAutoFit/>
            </a:bodyPr>
            <a:lstStyle/>
            <a:p>
              <a:r>
                <a:rPr lang="zh-CN" altLang="en-US" sz="11500" b="1" dirty="0">
                  <a:solidFill>
                    <a:schemeClr val="bg1"/>
                  </a:solidFill>
                  <a:latin typeface="微软雅黑" panose="020B0503020204020204" pitchFamily="34" charset="-122"/>
                  <a:ea typeface="微软雅黑" panose="020B0503020204020204" pitchFamily="34" charset="-122"/>
                </a:rPr>
                <a:t>目</a:t>
              </a:r>
              <a:endParaRPr lang="zh-CN" altLang="en-US" sz="11500" dirty="0"/>
            </a:p>
          </p:txBody>
        </p:sp>
        <p:sp>
          <p:nvSpPr>
            <p:cNvPr id="22" name="文本框 21"/>
            <p:cNvSpPr txBox="1"/>
            <p:nvPr/>
          </p:nvSpPr>
          <p:spPr>
            <a:xfrm rot="5400000">
              <a:off x="1305259" y="3049987"/>
              <a:ext cx="1658274"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CONTENT</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1612900" y="662826"/>
              <a:ext cx="1769995" cy="3627348"/>
            </a:xfrm>
            <a:prstGeom prst="rect">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3219058" y="2509752"/>
              <a:ext cx="331187" cy="160020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2389344" y="2342473"/>
              <a:ext cx="1659429" cy="1862048"/>
            </a:xfrm>
            <a:prstGeom prst="rect">
              <a:avLst/>
            </a:prstGeom>
            <a:noFill/>
          </p:spPr>
          <p:txBody>
            <a:bodyPr wrap="none" rtlCol="0">
              <a:spAutoFit/>
            </a:bodyPr>
            <a:lstStyle/>
            <a:p>
              <a:r>
                <a:rPr lang="zh-CN" altLang="en-US" sz="11500" b="1" dirty="0">
                  <a:solidFill>
                    <a:schemeClr val="bg1"/>
                  </a:solidFill>
                  <a:latin typeface="微软雅黑" panose="020B0503020204020204" pitchFamily="34" charset="-122"/>
                  <a:ea typeface="微软雅黑" panose="020B0503020204020204" pitchFamily="34" charset="-122"/>
                </a:rPr>
                <a:t>录</a:t>
              </a:r>
            </a:p>
          </p:txBody>
        </p:sp>
      </p:grpSp>
      <p:grpSp>
        <p:nvGrpSpPr>
          <p:cNvPr id="3" name="组合 2"/>
          <p:cNvGrpSpPr/>
          <p:nvPr/>
        </p:nvGrpSpPr>
        <p:grpSpPr>
          <a:xfrm>
            <a:off x="6096000" y="895065"/>
            <a:ext cx="5470939" cy="902884"/>
            <a:chOff x="6060470" y="1156323"/>
            <a:chExt cx="5470939" cy="902884"/>
          </a:xfrm>
        </p:grpSpPr>
        <p:sp>
          <p:nvSpPr>
            <p:cNvPr id="31" name="文本框 30"/>
            <p:cNvSpPr txBox="1"/>
            <p:nvPr/>
          </p:nvSpPr>
          <p:spPr>
            <a:xfrm>
              <a:off x="6949097" y="1156323"/>
              <a:ext cx="3693311" cy="707886"/>
            </a:xfrm>
            <a:prstGeom prst="rect">
              <a:avLst/>
            </a:prstGeom>
            <a:noFill/>
          </p:spPr>
          <p:txBody>
            <a:bodyPr wrap="square" rtlCol="0">
              <a:spAutoFit/>
            </a:bodyPr>
            <a:lstStyle/>
            <a:p>
              <a:pPr algn="dist"/>
              <a:r>
                <a:rPr lang="zh-CN" altLang="en-US" sz="4000" b="1" dirty="0">
                  <a:solidFill>
                    <a:schemeClr val="bg1"/>
                  </a:solidFill>
                  <a:latin typeface="微软雅黑" panose="020B0503020204020204" pitchFamily="34" charset="-122"/>
                  <a:ea typeface="微软雅黑" panose="020B0503020204020204" pitchFamily="34" charset="-122"/>
                </a:rPr>
                <a:t>年度工作概述</a:t>
              </a:r>
            </a:p>
          </p:txBody>
        </p:sp>
        <p:cxnSp>
          <p:nvCxnSpPr>
            <p:cNvPr id="32" name="直接连接符 31"/>
            <p:cNvCxnSpPr/>
            <p:nvPr/>
          </p:nvCxnSpPr>
          <p:spPr>
            <a:xfrm>
              <a:off x="6949097" y="2059207"/>
              <a:ext cx="4582312"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7035500" y="1749263"/>
              <a:ext cx="3343992" cy="307777"/>
            </a:xfrm>
            <a:prstGeom prst="rect">
              <a:avLst/>
            </a:prstGeom>
          </p:spPr>
          <p:txBody>
            <a:bodyPr wrap="non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Please click here to add your subtitle</a:t>
              </a:r>
            </a:p>
          </p:txBody>
        </p:sp>
        <p:sp>
          <p:nvSpPr>
            <p:cNvPr id="2" name="泪滴形 1"/>
            <p:cNvSpPr/>
            <p:nvPr/>
          </p:nvSpPr>
          <p:spPr>
            <a:xfrm>
              <a:off x="6060470" y="1260262"/>
              <a:ext cx="796778" cy="796778"/>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6065695" y="1304708"/>
              <a:ext cx="809837" cy="707886"/>
            </a:xfrm>
            <a:prstGeom prst="rect">
              <a:avLst/>
            </a:prstGeom>
            <a:noFill/>
          </p:spPr>
          <p:txBody>
            <a:bodyPr wrap="none" rtlCol="0">
              <a:spAutoFit/>
            </a:bodyPr>
            <a:lstStyle/>
            <a:p>
              <a:r>
                <a:rPr lang="en-US" altLang="zh-CN" sz="4000" b="1" dirty="0">
                  <a:solidFill>
                    <a:srgbClr val="C00000"/>
                  </a:solidFill>
                  <a:latin typeface="思源黑体 Heavy" panose="020B0A00000000000000" pitchFamily="34" charset="-122"/>
                  <a:ea typeface="思源黑体 Heavy" panose="020B0A00000000000000" pitchFamily="34" charset="-122"/>
                </a:rPr>
                <a:t>01</a:t>
              </a:r>
              <a:endParaRPr lang="zh-CN" altLang="en-US" sz="4000" b="1" dirty="0">
                <a:solidFill>
                  <a:srgbClr val="C00000"/>
                </a:solidFill>
                <a:latin typeface="思源黑体 Heavy" panose="020B0A00000000000000" pitchFamily="34" charset="-122"/>
                <a:ea typeface="思源黑体 Heavy" panose="020B0A00000000000000" pitchFamily="34" charset="-122"/>
              </a:endParaRPr>
            </a:p>
          </p:txBody>
        </p:sp>
      </p:grpSp>
      <p:grpSp>
        <p:nvGrpSpPr>
          <p:cNvPr id="45" name="组合 44"/>
          <p:cNvGrpSpPr/>
          <p:nvPr/>
        </p:nvGrpSpPr>
        <p:grpSpPr>
          <a:xfrm>
            <a:off x="6096000" y="2247601"/>
            <a:ext cx="5470939" cy="902884"/>
            <a:chOff x="6060470" y="1156323"/>
            <a:chExt cx="5470939" cy="902884"/>
          </a:xfrm>
        </p:grpSpPr>
        <p:sp>
          <p:nvSpPr>
            <p:cNvPr id="46" name="文本框 45"/>
            <p:cNvSpPr txBox="1"/>
            <p:nvPr/>
          </p:nvSpPr>
          <p:spPr>
            <a:xfrm>
              <a:off x="6949097" y="1156323"/>
              <a:ext cx="3693311" cy="707886"/>
            </a:xfrm>
            <a:prstGeom prst="rect">
              <a:avLst/>
            </a:prstGeom>
            <a:noFill/>
          </p:spPr>
          <p:txBody>
            <a:bodyPr wrap="square" rtlCol="0">
              <a:spAutoFit/>
            </a:bodyPr>
            <a:lstStyle/>
            <a:p>
              <a:pPr algn="dist"/>
              <a:r>
                <a:rPr lang="zh-CN" altLang="en-US" sz="4000" b="1" dirty="0">
                  <a:solidFill>
                    <a:schemeClr val="bg1"/>
                  </a:solidFill>
                  <a:latin typeface="微软雅黑" panose="020B0503020204020204" pitchFamily="34" charset="-122"/>
                  <a:ea typeface="微软雅黑" panose="020B0503020204020204" pitchFamily="34" charset="-122"/>
                </a:rPr>
                <a:t>工作完成情况</a:t>
              </a:r>
            </a:p>
          </p:txBody>
        </p:sp>
        <p:cxnSp>
          <p:nvCxnSpPr>
            <p:cNvPr id="47" name="直接连接符 46"/>
            <p:cNvCxnSpPr/>
            <p:nvPr/>
          </p:nvCxnSpPr>
          <p:spPr>
            <a:xfrm>
              <a:off x="6949097" y="2059207"/>
              <a:ext cx="4582312"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7035500" y="1749263"/>
              <a:ext cx="3343992" cy="307777"/>
            </a:xfrm>
            <a:prstGeom prst="rect">
              <a:avLst/>
            </a:prstGeom>
          </p:spPr>
          <p:txBody>
            <a:bodyPr wrap="non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Please click here to add your subtitle</a:t>
              </a:r>
            </a:p>
          </p:txBody>
        </p:sp>
        <p:sp>
          <p:nvSpPr>
            <p:cNvPr id="49" name="泪滴形 48"/>
            <p:cNvSpPr/>
            <p:nvPr/>
          </p:nvSpPr>
          <p:spPr>
            <a:xfrm>
              <a:off x="6060470" y="1260262"/>
              <a:ext cx="796778" cy="796778"/>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框 49"/>
            <p:cNvSpPr txBox="1"/>
            <p:nvPr/>
          </p:nvSpPr>
          <p:spPr>
            <a:xfrm>
              <a:off x="6065695" y="1304708"/>
              <a:ext cx="809837" cy="707886"/>
            </a:xfrm>
            <a:prstGeom prst="rect">
              <a:avLst/>
            </a:prstGeom>
            <a:noFill/>
          </p:spPr>
          <p:txBody>
            <a:bodyPr wrap="none" rtlCol="0">
              <a:spAutoFit/>
            </a:bodyPr>
            <a:lstStyle/>
            <a:p>
              <a:r>
                <a:rPr lang="en-US" altLang="zh-CN" sz="4000" b="1" dirty="0">
                  <a:solidFill>
                    <a:srgbClr val="C00000"/>
                  </a:solidFill>
                  <a:latin typeface="思源黑体 Heavy" panose="020B0A00000000000000" pitchFamily="34" charset="-122"/>
                  <a:ea typeface="思源黑体 Heavy" panose="020B0A00000000000000" pitchFamily="34" charset="-122"/>
                </a:rPr>
                <a:t>02</a:t>
              </a:r>
              <a:endParaRPr lang="zh-CN" altLang="en-US" sz="4000" b="1" dirty="0">
                <a:solidFill>
                  <a:srgbClr val="C00000"/>
                </a:solidFill>
                <a:latin typeface="思源黑体 Heavy" panose="020B0A00000000000000" pitchFamily="34" charset="-122"/>
                <a:ea typeface="思源黑体 Heavy" panose="020B0A00000000000000" pitchFamily="34" charset="-122"/>
              </a:endParaRPr>
            </a:p>
          </p:txBody>
        </p:sp>
      </p:grpSp>
      <p:grpSp>
        <p:nvGrpSpPr>
          <p:cNvPr id="51" name="组合 50"/>
          <p:cNvGrpSpPr/>
          <p:nvPr/>
        </p:nvGrpSpPr>
        <p:grpSpPr>
          <a:xfrm>
            <a:off x="6096000" y="3600137"/>
            <a:ext cx="5470939" cy="902884"/>
            <a:chOff x="6060470" y="1156323"/>
            <a:chExt cx="5470939" cy="902884"/>
          </a:xfrm>
        </p:grpSpPr>
        <p:sp>
          <p:nvSpPr>
            <p:cNvPr id="52" name="文本框 51"/>
            <p:cNvSpPr txBox="1"/>
            <p:nvPr/>
          </p:nvSpPr>
          <p:spPr>
            <a:xfrm>
              <a:off x="6949097" y="1156323"/>
              <a:ext cx="3693311" cy="707886"/>
            </a:xfrm>
            <a:prstGeom prst="rect">
              <a:avLst/>
            </a:prstGeom>
            <a:noFill/>
          </p:spPr>
          <p:txBody>
            <a:bodyPr wrap="square" rtlCol="0">
              <a:spAutoFit/>
            </a:bodyPr>
            <a:lstStyle/>
            <a:p>
              <a:pPr algn="dist"/>
              <a:r>
                <a:rPr lang="zh-CN" altLang="en-US" sz="4000" b="1" dirty="0">
                  <a:solidFill>
                    <a:schemeClr val="bg1"/>
                  </a:solidFill>
                  <a:latin typeface="微软雅黑" panose="020B0503020204020204" pitchFamily="34" charset="-122"/>
                  <a:ea typeface="微软雅黑" panose="020B0503020204020204" pitchFamily="34" charset="-122"/>
                </a:rPr>
                <a:t>工作成果展示</a:t>
              </a:r>
            </a:p>
          </p:txBody>
        </p:sp>
        <p:cxnSp>
          <p:nvCxnSpPr>
            <p:cNvPr id="53" name="直接连接符 52"/>
            <p:cNvCxnSpPr/>
            <p:nvPr/>
          </p:nvCxnSpPr>
          <p:spPr>
            <a:xfrm>
              <a:off x="6949097" y="2059207"/>
              <a:ext cx="4582312"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a:off x="7035500" y="1749263"/>
              <a:ext cx="3343992" cy="307777"/>
            </a:xfrm>
            <a:prstGeom prst="rect">
              <a:avLst/>
            </a:prstGeom>
          </p:spPr>
          <p:txBody>
            <a:bodyPr wrap="non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Please click here to add your subtitle</a:t>
              </a:r>
            </a:p>
          </p:txBody>
        </p:sp>
        <p:sp>
          <p:nvSpPr>
            <p:cNvPr id="55" name="泪滴形 54"/>
            <p:cNvSpPr/>
            <p:nvPr/>
          </p:nvSpPr>
          <p:spPr>
            <a:xfrm>
              <a:off x="6060470" y="1260262"/>
              <a:ext cx="796778" cy="796778"/>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文本框 55"/>
            <p:cNvSpPr txBox="1"/>
            <p:nvPr/>
          </p:nvSpPr>
          <p:spPr>
            <a:xfrm>
              <a:off x="6065695" y="1304708"/>
              <a:ext cx="809837" cy="707886"/>
            </a:xfrm>
            <a:prstGeom prst="rect">
              <a:avLst/>
            </a:prstGeom>
            <a:noFill/>
          </p:spPr>
          <p:txBody>
            <a:bodyPr wrap="none" rtlCol="0">
              <a:spAutoFit/>
            </a:bodyPr>
            <a:lstStyle/>
            <a:p>
              <a:r>
                <a:rPr lang="en-US" altLang="zh-CN" sz="4000" b="1" dirty="0">
                  <a:solidFill>
                    <a:srgbClr val="C00000"/>
                  </a:solidFill>
                  <a:latin typeface="思源黑体 Heavy" panose="020B0A00000000000000" pitchFamily="34" charset="-122"/>
                  <a:ea typeface="思源黑体 Heavy" panose="020B0A00000000000000" pitchFamily="34" charset="-122"/>
                </a:rPr>
                <a:t>03</a:t>
              </a:r>
              <a:endParaRPr lang="zh-CN" altLang="en-US" sz="4000" b="1" dirty="0">
                <a:solidFill>
                  <a:srgbClr val="C00000"/>
                </a:solidFill>
                <a:latin typeface="思源黑体 Heavy" panose="020B0A00000000000000" pitchFamily="34" charset="-122"/>
                <a:ea typeface="思源黑体 Heavy" panose="020B0A00000000000000" pitchFamily="34" charset="-122"/>
              </a:endParaRPr>
            </a:p>
          </p:txBody>
        </p:sp>
      </p:grpSp>
      <p:grpSp>
        <p:nvGrpSpPr>
          <p:cNvPr id="57" name="组合 56"/>
          <p:cNvGrpSpPr/>
          <p:nvPr/>
        </p:nvGrpSpPr>
        <p:grpSpPr>
          <a:xfrm>
            <a:off x="6096000" y="4952673"/>
            <a:ext cx="5470939" cy="902884"/>
            <a:chOff x="6060470" y="1156323"/>
            <a:chExt cx="5470939" cy="902884"/>
          </a:xfrm>
        </p:grpSpPr>
        <p:sp>
          <p:nvSpPr>
            <p:cNvPr id="58" name="文本框 57"/>
            <p:cNvSpPr txBox="1"/>
            <p:nvPr/>
          </p:nvSpPr>
          <p:spPr>
            <a:xfrm>
              <a:off x="6949097" y="1156323"/>
              <a:ext cx="3693311" cy="707886"/>
            </a:xfrm>
            <a:prstGeom prst="rect">
              <a:avLst/>
            </a:prstGeom>
            <a:noFill/>
          </p:spPr>
          <p:txBody>
            <a:bodyPr wrap="square" rtlCol="0">
              <a:spAutoFit/>
            </a:bodyPr>
            <a:lstStyle/>
            <a:p>
              <a:pPr algn="dist"/>
              <a:r>
                <a:rPr lang="zh-CN" altLang="en-US" sz="4000" b="1" dirty="0">
                  <a:solidFill>
                    <a:schemeClr val="bg1"/>
                  </a:solidFill>
                  <a:latin typeface="微软雅黑" panose="020B0503020204020204" pitchFamily="34" charset="-122"/>
                  <a:ea typeface="微软雅黑" panose="020B0503020204020204" pitchFamily="34" charset="-122"/>
                </a:rPr>
                <a:t>明年工作计划</a:t>
              </a:r>
            </a:p>
          </p:txBody>
        </p:sp>
        <p:cxnSp>
          <p:nvCxnSpPr>
            <p:cNvPr id="59" name="直接连接符 58"/>
            <p:cNvCxnSpPr/>
            <p:nvPr/>
          </p:nvCxnSpPr>
          <p:spPr>
            <a:xfrm>
              <a:off x="6949097" y="2059207"/>
              <a:ext cx="4582312"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矩形 59"/>
            <p:cNvSpPr/>
            <p:nvPr/>
          </p:nvSpPr>
          <p:spPr>
            <a:xfrm>
              <a:off x="7035500" y="1749263"/>
              <a:ext cx="3343992" cy="307777"/>
            </a:xfrm>
            <a:prstGeom prst="rect">
              <a:avLst/>
            </a:prstGeom>
          </p:spPr>
          <p:txBody>
            <a:bodyPr wrap="non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Please click here to add your subtitle</a:t>
              </a:r>
            </a:p>
          </p:txBody>
        </p:sp>
        <p:sp>
          <p:nvSpPr>
            <p:cNvPr id="61" name="泪滴形 60"/>
            <p:cNvSpPr/>
            <p:nvPr/>
          </p:nvSpPr>
          <p:spPr>
            <a:xfrm>
              <a:off x="6060470" y="1260262"/>
              <a:ext cx="796778" cy="796778"/>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文本框 61"/>
            <p:cNvSpPr txBox="1"/>
            <p:nvPr/>
          </p:nvSpPr>
          <p:spPr>
            <a:xfrm>
              <a:off x="6065695" y="1304708"/>
              <a:ext cx="809837" cy="707886"/>
            </a:xfrm>
            <a:prstGeom prst="rect">
              <a:avLst/>
            </a:prstGeom>
            <a:noFill/>
          </p:spPr>
          <p:txBody>
            <a:bodyPr wrap="none" rtlCol="0">
              <a:spAutoFit/>
            </a:bodyPr>
            <a:lstStyle/>
            <a:p>
              <a:r>
                <a:rPr lang="en-US" altLang="zh-CN" sz="4000" b="1" dirty="0">
                  <a:solidFill>
                    <a:srgbClr val="C00000"/>
                  </a:solidFill>
                  <a:latin typeface="思源黑体 Heavy" panose="020B0A00000000000000" pitchFamily="34" charset="-122"/>
                  <a:ea typeface="思源黑体 Heavy" panose="020B0A00000000000000" pitchFamily="34" charset="-122"/>
                </a:rPr>
                <a:t>04</a:t>
              </a:r>
              <a:endParaRPr lang="zh-CN" altLang="en-US" sz="4000" b="1" dirty="0">
                <a:solidFill>
                  <a:srgbClr val="C00000"/>
                </a:solidFill>
                <a:latin typeface="思源黑体 Heavy" panose="020B0A00000000000000" pitchFamily="34" charset="-122"/>
                <a:ea typeface="思源黑体 Heavy" panose="020B0A00000000000000"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250"/>
                                  </p:stCondLst>
                                  <p:childTnLst>
                                    <p:set>
                                      <p:cBhvr>
                                        <p:cTn id="20" dur="1" fill="hold">
                                          <p:stCondLst>
                                            <p:cond delay="0"/>
                                          </p:stCondLst>
                                        </p:cTn>
                                        <p:tgtEl>
                                          <p:spTgt spid="45"/>
                                        </p:tgtEl>
                                        <p:attrNameLst>
                                          <p:attrName>style.visibility</p:attrName>
                                        </p:attrNameLst>
                                      </p:cBhvr>
                                      <p:to>
                                        <p:strVal val="visible"/>
                                      </p:to>
                                    </p:set>
                                    <p:anim calcmode="lin" valueType="num">
                                      <p:cBhvr additive="base">
                                        <p:cTn id="21" dur="500" fill="hold"/>
                                        <p:tgtEl>
                                          <p:spTgt spid="45"/>
                                        </p:tgtEl>
                                        <p:attrNameLst>
                                          <p:attrName>ppt_x</p:attrName>
                                        </p:attrNameLst>
                                      </p:cBhvr>
                                      <p:tavLst>
                                        <p:tav tm="0">
                                          <p:val>
                                            <p:strVal val="#ppt_x"/>
                                          </p:val>
                                        </p:tav>
                                        <p:tav tm="100000">
                                          <p:val>
                                            <p:strVal val="#ppt_x"/>
                                          </p:val>
                                        </p:tav>
                                      </p:tavLst>
                                    </p:anim>
                                    <p:anim calcmode="lin" valueType="num">
                                      <p:cBhvr additive="base">
                                        <p:cTn id="22" dur="500" fill="hold"/>
                                        <p:tgtEl>
                                          <p:spTgt spid="4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500"/>
                                  </p:stCondLst>
                                  <p:childTnLst>
                                    <p:set>
                                      <p:cBhvr>
                                        <p:cTn id="24" dur="1" fill="hold">
                                          <p:stCondLst>
                                            <p:cond delay="0"/>
                                          </p:stCondLst>
                                        </p:cTn>
                                        <p:tgtEl>
                                          <p:spTgt spid="51"/>
                                        </p:tgtEl>
                                        <p:attrNameLst>
                                          <p:attrName>style.visibility</p:attrName>
                                        </p:attrNameLst>
                                      </p:cBhvr>
                                      <p:to>
                                        <p:strVal val="visible"/>
                                      </p:to>
                                    </p:set>
                                    <p:anim calcmode="lin" valueType="num">
                                      <p:cBhvr additive="base">
                                        <p:cTn id="25" dur="500" fill="hold"/>
                                        <p:tgtEl>
                                          <p:spTgt spid="51"/>
                                        </p:tgtEl>
                                        <p:attrNameLst>
                                          <p:attrName>ppt_x</p:attrName>
                                        </p:attrNameLst>
                                      </p:cBhvr>
                                      <p:tavLst>
                                        <p:tav tm="0">
                                          <p:val>
                                            <p:strVal val="#ppt_x"/>
                                          </p:val>
                                        </p:tav>
                                        <p:tav tm="100000">
                                          <p:val>
                                            <p:strVal val="#ppt_x"/>
                                          </p:val>
                                        </p:tav>
                                      </p:tavLst>
                                    </p:anim>
                                    <p:anim calcmode="lin" valueType="num">
                                      <p:cBhvr additive="base">
                                        <p:cTn id="26" dur="500" fill="hold"/>
                                        <p:tgtEl>
                                          <p:spTgt spid="5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750"/>
                                  </p:stCondLst>
                                  <p:childTnLst>
                                    <p:set>
                                      <p:cBhvr>
                                        <p:cTn id="28" dur="1" fill="hold">
                                          <p:stCondLst>
                                            <p:cond delay="0"/>
                                          </p:stCondLst>
                                        </p:cTn>
                                        <p:tgtEl>
                                          <p:spTgt spid="57"/>
                                        </p:tgtEl>
                                        <p:attrNameLst>
                                          <p:attrName>style.visibility</p:attrName>
                                        </p:attrNameLst>
                                      </p:cBhvr>
                                      <p:to>
                                        <p:strVal val="visible"/>
                                      </p:to>
                                    </p:set>
                                    <p:anim calcmode="lin" valueType="num">
                                      <p:cBhvr additive="base">
                                        <p:cTn id="29" dur="500" fill="hold"/>
                                        <p:tgtEl>
                                          <p:spTgt spid="57"/>
                                        </p:tgtEl>
                                        <p:attrNameLst>
                                          <p:attrName>ppt_x</p:attrName>
                                        </p:attrNameLst>
                                      </p:cBhvr>
                                      <p:tavLst>
                                        <p:tav tm="0">
                                          <p:val>
                                            <p:strVal val="#ppt_x"/>
                                          </p:val>
                                        </p:tav>
                                        <p:tav tm="100000">
                                          <p:val>
                                            <p:strVal val="#ppt_x"/>
                                          </p:val>
                                        </p:tav>
                                      </p:tavLst>
                                    </p:anim>
                                    <p:anim calcmode="lin" valueType="num">
                                      <p:cBhvr additive="base">
                                        <p:cTn id="30"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139247" y="117474"/>
            <a:ext cx="566057" cy="701676"/>
          </a:xfrm>
          <a:prstGeom prst="parallelogram">
            <a:avLst>
              <a:gd name="adj" fmla="val 4519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520247" y="117474"/>
            <a:ext cx="813253" cy="701676"/>
          </a:xfrm>
          <a:prstGeom prst="parallelogram">
            <a:avLst>
              <a:gd name="adj" fmla="val 3704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28725" y="69849"/>
            <a:ext cx="2954655" cy="646331"/>
          </a:xfrm>
          <a:prstGeom prst="rect">
            <a:avLst/>
          </a:prstGeom>
        </p:spPr>
        <p:txBody>
          <a:bodyPr wrap="none">
            <a:spAutoFit/>
          </a:bodyPr>
          <a:lstStyle/>
          <a:p>
            <a:pPr algn="dist"/>
            <a:r>
              <a:rPr lang="zh-CN" altLang="en-US" sz="3600" b="1" dirty="0">
                <a:latin typeface="微软雅黑" panose="020B0503020204020204" pitchFamily="34" charset="-122"/>
                <a:ea typeface="微软雅黑" panose="020B0503020204020204" pitchFamily="34" charset="-122"/>
              </a:rPr>
              <a:t>明年工作计划</a:t>
            </a:r>
          </a:p>
        </p:txBody>
      </p:sp>
      <p:sp>
        <p:nvSpPr>
          <p:cNvPr id="7" name="矩形 6"/>
          <p:cNvSpPr/>
          <p:nvPr/>
        </p:nvSpPr>
        <p:spPr>
          <a:xfrm>
            <a:off x="1076325" y="616895"/>
            <a:ext cx="3073277" cy="253916"/>
          </a:xfrm>
          <a:prstGeom prst="rect">
            <a:avLst/>
          </a:prstGeom>
        </p:spPr>
        <p:txBody>
          <a:bodyPr wrap="none">
            <a:spAutoFit/>
          </a:bodyPr>
          <a:lstStyle/>
          <a:p>
            <a:r>
              <a:rPr lang="zh-CN" altLang="en-US" sz="1050" dirty="0">
                <a:latin typeface="微软雅黑" panose="020B0503020204020204" pitchFamily="34" charset="-122"/>
                <a:ea typeface="微软雅黑" panose="020B0503020204020204" pitchFamily="34" charset="-122"/>
              </a:rPr>
              <a:t>PLEASE CLICK HERE TO ADD YOUR SUBTITLE</a:t>
            </a:r>
          </a:p>
        </p:txBody>
      </p:sp>
      <p:cxnSp>
        <p:nvCxnSpPr>
          <p:cNvPr id="9" name="直接连接符 8"/>
          <p:cNvCxnSpPr>
            <a:stCxn id="7" idx="3"/>
          </p:cNvCxnSpPr>
          <p:nvPr/>
        </p:nvCxnSpPr>
        <p:spPr>
          <a:xfrm flipV="1">
            <a:off x="4149602" y="716180"/>
            <a:ext cx="7686798" cy="27673"/>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9813687" y="217551"/>
            <a:ext cx="2045176" cy="461665"/>
          </a:xfrm>
          <a:prstGeom prst="rect">
            <a:avLst/>
          </a:prstGeom>
        </p:spPr>
        <p:txBody>
          <a:bodyPr wrap="none">
            <a:spAutoFit/>
          </a:bodyPr>
          <a:lstStyle/>
          <a:p>
            <a:pPr algn="ctr"/>
            <a:r>
              <a:rPr lang="en-US" altLang="zh-CN" sz="2400" b="1" dirty="0">
                <a:latin typeface="微软雅黑" panose="020B0503020204020204" pitchFamily="34" charset="-122"/>
                <a:ea typeface="微软雅黑" panose="020B0503020204020204" pitchFamily="34" charset="-122"/>
              </a:rPr>
              <a:t>LOGO  </a:t>
            </a:r>
            <a:r>
              <a:rPr lang="en-US" altLang="zh-CN" sz="2400" dirty="0">
                <a:latin typeface="微软雅黑" panose="020B0503020204020204" pitchFamily="34" charset="-122"/>
                <a:ea typeface="微软雅黑" panose="020B0503020204020204" pitchFamily="34" charset="-122"/>
              </a:rPr>
              <a:t>HERE</a:t>
            </a:r>
            <a:endParaRPr lang="zh-CN" altLang="en-US" sz="2400" dirty="0">
              <a:latin typeface="微软雅黑" panose="020B0503020204020204" pitchFamily="34" charset="-122"/>
              <a:ea typeface="微软雅黑" panose="020B0503020204020204" pitchFamily="34" charset="-122"/>
            </a:endParaRPr>
          </a:p>
        </p:txBody>
      </p:sp>
      <p:sp>
        <p:nvSpPr>
          <p:cNvPr id="2" name="矩形 1"/>
          <p:cNvSpPr/>
          <p:nvPr/>
        </p:nvSpPr>
        <p:spPr>
          <a:xfrm>
            <a:off x="0" y="6752244"/>
            <a:ext cx="12192000" cy="457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Freeform 47"/>
          <p:cNvSpPr/>
          <p:nvPr/>
        </p:nvSpPr>
        <p:spPr bwMode="auto">
          <a:xfrm>
            <a:off x="4681649" y="3093781"/>
            <a:ext cx="3553835" cy="2207535"/>
          </a:xfrm>
          <a:custGeom>
            <a:avLst/>
            <a:gdLst>
              <a:gd name="T0" fmla="*/ 2513 w 2513"/>
              <a:gd name="T1" fmla="*/ 0 h 1561"/>
              <a:gd name="T2" fmla="*/ 0 w 2513"/>
              <a:gd name="T3" fmla="*/ 0 h 1561"/>
              <a:gd name="T4" fmla="*/ 0 w 2513"/>
              <a:gd name="T5" fmla="*/ 1561 h 1561"/>
              <a:gd name="T6" fmla="*/ 2513 w 2513"/>
              <a:gd name="T7" fmla="*/ 0 h 1561"/>
            </a:gdLst>
            <a:ahLst/>
            <a:cxnLst>
              <a:cxn ang="0">
                <a:pos x="T0" y="T1"/>
              </a:cxn>
              <a:cxn ang="0">
                <a:pos x="T2" y="T3"/>
              </a:cxn>
              <a:cxn ang="0">
                <a:pos x="T4" y="T5"/>
              </a:cxn>
              <a:cxn ang="0">
                <a:pos x="T6" y="T7"/>
              </a:cxn>
            </a:cxnLst>
            <a:rect l="0" t="0" r="r" b="b"/>
            <a:pathLst>
              <a:path w="2513" h="1561">
                <a:moveTo>
                  <a:pt x="2513" y="0"/>
                </a:moveTo>
                <a:lnTo>
                  <a:pt x="0" y="0"/>
                </a:lnTo>
                <a:lnTo>
                  <a:pt x="0" y="1561"/>
                </a:lnTo>
                <a:lnTo>
                  <a:pt x="25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20000"/>
              </a:lnSpc>
            </a:pPr>
            <a:endParaRPr lang="id-ID" sz="2400">
              <a:latin typeface="+mn-ea"/>
            </a:endParaRPr>
          </a:p>
        </p:txBody>
      </p:sp>
      <p:grpSp>
        <p:nvGrpSpPr>
          <p:cNvPr id="106" name="组合 105"/>
          <p:cNvGrpSpPr/>
          <p:nvPr/>
        </p:nvGrpSpPr>
        <p:grpSpPr>
          <a:xfrm>
            <a:off x="4263411" y="2636885"/>
            <a:ext cx="3746861" cy="3515307"/>
            <a:chOff x="3166928" y="2086550"/>
            <a:chExt cx="2810146" cy="2636480"/>
          </a:xfrm>
        </p:grpSpPr>
        <p:pic>
          <p:nvPicPr>
            <p:cNvPr id="107" name="Picture 44"/>
            <p:cNvPicPr>
              <a:picLocks noChangeAspect="1"/>
            </p:cNvPicPr>
            <p:nvPr/>
          </p:nvPicPr>
          <p:blipFill>
            <a:blip r:embed="rId2"/>
            <a:srcRect/>
            <a:stretch>
              <a:fillRect/>
            </a:stretch>
          </p:blipFill>
          <p:spPr bwMode="auto">
            <a:xfrm>
              <a:off x="3166928" y="2086550"/>
              <a:ext cx="2810146" cy="2636480"/>
            </a:xfrm>
            <a:prstGeom prst="rect">
              <a:avLst/>
            </a:prstGeom>
            <a:noFill/>
            <a:ln w="9525">
              <a:noFill/>
              <a:miter lim="800000"/>
              <a:headEnd/>
              <a:tailEnd/>
            </a:ln>
          </p:spPr>
        </p:pic>
        <p:pic>
          <p:nvPicPr>
            <p:cNvPr id="10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3476399" y="2429222"/>
              <a:ext cx="2280182" cy="1247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8" name="组合 7"/>
          <p:cNvGrpSpPr/>
          <p:nvPr/>
        </p:nvGrpSpPr>
        <p:grpSpPr>
          <a:xfrm>
            <a:off x="266323" y="3710851"/>
            <a:ext cx="4046320" cy="1191733"/>
            <a:chOff x="266323" y="3710851"/>
            <a:chExt cx="4046320" cy="1191733"/>
          </a:xfrm>
        </p:grpSpPr>
        <p:grpSp>
          <p:nvGrpSpPr>
            <p:cNvPr id="45" name="组合 44"/>
            <p:cNvGrpSpPr/>
            <p:nvPr/>
          </p:nvGrpSpPr>
          <p:grpSpPr>
            <a:xfrm>
              <a:off x="2964639" y="3920399"/>
              <a:ext cx="953479" cy="953477"/>
              <a:chOff x="680580" y="1491630"/>
              <a:chExt cx="1479184" cy="1479182"/>
            </a:xfrm>
          </p:grpSpPr>
          <p:grpSp>
            <p:nvGrpSpPr>
              <p:cNvPr id="46" name="组合 45"/>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48" name="同心圆 8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2400">
                    <a:solidFill>
                      <a:schemeClr val="tx1"/>
                    </a:solidFill>
                  </a:endParaRPr>
                </a:p>
              </p:txBody>
            </p:sp>
            <p:sp>
              <p:nvSpPr>
                <p:cNvPr id="49" name="椭圆 48"/>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2400"/>
                </a:p>
              </p:txBody>
            </p:sp>
          </p:grpSp>
          <p:sp>
            <p:nvSpPr>
              <p:cNvPr id="47" name="Rectangle 273"/>
              <p:cNvSpPr>
                <a:spLocks noChangeArrowheads="1"/>
              </p:cNvSpPr>
              <p:nvPr/>
            </p:nvSpPr>
            <p:spPr bwMode="auto">
              <a:xfrm>
                <a:off x="1717556" y="2327320"/>
                <a:ext cx="1681" cy="168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2400">
                  <a:latin typeface="微软雅黑" panose="020B0503020204020204" pitchFamily="34" charset="-122"/>
                  <a:ea typeface="微软雅黑" panose="020B0503020204020204" pitchFamily="34" charset="-122"/>
                </a:endParaRPr>
              </a:p>
            </p:txBody>
          </p:sp>
        </p:grpSp>
        <p:grpSp>
          <p:nvGrpSpPr>
            <p:cNvPr id="50" name="Group 49"/>
            <p:cNvGrpSpPr/>
            <p:nvPr/>
          </p:nvGrpSpPr>
          <p:grpSpPr>
            <a:xfrm>
              <a:off x="4084959" y="4221151"/>
              <a:ext cx="227684" cy="362029"/>
              <a:chOff x="3341688" y="4560888"/>
              <a:chExt cx="255588" cy="406400"/>
            </a:xfrm>
            <a:solidFill>
              <a:srgbClr val="262626"/>
            </a:solidFill>
          </p:grpSpPr>
          <p:sp>
            <p:nvSpPr>
              <p:cNvPr id="51" name="Freeform 31"/>
              <p:cNvSpPr/>
              <p:nvPr/>
            </p:nvSpPr>
            <p:spPr bwMode="auto">
              <a:xfrm>
                <a:off x="3341688" y="4560888"/>
                <a:ext cx="255588" cy="406400"/>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121920" tIns="60960" rIns="121920" bIns="60960" numCol="1" anchor="t" anchorCtr="0" compatLnSpc="1"/>
              <a:lstStyle/>
              <a:p>
                <a:pPr>
                  <a:lnSpc>
                    <a:spcPct val="120000"/>
                  </a:lnSpc>
                </a:pPr>
                <a:endParaRPr lang="id-ID" sz="2400">
                  <a:latin typeface="+mn-ea"/>
                </a:endParaRPr>
              </a:p>
            </p:txBody>
          </p:sp>
          <p:sp>
            <p:nvSpPr>
              <p:cNvPr id="52" name="Freeform 32"/>
              <p:cNvSpPr/>
              <p:nvPr/>
            </p:nvSpPr>
            <p:spPr bwMode="auto">
              <a:xfrm>
                <a:off x="3341688" y="4560888"/>
                <a:ext cx="255588" cy="406400"/>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lnSpc>
                    <a:spcPct val="120000"/>
                  </a:lnSpc>
                </a:pPr>
                <a:endParaRPr lang="id-ID" sz="2400">
                  <a:latin typeface="+mn-ea"/>
                </a:endParaRPr>
              </a:p>
            </p:txBody>
          </p:sp>
        </p:grpSp>
        <p:grpSp>
          <p:nvGrpSpPr>
            <p:cNvPr id="89" name="Group 126"/>
            <p:cNvGrpSpPr/>
            <p:nvPr/>
          </p:nvGrpSpPr>
          <p:grpSpPr>
            <a:xfrm>
              <a:off x="3207345" y="4151015"/>
              <a:ext cx="493275" cy="463496"/>
              <a:chOff x="3175" y="-1587"/>
              <a:chExt cx="1209675" cy="1136651"/>
            </a:xfrm>
            <a:solidFill>
              <a:srgbClr val="262626"/>
            </a:solidFill>
          </p:grpSpPr>
          <p:sp>
            <p:nvSpPr>
              <p:cNvPr id="90" name="Freeform 59"/>
              <p:cNvSpPr/>
              <p:nvPr/>
            </p:nvSpPr>
            <p:spPr bwMode="auto">
              <a:xfrm>
                <a:off x="3175" y="-1587"/>
                <a:ext cx="1209675" cy="454025"/>
              </a:xfrm>
              <a:custGeom>
                <a:avLst/>
                <a:gdLst>
                  <a:gd name="T0" fmla="*/ 297 w 320"/>
                  <a:gd name="T1" fmla="*/ 41 h 120"/>
                  <a:gd name="T2" fmla="*/ 160 w 320"/>
                  <a:gd name="T3" fmla="*/ 0 h 120"/>
                  <a:gd name="T4" fmla="*/ 23 w 320"/>
                  <a:gd name="T5" fmla="*/ 41 h 120"/>
                  <a:gd name="T6" fmla="*/ 0 w 320"/>
                  <a:gd name="T7" fmla="*/ 79 h 120"/>
                  <a:gd name="T8" fmla="*/ 0 w 320"/>
                  <a:gd name="T9" fmla="*/ 100 h 120"/>
                  <a:gd name="T10" fmla="*/ 20 w 320"/>
                  <a:gd name="T11" fmla="*/ 120 h 120"/>
                  <a:gd name="T12" fmla="*/ 60 w 320"/>
                  <a:gd name="T13" fmla="*/ 120 h 120"/>
                  <a:gd name="T14" fmla="*/ 80 w 320"/>
                  <a:gd name="T15" fmla="*/ 100 h 120"/>
                  <a:gd name="T16" fmla="*/ 91 w 320"/>
                  <a:gd name="T17" fmla="*/ 67 h 120"/>
                  <a:gd name="T18" fmla="*/ 160 w 320"/>
                  <a:gd name="T19" fmla="*/ 41 h 120"/>
                  <a:gd name="T20" fmla="*/ 229 w 320"/>
                  <a:gd name="T21" fmla="*/ 67 h 120"/>
                  <a:gd name="T22" fmla="*/ 241 w 320"/>
                  <a:gd name="T23" fmla="*/ 100 h 120"/>
                  <a:gd name="T24" fmla="*/ 261 w 320"/>
                  <a:gd name="T25" fmla="*/ 120 h 120"/>
                  <a:gd name="T26" fmla="*/ 301 w 320"/>
                  <a:gd name="T27" fmla="*/ 120 h 120"/>
                  <a:gd name="T28" fmla="*/ 320 w 320"/>
                  <a:gd name="T29" fmla="*/ 100 h 120"/>
                  <a:gd name="T30" fmla="*/ 320 w 320"/>
                  <a:gd name="T31" fmla="*/ 79 h 120"/>
                  <a:gd name="T32" fmla="*/ 297 w 320"/>
                  <a:gd name="T33" fmla="*/ 4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0" h="120">
                    <a:moveTo>
                      <a:pt x="297" y="41"/>
                    </a:moveTo>
                    <a:cubicBezTo>
                      <a:pt x="273" y="20"/>
                      <a:pt x="240" y="0"/>
                      <a:pt x="160" y="0"/>
                    </a:cubicBezTo>
                    <a:cubicBezTo>
                      <a:pt x="80" y="0"/>
                      <a:pt x="48" y="20"/>
                      <a:pt x="23" y="41"/>
                    </a:cubicBezTo>
                    <a:cubicBezTo>
                      <a:pt x="9" y="53"/>
                      <a:pt x="0" y="61"/>
                      <a:pt x="0" y="79"/>
                    </a:cubicBezTo>
                    <a:cubicBezTo>
                      <a:pt x="0" y="100"/>
                      <a:pt x="0" y="100"/>
                      <a:pt x="0" y="100"/>
                    </a:cubicBezTo>
                    <a:cubicBezTo>
                      <a:pt x="0" y="111"/>
                      <a:pt x="9" y="120"/>
                      <a:pt x="20" y="120"/>
                    </a:cubicBezTo>
                    <a:cubicBezTo>
                      <a:pt x="60" y="120"/>
                      <a:pt x="60" y="120"/>
                      <a:pt x="60" y="120"/>
                    </a:cubicBezTo>
                    <a:cubicBezTo>
                      <a:pt x="71" y="120"/>
                      <a:pt x="80" y="111"/>
                      <a:pt x="80" y="100"/>
                    </a:cubicBezTo>
                    <a:cubicBezTo>
                      <a:pt x="80" y="89"/>
                      <a:pt x="82" y="80"/>
                      <a:pt x="91" y="67"/>
                    </a:cubicBezTo>
                    <a:cubicBezTo>
                      <a:pt x="101" y="55"/>
                      <a:pt x="120" y="40"/>
                      <a:pt x="160" y="41"/>
                    </a:cubicBezTo>
                    <a:cubicBezTo>
                      <a:pt x="200" y="40"/>
                      <a:pt x="220" y="55"/>
                      <a:pt x="229" y="67"/>
                    </a:cubicBezTo>
                    <a:cubicBezTo>
                      <a:pt x="239" y="80"/>
                      <a:pt x="241" y="89"/>
                      <a:pt x="241" y="100"/>
                    </a:cubicBezTo>
                    <a:cubicBezTo>
                      <a:pt x="241" y="111"/>
                      <a:pt x="250" y="120"/>
                      <a:pt x="261" y="120"/>
                    </a:cubicBezTo>
                    <a:cubicBezTo>
                      <a:pt x="301" y="120"/>
                      <a:pt x="301" y="120"/>
                      <a:pt x="301" y="120"/>
                    </a:cubicBezTo>
                    <a:cubicBezTo>
                      <a:pt x="312" y="120"/>
                      <a:pt x="320" y="111"/>
                      <a:pt x="320" y="100"/>
                    </a:cubicBezTo>
                    <a:cubicBezTo>
                      <a:pt x="320" y="79"/>
                      <a:pt x="320" y="79"/>
                      <a:pt x="320" y="79"/>
                    </a:cubicBezTo>
                    <a:cubicBezTo>
                      <a:pt x="320" y="61"/>
                      <a:pt x="311" y="53"/>
                      <a:pt x="297"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lnSpc>
                    <a:spcPct val="120000"/>
                  </a:lnSpc>
                </a:pPr>
                <a:endParaRPr lang="id-ID" sz="2400">
                  <a:latin typeface="+mn-ea"/>
                </a:endParaRPr>
              </a:p>
            </p:txBody>
          </p:sp>
          <p:sp>
            <p:nvSpPr>
              <p:cNvPr id="91" name="Oval 60"/>
              <p:cNvSpPr>
                <a:spLocks noChangeArrowheads="1"/>
              </p:cNvSpPr>
              <p:nvPr/>
            </p:nvSpPr>
            <p:spPr bwMode="auto">
              <a:xfrm>
                <a:off x="457200" y="679451"/>
                <a:ext cx="301625" cy="3032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lnSpc>
                    <a:spcPct val="120000"/>
                  </a:lnSpc>
                </a:pPr>
                <a:endParaRPr lang="id-ID" sz="2400">
                  <a:latin typeface="+mn-ea"/>
                </a:endParaRPr>
              </a:p>
            </p:txBody>
          </p:sp>
          <p:sp>
            <p:nvSpPr>
              <p:cNvPr id="92" name="Freeform 61"/>
              <p:cNvSpPr>
                <a:spLocks noEditPoints="1"/>
              </p:cNvSpPr>
              <p:nvPr/>
            </p:nvSpPr>
            <p:spPr bwMode="auto">
              <a:xfrm>
                <a:off x="77788" y="301626"/>
                <a:ext cx="1060450" cy="833438"/>
              </a:xfrm>
              <a:custGeom>
                <a:avLst/>
                <a:gdLst>
                  <a:gd name="T0" fmla="*/ 210 w 280"/>
                  <a:gd name="T1" fmla="*/ 40 h 220"/>
                  <a:gd name="T2" fmla="*/ 200 w 280"/>
                  <a:gd name="T3" fmla="*/ 40 h 220"/>
                  <a:gd name="T4" fmla="*/ 200 w 280"/>
                  <a:gd name="T5" fmla="*/ 15 h 220"/>
                  <a:gd name="T6" fmla="*/ 180 w 280"/>
                  <a:gd name="T7" fmla="*/ 0 h 220"/>
                  <a:gd name="T8" fmla="*/ 160 w 280"/>
                  <a:gd name="T9" fmla="*/ 15 h 220"/>
                  <a:gd name="T10" fmla="*/ 160 w 280"/>
                  <a:gd name="T11" fmla="*/ 40 h 220"/>
                  <a:gd name="T12" fmla="*/ 120 w 280"/>
                  <a:gd name="T13" fmla="*/ 40 h 220"/>
                  <a:gd name="T14" fmla="*/ 120 w 280"/>
                  <a:gd name="T15" fmla="*/ 15 h 220"/>
                  <a:gd name="T16" fmla="*/ 100 w 280"/>
                  <a:gd name="T17" fmla="*/ 0 h 220"/>
                  <a:gd name="T18" fmla="*/ 80 w 280"/>
                  <a:gd name="T19" fmla="*/ 15 h 220"/>
                  <a:gd name="T20" fmla="*/ 80 w 280"/>
                  <a:gd name="T21" fmla="*/ 40 h 220"/>
                  <a:gd name="T22" fmla="*/ 71 w 280"/>
                  <a:gd name="T23" fmla="*/ 40 h 220"/>
                  <a:gd name="T24" fmla="*/ 54 w 280"/>
                  <a:gd name="T25" fmla="*/ 49 h 220"/>
                  <a:gd name="T26" fmla="*/ 0 w 280"/>
                  <a:gd name="T27" fmla="*/ 160 h 220"/>
                  <a:gd name="T28" fmla="*/ 0 w 280"/>
                  <a:gd name="T29" fmla="*/ 200 h 220"/>
                  <a:gd name="T30" fmla="*/ 20 w 280"/>
                  <a:gd name="T31" fmla="*/ 220 h 220"/>
                  <a:gd name="T32" fmla="*/ 260 w 280"/>
                  <a:gd name="T33" fmla="*/ 220 h 220"/>
                  <a:gd name="T34" fmla="*/ 280 w 280"/>
                  <a:gd name="T35" fmla="*/ 200 h 220"/>
                  <a:gd name="T36" fmla="*/ 280 w 280"/>
                  <a:gd name="T37" fmla="*/ 162 h 220"/>
                  <a:gd name="T38" fmla="*/ 226 w 280"/>
                  <a:gd name="T39" fmla="*/ 48 h 220"/>
                  <a:gd name="T40" fmla="*/ 210 w 280"/>
                  <a:gd name="T41" fmla="*/ 40 h 220"/>
                  <a:gd name="T42" fmla="*/ 140 w 280"/>
                  <a:gd name="T43" fmla="*/ 200 h 220"/>
                  <a:gd name="T44" fmla="*/ 80 w 280"/>
                  <a:gd name="T45" fmla="*/ 140 h 220"/>
                  <a:gd name="T46" fmla="*/ 140 w 280"/>
                  <a:gd name="T47" fmla="*/ 80 h 220"/>
                  <a:gd name="T48" fmla="*/ 200 w 280"/>
                  <a:gd name="T49" fmla="*/ 140 h 220"/>
                  <a:gd name="T50" fmla="*/ 140 w 280"/>
                  <a:gd name="T51" fmla="*/ 2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0" h="220">
                    <a:moveTo>
                      <a:pt x="210" y="40"/>
                    </a:moveTo>
                    <a:cubicBezTo>
                      <a:pt x="200" y="40"/>
                      <a:pt x="200" y="40"/>
                      <a:pt x="200" y="40"/>
                    </a:cubicBezTo>
                    <a:cubicBezTo>
                      <a:pt x="200" y="15"/>
                      <a:pt x="200" y="15"/>
                      <a:pt x="200" y="15"/>
                    </a:cubicBezTo>
                    <a:cubicBezTo>
                      <a:pt x="200" y="7"/>
                      <a:pt x="191" y="0"/>
                      <a:pt x="180" y="0"/>
                    </a:cubicBezTo>
                    <a:cubicBezTo>
                      <a:pt x="169" y="0"/>
                      <a:pt x="160" y="7"/>
                      <a:pt x="160" y="15"/>
                    </a:cubicBezTo>
                    <a:cubicBezTo>
                      <a:pt x="160" y="40"/>
                      <a:pt x="160" y="40"/>
                      <a:pt x="160" y="40"/>
                    </a:cubicBezTo>
                    <a:cubicBezTo>
                      <a:pt x="120" y="40"/>
                      <a:pt x="120" y="40"/>
                      <a:pt x="120" y="40"/>
                    </a:cubicBezTo>
                    <a:cubicBezTo>
                      <a:pt x="120" y="15"/>
                      <a:pt x="120" y="15"/>
                      <a:pt x="120" y="15"/>
                    </a:cubicBezTo>
                    <a:cubicBezTo>
                      <a:pt x="120" y="7"/>
                      <a:pt x="111" y="0"/>
                      <a:pt x="100" y="0"/>
                    </a:cubicBezTo>
                    <a:cubicBezTo>
                      <a:pt x="89" y="0"/>
                      <a:pt x="80" y="7"/>
                      <a:pt x="80" y="15"/>
                    </a:cubicBezTo>
                    <a:cubicBezTo>
                      <a:pt x="80" y="40"/>
                      <a:pt x="80" y="40"/>
                      <a:pt x="80" y="40"/>
                    </a:cubicBezTo>
                    <a:cubicBezTo>
                      <a:pt x="71" y="40"/>
                      <a:pt x="71" y="40"/>
                      <a:pt x="71" y="40"/>
                    </a:cubicBezTo>
                    <a:cubicBezTo>
                      <a:pt x="64" y="40"/>
                      <a:pt x="58" y="43"/>
                      <a:pt x="54" y="49"/>
                    </a:cubicBezTo>
                    <a:cubicBezTo>
                      <a:pt x="39" y="72"/>
                      <a:pt x="0" y="133"/>
                      <a:pt x="0" y="160"/>
                    </a:cubicBezTo>
                    <a:cubicBezTo>
                      <a:pt x="0" y="200"/>
                      <a:pt x="0" y="200"/>
                      <a:pt x="0" y="200"/>
                    </a:cubicBezTo>
                    <a:cubicBezTo>
                      <a:pt x="0" y="211"/>
                      <a:pt x="9" y="220"/>
                      <a:pt x="20" y="220"/>
                    </a:cubicBezTo>
                    <a:cubicBezTo>
                      <a:pt x="260" y="220"/>
                      <a:pt x="260" y="220"/>
                      <a:pt x="260" y="220"/>
                    </a:cubicBezTo>
                    <a:cubicBezTo>
                      <a:pt x="271" y="220"/>
                      <a:pt x="280" y="211"/>
                      <a:pt x="280" y="200"/>
                    </a:cubicBezTo>
                    <a:cubicBezTo>
                      <a:pt x="280" y="183"/>
                      <a:pt x="280" y="162"/>
                      <a:pt x="280" y="162"/>
                    </a:cubicBezTo>
                    <a:cubicBezTo>
                      <a:pt x="280" y="127"/>
                      <a:pt x="241" y="70"/>
                      <a:pt x="226" y="48"/>
                    </a:cubicBezTo>
                    <a:cubicBezTo>
                      <a:pt x="222" y="43"/>
                      <a:pt x="216" y="40"/>
                      <a:pt x="210" y="40"/>
                    </a:cubicBezTo>
                    <a:close/>
                    <a:moveTo>
                      <a:pt x="140" y="200"/>
                    </a:moveTo>
                    <a:cubicBezTo>
                      <a:pt x="107" y="200"/>
                      <a:pt x="80" y="173"/>
                      <a:pt x="80" y="140"/>
                    </a:cubicBezTo>
                    <a:cubicBezTo>
                      <a:pt x="80" y="107"/>
                      <a:pt x="107" y="80"/>
                      <a:pt x="140" y="80"/>
                    </a:cubicBezTo>
                    <a:cubicBezTo>
                      <a:pt x="173" y="80"/>
                      <a:pt x="200" y="107"/>
                      <a:pt x="200" y="140"/>
                    </a:cubicBezTo>
                    <a:cubicBezTo>
                      <a:pt x="200" y="173"/>
                      <a:pt x="173" y="200"/>
                      <a:pt x="140" y="2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lnSpc>
                    <a:spcPct val="120000"/>
                  </a:lnSpc>
                </a:pPr>
                <a:endParaRPr lang="id-ID" sz="2400">
                  <a:latin typeface="+mn-ea"/>
                </a:endParaRPr>
              </a:p>
            </p:txBody>
          </p:sp>
        </p:grpSp>
        <p:sp>
          <p:nvSpPr>
            <p:cNvPr id="109" name="TextBox 106"/>
            <p:cNvSpPr txBox="1"/>
            <p:nvPr/>
          </p:nvSpPr>
          <p:spPr>
            <a:xfrm>
              <a:off x="266323" y="3710851"/>
              <a:ext cx="2410664" cy="440690"/>
            </a:xfrm>
            <a:prstGeom prst="rect">
              <a:avLst/>
            </a:prstGeom>
            <a:noFill/>
          </p:spPr>
          <p:txBody>
            <a:bodyPr wrap="square" lIns="0" rIns="0" bIns="0" rtlCol="0">
              <a:spAutoFit/>
            </a:bodyPr>
            <a:lstStyle/>
            <a:p>
              <a:pPr algn="r">
                <a:lnSpc>
                  <a:spcPct val="120000"/>
                </a:lnSpc>
                <a:tabLst>
                  <a:tab pos="1025525" algn="l"/>
                </a:tabLst>
              </a:pPr>
              <a:r>
                <a:rPr lang="zh-CN" altLang="en-US" sz="2135" b="1" dirty="0">
                  <a:solidFill>
                    <a:srgbClr val="262626"/>
                  </a:solidFill>
                  <a:latin typeface="微软雅黑" panose="020B0503020204020204" pitchFamily="34" charset="-122"/>
                  <a:ea typeface="微软雅黑" panose="020B0503020204020204" pitchFamily="34" charset="-122"/>
                  <a:cs typeface="Calibri" panose="020F0502020204030204"/>
                </a:rPr>
                <a:t>填加标题</a:t>
              </a:r>
              <a:endParaRPr lang="en-US" sz="2135" b="1" dirty="0">
                <a:solidFill>
                  <a:srgbClr val="262626"/>
                </a:solidFill>
                <a:latin typeface="微软雅黑" panose="020B0503020204020204" pitchFamily="34" charset="-122"/>
                <a:ea typeface="微软雅黑" panose="020B0503020204020204" pitchFamily="34" charset="-122"/>
                <a:cs typeface="Calibri" panose="020F0502020204030204"/>
              </a:endParaRPr>
            </a:p>
          </p:txBody>
        </p:sp>
        <p:sp>
          <p:nvSpPr>
            <p:cNvPr id="110" name="TextBox 107"/>
            <p:cNvSpPr txBox="1"/>
            <p:nvPr/>
          </p:nvSpPr>
          <p:spPr>
            <a:xfrm>
              <a:off x="613100" y="4116454"/>
              <a:ext cx="2063887" cy="786130"/>
            </a:xfrm>
            <a:prstGeom prst="rect">
              <a:avLst/>
            </a:prstGeom>
            <a:noFill/>
          </p:spPr>
          <p:txBody>
            <a:bodyPr wrap="square" lIns="0" rIns="0" bIns="0" rtlCol="0">
              <a:spAutoFit/>
            </a:bodyPr>
            <a:lstStyle/>
            <a:p>
              <a:pPr algn="r">
                <a:lnSpc>
                  <a:spcPct val="120000"/>
                </a:lnSpc>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单击此处文本单击单击此处文本单击添加文本单击此处文本单击添加文本</a:t>
              </a:r>
              <a:endParaRPr lang="en-US" sz="1335"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a:endParaRPr>
            </a:p>
          </p:txBody>
        </p:sp>
      </p:grpSp>
      <p:grpSp>
        <p:nvGrpSpPr>
          <p:cNvPr id="3" name="组合 2"/>
          <p:cNvGrpSpPr/>
          <p:nvPr/>
        </p:nvGrpSpPr>
        <p:grpSpPr>
          <a:xfrm>
            <a:off x="992483" y="1597821"/>
            <a:ext cx="3704729" cy="1234038"/>
            <a:chOff x="992483" y="1597821"/>
            <a:chExt cx="3704729" cy="1234038"/>
          </a:xfrm>
        </p:grpSpPr>
        <p:grpSp>
          <p:nvGrpSpPr>
            <p:cNvPr id="85" name="Group 52"/>
            <p:cNvGrpSpPr/>
            <p:nvPr/>
          </p:nvGrpSpPr>
          <p:grpSpPr>
            <a:xfrm>
              <a:off x="4408719" y="2540539"/>
              <a:ext cx="288493" cy="291320"/>
              <a:chOff x="3916363" y="2682875"/>
              <a:chExt cx="323850" cy="327025"/>
            </a:xfrm>
            <a:solidFill>
              <a:schemeClr val="accent3"/>
            </a:solidFill>
          </p:grpSpPr>
          <p:sp>
            <p:nvSpPr>
              <p:cNvPr id="86" name="Freeform 39"/>
              <p:cNvSpPr/>
              <p:nvPr/>
            </p:nvSpPr>
            <p:spPr bwMode="auto">
              <a:xfrm>
                <a:off x="3916363" y="2682875"/>
                <a:ext cx="323850" cy="327025"/>
              </a:xfrm>
              <a:custGeom>
                <a:avLst/>
                <a:gdLst>
                  <a:gd name="T0" fmla="*/ 181 w 204"/>
                  <a:gd name="T1" fmla="*/ 0 h 206"/>
                  <a:gd name="T2" fmla="*/ 0 w 204"/>
                  <a:gd name="T3" fmla="*/ 184 h 206"/>
                  <a:gd name="T4" fmla="*/ 204 w 204"/>
                  <a:gd name="T5" fmla="*/ 206 h 206"/>
                  <a:gd name="T6" fmla="*/ 181 w 204"/>
                  <a:gd name="T7" fmla="*/ 0 h 206"/>
                </a:gdLst>
                <a:ahLst/>
                <a:cxnLst>
                  <a:cxn ang="0">
                    <a:pos x="T0" y="T1"/>
                  </a:cxn>
                  <a:cxn ang="0">
                    <a:pos x="T2" y="T3"/>
                  </a:cxn>
                  <a:cxn ang="0">
                    <a:pos x="T4" y="T5"/>
                  </a:cxn>
                  <a:cxn ang="0">
                    <a:pos x="T6" y="T7"/>
                  </a:cxn>
                </a:cxnLst>
                <a:rect l="0" t="0" r="r" b="b"/>
                <a:pathLst>
                  <a:path w="204" h="206">
                    <a:moveTo>
                      <a:pt x="181" y="0"/>
                    </a:moveTo>
                    <a:lnTo>
                      <a:pt x="0" y="184"/>
                    </a:lnTo>
                    <a:lnTo>
                      <a:pt x="204" y="206"/>
                    </a:lnTo>
                    <a:lnTo>
                      <a:pt x="181" y="0"/>
                    </a:lnTo>
                    <a:close/>
                  </a:path>
                </a:pathLst>
              </a:custGeom>
              <a:grpFill/>
              <a:ln>
                <a:noFill/>
              </a:ln>
            </p:spPr>
            <p:txBody>
              <a:bodyPr vert="horz" wrap="square" lIns="121920" tIns="60960" rIns="121920" bIns="60960" numCol="1" anchor="t" anchorCtr="0" compatLnSpc="1"/>
              <a:lstStyle/>
              <a:p>
                <a:pPr>
                  <a:lnSpc>
                    <a:spcPct val="120000"/>
                  </a:lnSpc>
                </a:pPr>
                <a:endParaRPr lang="id-ID" sz="2400">
                  <a:latin typeface="+mn-ea"/>
                </a:endParaRPr>
              </a:p>
            </p:txBody>
          </p:sp>
          <p:sp>
            <p:nvSpPr>
              <p:cNvPr id="87" name="Freeform 40"/>
              <p:cNvSpPr/>
              <p:nvPr/>
            </p:nvSpPr>
            <p:spPr bwMode="auto">
              <a:xfrm>
                <a:off x="3916363" y="2682875"/>
                <a:ext cx="323850" cy="327025"/>
              </a:xfrm>
              <a:custGeom>
                <a:avLst/>
                <a:gdLst>
                  <a:gd name="T0" fmla="*/ 181 w 204"/>
                  <a:gd name="T1" fmla="*/ 0 h 206"/>
                  <a:gd name="T2" fmla="*/ 0 w 204"/>
                  <a:gd name="T3" fmla="*/ 184 h 206"/>
                  <a:gd name="T4" fmla="*/ 204 w 204"/>
                  <a:gd name="T5" fmla="*/ 206 h 206"/>
                  <a:gd name="T6" fmla="*/ 181 w 204"/>
                  <a:gd name="T7" fmla="*/ 0 h 206"/>
                </a:gdLst>
                <a:ahLst/>
                <a:cxnLst>
                  <a:cxn ang="0">
                    <a:pos x="T0" y="T1"/>
                  </a:cxn>
                  <a:cxn ang="0">
                    <a:pos x="T2" y="T3"/>
                  </a:cxn>
                  <a:cxn ang="0">
                    <a:pos x="T4" y="T5"/>
                  </a:cxn>
                  <a:cxn ang="0">
                    <a:pos x="T6" y="T7"/>
                  </a:cxn>
                </a:cxnLst>
                <a:rect l="0" t="0" r="r" b="b"/>
                <a:pathLst>
                  <a:path w="204" h="206">
                    <a:moveTo>
                      <a:pt x="181" y="0"/>
                    </a:moveTo>
                    <a:lnTo>
                      <a:pt x="0" y="184"/>
                    </a:lnTo>
                    <a:lnTo>
                      <a:pt x="204" y="206"/>
                    </a:lnTo>
                    <a:lnTo>
                      <a:pt x="18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lnSpc>
                    <a:spcPct val="120000"/>
                  </a:lnSpc>
                </a:pPr>
                <a:endParaRPr lang="id-ID" sz="2400">
                  <a:latin typeface="+mn-ea"/>
                </a:endParaRPr>
              </a:p>
            </p:txBody>
          </p:sp>
        </p:grpSp>
        <p:grpSp>
          <p:nvGrpSpPr>
            <p:cNvPr id="100" name="组合 99"/>
            <p:cNvGrpSpPr/>
            <p:nvPr/>
          </p:nvGrpSpPr>
          <p:grpSpPr>
            <a:xfrm>
              <a:off x="3618297" y="1795879"/>
              <a:ext cx="953479" cy="953477"/>
              <a:chOff x="680580" y="1491630"/>
              <a:chExt cx="1479184" cy="1479182"/>
            </a:xfrm>
          </p:grpSpPr>
          <p:grpSp>
            <p:nvGrpSpPr>
              <p:cNvPr id="101" name="组合 100"/>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103" name="同心圆 9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2400">
                    <a:solidFill>
                      <a:schemeClr val="tx1"/>
                    </a:solidFill>
                  </a:endParaRPr>
                </a:p>
              </p:txBody>
            </p:sp>
            <p:sp>
              <p:nvSpPr>
                <p:cNvPr id="104" name="椭圆 103"/>
                <p:cNvSpPr/>
                <p:nvPr/>
              </p:nvSpPr>
              <p:spPr>
                <a:xfrm>
                  <a:off x="407841" y="776141"/>
                  <a:ext cx="3794419" cy="379441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2400"/>
                </a:p>
              </p:txBody>
            </p:sp>
          </p:grpSp>
          <p:sp>
            <p:nvSpPr>
              <p:cNvPr id="102" name="Rectangle 273"/>
              <p:cNvSpPr>
                <a:spLocks noChangeArrowheads="1"/>
              </p:cNvSpPr>
              <p:nvPr/>
            </p:nvSpPr>
            <p:spPr bwMode="auto">
              <a:xfrm>
                <a:off x="1717556" y="2327320"/>
                <a:ext cx="1681" cy="168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2400">
                  <a:latin typeface="微软雅黑" panose="020B0503020204020204" pitchFamily="34" charset="-122"/>
                  <a:ea typeface="微软雅黑" panose="020B0503020204020204" pitchFamily="34" charset="-122"/>
                </a:endParaRPr>
              </a:p>
            </p:txBody>
          </p:sp>
        </p:grpSp>
        <p:sp>
          <p:nvSpPr>
            <p:cNvPr id="105" name="Freeform 55"/>
            <p:cNvSpPr/>
            <p:nvPr/>
          </p:nvSpPr>
          <p:spPr bwMode="auto">
            <a:xfrm>
              <a:off x="3870695" y="1949837"/>
              <a:ext cx="412159" cy="510779"/>
            </a:xfrm>
            <a:custGeom>
              <a:avLst/>
              <a:gdLst>
                <a:gd name="T0" fmla="*/ 2 w 491"/>
                <a:gd name="T1" fmla="*/ 370 h 608"/>
                <a:gd name="T2" fmla="*/ 49 w 491"/>
                <a:gd name="T3" fmla="*/ 332 h 608"/>
                <a:gd name="T4" fmla="*/ 112 w 491"/>
                <a:gd name="T5" fmla="*/ 338 h 608"/>
                <a:gd name="T6" fmla="*/ 112 w 491"/>
                <a:gd name="T7" fmla="*/ 337 h 608"/>
                <a:gd name="T8" fmla="*/ 62 w 491"/>
                <a:gd name="T9" fmla="*/ 331 h 608"/>
                <a:gd name="T10" fmla="*/ 29 w 491"/>
                <a:gd name="T11" fmla="*/ 285 h 608"/>
                <a:gd name="T12" fmla="*/ 71 w 491"/>
                <a:gd name="T13" fmla="*/ 247 h 608"/>
                <a:gd name="T14" fmla="*/ 238 w 491"/>
                <a:gd name="T15" fmla="*/ 264 h 608"/>
                <a:gd name="T16" fmla="*/ 262 w 491"/>
                <a:gd name="T17" fmla="*/ 264 h 608"/>
                <a:gd name="T18" fmla="*/ 254 w 491"/>
                <a:gd name="T19" fmla="*/ 124 h 608"/>
                <a:gd name="T20" fmla="*/ 350 w 491"/>
                <a:gd name="T21" fmla="*/ 47 h 608"/>
                <a:gd name="T22" fmla="*/ 355 w 491"/>
                <a:gd name="T23" fmla="*/ 168 h 608"/>
                <a:gd name="T24" fmla="*/ 440 w 491"/>
                <a:gd name="T25" fmla="*/ 342 h 608"/>
                <a:gd name="T26" fmla="*/ 491 w 491"/>
                <a:gd name="T27" fmla="*/ 368 h 608"/>
                <a:gd name="T28" fmla="*/ 491 w 491"/>
                <a:gd name="T29" fmla="*/ 579 h 608"/>
                <a:gd name="T30" fmla="*/ 292 w 491"/>
                <a:gd name="T31" fmla="*/ 608 h 608"/>
                <a:gd name="T32" fmla="*/ 166 w 491"/>
                <a:gd name="T33" fmla="*/ 595 h 608"/>
                <a:gd name="T34" fmla="*/ 62 w 491"/>
                <a:gd name="T35" fmla="*/ 584 h 608"/>
                <a:gd name="T36" fmla="*/ 33 w 491"/>
                <a:gd name="T37" fmla="*/ 539 h 608"/>
                <a:gd name="T38" fmla="*/ 59 w 491"/>
                <a:gd name="T39" fmla="*/ 502 h 608"/>
                <a:gd name="T40" fmla="*/ 45 w 491"/>
                <a:gd name="T41" fmla="*/ 500 h 608"/>
                <a:gd name="T42" fmla="*/ 12 w 491"/>
                <a:gd name="T43" fmla="*/ 454 h 608"/>
                <a:gd name="T44" fmla="*/ 45 w 491"/>
                <a:gd name="T45" fmla="*/ 417 h 608"/>
                <a:gd name="T46" fmla="*/ 40 w 491"/>
                <a:gd name="T47" fmla="*/ 416 h 608"/>
                <a:gd name="T48" fmla="*/ 2 w 491"/>
                <a:gd name="T49" fmla="*/ 37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1" h="608">
                  <a:moveTo>
                    <a:pt x="2" y="370"/>
                  </a:moveTo>
                  <a:cubicBezTo>
                    <a:pt x="5" y="347"/>
                    <a:pt x="25" y="330"/>
                    <a:pt x="49" y="332"/>
                  </a:cubicBezTo>
                  <a:cubicBezTo>
                    <a:pt x="112" y="338"/>
                    <a:pt x="112" y="338"/>
                    <a:pt x="112" y="338"/>
                  </a:cubicBezTo>
                  <a:cubicBezTo>
                    <a:pt x="112" y="337"/>
                    <a:pt x="112" y="337"/>
                    <a:pt x="112" y="337"/>
                  </a:cubicBezTo>
                  <a:cubicBezTo>
                    <a:pt x="62" y="331"/>
                    <a:pt x="62" y="331"/>
                    <a:pt x="62" y="331"/>
                  </a:cubicBezTo>
                  <a:cubicBezTo>
                    <a:pt x="42" y="329"/>
                    <a:pt x="27" y="309"/>
                    <a:pt x="29" y="285"/>
                  </a:cubicBezTo>
                  <a:cubicBezTo>
                    <a:pt x="32" y="262"/>
                    <a:pt x="50" y="245"/>
                    <a:pt x="71" y="247"/>
                  </a:cubicBezTo>
                  <a:cubicBezTo>
                    <a:pt x="238" y="264"/>
                    <a:pt x="238" y="264"/>
                    <a:pt x="238" y="264"/>
                  </a:cubicBezTo>
                  <a:cubicBezTo>
                    <a:pt x="262" y="264"/>
                    <a:pt x="262" y="264"/>
                    <a:pt x="262" y="264"/>
                  </a:cubicBezTo>
                  <a:cubicBezTo>
                    <a:pt x="262" y="264"/>
                    <a:pt x="228" y="249"/>
                    <a:pt x="254" y="124"/>
                  </a:cubicBezTo>
                  <a:cubicBezTo>
                    <a:pt x="280" y="0"/>
                    <a:pt x="350" y="47"/>
                    <a:pt x="350" y="47"/>
                  </a:cubicBezTo>
                  <a:cubicBezTo>
                    <a:pt x="350" y="47"/>
                    <a:pt x="351" y="153"/>
                    <a:pt x="355" y="168"/>
                  </a:cubicBezTo>
                  <a:cubicBezTo>
                    <a:pt x="359" y="183"/>
                    <a:pt x="440" y="342"/>
                    <a:pt x="440" y="342"/>
                  </a:cubicBezTo>
                  <a:cubicBezTo>
                    <a:pt x="440" y="351"/>
                    <a:pt x="491" y="359"/>
                    <a:pt x="491" y="368"/>
                  </a:cubicBezTo>
                  <a:cubicBezTo>
                    <a:pt x="490" y="441"/>
                    <a:pt x="491" y="503"/>
                    <a:pt x="491" y="579"/>
                  </a:cubicBezTo>
                  <a:cubicBezTo>
                    <a:pt x="437" y="565"/>
                    <a:pt x="408" y="608"/>
                    <a:pt x="292" y="608"/>
                  </a:cubicBezTo>
                  <a:cubicBezTo>
                    <a:pt x="254" y="608"/>
                    <a:pt x="206" y="601"/>
                    <a:pt x="166" y="595"/>
                  </a:cubicBezTo>
                  <a:cubicBezTo>
                    <a:pt x="62" y="584"/>
                    <a:pt x="62" y="584"/>
                    <a:pt x="62" y="584"/>
                  </a:cubicBezTo>
                  <a:cubicBezTo>
                    <a:pt x="44" y="582"/>
                    <a:pt x="31" y="562"/>
                    <a:pt x="33" y="539"/>
                  </a:cubicBezTo>
                  <a:cubicBezTo>
                    <a:pt x="35" y="521"/>
                    <a:pt x="46" y="506"/>
                    <a:pt x="59" y="502"/>
                  </a:cubicBezTo>
                  <a:cubicBezTo>
                    <a:pt x="45" y="500"/>
                    <a:pt x="45" y="500"/>
                    <a:pt x="45" y="500"/>
                  </a:cubicBezTo>
                  <a:cubicBezTo>
                    <a:pt x="25" y="498"/>
                    <a:pt x="10" y="478"/>
                    <a:pt x="12" y="454"/>
                  </a:cubicBezTo>
                  <a:cubicBezTo>
                    <a:pt x="14" y="434"/>
                    <a:pt x="28" y="420"/>
                    <a:pt x="45" y="417"/>
                  </a:cubicBezTo>
                  <a:cubicBezTo>
                    <a:pt x="40" y="416"/>
                    <a:pt x="40" y="416"/>
                    <a:pt x="40" y="416"/>
                  </a:cubicBezTo>
                  <a:cubicBezTo>
                    <a:pt x="17" y="414"/>
                    <a:pt x="0" y="393"/>
                    <a:pt x="2" y="370"/>
                  </a:cubicBezTo>
                  <a:close/>
                </a:path>
              </a:pathLst>
            </a:custGeom>
            <a:solidFill>
              <a:srgbClr val="C00000"/>
            </a:solidFill>
            <a:ln>
              <a:noFill/>
            </a:ln>
          </p:spPr>
          <p:txBody>
            <a:bodyPr vert="horz" wrap="square" lIns="91440" tIns="45720" rIns="91440" bIns="45720" numCol="1" anchor="t" anchorCtr="0" compatLnSpc="1"/>
            <a:lstStyle/>
            <a:p>
              <a:pPr>
                <a:lnSpc>
                  <a:spcPct val="120000"/>
                </a:lnSpc>
              </a:pPr>
              <a:endParaRPr lang="id-ID" sz="2400">
                <a:latin typeface="+mn-ea"/>
              </a:endParaRPr>
            </a:p>
          </p:txBody>
        </p:sp>
        <p:sp>
          <p:nvSpPr>
            <p:cNvPr id="111" name="TextBox 108"/>
            <p:cNvSpPr txBox="1"/>
            <p:nvPr/>
          </p:nvSpPr>
          <p:spPr>
            <a:xfrm>
              <a:off x="992483" y="1597821"/>
              <a:ext cx="2410664" cy="407035"/>
            </a:xfrm>
            <a:prstGeom prst="rect">
              <a:avLst/>
            </a:prstGeom>
            <a:noFill/>
          </p:spPr>
          <p:txBody>
            <a:bodyPr wrap="square" lIns="0" rIns="0" bIns="0" rtlCol="0">
              <a:spAutoFit/>
            </a:bodyPr>
            <a:lstStyle/>
            <a:p>
              <a:pPr algn="r">
                <a:lnSpc>
                  <a:spcPct val="120000"/>
                </a:lnSpc>
                <a:tabLst>
                  <a:tab pos="1025525" algn="l"/>
                </a:tabLst>
              </a:pPr>
              <a:r>
                <a:rPr lang="zh-CN" altLang="en-US" sz="2135" b="1" dirty="0">
                  <a:latin typeface="微软雅黑" panose="020B0503020204020204" pitchFamily="34" charset="-122"/>
                  <a:ea typeface="微软雅黑" panose="020B0503020204020204" pitchFamily="34" charset="-122"/>
                  <a:cs typeface="Calibri" panose="020F0502020204030204"/>
                </a:rPr>
                <a:t>填加标题</a:t>
              </a:r>
              <a:endParaRPr lang="en-US" sz="2135" b="1" dirty="0">
                <a:latin typeface="微软雅黑" panose="020B0503020204020204" pitchFamily="34" charset="-122"/>
                <a:ea typeface="微软雅黑" panose="020B0503020204020204" pitchFamily="34" charset="-122"/>
                <a:cs typeface="Calibri" panose="020F0502020204030204"/>
              </a:endParaRPr>
            </a:p>
          </p:txBody>
        </p:sp>
        <p:sp>
          <p:nvSpPr>
            <p:cNvPr id="112" name="TextBox 109"/>
            <p:cNvSpPr txBox="1"/>
            <p:nvPr/>
          </p:nvSpPr>
          <p:spPr>
            <a:xfrm>
              <a:off x="1339260" y="2003423"/>
              <a:ext cx="2063887" cy="786130"/>
            </a:xfrm>
            <a:prstGeom prst="rect">
              <a:avLst/>
            </a:prstGeom>
            <a:noFill/>
          </p:spPr>
          <p:txBody>
            <a:bodyPr wrap="square" lIns="0" rIns="0" bIns="0" rtlCol="0">
              <a:spAutoFit/>
            </a:bodyPr>
            <a:lstStyle/>
            <a:p>
              <a:pPr algn="r">
                <a:lnSpc>
                  <a:spcPct val="120000"/>
                </a:lnSpc>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单击此处文本单击添加单击此处文本单击添加文本单击此处文本单击添加文本</a:t>
              </a:r>
              <a:endParaRPr lang="en-US" sz="1335"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a:endParaRPr>
            </a:p>
          </p:txBody>
        </p:sp>
      </p:grpSp>
      <p:grpSp>
        <p:nvGrpSpPr>
          <p:cNvPr id="12" name="组合 11"/>
          <p:cNvGrpSpPr/>
          <p:nvPr/>
        </p:nvGrpSpPr>
        <p:grpSpPr>
          <a:xfrm>
            <a:off x="7620325" y="1597821"/>
            <a:ext cx="3717716" cy="1234054"/>
            <a:chOff x="7620325" y="1597821"/>
            <a:chExt cx="3717716" cy="1234054"/>
          </a:xfrm>
        </p:grpSpPr>
        <p:grpSp>
          <p:nvGrpSpPr>
            <p:cNvPr id="40" name="组合 39"/>
            <p:cNvGrpSpPr/>
            <p:nvPr/>
          </p:nvGrpSpPr>
          <p:grpSpPr>
            <a:xfrm>
              <a:off x="7758748" y="1747647"/>
              <a:ext cx="953479" cy="953477"/>
              <a:chOff x="680580" y="1491630"/>
              <a:chExt cx="1479184" cy="1479182"/>
            </a:xfrm>
          </p:grpSpPr>
          <p:grpSp>
            <p:nvGrpSpPr>
              <p:cNvPr id="41" name="组合 40"/>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43" name="同心圆 9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2400">
                    <a:solidFill>
                      <a:schemeClr val="tx1"/>
                    </a:solidFill>
                  </a:endParaRPr>
                </a:p>
              </p:txBody>
            </p:sp>
            <p:sp>
              <p:nvSpPr>
                <p:cNvPr id="44" name="椭圆 43"/>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2400"/>
                </a:p>
              </p:txBody>
            </p:sp>
          </p:grpSp>
          <p:sp>
            <p:nvSpPr>
              <p:cNvPr id="42" name="Rectangle 273"/>
              <p:cNvSpPr>
                <a:spLocks noChangeArrowheads="1"/>
              </p:cNvSpPr>
              <p:nvPr/>
            </p:nvSpPr>
            <p:spPr bwMode="auto">
              <a:xfrm>
                <a:off x="1717556" y="2327320"/>
                <a:ext cx="1681" cy="168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2400">
                  <a:latin typeface="微软雅黑" panose="020B0503020204020204" pitchFamily="34" charset="-122"/>
                  <a:ea typeface="微软雅黑" panose="020B0503020204020204" pitchFamily="34" charset="-122"/>
                </a:endParaRPr>
              </a:p>
            </p:txBody>
          </p:sp>
        </p:grpSp>
        <p:grpSp>
          <p:nvGrpSpPr>
            <p:cNvPr id="82" name="Group 51"/>
            <p:cNvGrpSpPr/>
            <p:nvPr/>
          </p:nvGrpSpPr>
          <p:grpSpPr>
            <a:xfrm>
              <a:off x="7620325" y="2540554"/>
              <a:ext cx="288493" cy="291321"/>
              <a:chOff x="7521576" y="2682875"/>
              <a:chExt cx="323850" cy="327025"/>
            </a:xfrm>
            <a:solidFill>
              <a:srgbClr val="262626"/>
            </a:solidFill>
          </p:grpSpPr>
          <p:sp>
            <p:nvSpPr>
              <p:cNvPr id="83" name="Freeform 37"/>
              <p:cNvSpPr/>
              <p:nvPr/>
            </p:nvSpPr>
            <p:spPr bwMode="auto">
              <a:xfrm>
                <a:off x="7521576" y="2682875"/>
                <a:ext cx="323850" cy="327025"/>
              </a:xfrm>
              <a:custGeom>
                <a:avLst/>
                <a:gdLst>
                  <a:gd name="T0" fmla="*/ 23 w 204"/>
                  <a:gd name="T1" fmla="*/ 0 h 206"/>
                  <a:gd name="T2" fmla="*/ 0 w 204"/>
                  <a:gd name="T3" fmla="*/ 206 h 206"/>
                  <a:gd name="T4" fmla="*/ 204 w 204"/>
                  <a:gd name="T5" fmla="*/ 184 h 206"/>
                  <a:gd name="T6" fmla="*/ 23 w 204"/>
                  <a:gd name="T7" fmla="*/ 0 h 206"/>
                </a:gdLst>
                <a:ahLst/>
                <a:cxnLst>
                  <a:cxn ang="0">
                    <a:pos x="T0" y="T1"/>
                  </a:cxn>
                  <a:cxn ang="0">
                    <a:pos x="T2" y="T3"/>
                  </a:cxn>
                  <a:cxn ang="0">
                    <a:pos x="T4" y="T5"/>
                  </a:cxn>
                  <a:cxn ang="0">
                    <a:pos x="T6" y="T7"/>
                  </a:cxn>
                </a:cxnLst>
                <a:rect l="0" t="0" r="r" b="b"/>
                <a:pathLst>
                  <a:path w="204" h="206">
                    <a:moveTo>
                      <a:pt x="23" y="0"/>
                    </a:moveTo>
                    <a:lnTo>
                      <a:pt x="0" y="206"/>
                    </a:lnTo>
                    <a:lnTo>
                      <a:pt x="204" y="184"/>
                    </a:lnTo>
                    <a:lnTo>
                      <a:pt x="23" y="0"/>
                    </a:lnTo>
                    <a:close/>
                  </a:path>
                </a:pathLst>
              </a:custGeom>
              <a:grpFill/>
              <a:ln>
                <a:noFill/>
              </a:ln>
            </p:spPr>
            <p:txBody>
              <a:bodyPr vert="horz" wrap="square" lIns="121920" tIns="60960" rIns="121920" bIns="60960" numCol="1" anchor="t" anchorCtr="0" compatLnSpc="1"/>
              <a:lstStyle/>
              <a:p>
                <a:pPr>
                  <a:lnSpc>
                    <a:spcPct val="120000"/>
                  </a:lnSpc>
                </a:pPr>
                <a:endParaRPr lang="id-ID" sz="2400">
                  <a:latin typeface="+mn-ea"/>
                </a:endParaRPr>
              </a:p>
            </p:txBody>
          </p:sp>
          <p:sp>
            <p:nvSpPr>
              <p:cNvPr id="84" name="Freeform 38"/>
              <p:cNvSpPr/>
              <p:nvPr/>
            </p:nvSpPr>
            <p:spPr bwMode="auto">
              <a:xfrm>
                <a:off x="7521576" y="2682875"/>
                <a:ext cx="323850" cy="327025"/>
              </a:xfrm>
              <a:custGeom>
                <a:avLst/>
                <a:gdLst>
                  <a:gd name="T0" fmla="*/ 23 w 204"/>
                  <a:gd name="T1" fmla="*/ 0 h 206"/>
                  <a:gd name="T2" fmla="*/ 0 w 204"/>
                  <a:gd name="T3" fmla="*/ 206 h 206"/>
                  <a:gd name="T4" fmla="*/ 204 w 204"/>
                  <a:gd name="T5" fmla="*/ 184 h 206"/>
                  <a:gd name="T6" fmla="*/ 23 w 204"/>
                  <a:gd name="T7" fmla="*/ 0 h 206"/>
                </a:gdLst>
                <a:ahLst/>
                <a:cxnLst>
                  <a:cxn ang="0">
                    <a:pos x="T0" y="T1"/>
                  </a:cxn>
                  <a:cxn ang="0">
                    <a:pos x="T2" y="T3"/>
                  </a:cxn>
                  <a:cxn ang="0">
                    <a:pos x="T4" y="T5"/>
                  </a:cxn>
                  <a:cxn ang="0">
                    <a:pos x="T6" y="T7"/>
                  </a:cxn>
                </a:cxnLst>
                <a:rect l="0" t="0" r="r" b="b"/>
                <a:pathLst>
                  <a:path w="204" h="206">
                    <a:moveTo>
                      <a:pt x="23" y="0"/>
                    </a:moveTo>
                    <a:lnTo>
                      <a:pt x="0" y="206"/>
                    </a:lnTo>
                    <a:lnTo>
                      <a:pt x="204" y="184"/>
                    </a:lnTo>
                    <a:lnTo>
                      <a:pt x="23"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lnSpc>
                    <a:spcPct val="120000"/>
                  </a:lnSpc>
                </a:pPr>
                <a:endParaRPr lang="id-ID" sz="2400">
                  <a:latin typeface="+mn-ea"/>
                </a:endParaRPr>
              </a:p>
            </p:txBody>
          </p:sp>
        </p:grpSp>
        <p:sp>
          <p:nvSpPr>
            <p:cNvPr id="99" name="Freeform 73"/>
            <p:cNvSpPr/>
            <p:nvPr/>
          </p:nvSpPr>
          <p:spPr bwMode="auto">
            <a:xfrm>
              <a:off x="8036955" y="2022042"/>
              <a:ext cx="406205" cy="404689"/>
            </a:xfrm>
            <a:custGeom>
              <a:avLst/>
              <a:gdLst>
                <a:gd name="T0" fmla="*/ 366 w 451"/>
                <a:gd name="T1" fmla="*/ 355 h 449"/>
                <a:gd name="T2" fmla="*/ 320 w 451"/>
                <a:gd name="T3" fmla="*/ 391 h 449"/>
                <a:gd name="T4" fmla="*/ 173 w 451"/>
                <a:gd name="T5" fmla="*/ 391 h 449"/>
                <a:gd name="T6" fmla="*/ 154 w 451"/>
                <a:gd name="T7" fmla="*/ 363 h 449"/>
                <a:gd name="T8" fmla="*/ 173 w 451"/>
                <a:gd name="T9" fmla="*/ 304 h 449"/>
                <a:gd name="T10" fmla="*/ 405 w 451"/>
                <a:gd name="T11" fmla="*/ 304 h 449"/>
                <a:gd name="T12" fmla="*/ 451 w 451"/>
                <a:gd name="T13" fmla="*/ 103 h 449"/>
                <a:gd name="T14" fmla="*/ 84 w 451"/>
                <a:gd name="T15" fmla="*/ 54 h 449"/>
                <a:gd name="T16" fmla="*/ 55 w 451"/>
                <a:gd name="T17" fmla="*/ 35 h 449"/>
                <a:gd name="T18" fmla="*/ 56 w 451"/>
                <a:gd name="T19" fmla="*/ 28 h 449"/>
                <a:gd name="T20" fmla="*/ 28 w 451"/>
                <a:gd name="T21" fmla="*/ 0 h 449"/>
                <a:gd name="T22" fmla="*/ 0 w 451"/>
                <a:gd name="T23" fmla="*/ 28 h 449"/>
                <a:gd name="T24" fmla="*/ 28 w 451"/>
                <a:gd name="T25" fmla="*/ 56 h 449"/>
                <a:gd name="T26" fmla="*/ 33 w 451"/>
                <a:gd name="T27" fmla="*/ 55 h 449"/>
                <a:gd name="T28" fmla="*/ 68 w 451"/>
                <a:gd name="T29" fmla="*/ 78 h 449"/>
                <a:gd name="T30" fmla="*/ 125 w 451"/>
                <a:gd name="T31" fmla="*/ 304 h 449"/>
                <a:gd name="T32" fmla="*/ 142 w 451"/>
                <a:gd name="T33" fmla="*/ 304 h 449"/>
                <a:gd name="T34" fmla="*/ 127 w 451"/>
                <a:gd name="T35" fmla="*/ 353 h 449"/>
                <a:gd name="T36" fmla="*/ 125 w 451"/>
                <a:gd name="T37" fmla="*/ 353 h 449"/>
                <a:gd name="T38" fmla="*/ 77 w 451"/>
                <a:gd name="T39" fmla="*/ 401 h 449"/>
                <a:gd name="T40" fmla="*/ 125 w 451"/>
                <a:gd name="T41" fmla="*/ 449 h 449"/>
                <a:gd name="T42" fmla="*/ 170 w 451"/>
                <a:gd name="T43" fmla="*/ 420 h 449"/>
                <a:gd name="T44" fmla="*/ 322 w 451"/>
                <a:gd name="T45" fmla="*/ 420 h 449"/>
                <a:gd name="T46" fmla="*/ 366 w 451"/>
                <a:gd name="T47" fmla="*/ 449 h 449"/>
                <a:gd name="T48" fmla="*/ 413 w 451"/>
                <a:gd name="T49" fmla="*/ 402 h 449"/>
                <a:gd name="T50" fmla="*/ 366 w 451"/>
                <a:gd name="T51" fmla="*/ 3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1" h="449">
                  <a:moveTo>
                    <a:pt x="366" y="355"/>
                  </a:moveTo>
                  <a:cubicBezTo>
                    <a:pt x="343" y="355"/>
                    <a:pt x="325" y="371"/>
                    <a:pt x="320" y="391"/>
                  </a:cubicBezTo>
                  <a:cubicBezTo>
                    <a:pt x="173" y="391"/>
                    <a:pt x="173" y="391"/>
                    <a:pt x="173" y="391"/>
                  </a:cubicBezTo>
                  <a:cubicBezTo>
                    <a:pt x="170" y="380"/>
                    <a:pt x="164" y="370"/>
                    <a:pt x="154" y="363"/>
                  </a:cubicBezTo>
                  <a:cubicBezTo>
                    <a:pt x="173" y="304"/>
                    <a:pt x="173" y="304"/>
                    <a:pt x="173" y="304"/>
                  </a:cubicBezTo>
                  <a:cubicBezTo>
                    <a:pt x="405" y="304"/>
                    <a:pt x="405" y="304"/>
                    <a:pt x="405" y="304"/>
                  </a:cubicBezTo>
                  <a:cubicBezTo>
                    <a:pt x="451" y="103"/>
                    <a:pt x="451" y="103"/>
                    <a:pt x="451" y="103"/>
                  </a:cubicBezTo>
                  <a:cubicBezTo>
                    <a:pt x="84" y="54"/>
                    <a:pt x="84" y="54"/>
                    <a:pt x="84" y="54"/>
                  </a:cubicBezTo>
                  <a:cubicBezTo>
                    <a:pt x="55" y="35"/>
                    <a:pt x="55" y="35"/>
                    <a:pt x="55" y="35"/>
                  </a:cubicBezTo>
                  <a:cubicBezTo>
                    <a:pt x="56" y="28"/>
                    <a:pt x="56" y="28"/>
                    <a:pt x="56" y="28"/>
                  </a:cubicBezTo>
                  <a:cubicBezTo>
                    <a:pt x="56" y="13"/>
                    <a:pt x="43" y="0"/>
                    <a:pt x="28" y="0"/>
                  </a:cubicBezTo>
                  <a:cubicBezTo>
                    <a:pt x="12" y="0"/>
                    <a:pt x="0" y="13"/>
                    <a:pt x="0" y="28"/>
                  </a:cubicBezTo>
                  <a:cubicBezTo>
                    <a:pt x="0" y="44"/>
                    <a:pt x="12" y="56"/>
                    <a:pt x="28" y="56"/>
                  </a:cubicBezTo>
                  <a:cubicBezTo>
                    <a:pt x="33" y="55"/>
                    <a:pt x="33" y="55"/>
                    <a:pt x="33" y="55"/>
                  </a:cubicBezTo>
                  <a:cubicBezTo>
                    <a:pt x="68" y="78"/>
                    <a:pt x="68" y="78"/>
                    <a:pt x="68" y="78"/>
                  </a:cubicBezTo>
                  <a:cubicBezTo>
                    <a:pt x="125" y="304"/>
                    <a:pt x="125" y="304"/>
                    <a:pt x="125" y="304"/>
                  </a:cubicBezTo>
                  <a:cubicBezTo>
                    <a:pt x="142" y="304"/>
                    <a:pt x="142" y="304"/>
                    <a:pt x="142" y="304"/>
                  </a:cubicBezTo>
                  <a:cubicBezTo>
                    <a:pt x="127" y="353"/>
                    <a:pt x="127" y="353"/>
                    <a:pt x="127" y="353"/>
                  </a:cubicBezTo>
                  <a:cubicBezTo>
                    <a:pt x="125" y="353"/>
                    <a:pt x="125" y="353"/>
                    <a:pt x="125" y="353"/>
                  </a:cubicBezTo>
                  <a:cubicBezTo>
                    <a:pt x="99" y="353"/>
                    <a:pt x="77" y="374"/>
                    <a:pt x="77" y="401"/>
                  </a:cubicBezTo>
                  <a:cubicBezTo>
                    <a:pt x="77" y="428"/>
                    <a:pt x="99" y="449"/>
                    <a:pt x="125" y="449"/>
                  </a:cubicBezTo>
                  <a:cubicBezTo>
                    <a:pt x="145" y="449"/>
                    <a:pt x="162" y="437"/>
                    <a:pt x="170" y="420"/>
                  </a:cubicBezTo>
                  <a:cubicBezTo>
                    <a:pt x="322" y="420"/>
                    <a:pt x="322" y="420"/>
                    <a:pt x="322" y="420"/>
                  </a:cubicBezTo>
                  <a:cubicBezTo>
                    <a:pt x="329" y="437"/>
                    <a:pt x="346" y="449"/>
                    <a:pt x="366" y="449"/>
                  </a:cubicBezTo>
                  <a:cubicBezTo>
                    <a:pt x="392" y="449"/>
                    <a:pt x="413" y="428"/>
                    <a:pt x="413" y="402"/>
                  </a:cubicBezTo>
                  <a:cubicBezTo>
                    <a:pt x="413" y="376"/>
                    <a:pt x="392" y="355"/>
                    <a:pt x="366" y="355"/>
                  </a:cubicBezTo>
                  <a:close/>
                </a:path>
              </a:pathLst>
            </a:custGeom>
            <a:solidFill>
              <a:srgbClr val="262626"/>
            </a:solidFill>
            <a:ln>
              <a:noFill/>
            </a:ln>
          </p:spPr>
          <p:txBody>
            <a:bodyPr vert="horz" wrap="square" lIns="91440" tIns="45720" rIns="91440" bIns="45720" numCol="1" anchor="t" anchorCtr="0" compatLnSpc="1"/>
            <a:lstStyle/>
            <a:p>
              <a:pPr>
                <a:lnSpc>
                  <a:spcPct val="120000"/>
                </a:lnSpc>
              </a:pPr>
              <a:endParaRPr lang="id-ID" sz="2400">
                <a:latin typeface="+mn-ea"/>
              </a:endParaRPr>
            </a:p>
          </p:txBody>
        </p:sp>
        <p:sp>
          <p:nvSpPr>
            <p:cNvPr id="113" name="TextBox 110"/>
            <p:cNvSpPr txBox="1"/>
            <p:nvPr/>
          </p:nvSpPr>
          <p:spPr>
            <a:xfrm>
              <a:off x="8927377" y="1597821"/>
              <a:ext cx="2410664" cy="440690"/>
            </a:xfrm>
            <a:prstGeom prst="rect">
              <a:avLst/>
            </a:prstGeom>
            <a:noFill/>
          </p:spPr>
          <p:txBody>
            <a:bodyPr wrap="square" lIns="0" rIns="0" bIns="0" rtlCol="0">
              <a:spAutoFit/>
            </a:bodyPr>
            <a:lstStyle/>
            <a:p>
              <a:pPr>
                <a:lnSpc>
                  <a:spcPct val="120000"/>
                </a:lnSpc>
                <a:tabLst>
                  <a:tab pos="1025525" algn="l"/>
                </a:tabLst>
              </a:pPr>
              <a:r>
                <a:rPr lang="zh-CN" altLang="en-US" sz="2135" b="1" dirty="0">
                  <a:solidFill>
                    <a:srgbClr val="262626"/>
                  </a:solidFill>
                  <a:latin typeface="微软雅黑" panose="020B0503020204020204" pitchFamily="34" charset="-122"/>
                  <a:ea typeface="微软雅黑" panose="020B0503020204020204" pitchFamily="34" charset="-122"/>
                  <a:cs typeface="Calibri" panose="020F0502020204030204"/>
                </a:rPr>
                <a:t>填加标题</a:t>
              </a:r>
              <a:endParaRPr lang="en-US" sz="2135" b="1" dirty="0">
                <a:solidFill>
                  <a:srgbClr val="262626"/>
                </a:solidFill>
                <a:latin typeface="微软雅黑" panose="020B0503020204020204" pitchFamily="34" charset="-122"/>
                <a:ea typeface="微软雅黑" panose="020B0503020204020204" pitchFamily="34" charset="-122"/>
                <a:cs typeface="Calibri" panose="020F0502020204030204"/>
              </a:endParaRPr>
            </a:p>
          </p:txBody>
        </p:sp>
        <p:sp>
          <p:nvSpPr>
            <p:cNvPr id="114" name="TextBox 111"/>
            <p:cNvSpPr txBox="1"/>
            <p:nvPr/>
          </p:nvSpPr>
          <p:spPr>
            <a:xfrm>
              <a:off x="8927377" y="2003423"/>
              <a:ext cx="2063887" cy="786130"/>
            </a:xfrm>
            <a:prstGeom prst="rect">
              <a:avLst/>
            </a:prstGeom>
            <a:noFill/>
          </p:spPr>
          <p:txBody>
            <a:bodyPr wrap="square" lIns="0" rIns="0" bIns="0" rtlCol="0">
              <a:spAutoFit/>
            </a:bodyPr>
            <a:lstStyle/>
            <a:p>
              <a:pPr>
                <a:lnSpc>
                  <a:spcPct val="120000"/>
                </a:lnSpc>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单击此处文本单击单击此处文本单击添加文本单击此处文本单击添加文本</a:t>
              </a:r>
              <a:endParaRPr lang="en-US" sz="1335"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a:endParaRPr>
            </a:p>
          </p:txBody>
        </p:sp>
      </p:grpSp>
      <p:grpSp>
        <p:nvGrpSpPr>
          <p:cNvPr id="11" name="组合 10"/>
          <p:cNvGrpSpPr/>
          <p:nvPr/>
        </p:nvGrpSpPr>
        <p:grpSpPr>
          <a:xfrm>
            <a:off x="8153069" y="3710851"/>
            <a:ext cx="3895592" cy="1191733"/>
            <a:chOff x="8153069" y="3710851"/>
            <a:chExt cx="3895592" cy="1191733"/>
          </a:xfrm>
        </p:grpSpPr>
        <p:grpSp>
          <p:nvGrpSpPr>
            <p:cNvPr id="35" name="组合 34"/>
            <p:cNvGrpSpPr/>
            <p:nvPr/>
          </p:nvGrpSpPr>
          <p:grpSpPr>
            <a:xfrm>
              <a:off x="8508853" y="3905779"/>
              <a:ext cx="953479" cy="953477"/>
              <a:chOff x="680580" y="1491630"/>
              <a:chExt cx="1479184" cy="1479182"/>
            </a:xfrm>
          </p:grpSpPr>
          <p:grpSp>
            <p:nvGrpSpPr>
              <p:cNvPr id="36" name="组合 35"/>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38" name="同心圆 10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2400">
                    <a:solidFill>
                      <a:schemeClr val="tx1"/>
                    </a:solidFill>
                  </a:endParaRPr>
                </a:p>
              </p:txBody>
            </p:sp>
            <p:sp>
              <p:nvSpPr>
                <p:cNvPr id="39" name="椭圆 38"/>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2400"/>
                </a:p>
              </p:txBody>
            </p:sp>
          </p:grpSp>
          <p:sp>
            <p:nvSpPr>
              <p:cNvPr id="37" name="Rectangle 273"/>
              <p:cNvSpPr>
                <a:spLocks noChangeArrowheads="1"/>
              </p:cNvSpPr>
              <p:nvPr/>
            </p:nvSpPr>
            <p:spPr bwMode="auto">
              <a:xfrm>
                <a:off x="1717556" y="2327320"/>
                <a:ext cx="1681" cy="168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2400">
                  <a:latin typeface="微软雅黑" panose="020B0503020204020204" pitchFamily="34" charset="-122"/>
                  <a:ea typeface="微软雅黑" panose="020B0503020204020204" pitchFamily="34" charset="-122"/>
                </a:endParaRPr>
              </a:p>
            </p:txBody>
          </p:sp>
        </p:grpSp>
        <p:grpSp>
          <p:nvGrpSpPr>
            <p:cNvPr id="53" name="Group 50"/>
            <p:cNvGrpSpPr/>
            <p:nvPr/>
          </p:nvGrpSpPr>
          <p:grpSpPr>
            <a:xfrm>
              <a:off x="8153069" y="4213515"/>
              <a:ext cx="229097" cy="362029"/>
              <a:chOff x="8162926" y="4560888"/>
              <a:chExt cx="257175" cy="406400"/>
            </a:xfrm>
            <a:solidFill>
              <a:schemeClr val="accent3"/>
            </a:solidFill>
          </p:grpSpPr>
          <p:sp>
            <p:nvSpPr>
              <p:cNvPr id="54" name="Freeform 35"/>
              <p:cNvSpPr/>
              <p:nvPr/>
            </p:nvSpPr>
            <p:spPr bwMode="auto">
              <a:xfrm>
                <a:off x="8162926" y="4560888"/>
                <a:ext cx="257175" cy="406400"/>
              </a:xfrm>
              <a:custGeom>
                <a:avLst/>
                <a:gdLst>
                  <a:gd name="T0" fmla="*/ 162 w 162"/>
                  <a:gd name="T1" fmla="*/ 0 h 256"/>
                  <a:gd name="T2" fmla="*/ 0 w 162"/>
                  <a:gd name="T3" fmla="*/ 128 h 256"/>
                  <a:gd name="T4" fmla="*/ 162 w 162"/>
                  <a:gd name="T5" fmla="*/ 256 h 256"/>
                  <a:gd name="T6" fmla="*/ 162 w 162"/>
                  <a:gd name="T7" fmla="*/ 0 h 256"/>
                </a:gdLst>
                <a:ahLst/>
                <a:cxnLst>
                  <a:cxn ang="0">
                    <a:pos x="T0" y="T1"/>
                  </a:cxn>
                  <a:cxn ang="0">
                    <a:pos x="T2" y="T3"/>
                  </a:cxn>
                  <a:cxn ang="0">
                    <a:pos x="T4" y="T5"/>
                  </a:cxn>
                  <a:cxn ang="0">
                    <a:pos x="T6" y="T7"/>
                  </a:cxn>
                </a:cxnLst>
                <a:rect l="0" t="0" r="r" b="b"/>
                <a:pathLst>
                  <a:path w="162" h="256">
                    <a:moveTo>
                      <a:pt x="162" y="0"/>
                    </a:moveTo>
                    <a:lnTo>
                      <a:pt x="0" y="128"/>
                    </a:lnTo>
                    <a:lnTo>
                      <a:pt x="162" y="256"/>
                    </a:lnTo>
                    <a:lnTo>
                      <a:pt x="162" y="0"/>
                    </a:lnTo>
                    <a:close/>
                  </a:path>
                </a:pathLst>
              </a:custGeom>
              <a:grpFill/>
              <a:ln>
                <a:noFill/>
              </a:ln>
            </p:spPr>
            <p:txBody>
              <a:bodyPr vert="horz" wrap="square" lIns="121920" tIns="60960" rIns="121920" bIns="60960" numCol="1" anchor="t" anchorCtr="0" compatLnSpc="1"/>
              <a:lstStyle/>
              <a:p>
                <a:pPr>
                  <a:lnSpc>
                    <a:spcPct val="120000"/>
                  </a:lnSpc>
                </a:pPr>
                <a:endParaRPr lang="id-ID" sz="2400">
                  <a:latin typeface="+mn-ea"/>
                </a:endParaRPr>
              </a:p>
            </p:txBody>
          </p:sp>
          <p:sp>
            <p:nvSpPr>
              <p:cNvPr id="55" name="Freeform 36"/>
              <p:cNvSpPr/>
              <p:nvPr/>
            </p:nvSpPr>
            <p:spPr bwMode="auto">
              <a:xfrm>
                <a:off x="8162926" y="4560888"/>
                <a:ext cx="257175" cy="406400"/>
              </a:xfrm>
              <a:custGeom>
                <a:avLst/>
                <a:gdLst>
                  <a:gd name="T0" fmla="*/ 162 w 162"/>
                  <a:gd name="T1" fmla="*/ 0 h 256"/>
                  <a:gd name="T2" fmla="*/ 0 w 162"/>
                  <a:gd name="T3" fmla="*/ 128 h 256"/>
                  <a:gd name="T4" fmla="*/ 162 w 162"/>
                  <a:gd name="T5" fmla="*/ 256 h 256"/>
                  <a:gd name="T6" fmla="*/ 162 w 162"/>
                  <a:gd name="T7" fmla="*/ 0 h 256"/>
                </a:gdLst>
                <a:ahLst/>
                <a:cxnLst>
                  <a:cxn ang="0">
                    <a:pos x="T0" y="T1"/>
                  </a:cxn>
                  <a:cxn ang="0">
                    <a:pos x="T2" y="T3"/>
                  </a:cxn>
                  <a:cxn ang="0">
                    <a:pos x="T4" y="T5"/>
                  </a:cxn>
                  <a:cxn ang="0">
                    <a:pos x="T6" y="T7"/>
                  </a:cxn>
                </a:cxnLst>
                <a:rect l="0" t="0" r="r" b="b"/>
                <a:pathLst>
                  <a:path w="162" h="256">
                    <a:moveTo>
                      <a:pt x="162" y="0"/>
                    </a:moveTo>
                    <a:lnTo>
                      <a:pt x="0" y="128"/>
                    </a:lnTo>
                    <a:lnTo>
                      <a:pt x="162" y="256"/>
                    </a:lnTo>
                    <a:lnTo>
                      <a:pt x="16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lnSpc>
                    <a:spcPct val="120000"/>
                  </a:lnSpc>
                </a:pPr>
                <a:endParaRPr lang="id-ID" sz="2400">
                  <a:latin typeface="+mn-ea"/>
                </a:endParaRPr>
              </a:p>
            </p:txBody>
          </p:sp>
        </p:grpSp>
        <p:grpSp>
          <p:nvGrpSpPr>
            <p:cNvPr id="93" name="Group 135"/>
            <p:cNvGrpSpPr/>
            <p:nvPr/>
          </p:nvGrpSpPr>
          <p:grpSpPr>
            <a:xfrm>
              <a:off x="8744256" y="4213201"/>
              <a:ext cx="491384" cy="338635"/>
              <a:chOff x="3175" y="4763"/>
              <a:chExt cx="3130550" cy="2157412"/>
            </a:xfrm>
            <a:solidFill>
              <a:schemeClr val="accent3"/>
            </a:solidFill>
          </p:grpSpPr>
          <p:sp>
            <p:nvSpPr>
              <p:cNvPr id="94" name="Freeform 65"/>
              <p:cNvSpPr/>
              <p:nvPr/>
            </p:nvSpPr>
            <p:spPr bwMode="auto">
              <a:xfrm>
                <a:off x="387350" y="396875"/>
                <a:ext cx="917575" cy="833437"/>
              </a:xfrm>
              <a:custGeom>
                <a:avLst/>
                <a:gdLst>
                  <a:gd name="T0" fmla="*/ 242 w 244"/>
                  <a:gd name="T1" fmla="*/ 221 h 221"/>
                  <a:gd name="T2" fmla="*/ 237 w 244"/>
                  <a:gd name="T3" fmla="*/ 188 h 221"/>
                  <a:gd name="T4" fmla="*/ 182 w 244"/>
                  <a:gd name="T5" fmla="*/ 159 h 221"/>
                  <a:gd name="T6" fmla="*/ 152 w 244"/>
                  <a:gd name="T7" fmla="*/ 146 h 221"/>
                  <a:gd name="T8" fmla="*/ 152 w 244"/>
                  <a:gd name="T9" fmla="*/ 123 h 221"/>
                  <a:gd name="T10" fmla="*/ 164 w 244"/>
                  <a:gd name="T11" fmla="*/ 94 h 221"/>
                  <a:gd name="T12" fmla="*/ 176 w 244"/>
                  <a:gd name="T13" fmla="*/ 81 h 221"/>
                  <a:gd name="T14" fmla="*/ 168 w 244"/>
                  <a:gd name="T15" fmla="*/ 63 h 221"/>
                  <a:gd name="T16" fmla="*/ 170 w 244"/>
                  <a:gd name="T17" fmla="*/ 38 h 221"/>
                  <a:gd name="T18" fmla="*/ 122 w 244"/>
                  <a:gd name="T19" fmla="*/ 0 h 221"/>
                  <a:gd name="T20" fmla="*/ 74 w 244"/>
                  <a:gd name="T21" fmla="*/ 38 h 221"/>
                  <a:gd name="T22" fmla="*/ 76 w 244"/>
                  <a:gd name="T23" fmla="*/ 63 h 221"/>
                  <a:gd name="T24" fmla="*/ 68 w 244"/>
                  <a:gd name="T25" fmla="*/ 81 h 221"/>
                  <a:gd name="T26" fmla="*/ 80 w 244"/>
                  <a:gd name="T27" fmla="*/ 94 h 221"/>
                  <a:gd name="T28" fmla="*/ 92 w 244"/>
                  <a:gd name="T29" fmla="*/ 123 h 221"/>
                  <a:gd name="T30" fmla="*/ 92 w 244"/>
                  <a:gd name="T31" fmla="*/ 146 h 221"/>
                  <a:gd name="T32" fmla="*/ 62 w 244"/>
                  <a:gd name="T33" fmla="*/ 159 h 221"/>
                  <a:gd name="T34" fmla="*/ 7 w 244"/>
                  <a:gd name="T35" fmla="*/ 188 h 221"/>
                  <a:gd name="T36" fmla="*/ 2 w 244"/>
                  <a:gd name="T37" fmla="*/ 221 h 221"/>
                  <a:gd name="T38" fmla="*/ 242 w 244"/>
                  <a:gd name="T39"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4" h="221">
                    <a:moveTo>
                      <a:pt x="242" y="221"/>
                    </a:moveTo>
                    <a:cubicBezTo>
                      <a:pt x="242" y="221"/>
                      <a:pt x="244" y="198"/>
                      <a:pt x="237" y="188"/>
                    </a:cubicBezTo>
                    <a:cubicBezTo>
                      <a:pt x="230" y="176"/>
                      <a:pt x="206" y="169"/>
                      <a:pt x="182" y="159"/>
                    </a:cubicBezTo>
                    <a:cubicBezTo>
                      <a:pt x="158" y="149"/>
                      <a:pt x="152" y="146"/>
                      <a:pt x="152" y="146"/>
                    </a:cubicBezTo>
                    <a:cubicBezTo>
                      <a:pt x="152" y="123"/>
                      <a:pt x="152" y="123"/>
                      <a:pt x="152" y="123"/>
                    </a:cubicBezTo>
                    <a:cubicBezTo>
                      <a:pt x="152" y="123"/>
                      <a:pt x="161" y="116"/>
                      <a:pt x="164" y="94"/>
                    </a:cubicBezTo>
                    <a:cubicBezTo>
                      <a:pt x="169" y="96"/>
                      <a:pt x="175" y="86"/>
                      <a:pt x="176" y="81"/>
                    </a:cubicBezTo>
                    <a:cubicBezTo>
                      <a:pt x="176" y="76"/>
                      <a:pt x="175" y="62"/>
                      <a:pt x="168" y="63"/>
                    </a:cubicBezTo>
                    <a:cubicBezTo>
                      <a:pt x="169" y="52"/>
                      <a:pt x="170" y="43"/>
                      <a:pt x="170" y="38"/>
                    </a:cubicBezTo>
                    <a:cubicBezTo>
                      <a:pt x="168" y="19"/>
                      <a:pt x="150" y="0"/>
                      <a:pt x="122" y="0"/>
                    </a:cubicBezTo>
                    <a:cubicBezTo>
                      <a:pt x="94" y="0"/>
                      <a:pt x="76" y="19"/>
                      <a:pt x="74" y="38"/>
                    </a:cubicBezTo>
                    <a:cubicBezTo>
                      <a:pt x="74" y="43"/>
                      <a:pt x="75" y="52"/>
                      <a:pt x="76" y="63"/>
                    </a:cubicBezTo>
                    <a:cubicBezTo>
                      <a:pt x="69" y="62"/>
                      <a:pt x="68" y="76"/>
                      <a:pt x="68" y="81"/>
                    </a:cubicBezTo>
                    <a:cubicBezTo>
                      <a:pt x="69" y="86"/>
                      <a:pt x="75" y="96"/>
                      <a:pt x="80" y="94"/>
                    </a:cubicBezTo>
                    <a:cubicBezTo>
                      <a:pt x="83" y="116"/>
                      <a:pt x="92" y="123"/>
                      <a:pt x="92" y="123"/>
                    </a:cubicBezTo>
                    <a:cubicBezTo>
                      <a:pt x="92" y="146"/>
                      <a:pt x="92" y="146"/>
                      <a:pt x="92" y="146"/>
                    </a:cubicBezTo>
                    <a:cubicBezTo>
                      <a:pt x="92" y="146"/>
                      <a:pt x="86" y="149"/>
                      <a:pt x="62" y="159"/>
                    </a:cubicBezTo>
                    <a:cubicBezTo>
                      <a:pt x="38" y="169"/>
                      <a:pt x="14" y="176"/>
                      <a:pt x="7" y="188"/>
                    </a:cubicBezTo>
                    <a:cubicBezTo>
                      <a:pt x="0" y="198"/>
                      <a:pt x="2" y="221"/>
                      <a:pt x="2" y="221"/>
                    </a:cubicBezTo>
                    <a:lnTo>
                      <a:pt x="242" y="2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lnSpc>
                    <a:spcPct val="120000"/>
                  </a:lnSpc>
                </a:pPr>
                <a:endParaRPr lang="id-ID" sz="2400">
                  <a:latin typeface="+mn-ea"/>
                </a:endParaRPr>
              </a:p>
            </p:txBody>
          </p:sp>
          <p:sp>
            <p:nvSpPr>
              <p:cNvPr id="95" name="Rectangle 66"/>
              <p:cNvSpPr>
                <a:spLocks noChangeArrowheads="1"/>
              </p:cNvSpPr>
              <p:nvPr/>
            </p:nvSpPr>
            <p:spPr bwMode="auto">
              <a:xfrm>
                <a:off x="1568450" y="396875"/>
                <a:ext cx="782638" cy="196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a:lnSpc>
                    <a:spcPct val="120000"/>
                  </a:lnSpc>
                </a:pPr>
                <a:endParaRPr lang="id-ID" sz="2400">
                  <a:latin typeface="+mn-ea"/>
                </a:endParaRPr>
              </a:p>
            </p:txBody>
          </p:sp>
          <p:sp>
            <p:nvSpPr>
              <p:cNvPr id="96" name="Rectangle 67"/>
              <p:cNvSpPr>
                <a:spLocks noChangeArrowheads="1"/>
              </p:cNvSpPr>
              <p:nvPr/>
            </p:nvSpPr>
            <p:spPr bwMode="auto">
              <a:xfrm>
                <a:off x="1568450" y="788988"/>
                <a:ext cx="1174750" cy="196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a:lnSpc>
                    <a:spcPct val="120000"/>
                  </a:lnSpc>
                </a:pPr>
                <a:endParaRPr lang="id-ID" sz="2400">
                  <a:latin typeface="+mn-ea"/>
                </a:endParaRPr>
              </a:p>
            </p:txBody>
          </p:sp>
          <p:sp>
            <p:nvSpPr>
              <p:cNvPr id="97" name="Rectangle 68"/>
              <p:cNvSpPr>
                <a:spLocks noChangeArrowheads="1"/>
              </p:cNvSpPr>
              <p:nvPr/>
            </p:nvSpPr>
            <p:spPr bwMode="auto">
              <a:xfrm>
                <a:off x="1568450" y="1181100"/>
                <a:ext cx="979488" cy="196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a:lnSpc>
                    <a:spcPct val="120000"/>
                  </a:lnSpc>
                </a:pPr>
                <a:endParaRPr lang="id-ID" sz="2400">
                  <a:latin typeface="+mn-ea"/>
                </a:endParaRPr>
              </a:p>
            </p:txBody>
          </p:sp>
          <p:sp>
            <p:nvSpPr>
              <p:cNvPr id="98" name="Freeform 69"/>
              <p:cNvSpPr>
                <a:spLocks noEditPoints="1"/>
              </p:cNvSpPr>
              <p:nvPr/>
            </p:nvSpPr>
            <p:spPr bwMode="auto">
              <a:xfrm>
                <a:off x="3175" y="4763"/>
                <a:ext cx="3130550" cy="2157412"/>
              </a:xfrm>
              <a:custGeom>
                <a:avLst/>
                <a:gdLst>
                  <a:gd name="T0" fmla="*/ 0 w 832"/>
                  <a:gd name="T1" fmla="*/ 0 h 572"/>
                  <a:gd name="T2" fmla="*/ 0 w 832"/>
                  <a:gd name="T3" fmla="*/ 572 h 572"/>
                  <a:gd name="T4" fmla="*/ 832 w 832"/>
                  <a:gd name="T5" fmla="*/ 572 h 572"/>
                  <a:gd name="T6" fmla="*/ 832 w 832"/>
                  <a:gd name="T7" fmla="*/ 0 h 572"/>
                  <a:gd name="T8" fmla="*/ 0 w 832"/>
                  <a:gd name="T9" fmla="*/ 0 h 572"/>
                  <a:gd name="T10" fmla="*/ 780 w 832"/>
                  <a:gd name="T11" fmla="*/ 520 h 572"/>
                  <a:gd name="T12" fmla="*/ 671 w 832"/>
                  <a:gd name="T13" fmla="*/ 520 h 572"/>
                  <a:gd name="T14" fmla="*/ 676 w 832"/>
                  <a:gd name="T15" fmla="*/ 494 h 572"/>
                  <a:gd name="T16" fmla="*/ 598 w 832"/>
                  <a:gd name="T17" fmla="*/ 416 h 572"/>
                  <a:gd name="T18" fmla="*/ 520 w 832"/>
                  <a:gd name="T19" fmla="*/ 494 h 572"/>
                  <a:gd name="T20" fmla="*/ 525 w 832"/>
                  <a:gd name="T21" fmla="*/ 520 h 572"/>
                  <a:gd name="T22" fmla="*/ 307 w 832"/>
                  <a:gd name="T23" fmla="*/ 520 h 572"/>
                  <a:gd name="T24" fmla="*/ 312 w 832"/>
                  <a:gd name="T25" fmla="*/ 494 h 572"/>
                  <a:gd name="T26" fmla="*/ 234 w 832"/>
                  <a:gd name="T27" fmla="*/ 416 h 572"/>
                  <a:gd name="T28" fmla="*/ 156 w 832"/>
                  <a:gd name="T29" fmla="*/ 494 h 572"/>
                  <a:gd name="T30" fmla="*/ 161 w 832"/>
                  <a:gd name="T31" fmla="*/ 520 h 572"/>
                  <a:gd name="T32" fmla="*/ 52 w 832"/>
                  <a:gd name="T33" fmla="*/ 520 h 572"/>
                  <a:gd name="T34" fmla="*/ 52 w 832"/>
                  <a:gd name="T35" fmla="*/ 52 h 572"/>
                  <a:gd name="T36" fmla="*/ 780 w 832"/>
                  <a:gd name="T37" fmla="*/ 52 h 572"/>
                  <a:gd name="T38" fmla="*/ 780 w 832"/>
                  <a:gd name="T39" fmla="*/ 52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2" h="572">
                    <a:moveTo>
                      <a:pt x="0" y="0"/>
                    </a:moveTo>
                    <a:cubicBezTo>
                      <a:pt x="0" y="572"/>
                      <a:pt x="0" y="572"/>
                      <a:pt x="0" y="572"/>
                    </a:cubicBezTo>
                    <a:cubicBezTo>
                      <a:pt x="832" y="572"/>
                      <a:pt x="832" y="572"/>
                      <a:pt x="832" y="572"/>
                    </a:cubicBezTo>
                    <a:cubicBezTo>
                      <a:pt x="832" y="0"/>
                      <a:pt x="832" y="0"/>
                      <a:pt x="832" y="0"/>
                    </a:cubicBezTo>
                    <a:lnTo>
                      <a:pt x="0" y="0"/>
                    </a:lnTo>
                    <a:close/>
                    <a:moveTo>
                      <a:pt x="780" y="520"/>
                    </a:moveTo>
                    <a:cubicBezTo>
                      <a:pt x="671" y="520"/>
                      <a:pt x="671" y="520"/>
                      <a:pt x="671" y="520"/>
                    </a:cubicBezTo>
                    <a:cubicBezTo>
                      <a:pt x="674" y="512"/>
                      <a:pt x="676" y="503"/>
                      <a:pt x="676" y="494"/>
                    </a:cubicBezTo>
                    <a:cubicBezTo>
                      <a:pt x="676" y="451"/>
                      <a:pt x="641" y="416"/>
                      <a:pt x="598" y="416"/>
                    </a:cubicBezTo>
                    <a:cubicBezTo>
                      <a:pt x="555" y="416"/>
                      <a:pt x="520" y="451"/>
                      <a:pt x="520" y="494"/>
                    </a:cubicBezTo>
                    <a:cubicBezTo>
                      <a:pt x="520" y="503"/>
                      <a:pt x="522" y="512"/>
                      <a:pt x="525" y="520"/>
                    </a:cubicBezTo>
                    <a:cubicBezTo>
                      <a:pt x="307" y="520"/>
                      <a:pt x="307" y="520"/>
                      <a:pt x="307" y="520"/>
                    </a:cubicBezTo>
                    <a:cubicBezTo>
                      <a:pt x="310" y="512"/>
                      <a:pt x="312" y="503"/>
                      <a:pt x="312" y="494"/>
                    </a:cubicBezTo>
                    <a:cubicBezTo>
                      <a:pt x="312" y="451"/>
                      <a:pt x="277" y="416"/>
                      <a:pt x="234" y="416"/>
                    </a:cubicBezTo>
                    <a:cubicBezTo>
                      <a:pt x="191" y="416"/>
                      <a:pt x="156" y="451"/>
                      <a:pt x="156" y="494"/>
                    </a:cubicBezTo>
                    <a:cubicBezTo>
                      <a:pt x="156" y="503"/>
                      <a:pt x="158" y="512"/>
                      <a:pt x="161" y="520"/>
                    </a:cubicBezTo>
                    <a:cubicBezTo>
                      <a:pt x="52" y="520"/>
                      <a:pt x="52" y="520"/>
                      <a:pt x="52" y="520"/>
                    </a:cubicBezTo>
                    <a:cubicBezTo>
                      <a:pt x="52" y="52"/>
                      <a:pt x="52" y="52"/>
                      <a:pt x="52" y="52"/>
                    </a:cubicBezTo>
                    <a:cubicBezTo>
                      <a:pt x="780" y="52"/>
                      <a:pt x="780" y="52"/>
                      <a:pt x="780" y="52"/>
                    </a:cubicBezTo>
                    <a:lnTo>
                      <a:pt x="780" y="5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lnSpc>
                    <a:spcPct val="120000"/>
                  </a:lnSpc>
                </a:pPr>
                <a:endParaRPr lang="id-ID" sz="2400">
                  <a:latin typeface="+mn-ea"/>
                </a:endParaRPr>
              </a:p>
            </p:txBody>
          </p:sp>
        </p:grpSp>
        <p:sp>
          <p:nvSpPr>
            <p:cNvPr id="115" name="TextBox 112"/>
            <p:cNvSpPr txBox="1"/>
            <p:nvPr/>
          </p:nvSpPr>
          <p:spPr>
            <a:xfrm>
              <a:off x="9637997" y="3710851"/>
              <a:ext cx="2410664" cy="407035"/>
            </a:xfrm>
            <a:prstGeom prst="rect">
              <a:avLst/>
            </a:prstGeom>
            <a:noFill/>
          </p:spPr>
          <p:txBody>
            <a:bodyPr wrap="square" lIns="0" rIns="0" bIns="0" rtlCol="0">
              <a:spAutoFit/>
            </a:bodyPr>
            <a:lstStyle/>
            <a:p>
              <a:pPr>
                <a:lnSpc>
                  <a:spcPct val="120000"/>
                </a:lnSpc>
                <a:tabLst>
                  <a:tab pos="1025525" algn="l"/>
                </a:tabLst>
              </a:pPr>
              <a:r>
                <a:rPr lang="zh-CN" altLang="en-US" sz="2135" b="1" dirty="0">
                  <a:latin typeface="微软雅黑" panose="020B0503020204020204" pitchFamily="34" charset="-122"/>
                  <a:ea typeface="微软雅黑" panose="020B0503020204020204" pitchFamily="34" charset="-122"/>
                  <a:cs typeface="Calibri" panose="020F0502020204030204"/>
                </a:rPr>
                <a:t>填加标题</a:t>
              </a:r>
              <a:endParaRPr lang="en-US" sz="2135" b="1" dirty="0">
                <a:latin typeface="微软雅黑" panose="020B0503020204020204" pitchFamily="34" charset="-122"/>
                <a:ea typeface="微软雅黑" panose="020B0503020204020204" pitchFamily="34" charset="-122"/>
                <a:cs typeface="Calibri" panose="020F0502020204030204"/>
              </a:endParaRPr>
            </a:p>
          </p:txBody>
        </p:sp>
        <p:sp>
          <p:nvSpPr>
            <p:cNvPr id="116" name="TextBox 113"/>
            <p:cNvSpPr txBox="1"/>
            <p:nvPr/>
          </p:nvSpPr>
          <p:spPr>
            <a:xfrm>
              <a:off x="9637997" y="4116454"/>
              <a:ext cx="2063887" cy="786130"/>
            </a:xfrm>
            <a:prstGeom prst="rect">
              <a:avLst/>
            </a:prstGeom>
            <a:noFill/>
          </p:spPr>
          <p:txBody>
            <a:bodyPr wrap="square" lIns="0" rIns="0" bIns="0" rtlCol="0">
              <a:spAutoFit/>
            </a:bodyPr>
            <a:lstStyle/>
            <a:p>
              <a:pPr>
                <a:lnSpc>
                  <a:spcPct val="120000"/>
                </a:lnSpc>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单击此处文本单击添单击此处文本单击添加文本单击此处文本单击添加文本</a:t>
              </a:r>
              <a:endParaRPr lang="en-US" sz="1335"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3"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0-#ppt_h/2"/>
                                          </p:val>
                                        </p:tav>
                                        <p:tav tm="100000">
                                          <p:val>
                                            <p:strVal val="#ppt_y"/>
                                          </p:val>
                                        </p:tav>
                                      </p:tavLst>
                                    </p:anim>
                                  </p:childTnLst>
                                </p:cTn>
                              </p:par>
                              <p:par>
                                <p:cTn id="15" presetID="2" presetClass="entr" presetSubtype="9" fill="hold" nodeType="withEffect">
                                  <p:stCondLst>
                                    <p:cond delay="25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0-#ppt_h/2"/>
                                          </p:val>
                                        </p:tav>
                                        <p:tav tm="100000">
                                          <p:val>
                                            <p:strVal val="#ppt_y"/>
                                          </p:val>
                                        </p:tav>
                                      </p:tavLst>
                                    </p:anim>
                                  </p:childTnLst>
                                </p:cTn>
                              </p:par>
                              <p:par>
                                <p:cTn id="19" presetID="2" presetClass="entr" presetSubtype="8" fill="hold" nodeType="withEffect">
                                  <p:stCondLst>
                                    <p:cond delay="50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75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139247" y="117474"/>
            <a:ext cx="566057" cy="701676"/>
          </a:xfrm>
          <a:prstGeom prst="parallelogram">
            <a:avLst>
              <a:gd name="adj" fmla="val 4519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520247" y="117474"/>
            <a:ext cx="813253" cy="701676"/>
          </a:xfrm>
          <a:prstGeom prst="parallelogram">
            <a:avLst>
              <a:gd name="adj" fmla="val 3704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28725" y="69849"/>
            <a:ext cx="2954655" cy="646331"/>
          </a:xfrm>
          <a:prstGeom prst="rect">
            <a:avLst/>
          </a:prstGeom>
        </p:spPr>
        <p:txBody>
          <a:bodyPr wrap="none">
            <a:spAutoFit/>
          </a:bodyPr>
          <a:lstStyle/>
          <a:p>
            <a:pPr algn="dist"/>
            <a:r>
              <a:rPr lang="zh-CN" altLang="en-US" sz="3600" b="1" dirty="0">
                <a:latin typeface="微软雅黑" panose="020B0503020204020204" pitchFamily="34" charset="-122"/>
                <a:ea typeface="微软雅黑" panose="020B0503020204020204" pitchFamily="34" charset="-122"/>
              </a:rPr>
              <a:t>明年工作计划</a:t>
            </a:r>
          </a:p>
        </p:txBody>
      </p:sp>
      <p:sp>
        <p:nvSpPr>
          <p:cNvPr id="7" name="矩形 6"/>
          <p:cNvSpPr/>
          <p:nvPr/>
        </p:nvSpPr>
        <p:spPr>
          <a:xfrm>
            <a:off x="1076325" y="616895"/>
            <a:ext cx="3073277" cy="253916"/>
          </a:xfrm>
          <a:prstGeom prst="rect">
            <a:avLst/>
          </a:prstGeom>
        </p:spPr>
        <p:txBody>
          <a:bodyPr wrap="none">
            <a:spAutoFit/>
          </a:bodyPr>
          <a:lstStyle/>
          <a:p>
            <a:r>
              <a:rPr lang="zh-CN" altLang="en-US" sz="1050" dirty="0">
                <a:latin typeface="微软雅黑" panose="020B0503020204020204" pitchFamily="34" charset="-122"/>
                <a:ea typeface="微软雅黑" panose="020B0503020204020204" pitchFamily="34" charset="-122"/>
              </a:rPr>
              <a:t>PLEASE CLICK HERE TO ADD YOUR SUBTITLE</a:t>
            </a:r>
          </a:p>
        </p:txBody>
      </p:sp>
      <p:cxnSp>
        <p:nvCxnSpPr>
          <p:cNvPr id="9" name="直接连接符 8"/>
          <p:cNvCxnSpPr>
            <a:stCxn id="7" idx="3"/>
          </p:cNvCxnSpPr>
          <p:nvPr/>
        </p:nvCxnSpPr>
        <p:spPr>
          <a:xfrm flipV="1">
            <a:off x="4149602" y="716180"/>
            <a:ext cx="7686798" cy="27673"/>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9813687" y="217551"/>
            <a:ext cx="2045176" cy="461665"/>
          </a:xfrm>
          <a:prstGeom prst="rect">
            <a:avLst/>
          </a:prstGeom>
        </p:spPr>
        <p:txBody>
          <a:bodyPr wrap="none">
            <a:spAutoFit/>
          </a:bodyPr>
          <a:lstStyle/>
          <a:p>
            <a:pPr algn="ctr"/>
            <a:r>
              <a:rPr lang="en-US" altLang="zh-CN" sz="2400" b="1" dirty="0">
                <a:latin typeface="微软雅黑" panose="020B0503020204020204" pitchFamily="34" charset="-122"/>
                <a:ea typeface="微软雅黑" panose="020B0503020204020204" pitchFamily="34" charset="-122"/>
              </a:rPr>
              <a:t>LOGO  </a:t>
            </a:r>
            <a:r>
              <a:rPr lang="en-US" altLang="zh-CN" sz="2400" dirty="0">
                <a:latin typeface="微软雅黑" panose="020B0503020204020204" pitchFamily="34" charset="-122"/>
                <a:ea typeface="微软雅黑" panose="020B0503020204020204" pitchFamily="34" charset="-122"/>
              </a:rPr>
              <a:t>HERE</a:t>
            </a:r>
            <a:endParaRPr lang="zh-CN" altLang="en-US" sz="2400" dirty="0">
              <a:latin typeface="微软雅黑" panose="020B0503020204020204" pitchFamily="34" charset="-122"/>
              <a:ea typeface="微软雅黑" panose="020B0503020204020204" pitchFamily="34" charset="-122"/>
            </a:endParaRPr>
          </a:p>
        </p:txBody>
      </p:sp>
      <p:sp>
        <p:nvSpPr>
          <p:cNvPr id="2" name="矩形 1"/>
          <p:cNvSpPr/>
          <p:nvPr/>
        </p:nvSpPr>
        <p:spPr>
          <a:xfrm>
            <a:off x="0" y="6752244"/>
            <a:ext cx="12192000" cy="457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Freeform 7"/>
          <p:cNvSpPr/>
          <p:nvPr/>
        </p:nvSpPr>
        <p:spPr>
          <a:xfrm>
            <a:off x="0" y="3000823"/>
            <a:ext cx="7090675" cy="1438947"/>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1" fmla="*/ 0 w 6038850"/>
              <a:gd name="connsiteY0-2" fmla="*/ 299838 h 1304686"/>
              <a:gd name="connsiteX1-3" fmla="*/ 2705100 w 6038850"/>
              <a:gd name="connsiteY1-4" fmla="*/ 52188 h 1304686"/>
              <a:gd name="connsiteX2-5" fmla="*/ 5619750 w 6038850"/>
              <a:gd name="connsiteY2-6" fmla="*/ 1195188 h 1304686"/>
              <a:gd name="connsiteX3-7" fmla="*/ 6038850 w 6038850"/>
              <a:gd name="connsiteY3-8" fmla="*/ 1176138 h 1304686"/>
              <a:gd name="connsiteX0-9" fmla="*/ 0 w 6038850"/>
              <a:gd name="connsiteY0-10" fmla="*/ 287550 h 1218694"/>
              <a:gd name="connsiteX1-11" fmla="*/ 2705100 w 6038850"/>
              <a:gd name="connsiteY1-12" fmla="*/ 39900 h 1218694"/>
              <a:gd name="connsiteX2-13" fmla="*/ 4832350 w 6038850"/>
              <a:gd name="connsiteY2-14" fmla="*/ 1005100 h 1218694"/>
              <a:gd name="connsiteX3-15" fmla="*/ 6038850 w 6038850"/>
              <a:gd name="connsiteY3-16" fmla="*/ 1163850 h 1218694"/>
              <a:gd name="connsiteX0-17" fmla="*/ 0 w 6038850"/>
              <a:gd name="connsiteY0-18" fmla="*/ 287550 h 1225494"/>
              <a:gd name="connsiteX1-19" fmla="*/ 2705100 w 6038850"/>
              <a:gd name="connsiteY1-20" fmla="*/ 39900 h 1225494"/>
              <a:gd name="connsiteX2-21" fmla="*/ 4832350 w 6038850"/>
              <a:gd name="connsiteY2-22" fmla="*/ 1005100 h 1225494"/>
              <a:gd name="connsiteX3-23" fmla="*/ 6038850 w 6038850"/>
              <a:gd name="connsiteY3-24" fmla="*/ 1163850 h 1225494"/>
            </a:gdLst>
            <a:ahLst/>
            <a:cxnLst>
              <a:cxn ang="0">
                <a:pos x="connsiteX0-17" y="connsiteY0-18"/>
              </a:cxn>
              <a:cxn ang="0">
                <a:pos x="connsiteX1-19" y="connsiteY1-20"/>
              </a:cxn>
              <a:cxn ang="0">
                <a:pos x="connsiteX2-21" y="connsiteY2-22"/>
              </a:cxn>
              <a:cxn ang="0">
                <a:pos x="connsiteX3-23" y="connsiteY3-24"/>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12700" cmpd="sng">
            <a:solidFill>
              <a:schemeClr val="accent3">
                <a:lumMod val="50000"/>
              </a:schemeClr>
            </a:solidFill>
            <a:prstDash val="dash"/>
          </a:ln>
        </p:spPr>
        <p:style>
          <a:lnRef idx="1">
            <a:schemeClr val="dk1"/>
          </a:lnRef>
          <a:fillRef idx="0">
            <a:schemeClr val="dk1"/>
          </a:fillRef>
          <a:effectRef idx="0">
            <a:schemeClr val="dk1"/>
          </a:effectRef>
          <a:fontRef idx="minor">
            <a:schemeClr val="tx1"/>
          </a:fontRef>
        </p:style>
        <p:txBody>
          <a:bodyPr rtlCol="0" anchor="ctr"/>
          <a:lstStyle/>
          <a:p>
            <a:pPr algn="ctr">
              <a:lnSpc>
                <a:spcPct val="120000"/>
              </a:lnSpc>
            </a:pPr>
            <a:endParaRPr lang="en-US" sz="2400" dirty="0"/>
          </a:p>
        </p:txBody>
      </p:sp>
      <p:grpSp>
        <p:nvGrpSpPr>
          <p:cNvPr id="66" name="组合 65"/>
          <p:cNvGrpSpPr/>
          <p:nvPr/>
        </p:nvGrpSpPr>
        <p:grpSpPr>
          <a:xfrm rot="347449">
            <a:off x="7608679" y="3116766"/>
            <a:ext cx="997840" cy="746167"/>
            <a:chOff x="6054436" y="2405136"/>
            <a:chExt cx="849821" cy="635481"/>
          </a:xfrm>
          <a:effectLst>
            <a:outerShdw blurRad="50800" dist="38100" dir="5400000" algn="t" rotWithShape="0">
              <a:prstClr val="black">
                <a:alpha val="40000"/>
              </a:prstClr>
            </a:outerShdw>
          </a:effectLst>
        </p:grpSpPr>
        <p:sp>
          <p:nvSpPr>
            <p:cNvPr id="67" name="Freeform 133"/>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en-US" sz="2400" dirty="0"/>
            </a:p>
          </p:txBody>
        </p:sp>
        <p:sp>
          <p:nvSpPr>
            <p:cNvPr id="68" name="Freeform 134"/>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en-US" sz="2400" dirty="0"/>
            </a:p>
          </p:txBody>
        </p:sp>
        <p:sp>
          <p:nvSpPr>
            <p:cNvPr id="69" name="Freeform 135"/>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en-US" sz="2400" dirty="0"/>
            </a:p>
          </p:txBody>
        </p:sp>
        <p:sp>
          <p:nvSpPr>
            <p:cNvPr id="70" name="Freeform 107"/>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33" y="connsiteY0-34"/>
                </a:cxn>
                <a:cxn ang="0">
                  <a:pos x="connsiteX1-35" y="connsiteY1-36"/>
                </a:cxn>
                <a:cxn ang="0">
                  <a:pos x="connsiteX2-37" y="connsiteY2-38"/>
                </a:cxn>
                <a:cxn ang="0">
                  <a:pos x="connsiteX3-39" y="connsiteY3-40"/>
                </a:cxn>
                <a:cxn ang="0">
                  <a:pos x="connsiteX4-41" y="connsiteY4-42"/>
                </a:cxn>
                <a:cxn ang="0">
                  <a:pos x="connsiteX5-43" y="connsiteY5-44"/>
                </a:cxn>
                <a:cxn ang="0">
                  <a:pos x="connsiteX6-45" y="connsiteY6-46"/>
                </a:cxn>
                <a:cxn ang="0">
                  <a:pos x="connsiteX7-47" y="connsiteY7-48"/>
                </a:cxn>
                <a:cxn ang="0">
                  <a:pos x="connsiteX8-49" y="connsiteY8-50"/>
                </a:cxn>
                <a:cxn ang="0">
                  <a:pos x="connsiteX9-51" y="connsiteY9-52"/>
                </a:cxn>
                <a:cxn ang="0">
                  <a:pos x="connsiteX10-53" y="connsiteY10-54"/>
                </a:cxn>
                <a:cxn ang="0">
                  <a:pos x="connsiteX11-55" y="connsiteY11-56"/>
                </a:cxn>
                <a:cxn ang="0">
                  <a:pos x="connsiteX12-57" y="connsiteY12-58"/>
                </a:cxn>
                <a:cxn ang="0">
                  <a:pos x="connsiteX13-59" y="connsiteY13-60"/>
                </a:cxn>
                <a:cxn ang="0">
                  <a:pos x="connsiteX14-61" y="connsiteY14-62"/>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rgbClr val="FF2929">
                <a:alpha val="73000"/>
              </a:srgbClr>
            </a:solidFill>
            <a:ln>
              <a:noFill/>
            </a:ln>
          </p:spPr>
          <p:txBody>
            <a:bodyPr/>
            <a:lstStyle/>
            <a:p>
              <a:pPr>
                <a:lnSpc>
                  <a:spcPct val="120000"/>
                </a:lnSpc>
              </a:pPr>
              <a:endParaRPr lang="en-US" sz="2400" dirty="0"/>
            </a:p>
          </p:txBody>
        </p:sp>
        <p:sp>
          <p:nvSpPr>
            <p:cNvPr id="71" name="Freeform 107"/>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33" y="connsiteY0-34"/>
                </a:cxn>
                <a:cxn ang="0">
                  <a:pos x="connsiteX1-35" y="connsiteY1-36"/>
                </a:cxn>
                <a:cxn ang="0">
                  <a:pos x="connsiteX2-37" y="connsiteY2-38"/>
                </a:cxn>
                <a:cxn ang="0">
                  <a:pos x="connsiteX3-39" y="connsiteY3-40"/>
                </a:cxn>
                <a:cxn ang="0">
                  <a:pos x="connsiteX4-41" y="connsiteY4-42"/>
                </a:cxn>
                <a:cxn ang="0">
                  <a:pos x="connsiteX5-43" y="connsiteY5-44"/>
                </a:cxn>
                <a:cxn ang="0">
                  <a:pos x="connsiteX6-45" y="connsiteY6-46"/>
                </a:cxn>
                <a:cxn ang="0">
                  <a:pos x="connsiteX7-47" y="connsiteY7-48"/>
                </a:cxn>
                <a:cxn ang="0">
                  <a:pos x="connsiteX8-49" y="connsiteY8-50"/>
                </a:cxn>
                <a:cxn ang="0">
                  <a:pos x="connsiteX9-51" y="connsiteY9-52"/>
                </a:cxn>
                <a:cxn ang="0">
                  <a:pos x="connsiteX10-53" y="connsiteY10-54"/>
                </a:cxn>
                <a:cxn ang="0">
                  <a:pos x="connsiteX11-55" y="connsiteY11-56"/>
                </a:cxn>
                <a:cxn ang="0">
                  <a:pos x="connsiteX12-57" y="connsiteY12-58"/>
                </a:cxn>
                <a:cxn ang="0">
                  <a:pos x="connsiteX13-59" y="connsiteY13-60"/>
                </a:cxn>
                <a:cxn ang="0">
                  <a:pos x="connsiteX14-61" y="connsiteY14-62"/>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rgbClr val="FF2929">
                <a:alpha val="73000"/>
              </a:srgbClr>
            </a:solidFill>
            <a:ln>
              <a:noFill/>
            </a:ln>
          </p:spPr>
          <p:txBody>
            <a:bodyPr/>
            <a:lstStyle/>
            <a:p>
              <a:pPr>
                <a:lnSpc>
                  <a:spcPct val="120000"/>
                </a:lnSpc>
              </a:pPr>
              <a:endParaRPr lang="en-US" sz="2400" dirty="0"/>
            </a:p>
          </p:txBody>
        </p:sp>
        <p:sp>
          <p:nvSpPr>
            <p:cNvPr id="72" name="Freeform 108"/>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rgbClr val="D60000"/>
            </a:solidFill>
            <a:ln>
              <a:noFill/>
            </a:ln>
          </p:spPr>
          <p:txBody>
            <a:bodyPr/>
            <a:lstStyle/>
            <a:p>
              <a:pPr>
                <a:lnSpc>
                  <a:spcPct val="120000"/>
                </a:lnSpc>
              </a:pPr>
              <a:endParaRPr lang="en-US" sz="2400" dirty="0"/>
            </a:p>
          </p:txBody>
        </p:sp>
        <p:sp>
          <p:nvSpPr>
            <p:cNvPr id="73" name="Oval 113"/>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lstStyle/>
            <a:p>
              <a:pPr eaLnBrk="1" hangingPunct="1">
                <a:lnSpc>
                  <a:spcPct val="120000"/>
                </a:lnSpc>
              </a:pPr>
              <a:endParaRPr lang="en-US" sz="2400" dirty="0"/>
            </a:p>
          </p:txBody>
        </p:sp>
        <p:sp>
          <p:nvSpPr>
            <p:cNvPr id="74" name="Oval 116"/>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lstStyle/>
            <a:p>
              <a:pPr eaLnBrk="1" hangingPunct="1">
                <a:lnSpc>
                  <a:spcPct val="120000"/>
                </a:lnSpc>
              </a:pPr>
              <a:endParaRPr lang="en-US" sz="2400" dirty="0"/>
            </a:p>
          </p:txBody>
        </p:sp>
        <p:sp>
          <p:nvSpPr>
            <p:cNvPr id="75" name="Oval 119"/>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lstStyle/>
            <a:p>
              <a:pPr eaLnBrk="1" hangingPunct="1">
                <a:lnSpc>
                  <a:spcPct val="120000"/>
                </a:lnSpc>
              </a:pPr>
              <a:endParaRPr lang="en-US" sz="2400" dirty="0"/>
            </a:p>
          </p:txBody>
        </p:sp>
        <p:sp>
          <p:nvSpPr>
            <p:cNvPr id="76" name="Rectangle 27"/>
            <p:cNvSpPr/>
            <p:nvPr/>
          </p:nvSpPr>
          <p:spPr>
            <a:xfrm rot="2700000">
              <a:off x="6301683" y="2797997"/>
              <a:ext cx="71523" cy="43830"/>
            </a:xfrm>
            <a:prstGeom prst="rect">
              <a:avLst/>
            </a:prstGeom>
            <a:solidFill>
              <a:srgbClr val="EB6949">
                <a:alpha val="73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ct val="120000"/>
                </a:lnSpc>
              </a:pPr>
              <a:endParaRPr lang="en-US" sz="2400" dirty="0"/>
            </a:p>
          </p:txBody>
        </p:sp>
      </p:grpSp>
      <p:sp>
        <p:nvSpPr>
          <p:cNvPr id="78" name="TextBox 26"/>
          <p:cNvSpPr txBox="1"/>
          <p:nvPr/>
        </p:nvSpPr>
        <p:spPr>
          <a:xfrm>
            <a:off x="696920" y="3813043"/>
            <a:ext cx="2055183" cy="831850"/>
          </a:xfrm>
          <a:prstGeom prst="rect">
            <a:avLst/>
          </a:prstGeom>
          <a:noFill/>
        </p:spPr>
        <p:txBody>
          <a:bodyPr wrap="square" lIns="91464" tIns="45732" rIns="91464" bIns="45732" rtlCol="0">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335"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79" name="TextBox 27"/>
          <p:cNvSpPr txBox="1"/>
          <p:nvPr/>
        </p:nvSpPr>
        <p:spPr>
          <a:xfrm>
            <a:off x="3154165" y="4285935"/>
            <a:ext cx="2055183" cy="831850"/>
          </a:xfrm>
          <a:prstGeom prst="rect">
            <a:avLst/>
          </a:prstGeom>
          <a:noFill/>
        </p:spPr>
        <p:txBody>
          <a:bodyPr wrap="square" lIns="91464" tIns="45732" rIns="91464" bIns="45732" rtlCol="0">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335"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80" name="TextBox 28"/>
          <p:cNvSpPr txBox="1"/>
          <p:nvPr/>
        </p:nvSpPr>
        <p:spPr>
          <a:xfrm>
            <a:off x="5659368" y="5028400"/>
            <a:ext cx="2055183" cy="831850"/>
          </a:xfrm>
          <a:prstGeom prst="rect">
            <a:avLst/>
          </a:prstGeom>
          <a:noFill/>
        </p:spPr>
        <p:txBody>
          <a:bodyPr wrap="square" lIns="91464" tIns="45732" rIns="91464" bIns="45732" rtlCol="0">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335"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81" name="TextBox 29"/>
          <p:cNvSpPr txBox="1"/>
          <p:nvPr/>
        </p:nvSpPr>
        <p:spPr>
          <a:xfrm>
            <a:off x="9129383" y="4101075"/>
            <a:ext cx="2055183" cy="831850"/>
          </a:xfrm>
          <a:prstGeom prst="rect">
            <a:avLst/>
          </a:prstGeom>
          <a:noFill/>
        </p:spPr>
        <p:txBody>
          <a:bodyPr wrap="square" lIns="91464" tIns="45732" rIns="91464" bIns="45732" rtlCol="0">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335"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a:t>
            </a:r>
          </a:p>
        </p:txBody>
      </p:sp>
      <p:grpSp>
        <p:nvGrpSpPr>
          <p:cNvPr id="12" name="组合 11"/>
          <p:cNvGrpSpPr/>
          <p:nvPr/>
        </p:nvGrpSpPr>
        <p:grpSpPr>
          <a:xfrm>
            <a:off x="8822715" y="1358699"/>
            <a:ext cx="2544888" cy="2386928"/>
            <a:chOff x="8822715" y="1358699"/>
            <a:chExt cx="2544888" cy="2386928"/>
          </a:xfrm>
        </p:grpSpPr>
        <p:pic>
          <p:nvPicPr>
            <p:cNvPr id="119" name="Picture 2" descr="C:\Users\Administrator\Desktop\微立体创业计划\001.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8822715" y="1644459"/>
              <a:ext cx="2101169" cy="210116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20" name="Picture 3" descr="C:\Users\Administrator\Desktop\微立体创业计划\0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85219" y="1358699"/>
              <a:ext cx="2382384" cy="2382384"/>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121" name="矩形 120"/>
            <p:cNvSpPr/>
            <p:nvPr/>
          </p:nvSpPr>
          <p:spPr>
            <a:xfrm>
              <a:off x="9809316" y="2091065"/>
              <a:ext cx="1279239" cy="977265"/>
            </a:xfrm>
            <a:prstGeom prst="rect">
              <a:avLst/>
            </a:prstGeom>
          </p:spPr>
          <p:txBody>
            <a:bodyPr wrap="square" lIns="91452" tIns="45726" rIns="91452" bIns="45726">
              <a:spAutoFit/>
            </a:bodyPr>
            <a:lstStyle/>
            <a:p>
              <a:pPr>
                <a:lnSpc>
                  <a:spcPct val="120000"/>
                </a:lnSpc>
              </a:pP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完成</a:t>
              </a:r>
              <a:endPar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20000"/>
                </a:lnSpc>
              </a:pP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概述</a:t>
              </a:r>
            </a:p>
          </p:txBody>
        </p:sp>
      </p:grpSp>
      <p:grpSp>
        <p:nvGrpSpPr>
          <p:cNvPr id="11" name="组合 10"/>
          <p:cNvGrpSpPr/>
          <p:nvPr/>
        </p:nvGrpSpPr>
        <p:grpSpPr>
          <a:xfrm>
            <a:off x="6211688" y="3741083"/>
            <a:ext cx="950303" cy="950303"/>
            <a:chOff x="6211688" y="3741083"/>
            <a:chExt cx="950303" cy="950303"/>
          </a:xfrm>
        </p:grpSpPr>
        <p:sp>
          <p:nvSpPr>
            <p:cNvPr id="117" name="椭圆 116"/>
            <p:cNvSpPr/>
            <p:nvPr/>
          </p:nvSpPr>
          <p:spPr>
            <a:xfrm>
              <a:off x="6211688" y="3741083"/>
              <a:ext cx="950303" cy="950303"/>
            </a:xfrm>
            <a:prstGeom prst="ellipse">
              <a:avLst/>
            </a:prstGeom>
            <a:solidFill>
              <a:srgbClr val="C00000"/>
            </a:solidFill>
            <a:ln w="25400" cap="flat" cmpd="sng" algn="ctr">
              <a:noFill/>
              <a:prstDash val="solid"/>
            </a:ln>
            <a:effectLst>
              <a:outerShdw blurRad="190500" dist="63500" dir="2700000" algn="tr" rotWithShape="0">
                <a:prstClr val="black">
                  <a:alpha val="30000"/>
                </a:prstClr>
              </a:outerShdw>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122" name="Group 30"/>
            <p:cNvGrpSpPr/>
            <p:nvPr/>
          </p:nvGrpSpPr>
          <p:grpSpPr>
            <a:xfrm>
              <a:off x="6500523" y="4052830"/>
              <a:ext cx="372633" cy="326808"/>
              <a:chOff x="3175" y="-1587"/>
              <a:chExt cx="490538" cy="430212"/>
            </a:xfrm>
            <a:solidFill>
              <a:schemeClr val="bg1"/>
            </a:solidFill>
          </p:grpSpPr>
          <p:sp>
            <p:nvSpPr>
              <p:cNvPr id="123"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lnSpc>
                    <a:spcPct val="120000"/>
                  </a:lnSpc>
                  <a:spcBef>
                    <a:spcPts val="0"/>
                  </a:spcBef>
                  <a:spcAft>
                    <a:spcPts val="0"/>
                  </a:spcAft>
                  <a:defRPr/>
                </a:pPr>
                <a:endParaRPr lang="id-ID" sz="2400">
                  <a:latin typeface="+mn-lt"/>
                  <a:ea typeface="+mn-ea"/>
                </a:endParaRPr>
              </a:p>
            </p:txBody>
          </p:sp>
          <p:sp>
            <p:nvSpPr>
              <p:cNvPr id="124"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lnSpc>
                    <a:spcPct val="120000"/>
                  </a:lnSpc>
                  <a:spcBef>
                    <a:spcPts val="0"/>
                  </a:spcBef>
                  <a:spcAft>
                    <a:spcPts val="0"/>
                  </a:spcAft>
                  <a:defRPr/>
                </a:pPr>
                <a:endParaRPr lang="id-ID" sz="2400">
                  <a:latin typeface="+mn-lt"/>
                  <a:ea typeface="+mn-ea"/>
                </a:endParaRPr>
              </a:p>
            </p:txBody>
          </p:sp>
        </p:grpSp>
      </p:grpSp>
      <p:grpSp>
        <p:nvGrpSpPr>
          <p:cNvPr id="3" name="组合 2"/>
          <p:cNvGrpSpPr/>
          <p:nvPr/>
        </p:nvGrpSpPr>
        <p:grpSpPr>
          <a:xfrm>
            <a:off x="1266747" y="2561795"/>
            <a:ext cx="950303" cy="950303"/>
            <a:chOff x="1266747" y="2561795"/>
            <a:chExt cx="950303" cy="950303"/>
          </a:xfrm>
        </p:grpSpPr>
        <p:sp>
          <p:nvSpPr>
            <p:cNvPr id="118" name="椭圆 117"/>
            <p:cNvSpPr/>
            <p:nvPr/>
          </p:nvSpPr>
          <p:spPr>
            <a:xfrm>
              <a:off x="1266747" y="2561795"/>
              <a:ext cx="950303" cy="950303"/>
            </a:xfrm>
            <a:prstGeom prst="ellipse">
              <a:avLst/>
            </a:prstGeom>
            <a:solidFill>
              <a:srgbClr val="C00000"/>
            </a:solidFill>
            <a:ln w="25400" cap="flat" cmpd="sng" algn="ctr">
              <a:noFill/>
              <a:prstDash val="solid"/>
            </a:ln>
            <a:effectLst>
              <a:outerShdw blurRad="190500" dist="63500" dir="2700000" algn="tr" rotWithShape="0">
                <a:prstClr val="black">
                  <a:alpha val="30000"/>
                </a:prstClr>
              </a:outerShdw>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25" name="Freeform 50"/>
            <p:cNvSpPr>
              <a:spLocks noEditPoints="1"/>
            </p:cNvSpPr>
            <p:nvPr/>
          </p:nvSpPr>
          <p:spPr bwMode="auto">
            <a:xfrm>
              <a:off x="1588185" y="2843339"/>
              <a:ext cx="307427" cy="387215"/>
            </a:xfrm>
            <a:custGeom>
              <a:avLst/>
              <a:gdLst/>
              <a:ahLst/>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chemeClr val="bg1"/>
            </a:solidFill>
            <a:ln w="9525">
              <a:noFill/>
              <a:round/>
            </a:ln>
          </p:spPr>
          <p:txBody>
            <a:bodyPr vert="horz" wrap="square" lIns="121920" tIns="60960" rIns="121920" bIns="60960" numCol="1" anchor="t" anchorCtr="0" compatLnSpc="1"/>
            <a:lstStyle/>
            <a:p>
              <a:pPr>
                <a:lnSpc>
                  <a:spcPct val="120000"/>
                </a:lnSpc>
              </a:pPr>
              <a:endParaRPr lang="ko-KR" altLang="en-US" sz="2400"/>
            </a:p>
          </p:txBody>
        </p:sp>
      </p:grpSp>
      <p:grpSp>
        <p:nvGrpSpPr>
          <p:cNvPr id="8" name="组合 7"/>
          <p:cNvGrpSpPr/>
          <p:nvPr/>
        </p:nvGrpSpPr>
        <p:grpSpPr>
          <a:xfrm>
            <a:off x="3777654" y="2838321"/>
            <a:ext cx="1075913" cy="1075909"/>
            <a:chOff x="3777655" y="2750461"/>
            <a:chExt cx="1075913" cy="1075909"/>
          </a:xfrm>
        </p:grpSpPr>
        <p:sp>
          <p:nvSpPr>
            <p:cNvPr id="77" name="椭圆 76"/>
            <p:cNvSpPr/>
            <p:nvPr/>
          </p:nvSpPr>
          <p:spPr>
            <a:xfrm>
              <a:off x="3777655" y="2750461"/>
              <a:ext cx="1075913" cy="1075909"/>
            </a:xfrm>
            <a:prstGeom prst="ellipse">
              <a:avLst/>
            </a:prstGeom>
            <a:solidFill>
              <a:srgbClr val="002060"/>
            </a:solidFill>
            <a:ln w="25400" cap="flat" cmpd="sng" algn="ctr">
              <a:noFill/>
              <a:prstDash val="solid"/>
            </a:ln>
            <a:effectLst>
              <a:outerShdw blurRad="190500" dist="63500" dir="2700000" algn="tr" rotWithShape="0">
                <a:prstClr val="black">
                  <a:alpha val="30000"/>
                </a:prstClr>
              </a:outerShdw>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26" name="Freeform 48"/>
            <p:cNvSpPr>
              <a:spLocks noEditPoints="1"/>
            </p:cNvSpPr>
            <p:nvPr/>
          </p:nvSpPr>
          <p:spPr bwMode="auto">
            <a:xfrm>
              <a:off x="4173463" y="3080422"/>
              <a:ext cx="284297" cy="415987"/>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chemeClr val="bg1"/>
            </a:solidFill>
            <a:ln w="9525">
              <a:noFill/>
              <a:round/>
            </a:ln>
          </p:spPr>
          <p:txBody>
            <a:bodyPr vert="horz" wrap="square" lIns="121920" tIns="60960" rIns="121920" bIns="60960" numCol="1" anchor="t" anchorCtr="0" compatLnSpc="1"/>
            <a:lstStyle/>
            <a:p>
              <a:pPr>
                <a:lnSpc>
                  <a:spcPct val="120000"/>
                </a:lnSpc>
              </a:pPr>
              <a:endParaRPr lang="ko-KR" altLang="en-US" sz="2400"/>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0" presetClass="path" presetSubtype="0" fill="hold" nodeType="withEffect">
                                  <p:stCondLst>
                                    <p:cond delay="0"/>
                                  </p:stCondLst>
                                  <p:childTnLst>
                                    <p:animMotion origin="layout" path="M -0.66406 -0.0257 C -0.58424 -0.0426 -0.50742 -0.08056 -0.43385 -0.07061 C -0.36028 -0.06065 -0.28294 0.0199 -0.23242 0.06759 C -0.18203 0.11527 -0.1539 0.14305 -0.10182 0.12384 C -0.05039 0.10463 -0.03424 0.04097 -3.95833E-6 -0.0007 " pathEditMode="relative" rAng="0" ptsTypes="AAAAA">
                                      <p:cBhvr>
                                        <p:cTn id="8" dur="1000" fill="hold"/>
                                        <p:tgtEl>
                                          <p:spTgt spid="66"/>
                                        </p:tgtEl>
                                        <p:attrNameLst>
                                          <p:attrName>ppt_x</p:attrName>
                                          <p:attrName>ppt_y</p:attrName>
                                        </p:attrNameLst>
                                      </p:cBhvr>
                                      <p:rCtr x="33203" y="5463"/>
                                    </p:animMotion>
                                  </p:childTnLst>
                                </p:cTn>
                              </p:par>
                              <p:par>
                                <p:cTn id="9" presetID="22" presetClass="entr" presetSubtype="8" fill="hold" grpId="0" nodeType="with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1000"/>
                                        <p:tgtEl>
                                          <p:spTgt spid="65"/>
                                        </p:tgtEl>
                                      </p:cBhvr>
                                    </p:animEffect>
                                  </p:childTnLst>
                                </p:cTn>
                              </p:par>
                            </p:childTnLst>
                          </p:cTn>
                        </p:par>
                        <p:par>
                          <p:cTn id="12" fill="hold">
                            <p:stCondLst>
                              <p:cond delay="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500"/>
                            </p:stCondLst>
                            <p:childTnLst>
                              <p:par>
                                <p:cTn id="19" presetID="2" presetClass="entr" presetSubtype="4"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additive="base">
                                        <p:cTn id="21" dur="500" fill="hold"/>
                                        <p:tgtEl>
                                          <p:spTgt spid="78"/>
                                        </p:tgtEl>
                                        <p:attrNameLst>
                                          <p:attrName>ppt_x</p:attrName>
                                        </p:attrNameLst>
                                      </p:cBhvr>
                                      <p:tavLst>
                                        <p:tav tm="0">
                                          <p:val>
                                            <p:strVal val="#ppt_x"/>
                                          </p:val>
                                        </p:tav>
                                        <p:tav tm="100000">
                                          <p:val>
                                            <p:strVal val="#ppt_x"/>
                                          </p:val>
                                        </p:tav>
                                      </p:tavLst>
                                    </p:anim>
                                    <p:anim calcmode="lin" valueType="num">
                                      <p:cBhvr additive="base">
                                        <p:cTn id="22" dur="500" fill="hold"/>
                                        <p:tgtEl>
                                          <p:spTgt spid="78"/>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par>
                          <p:cTn id="29" fill="hold">
                            <p:stCondLst>
                              <p:cond delay="1500"/>
                            </p:stCondLst>
                            <p:childTnLst>
                              <p:par>
                                <p:cTn id="30" presetID="2" presetClass="entr" presetSubtype="4" fill="hold" grpId="0" nodeType="afterEffect">
                                  <p:stCondLst>
                                    <p:cond delay="0"/>
                                  </p:stCondLst>
                                  <p:childTnLst>
                                    <p:set>
                                      <p:cBhvr>
                                        <p:cTn id="31" dur="1" fill="hold">
                                          <p:stCondLst>
                                            <p:cond delay="0"/>
                                          </p:stCondLst>
                                        </p:cTn>
                                        <p:tgtEl>
                                          <p:spTgt spid="79"/>
                                        </p:tgtEl>
                                        <p:attrNameLst>
                                          <p:attrName>style.visibility</p:attrName>
                                        </p:attrNameLst>
                                      </p:cBhvr>
                                      <p:to>
                                        <p:strVal val="visible"/>
                                      </p:to>
                                    </p:set>
                                    <p:anim calcmode="lin" valueType="num">
                                      <p:cBhvr additive="base">
                                        <p:cTn id="32" dur="500" fill="hold"/>
                                        <p:tgtEl>
                                          <p:spTgt spid="79"/>
                                        </p:tgtEl>
                                        <p:attrNameLst>
                                          <p:attrName>ppt_x</p:attrName>
                                        </p:attrNameLst>
                                      </p:cBhvr>
                                      <p:tavLst>
                                        <p:tav tm="0">
                                          <p:val>
                                            <p:strVal val="#ppt_x"/>
                                          </p:val>
                                        </p:tav>
                                        <p:tav tm="100000">
                                          <p:val>
                                            <p:strVal val="#ppt_x"/>
                                          </p:val>
                                        </p:tav>
                                      </p:tavLst>
                                    </p:anim>
                                    <p:anim calcmode="lin" valueType="num">
                                      <p:cBhvr additive="base">
                                        <p:cTn id="33" dur="500" fill="hold"/>
                                        <p:tgtEl>
                                          <p:spTgt spid="79"/>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2500"/>
                            </p:stCondLst>
                            <p:childTnLst>
                              <p:par>
                                <p:cTn id="41" presetID="2" presetClass="entr" presetSubtype="4" fill="hold" grpId="0"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ppt_x"/>
                                          </p:val>
                                        </p:tav>
                                        <p:tav tm="100000">
                                          <p:val>
                                            <p:strVal val="#ppt_x"/>
                                          </p:val>
                                        </p:tav>
                                      </p:tavLst>
                                    </p:anim>
                                    <p:anim calcmode="lin" valueType="num">
                                      <p:cBhvr additive="base">
                                        <p:cTn id="44" dur="500" fill="hold"/>
                                        <p:tgtEl>
                                          <p:spTgt spid="80"/>
                                        </p:tgtEl>
                                        <p:attrNameLst>
                                          <p:attrName>ppt_y</p:attrName>
                                        </p:attrNameLst>
                                      </p:cBhvr>
                                      <p:tavLst>
                                        <p:tav tm="0">
                                          <p:val>
                                            <p:strVal val="1+#ppt_h/2"/>
                                          </p:val>
                                        </p:tav>
                                        <p:tav tm="100000">
                                          <p:val>
                                            <p:strVal val="#ppt_y"/>
                                          </p:val>
                                        </p:tav>
                                      </p:tavLst>
                                    </p:anim>
                                  </p:childTnLst>
                                </p:cTn>
                              </p:par>
                            </p:childTnLst>
                          </p:cTn>
                        </p:par>
                        <p:par>
                          <p:cTn id="45" fill="hold">
                            <p:stCondLst>
                              <p:cond delay="3000"/>
                            </p:stCondLst>
                            <p:childTnLst>
                              <p:par>
                                <p:cTn id="46" presetID="53" presetClass="entr" presetSubtype="16"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childTnLst>
                                </p:cTn>
                              </p:par>
                            </p:childTnLst>
                          </p:cTn>
                        </p:par>
                        <p:par>
                          <p:cTn id="51" fill="hold">
                            <p:stCondLst>
                              <p:cond delay="3500"/>
                            </p:stCondLst>
                            <p:childTnLst>
                              <p:par>
                                <p:cTn id="52" presetID="2" presetClass="entr" presetSubtype="4" fill="hold" grpId="0" nodeType="afterEffect">
                                  <p:stCondLst>
                                    <p:cond delay="0"/>
                                  </p:stCondLst>
                                  <p:childTnLst>
                                    <p:set>
                                      <p:cBhvr>
                                        <p:cTn id="53" dur="1" fill="hold">
                                          <p:stCondLst>
                                            <p:cond delay="0"/>
                                          </p:stCondLst>
                                        </p:cTn>
                                        <p:tgtEl>
                                          <p:spTgt spid="81"/>
                                        </p:tgtEl>
                                        <p:attrNameLst>
                                          <p:attrName>style.visibility</p:attrName>
                                        </p:attrNameLst>
                                      </p:cBhvr>
                                      <p:to>
                                        <p:strVal val="visible"/>
                                      </p:to>
                                    </p:set>
                                    <p:anim calcmode="lin" valueType="num">
                                      <p:cBhvr additive="base">
                                        <p:cTn id="54" dur="500" fill="hold"/>
                                        <p:tgtEl>
                                          <p:spTgt spid="81"/>
                                        </p:tgtEl>
                                        <p:attrNameLst>
                                          <p:attrName>ppt_x</p:attrName>
                                        </p:attrNameLst>
                                      </p:cBhvr>
                                      <p:tavLst>
                                        <p:tav tm="0">
                                          <p:val>
                                            <p:strVal val="#ppt_x"/>
                                          </p:val>
                                        </p:tav>
                                        <p:tav tm="100000">
                                          <p:val>
                                            <p:strVal val="#ppt_x"/>
                                          </p:val>
                                        </p:tav>
                                      </p:tavLst>
                                    </p:anim>
                                    <p:anim calcmode="lin" valueType="num">
                                      <p:cBhvr additive="base">
                                        <p:cTn id="55"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78" grpId="0"/>
      <p:bldP spid="79" grpId="0"/>
      <p:bldP spid="80" grpId="0"/>
      <p:bldP spid="8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139247" y="117474"/>
            <a:ext cx="566057" cy="701676"/>
          </a:xfrm>
          <a:prstGeom prst="parallelogram">
            <a:avLst>
              <a:gd name="adj" fmla="val 4519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520247" y="117474"/>
            <a:ext cx="813253" cy="701676"/>
          </a:xfrm>
          <a:prstGeom prst="parallelogram">
            <a:avLst>
              <a:gd name="adj" fmla="val 3704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28725" y="69849"/>
            <a:ext cx="2954655" cy="646331"/>
          </a:xfrm>
          <a:prstGeom prst="rect">
            <a:avLst/>
          </a:prstGeom>
        </p:spPr>
        <p:txBody>
          <a:bodyPr wrap="none">
            <a:spAutoFit/>
          </a:bodyPr>
          <a:lstStyle/>
          <a:p>
            <a:pPr algn="dist"/>
            <a:r>
              <a:rPr lang="zh-CN" altLang="en-US" sz="3600" b="1" dirty="0">
                <a:latin typeface="微软雅黑" panose="020B0503020204020204" pitchFamily="34" charset="-122"/>
                <a:ea typeface="微软雅黑" panose="020B0503020204020204" pitchFamily="34" charset="-122"/>
              </a:rPr>
              <a:t>明年工作计划</a:t>
            </a:r>
          </a:p>
        </p:txBody>
      </p:sp>
      <p:sp>
        <p:nvSpPr>
          <p:cNvPr id="7" name="矩形 6"/>
          <p:cNvSpPr/>
          <p:nvPr/>
        </p:nvSpPr>
        <p:spPr>
          <a:xfrm>
            <a:off x="1076325" y="616895"/>
            <a:ext cx="3073277" cy="253916"/>
          </a:xfrm>
          <a:prstGeom prst="rect">
            <a:avLst/>
          </a:prstGeom>
        </p:spPr>
        <p:txBody>
          <a:bodyPr wrap="none">
            <a:spAutoFit/>
          </a:bodyPr>
          <a:lstStyle/>
          <a:p>
            <a:r>
              <a:rPr lang="zh-CN" altLang="en-US" sz="1050" dirty="0">
                <a:latin typeface="微软雅黑" panose="020B0503020204020204" pitchFamily="34" charset="-122"/>
                <a:ea typeface="微软雅黑" panose="020B0503020204020204" pitchFamily="34" charset="-122"/>
              </a:rPr>
              <a:t>PLEASE CLICK HERE TO ADD YOUR SUBTITLE</a:t>
            </a:r>
          </a:p>
        </p:txBody>
      </p:sp>
      <p:cxnSp>
        <p:nvCxnSpPr>
          <p:cNvPr id="9" name="直接连接符 8"/>
          <p:cNvCxnSpPr>
            <a:stCxn id="7" idx="3"/>
          </p:cNvCxnSpPr>
          <p:nvPr/>
        </p:nvCxnSpPr>
        <p:spPr>
          <a:xfrm flipV="1">
            <a:off x="4149602" y="716180"/>
            <a:ext cx="7686798" cy="27673"/>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9813687" y="217551"/>
            <a:ext cx="2045176" cy="461665"/>
          </a:xfrm>
          <a:prstGeom prst="rect">
            <a:avLst/>
          </a:prstGeom>
        </p:spPr>
        <p:txBody>
          <a:bodyPr wrap="none">
            <a:spAutoFit/>
          </a:bodyPr>
          <a:lstStyle/>
          <a:p>
            <a:pPr algn="ctr"/>
            <a:r>
              <a:rPr lang="en-US" altLang="zh-CN" sz="2400" b="1" dirty="0">
                <a:latin typeface="微软雅黑" panose="020B0503020204020204" pitchFamily="34" charset="-122"/>
                <a:ea typeface="微软雅黑" panose="020B0503020204020204" pitchFamily="34" charset="-122"/>
              </a:rPr>
              <a:t>LOGO  </a:t>
            </a:r>
            <a:r>
              <a:rPr lang="en-US" altLang="zh-CN" sz="2400" dirty="0">
                <a:latin typeface="微软雅黑" panose="020B0503020204020204" pitchFamily="34" charset="-122"/>
                <a:ea typeface="微软雅黑" panose="020B0503020204020204" pitchFamily="34" charset="-122"/>
              </a:rPr>
              <a:t>HERE</a:t>
            </a:r>
            <a:endParaRPr lang="zh-CN" altLang="en-US" sz="2400" dirty="0">
              <a:latin typeface="微软雅黑" panose="020B0503020204020204" pitchFamily="34" charset="-122"/>
              <a:ea typeface="微软雅黑" panose="020B0503020204020204" pitchFamily="34" charset="-122"/>
            </a:endParaRPr>
          </a:p>
        </p:txBody>
      </p:sp>
      <p:sp>
        <p:nvSpPr>
          <p:cNvPr id="2" name="矩形 1"/>
          <p:cNvSpPr/>
          <p:nvPr/>
        </p:nvSpPr>
        <p:spPr>
          <a:xfrm>
            <a:off x="0" y="6752244"/>
            <a:ext cx="12192000" cy="457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空心弧 1"/>
          <p:cNvSpPr>
            <a:spLocks noChangeArrowheads="1"/>
          </p:cNvSpPr>
          <p:nvPr/>
        </p:nvSpPr>
        <p:spPr bwMode="auto">
          <a:xfrm rot="5400000">
            <a:off x="8426516" y="1979927"/>
            <a:ext cx="2647276" cy="2647276"/>
          </a:xfrm>
          <a:custGeom>
            <a:avLst/>
            <a:gdLst>
              <a:gd name="T0" fmla="*/ 116803804 w 21600"/>
              <a:gd name="T1" fmla="*/ 0 h 21600"/>
              <a:gd name="T2" fmla="*/ 3655562 w 21600"/>
              <a:gd name="T3" fmla="*/ 114002673 h 21600"/>
              <a:gd name="T4" fmla="*/ 116803804 w 21600"/>
              <a:gd name="T5" fmla="*/ 7256943 h 21600"/>
              <a:gd name="T6" fmla="*/ 229951942 w 21600"/>
              <a:gd name="T7" fmla="*/ 114002673 h 21600"/>
              <a:gd name="T8" fmla="*/ 0 60000 65536"/>
              <a:gd name="T9" fmla="*/ 0 60000 65536"/>
              <a:gd name="T10" fmla="*/ 0 60000 65536"/>
              <a:gd name="T11" fmla="*/ 0 60000 65536"/>
              <a:gd name="T12" fmla="*/ 0 w 21600"/>
              <a:gd name="T13" fmla="*/ 0 h 21600"/>
              <a:gd name="T14" fmla="*/ 21600 w 21600"/>
              <a:gd name="T15" fmla="*/ 7435 h 21600"/>
            </a:gdLst>
            <a:ahLst/>
            <a:cxnLst>
              <a:cxn ang="T8">
                <a:pos x="T0" y="T1"/>
              </a:cxn>
              <a:cxn ang="T9">
                <a:pos x="T2" y="T3"/>
              </a:cxn>
              <a:cxn ang="T10">
                <a:pos x="T4" y="T5"/>
              </a:cxn>
              <a:cxn ang="T11">
                <a:pos x="T6" y="T7"/>
              </a:cxn>
            </a:cxnLst>
            <a:rect l="T12" t="T13" r="T14" b="T15"/>
            <a:pathLst>
              <a:path w="21600" h="21600">
                <a:moveTo>
                  <a:pt x="674" y="10550"/>
                </a:moveTo>
                <a:cubicBezTo>
                  <a:pt x="809" y="5055"/>
                  <a:pt x="5303" y="671"/>
                  <a:pt x="10799" y="671"/>
                </a:cubicBezTo>
                <a:cubicBezTo>
                  <a:pt x="16296" y="670"/>
                  <a:pt x="20790" y="5055"/>
                  <a:pt x="20925" y="10550"/>
                </a:cubicBezTo>
                <a:lnTo>
                  <a:pt x="21596" y="10533"/>
                </a:lnTo>
                <a:cubicBezTo>
                  <a:pt x="21452" y="4674"/>
                  <a:pt x="16660" y="0"/>
                  <a:pt x="10800" y="0"/>
                </a:cubicBezTo>
                <a:cubicBezTo>
                  <a:pt x="4939" y="-1"/>
                  <a:pt x="147" y="4674"/>
                  <a:pt x="3" y="10533"/>
                </a:cubicBezTo>
                <a:lnTo>
                  <a:pt x="674" y="10550"/>
                </a:lnTo>
                <a:close/>
              </a:path>
            </a:pathLst>
          </a:custGeom>
          <a:solidFill>
            <a:schemeClr val="bg1">
              <a:lumMod val="50000"/>
              <a:alpha val="79999"/>
            </a:schemeClr>
          </a:solidFill>
          <a:ln>
            <a:noFill/>
          </a:ln>
        </p:spPr>
        <p:txBody>
          <a:bodyPr lIns="68562" tIns="34281" rIns="68562" bIns="34281" anchor="ctr"/>
          <a:lstStyle/>
          <a:p>
            <a:pPr algn="ctr">
              <a:lnSpc>
                <a:spcPct val="120000"/>
              </a:lnSpc>
            </a:pPr>
            <a:endParaRPr lang="zh-CN" altLang="en-US" sz="2400"/>
          </a:p>
        </p:txBody>
      </p:sp>
      <p:sp>
        <p:nvSpPr>
          <p:cNvPr id="37" name="右箭头 61"/>
          <p:cNvSpPr>
            <a:spLocks noChangeArrowheads="1"/>
          </p:cNvSpPr>
          <p:nvPr/>
        </p:nvSpPr>
        <p:spPr bwMode="auto">
          <a:xfrm flipH="1">
            <a:off x="6597287" y="4424212"/>
            <a:ext cx="2159437" cy="130961"/>
          </a:xfrm>
          <a:prstGeom prst="rightArrow">
            <a:avLst>
              <a:gd name="adj1" fmla="val 50000"/>
              <a:gd name="adj2" fmla="val 72224"/>
            </a:avLst>
          </a:prstGeom>
          <a:solidFill>
            <a:schemeClr val="bg1">
              <a:lumMod val="50000"/>
              <a:alpha val="79999"/>
            </a:schemeClr>
          </a:solidFill>
          <a:ln>
            <a:noFill/>
          </a:ln>
        </p:spPr>
        <p:txBody>
          <a:bodyPr lIns="68562" tIns="34281" rIns="68562" bIns="34281"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endParaRPr lang="zh-CN" altLang="zh-CN" sz="24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右箭头 83"/>
          <p:cNvSpPr>
            <a:spLocks noChangeArrowheads="1"/>
          </p:cNvSpPr>
          <p:nvPr/>
        </p:nvSpPr>
        <p:spPr bwMode="auto">
          <a:xfrm>
            <a:off x="6597287" y="2033247"/>
            <a:ext cx="2159437" cy="130961"/>
          </a:xfrm>
          <a:prstGeom prst="rightArrow">
            <a:avLst>
              <a:gd name="adj1" fmla="val 50000"/>
              <a:gd name="adj2" fmla="val 72224"/>
            </a:avLst>
          </a:prstGeom>
          <a:solidFill>
            <a:schemeClr val="bg1">
              <a:lumMod val="50000"/>
              <a:alpha val="79999"/>
            </a:schemeClr>
          </a:solidFill>
          <a:ln>
            <a:noFill/>
          </a:ln>
        </p:spPr>
        <p:txBody>
          <a:bodyPr lIns="68562" tIns="34281" rIns="68562" bIns="34281"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endParaRPr lang="zh-CN" altLang="zh-CN" sz="2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右箭头 84"/>
          <p:cNvSpPr>
            <a:spLocks noChangeArrowheads="1"/>
          </p:cNvSpPr>
          <p:nvPr/>
        </p:nvSpPr>
        <p:spPr bwMode="auto">
          <a:xfrm flipH="1">
            <a:off x="3045923" y="4424212"/>
            <a:ext cx="2159437" cy="130961"/>
          </a:xfrm>
          <a:prstGeom prst="rightArrow">
            <a:avLst>
              <a:gd name="adj1" fmla="val 50000"/>
              <a:gd name="adj2" fmla="val 72224"/>
            </a:avLst>
          </a:prstGeom>
          <a:solidFill>
            <a:schemeClr val="bg1">
              <a:lumMod val="50000"/>
              <a:alpha val="79999"/>
            </a:schemeClr>
          </a:solidFill>
          <a:ln>
            <a:noFill/>
          </a:ln>
        </p:spPr>
        <p:txBody>
          <a:bodyPr lIns="68562" tIns="34281" rIns="68562" bIns="34281"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endParaRPr lang="zh-CN" altLang="zh-CN" sz="2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右箭头 85"/>
          <p:cNvSpPr>
            <a:spLocks noChangeArrowheads="1"/>
          </p:cNvSpPr>
          <p:nvPr/>
        </p:nvSpPr>
        <p:spPr bwMode="auto">
          <a:xfrm>
            <a:off x="3045923" y="2033247"/>
            <a:ext cx="2159437" cy="130961"/>
          </a:xfrm>
          <a:prstGeom prst="rightArrow">
            <a:avLst>
              <a:gd name="adj1" fmla="val 50000"/>
              <a:gd name="adj2" fmla="val 72224"/>
            </a:avLst>
          </a:prstGeom>
          <a:solidFill>
            <a:schemeClr val="bg1">
              <a:lumMod val="50000"/>
              <a:alpha val="79999"/>
            </a:schemeClr>
          </a:solidFill>
          <a:ln>
            <a:noFill/>
          </a:ln>
        </p:spPr>
        <p:txBody>
          <a:bodyPr lIns="68562" tIns="34281" rIns="68562" bIns="34281"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endParaRPr lang="zh-CN" altLang="zh-CN" sz="2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5" name="组合 14"/>
          <p:cNvGrpSpPr/>
          <p:nvPr/>
        </p:nvGrpSpPr>
        <p:grpSpPr>
          <a:xfrm>
            <a:off x="1121078" y="2810110"/>
            <a:ext cx="2459963" cy="925941"/>
            <a:chOff x="1199456" y="2810110"/>
            <a:chExt cx="2459963" cy="925941"/>
          </a:xfrm>
        </p:grpSpPr>
        <p:sp>
          <p:nvSpPr>
            <p:cNvPr id="47" name="矩形 46"/>
            <p:cNvSpPr/>
            <p:nvPr/>
          </p:nvSpPr>
          <p:spPr>
            <a:xfrm>
              <a:off x="1199456" y="3151216"/>
              <a:ext cx="2459963" cy="584835"/>
            </a:xfrm>
            <a:prstGeom prst="rect">
              <a:avLst/>
            </a:prstGeom>
          </p:spPr>
          <p:txBody>
            <a:bodyPr wrap="square">
              <a:spAutoFit/>
            </a:bodyPr>
            <a:lstStyle/>
            <a:p>
              <a:pPr algn="ctr">
                <a:lnSpc>
                  <a:spcPct val="120000"/>
                </a:lnSpc>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在这里输入您的文字内容，或者将您的文字内容复制</a:t>
              </a:r>
            </a:p>
          </p:txBody>
        </p:sp>
        <p:sp>
          <p:nvSpPr>
            <p:cNvPr id="48" name="矩形 47"/>
            <p:cNvSpPr/>
            <p:nvPr/>
          </p:nvSpPr>
          <p:spPr>
            <a:xfrm>
              <a:off x="1435991" y="2810110"/>
              <a:ext cx="1986892" cy="436245"/>
            </a:xfrm>
            <a:prstGeom prst="rect">
              <a:avLst/>
            </a:prstGeom>
          </p:spPr>
          <p:txBody>
            <a:bodyPr wrap="square">
              <a:spAutoFit/>
            </a:bodyPr>
            <a:lstStyle/>
            <a:p>
              <a:pPr algn="ctr">
                <a:lnSpc>
                  <a:spcPct val="120000"/>
                </a:lnSpc>
              </a:pPr>
              <a:r>
                <a:rPr lang="zh-CN" altLang="en-US" sz="1865" b="1" dirty="0">
                  <a:solidFill>
                    <a:srgbClr val="262626"/>
                  </a:solidFill>
                  <a:latin typeface="微软雅黑" panose="020B0503020204020204" pitchFamily="34" charset="-122"/>
                  <a:ea typeface="微软雅黑" panose="020B0503020204020204" pitchFamily="34" charset="-122"/>
                </a:rPr>
                <a:t>计划内容</a:t>
              </a:r>
            </a:p>
          </p:txBody>
        </p:sp>
      </p:grpSp>
      <p:grpSp>
        <p:nvGrpSpPr>
          <p:cNvPr id="16" name="组合 15"/>
          <p:cNvGrpSpPr/>
          <p:nvPr/>
        </p:nvGrpSpPr>
        <p:grpSpPr>
          <a:xfrm>
            <a:off x="4671341" y="2810110"/>
            <a:ext cx="2459963" cy="925941"/>
            <a:chOff x="4718660" y="2810110"/>
            <a:chExt cx="2459963" cy="925941"/>
          </a:xfrm>
        </p:grpSpPr>
        <p:sp>
          <p:nvSpPr>
            <p:cNvPr id="49" name="矩形 48"/>
            <p:cNvSpPr/>
            <p:nvPr/>
          </p:nvSpPr>
          <p:spPr>
            <a:xfrm>
              <a:off x="4718660" y="3151216"/>
              <a:ext cx="2459963" cy="584835"/>
            </a:xfrm>
            <a:prstGeom prst="rect">
              <a:avLst/>
            </a:prstGeom>
          </p:spPr>
          <p:txBody>
            <a:bodyPr wrap="square">
              <a:spAutoFit/>
            </a:bodyPr>
            <a:lstStyle/>
            <a:p>
              <a:pPr algn="ctr">
                <a:lnSpc>
                  <a:spcPct val="120000"/>
                </a:lnSpc>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在这里输入您的文字内容，或者将您的文字内容复制</a:t>
              </a:r>
            </a:p>
          </p:txBody>
        </p:sp>
        <p:sp>
          <p:nvSpPr>
            <p:cNvPr id="50" name="矩形 49"/>
            <p:cNvSpPr/>
            <p:nvPr/>
          </p:nvSpPr>
          <p:spPr>
            <a:xfrm>
              <a:off x="4955195" y="2810110"/>
              <a:ext cx="1986892" cy="436245"/>
            </a:xfrm>
            <a:prstGeom prst="rect">
              <a:avLst/>
            </a:prstGeom>
          </p:spPr>
          <p:txBody>
            <a:bodyPr wrap="square">
              <a:spAutoFit/>
            </a:bodyPr>
            <a:lstStyle/>
            <a:p>
              <a:pPr algn="ctr">
                <a:lnSpc>
                  <a:spcPct val="120000"/>
                </a:lnSpc>
              </a:pPr>
              <a:r>
                <a:rPr lang="zh-CN" altLang="en-US" sz="1865" b="1" dirty="0">
                  <a:solidFill>
                    <a:srgbClr val="C00000"/>
                  </a:solidFill>
                  <a:latin typeface="微软雅黑" panose="020B0503020204020204" pitchFamily="34" charset="-122"/>
                  <a:ea typeface="微软雅黑" panose="020B0503020204020204" pitchFamily="34" charset="-122"/>
                </a:rPr>
                <a:t>计划内容</a:t>
              </a:r>
            </a:p>
          </p:txBody>
        </p:sp>
      </p:grpSp>
      <p:grpSp>
        <p:nvGrpSpPr>
          <p:cNvPr id="17" name="组合 16"/>
          <p:cNvGrpSpPr/>
          <p:nvPr/>
        </p:nvGrpSpPr>
        <p:grpSpPr>
          <a:xfrm>
            <a:off x="8221604" y="2810110"/>
            <a:ext cx="2459963" cy="925941"/>
            <a:chOff x="8302185" y="2810110"/>
            <a:chExt cx="2459963" cy="925941"/>
          </a:xfrm>
        </p:grpSpPr>
        <p:sp>
          <p:nvSpPr>
            <p:cNvPr id="51" name="矩形 50"/>
            <p:cNvSpPr/>
            <p:nvPr/>
          </p:nvSpPr>
          <p:spPr>
            <a:xfrm>
              <a:off x="8302185" y="3151216"/>
              <a:ext cx="2459963" cy="584835"/>
            </a:xfrm>
            <a:prstGeom prst="rect">
              <a:avLst/>
            </a:prstGeom>
          </p:spPr>
          <p:txBody>
            <a:bodyPr wrap="square">
              <a:spAutoFit/>
            </a:bodyPr>
            <a:lstStyle/>
            <a:p>
              <a:pPr algn="ctr">
                <a:lnSpc>
                  <a:spcPct val="120000"/>
                </a:lnSpc>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在这里输入您的文字内容，或者将您的文字内容复制</a:t>
              </a:r>
            </a:p>
          </p:txBody>
        </p:sp>
        <p:sp>
          <p:nvSpPr>
            <p:cNvPr id="52" name="矩形 51"/>
            <p:cNvSpPr/>
            <p:nvPr/>
          </p:nvSpPr>
          <p:spPr>
            <a:xfrm>
              <a:off x="8538720" y="2810110"/>
              <a:ext cx="1986892" cy="436245"/>
            </a:xfrm>
            <a:prstGeom prst="rect">
              <a:avLst/>
            </a:prstGeom>
          </p:spPr>
          <p:txBody>
            <a:bodyPr wrap="square">
              <a:spAutoFit/>
            </a:bodyPr>
            <a:lstStyle/>
            <a:p>
              <a:pPr algn="ctr">
                <a:lnSpc>
                  <a:spcPct val="120000"/>
                </a:lnSpc>
              </a:pPr>
              <a:r>
                <a:rPr lang="zh-CN" altLang="en-US" sz="1865" b="1" dirty="0">
                  <a:solidFill>
                    <a:srgbClr val="262626"/>
                  </a:solidFill>
                  <a:latin typeface="微软雅黑" panose="020B0503020204020204" pitchFamily="34" charset="-122"/>
                  <a:ea typeface="微软雅黑" panose="020B0503020204020204" pitchFamily="34" charset="-122"/>
                </a:rPr>
                <a:t>计划内容</a:t>
              </a:r>
            </a:p>
          </p:txBody>
        </p:sp>
      </p:grpSp>
      <p:grpSp>
        <p:nvGrpSpPr>
          <p:cNvPr id="20" name="组合 19"/>
          <p:cNvGrpSpPr/>
          <p:nvPr/>
        </p:nvGrpSpPr>
        <p:grpSpPr>
          <a:xfrm>
            <a:off x="1121078" y="5220187"/>
            <a:ext cx="2459963" cy="925943"/>
            <a:chOff x="1199456" y="5220187"/>
            <a:chExt cx="2459963" cy="925943"/>
          </a:xfrm>
        </p:grpSpPr>
        <p:sp>
          <p:nvSpPr>
            <p:cNvPr id="53" name="矩形 52"/>
            <p:cNvSpPr/>
            <p:nvPr/>
          </p:nvSpPr>
          <p:spPr>
            <a:xfrm>
              <a:off x="1199456" y="5561295"/>
              <a:ext cx="2459963" cy="584835"/>
            </a:xfrm>
            <a:prstGeom prst="rect">
              <a:avLst/>
            </a:prstGeom>
          </p:spPr>
          <p:txBody>
            <a:bodyPr wrap="square">
              <a:spAutoFit/>
            </a:bodyPr>
            <a:lstStyle/>
            <a:p>
              <a:pPr algn="ctr">
                <a:lnSpc>
                  <a:spcPct val="120000"/>
                </a:lnSpc>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在这里输入您的文字内容，或者将您的文字内容复制在</a:t>
              </a:r>
            </a:p>
          </p:txBody>
        </p:sp>
        <p:sp>
          <p:nvSpPr>
            <p:cNvPr id="54" name="矩形 53"/>
            <p:cNvSpPr/>
            <p:nvPr/>
          </p:nvSpPr>
          <p:spPr>
            <a:xfrm>
              <a:off x="1435991" y="5220187"/>
              <a:ext cx="1986892" cy="436245"/>
            </a:xfrm>
            <a:prstGeom prst="rect">
              <a:avLst/>
            </a:prstGeom>
          </p:spPr>
          <p:txBody>
            <a:bodyPr wrap="square">
              <a:spAutoFit/>
            </a:bodyPr>
            <a:lstStyle/>
            <a:p>
              <a:pPr algn="ctr">
                <a:lnSpc>
                  <a:spcPct val="120000"/>
                </a:lnSpc>
              </a:pPr>
              <a:r>
                <a:rPr lang="zh-CN" altLang="en-US" sz="1865" b="1" dirty="0">
                  <a:solidFill>
                    <a:srgbClr val="C00000"/>
                  </a:solidFill>
                  <a:latin typeface="微软雅黑" panose="020B0503020204020204" pitchFamily="34" charset="-122"/>
                  <a:ea typeface="微软雅黑" panose="020B0503020204020204" pitchFamily="34" charset="-122"/>
                </a:rPr>
                <a:t>计划内容</a:t>
              </a:r>
            </a:p>
          </p:txBody>
        </p:sp>
      </p:grpSp>
      <p:grpSp>
        <p:nvGrpSpPr>
          <p:cNvPr id="19" name="组合 18"/>
          <p:cNvGrpSpPr/>
          <p:nvPr/>
        </p:nvGrpSpPr>
        <p:grpSpPr>
          <a:xfrm>
            <a:off x="4671341" y="5220187"/>
            <a:ext cx="2459963" cy="925943"/>
            <a:chOff x="4718660" y="5220187"/>
            <a:chExt cx="2459963" cy="925943"/>
          </a:xfrm>
        </p:grpSpPr>
        <p:sp>
          <p:nvSpPr>
            <p:cNvPr id="55" name="矩形 54"/>
            <p:cNvSpPr/>
            <p:nvPr/>
          </p:nvSpPr>
          <p:spPr>
            <a:xfrm>
              <a:off x="4718660" y="5561295"/>
              <a:ext cx="2459963" cy="584835"/>
            </a:xfrm>
            <a:prstGeom prst="rect">
              <a:avLst/>
            </a:prstGeom>
          </p:spPr>
          <p:txBody>
            <a:bodyPr wrap="square">
              <a:spAutoFit/>
            </a:bodyPr>
            <a:lstStyle/>
            <a:p>
              <a:pPr algn="ctr">
                <a:lnSpc>
                  <a:spcPct val="120000"/>
                </a:lnSpc>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在这里输入您的文字内容，或者将您的文字内容复制</a:t>
              </a:r>
            </a:p>
          </p:txBody>
        </p:sp>
        <p:sp>
          <p:nvSpPr>
            <p:cNvPr id="56" name="矩形 55"/>
            <p:cNvSpPr/>
            <p:nvPr/>
          </p:nvSpPr>
          <p:spPr>
            <a:xfrm>
              <a:off x="4955195" y="5220187"/>
              <a:ext cx="1986892" cy="436245"/>
            </a:xfrm>
            <a:prstGeom prst="rect">
              <a:avLst/>
            </a:prstGeom>
          </p:spPr>
          <p:txBody>
            <a:bodyPr wrap="square">
              <a:spAutoFit/>
            </a:bodyPr>
            <a:lstStyle/>
            <a:p>
              <a:pPr algn="ctr">
                <a:lnSpc>
                  <a:spcPct val="120000"/>
                </a:lnSpc>
              </a:pPr>
              <a:r>
                <a:rPr lang="zh-CN" altLang="en-US" sz="1865" b="1" dirty="0">
                  <a:solidFill>
                    <a:srgbClr val="262626"/>
                  </a:solidFill>
                  <a:latin typeface="微软雅黑" panose="020B0503020204020204" pitchFamily="34" charset="-122"/>
                  <a:ea typeface="微软雅黑" panose="020B0503020204020204" pitchFamily="34" charset="-122"/>
                </a:rPr>
                <a:t>计划内容</a:t>
              </a:r>
            </a:p>
          </p:txBody>
        </p:sp>
      </p:grpSp>
      <p:grpSp>
        <p:nvGrpSpPr>
          <p:cNvPr id="18" name="组合 17"/>
          <p:cNvGrpSpPr/>
          <p:nvPr/>
        </p:nvGrpSpPr>
        <p:grpSpPr>
          <a:xfrm>
            <a:off x="8221603" y="5220187"/>
            <a:ext cx="2459963" cy="925943"/>
            <a:chOff x="8302185" y="5220187"/>
            <a:chExt cx="2459963" cy="925943"/>
          </a:xfrm>
        </p:grpSpPr>
        <p:sp>
          <p:nvSpPr>
            <p:cNvPr id="57" name="矩形 56"/>
            <p:cNvSpPr/>
            <p:nvPr/>
          </p:nvSpPr>
          <p:spPr>
            <a:xfrm>
              <a:off x="8302185" y="5561295"/>
              <a:ext cx="2459963" cy="584835"/>
            </a:xfrm>
            <a:prstGeom prst="rect">
              <a:avLst/>
            </a:prstGeom>
          </p:spPr>
          <p:txBody>
            <a:bodyPr wrap="square">
              <a:spAutoFit/>
            </a:bodyPr>
            <a:lstStyle/>
            <a:p>
              <a:pPr algn="ctr">
                <a:lnSpc>
                  <a:spcPct val="120000"/>
                </a:lnSpc>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在这里输入您的文字内容，或者将您的文字内容复制</a:t>
              </a:r>
            </a:p>
          </p:txBody>
        </p:sp>
        <p:sp>
          <p:nvSpPr>
            <p:cNvPr id="58" name="矩形 57"/>
            <p:cNvSpPr/>
            <p:nvPr/>
          </p:nvSpPr>
          <p:spPr>
            <a:xfrm>
              <a:off x="8538720" y="5220187"/>
              <a:ext cx="1986892" cy="436245"/>
            </a:xfrm>
            <a:prstGeom prst="rect">
              <a:avLst/>
            </a:prstGeom>
          </p:spPr>
          <p:txBody>
            <a:bodyPr wrap="square">
              <a:spAutoFit/>
            </a:bodyPr>
            <a:lstStyle/>
            <a:p>
              <a:pPr algn="ctr">
                <a:lnSpc>
                  <a:spcPct val="120000"/>
                </a:lnSpc>
              </a:pPr>
              <a:r>
                <a:rPr lang="zh-CN" altLang="en-US" sz="1865" b="1" dirty="0">
                  <a:solidFill>
                    <a:srgbClr val="C00000"/>
                  </a:solidFill>
                  <a:latin typeface="微软雅黑" panose="020B0503020204020204" pitchFamily="34" charset="-122"/>
                  <a:ea typeface="微软雅黑" panose="020B0503020204020204" pitchFamily="34" charset="-122"/>
                </a:rPr>
                <a:t>计划内容</a:t>
              </a:r>
            </a:p>
          </p:txBody>
        </p:sp>
      </p:grpSp>
      <p:grpSp>
        <p:nvGrpSpPr>
          <p:cNvPr id="3" name="组合 2"/>
          <p:cNvGrpSpPr/>
          <p:nvPr/>
        </p:nvGrpSpPr>
        <p:grpSpPr>
          <a:xfrm>
            <a:off x="1855116" y="1603883"/>
            <a:ext cx="989687" cy="989688"/>
            <a:chOff x="1855116" y="1603883"/>
            <a:chExt cx="989687" cy="989688"/>
          </a:xfrm>
        </p:grpSpPr>
        <p:sp>
          <p:nvSpPr>
            <p:cNvPr id="41" name="椭圆 40"/>
            <p:cNvSpPr>
              <a:spLocks noChangeArrowheads="1"/>
            </p:cNvSpPr>
            <p:nvPr/>
          </p:nvSpPr>
          <p:spPr bwMode="auto">
            <a:xfrm>
              <a:off x="1855116" y="1603883"/>
              <a:ext cx="989687" cy="989688"/>
            </a:xfrm>
            <a:prstGeom prst="ellipse">
              <a:avLst/>
            </a:prstGeom>
            <a:solidFill>
              <a:srgbClr val="002060"/>
            </a:solidFill>
            <a:ln>
              <a:noFill/>
            </a:ln>
            <a:effectLst>
              <a:outerShdw blurRad="190500" dist="63500" dir="27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lang="zh-CN" altLang="zh-CN" sz="2400">
                <a:solidFill>
                  <a:schemeClr val="lt1"/>
                </a:solidFill>
                <a:sym typeface="微软雅黑" panose="020B0503020204020204" pitchFamily="34" charset="-122"/>
              </a:endParaRPr>
            </a:p>
          </p:txBody>
        </p:sp>
        <p:sp>
          <p:nvSpPr>
            <p:cNvPr id="59" name="矩形 58"/>
            <p:cNvSpPr/>
            <p:nvPr/>
          </p:nvSpPr>
          <p:spPr>
            <a:xfrm>
              <a:off x="2085067" y="1757732"/>
              <a:ext cx="529785" cy="681990"/>
            </a:xfrm>
            <a:prstGeom prst="rect">
              <a:avLst/>
            </a:prstGeom>
          </p:spPr>
          <p:txBody>
            <a:bodyPr wrap="square">
              <a:spAutoFit/>
            </a:bodyPr>
            <a:lstStyle/>
            <a:p>
              <a:pPr algn="ctr">
                <a:lnSpc>
                  <a:spcPct val="120000"/>
                </a:lnSpc>
              </a:pPr>
              <a:r>
                <a:rPr lang="en-US" altLang="zh-CN" sz="3200" b="1" dirty="0">
                  <a:solidFill>
                    <a:schemeClr val="bg1"/>
                  </a:solidFill>
                  <a:latin typeface="微软雅黑" panose="020B0503020204020204" pitchFamily="34" charset="-122"/>
                  <a:ea typeface="微软雅黑" panose="020B0503020204020204" pitchFamily="34" charset="-122"/>
                </a:rPr>
                <a:t>1</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5406480" y="1603884"/>
            <a:ext cx="989687" cy="989687"/>
            <a:chOff x="5406480" y="1603884"/>
            <a:chExt cx="989687" cy="989687"/>
          </a:xfrm>
        </p:grpSpPr>
        <p:sp>
          <p:nvSpPr>
            <p:cNvPr id="43" name="椭圆 42"/>
            <p:cNvSpPr>
              <a:spLocks noChangeArrowheads="1"/>
            </p:cNvSpPr>
            <p:nvPr/>
          </p:nvSpPr>
          <p:spPr bwMode="auto">
            <a:xfrm>
              <a:off x="5406480" y="1603884"/>
              <a:ext cx="989687" cy="989687"/>
            </a:xfrm>
            <a:prstGeom prst="ellipse">
              <a:avLst/>
            </a:prstGeom>
            <a:solidFill>
              <a:srgbClr val="C00000"/>
            </a:solidFill>
            <a:ln>
              <a:noFill/>
            </a:ln>
            <a:effectLst>
              <a:outerShdw blurRad="190500" dist="63500" dir="27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lang="zh-CN" altLang="zh-CN" sz="2400">
                <a:solidFill>
                  <a:schemeClr val="lt1"/>
                </a:solidFill>
                <a:sym typeface="微软雅黑" panose="020B0503020204020204" pitchFamily="34" charset="-122"/>
              </a:endParaRPr>
            </a:p>
          </p:txBody>
        </p:sp>
        <p:sp>
          <p:nvSpPr>
            <p:cNvPr id="60" name="矩形 59"/>
            <p:cNvSpPr/>
            <p:nvPr/>
          </p:nvSpPr>
          <p:spPr>
            <a:xfrm>
              <a:off x="5636431" y="1757732"/>
              <a:ext cx="529785" cy="681990"/>
            </a:xfrm>
            <a:prstGeom prst="rect">
              <a:avLst/>
            </a:prstGeom>
          </p:spPr>
          <p:txBody>
            <a:bodyPr wrap="square">
              <a:spAutoFit/>
            </a:bodyPr>
            <a:lstStyle/>
            <a:p>
              <a:pPr algn="ctr">
                <a:lnSpc>
                  <a:spcPct val="120000"/>
                </a:lnSpc>
              </a:pPr>
              <a:r>
                <a:rPr lang="en-US" altLang="zh-CN" sz="3200" b="1" dirty="0">
                  <a:solidFill>
                    <a:schemeClr val="bg1"/>
                  </a:solidFill>
                  <a:latin typeface="微软雅黑" panose="020B0503020204020204" pitchFamily="34" charset="-122"/>
                  <a:ea typeface="微软雅黑" panose="020B0503020204020204" pitchFamily="34" charset="-122"/>
                </a:rPr>
                <a:t>2</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8957843" y="1603883"/>
            <a:ext cx="989688" cy="989688"/>
            <a:chOff x="8957843" y="1603883"/>
            <a:chExt cx="989688" cy="989688"/>
          </a:xfrm>
        </p:grpSpPr>
        <p:sp>
          <p:nvSpPr>
            <p:cNvPr id="45" name="椭圆 44"/>
            <p:cNvSpPr>
              <a:spLocks noChangeArrowheads="1"/>
            </p:cNvSpPr>
            <p:nvPr/>
          </p:nvSpPr>
          <p:spPr bwMode="auto">
            <a:xfrm>
              <a:off x="8957843" y="1603883"/>
              <a:ext cx="989688" cy="989688"/>
            </a:xfrm>
            <a:prstGeom prst="ellipse">
              <a:avLst/>
            </a:prstGeom>
            <a:solidFill>
              <a:srgbClr val="002060"/>
            </a:solidFill>
            <a:ln>
              <a:noFill/>
            </a:ln>
            <a:effectLst>
              <a:outerShdw blurRad="190500" dist="63500" dir="27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lang="zh-CN" altLang="zh-CN" sz="2400">
                <a:solidFill>
                  <a:schemeClr val="lt1"/>
                </a:solidFill>
                <a:sym typeface="微软雅黑" panose="020B0503020204020204" pitchFamily="34" charset="-122"/>
              </a:endParaRPr>
            </a:p>
          </p:txBody>
        </p:sp>
        <p:sp>
          <p:nvSpPr>
            <p:cNvPr id="61" name="矩形 60"/>
            <p:cNvSpPr/>
            <p:nvPr/>
          </p:nvSpPr>
          <p:spPr>
            <a:xfrm>
              <a:off x="9187795" y="1757732"/>
              <a:ext cx="529785" cy="681990"/>
            </a:xfrm>
            <a:prstGeom prst="rect">
              <a:avLst/>
            </a:prstGeom>
          </p:spPr>
          <p:txBody>
            <a:bodyPr wrap="square">
              <a:spAutoFit/>
            </a:bodyPr>
            <a:lstStyle/>
            <a:p>
              <a:pPr algn="ctr">
                <a:lnSpc>
                  <a:spcPct val="120000"/>
                </a:lnSpc>
              </a:pPr>
              <a:r>
                <a:rPr lang="en-US" altLang="zh-CN" sz="3200" b="1" dirty="0">
                  <a:solidFill>
                    <a:schemeClr val="bg1"/>
                  </a:solidFill>
                  <a:latin typeface="微软雅黑" panose="020B0503020204020204" pitchFamily="34" charset="-122"/>
                  <a:ea typeface="微软雅黑" panose="020B0503020204020204" pitchFamily="34" charset="-122"/>
                </a:rPr>
                <a:t>3</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1855115" y="3994850"/>
            <a:ext cx="989688" cy="989687"/>
            <a:chOff x="1855115" y="3994850"/>
            <a:chExt cx="989688" cy="989687"/>
          </a:xfrm>
        </p:grpSpPr>
        <p:sp>
          <p:nvSpPr>
            <p:cNvPr id="42" name="椭圆 41"/>
            <p:cNvSpPr>
              <a:spLocks noChangeArrowheads="1"/>
            </p:cNvSpPr>
            <p:nvPr/>
          </p:nvSpPr>
          <p:spPr bwMode="auto">
            <a:xfrm>
              <a:off x="1855115" y="3994850"/>
              <a:ext cx="989688" cy="989687"/>
            </a:xfrm>
            <a:prstGeom prst="ellipse">
              <a:avLst/>
            </a:prstGeom>
            <a:solidFill>
              <a:srgbClr val="C00000"/>
            </a:solidFill>
            <a:ln>
              <a:noFill/>
            </a:ln>
            <a:effectLst>
              <a:outerShdw blurRad="190500" dist="63500" dir="27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lang="zh-CN" altLang="zh-CN" sz="2400">
                <a:solidFill>
                  <a:schemeClr val="lt1"/>
                </a:solidFill>
                <a:sym typeface="微软雅黑" panose="020B0503020204020204" pitchFamily="34" charset="-122"/>
              </a:endParaRPr>
            </a:p>
          </p:txBody>
        </p:sp>
        <p:sp>
          <p:nvSpPr>
            <p:cNvPr id="62" name="矩形 61"/>
            <p:cNvSpPr/>
            <p:nvPr/>
          </p:nvSpPr>
          <p:spPr>
            <a:xfrm>
              <a:off x="2085067" y="4148698"/>
              <a:ext cx="529785" cy="681990"/>
            </a:xfrm>
            <a:prstGeom prst="rect">
              <a:avLst/>
            </a:prstGeom>
          </p:spPr>
          <p:txBody>
            <a:bodyPr wrap="square">
              <a:spAutoFit/>
            </a:bodyPr>
            <a:lstStyle/>
            <a:p>
              <a:pPr algn="ctr">
                <a:lnSpc>
                  <a:spcPct val="120000"/>
                </a:lnSpc>
              </a:pPr>
              <a:r>
                <a:rPr lang="en-US" altLang="zh-CN" sz="3200" b="1" dirty="0">
                  <a:solidFill>
                    <a:schemeClr val="bg1"/>
                  </a:solidFill>
                  <a:latin typeface="微软雅黑" panose="020B0503020204020204" pitchFamily="34" charset="-122"/>
                  <a:ea typeface="微软雅黑" panose="020B0503020204020204" pitchFamily="34" charset="-122"/>
                </a:rPr>
                <a:t>6</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5406480" y="3994850"/>
            <a:ext cx="989687" cy="989687"/>
            <a:chOff x="5406480" y="3994850"/>
            <a:chExt cx="989687" cy="989687"/>
          </a:xfrm>
        </p:grpSpPr>
        <p:sp>
          <p:nvSpPr>
            <p:cNvPr id="44" name="椭圆 43"/>
            <p:cNvSpPr>
              <a:spLocks noChangeArrowheads="1"/>
            </p:cNvSpPr>
            <p:nvPr/>
          </p:nvSpPr>
          <p:spPr bwMode="auto">
            <a:xfrm>
              <a:off x="5406480" y="3994850"/>
              <a:ext cx="989687" cy="989687"/>
            </a:xfrm>
            <a:prstGeom prst="ellipse">
              <a:avLst/>
            </a:prstGeom>
            <a:solidFill>
              <a:srgbClr val="002060"/>
            </a:solidFill>
            <a:ln>
              <a:noFill/>
            </a:ln>
            <a:effectLst>
              <a:outerShdw blurRad="190500" dist="63500" dir="27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lang="zh-CN" altLang="zh-CN" sz="2400">
                <a:solidFill>
                  <a:schemeClr val="lt1"/>
                </a:solidFill>
                <a:sym typeface="微软雅黑" panose="020B0503020204020204" pitchFamily="34" charset="-122"/>
              </a:endParaRPr>
            </a:p>
          </p:txBody>
        </p:sp>
        <p:sp>
          <p:nvSpPr>
            <p:cNvPr id="63" name="矩形 62"/>
            <p:cNvSpPr/>
            <p:nvPr/>
          </p:nvSpPr>
          <p:spPr>
            <a:xfrm>
              <a:off x="5636431" y="4148698"/>
              <a:ext cx="529785" cy="681990"/>
            </a:xfrm>
            <a:prstGeom prst="rect">
              <a:avLst/>
            </a:prstGeom>
          </p:spPr>
          <p:txBody>
            <a:bodyPr wrap="square">
              <a:spAutoFit/>
            </a:bodyPr>
            <a:lstStyle/>
            <a:p>
              <a:pPr algn="ctr">
                <a:lnSpc>
                  <a:spcPct val="120000"/>
                </a:lnSpc>
              </a:pPr>
              <a:r>
                <a:rPr lang="en-US" altLang="zh-CN" sz="3200" b="1" dirty="0">
                  <a:solidFill>
                    <a:schemeClr val="bg1"/>
                  </a:solidFill>
                  <a:latin typeface="微软雅黑" panose="020B0503020204020204" pitchFamily="34" charset="-122"/>
                  <a:ea typeface="微软雅黑" panose="020B0503020204020204" pitchFamily="34" charset="-122"/>
                </a:rPr>
                <a:t>5</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8957843" y="3994850"/>
            <a:ext cx="989688" cy="989687"/>
            <a:chOff x="8957843" y="3994850"/>
            <a:chExt cx="989688" cy="989687"/>
          </a:xfrm>
        </p:grpSpPr>
        <p:sp>
          <p:nvSpPr>
            <p:cNvPr id="46" name="椭圆 45"/>
            <p:cNvSpPr>
              <a:spLocks noChangeArrowheads="1"/>
            </p:cNvSpPr>
            <p:nvPr/>
          </p:nvSpPr>
          <p:spPr bwMode="auto">
            <a:xfrm>
              <a:off x="8957843" y="3994850"/>
              <a:ext cx="989688" cy="989687"/>
            </a:xfrm>
            <a:prstGeom prst="ellipse">
              <a:avLst/>
            </a:prstGeom>
            <a:solidFill>
              <a:srgbClr val="C00000"/>
            </a:solidFill>
            <a:ln>
              <a:noFill/>
            </a:ln>
            <a:effectLst>
              <a:outerShdw blurRad="190500" dist="63500" dir="27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lang="zh-CN" altLang="zh-CN" sz="2400">
                <a:solidFill>
                  <a:schemeClr val="lt1"/>
                </a:solidFill>
                <a:sym typeface="微软雅黑" panose="020B0503020204020204" pitchFamily="34" charset="-122"/>
              </a:endParaRPr>
            </a:p>
          </p:txBody>
        </p:sp>
        <p:sp>
          <p:nvSpPr>
            <p:cNvPr id="64" name="矩形 63"/>
            <p:cNvSpPr/>
            <p:nvPr/>
          </p:nvSpPr>
          <p:spPr>
            <a:xfrm>
              <a:off x="9187795" y="4148698"/>
              <a:ext cx="529785" cy="681990"/>
            </a:xfrm>
            <a:prstGeom prst="rect">
              <a:avLst/>
            </a:prstGeom>
          </p:spPr>
          <p:txBody>
            <a:bodyPr wrap="square">
              <a:spAutoFit/>
            </a:bodyPr>
            <a:lstStyle/>
            <a:p>
              <a:pPr algn="ctr">
                <a:lnSpc>
                  <a:spcPct val="120000"/>
                </a:lnSpc>
              </a:pPr>
              <a:r>
                <a:rPr lang="en-US" altLang="zh-CN" sz="3200" b="1" dirty="0">
                  <a:solidFill>
                    <a:schemeClr val="bg1"/>
                  </a:solidFill>
                  <a:latin typeface="微软雅黑" panose="020B0503020204020204" pitchFamily="34" charset="-122"/>
                  <a:ea typeface="微软雅黑" panose="020B0503020204020204" pitchFamily="34" charset="-122"/>
                </a:rPr>
                <a:t>4</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wipe(left)">
                                      <p:cBhvr>
                                        <p:cTn id="18" dur="500"/>
                                        <p:tgtEl>
                                          <p:spTgt spid="40"/>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wipe(left)">
                                      <p:cBhvr>
                                        <p:cTn id="33" dur="500"/>
                                        <p:tgtEl>
                                          <p:spTgt spid="38"/>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 presetClass="entr" presetSubtype="4"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2" presetClass="entr" presetSubtype="1" fill="hold" grpId="0" nodeType="after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wipe(up)">
                                      <p:cBhvr>
                                        <p:cTn id="48" dur="500"/>
                                        <p:tgtEl>
                                          <p:spTgt spid="36"/>
                                        </p:tgtEl>
                                      </p:cBhvr>
                                    </p:animEffect>
                                  </p:childTnLst>
                                </p:cTn>
                              </p:par>
                            </p:childTnLst>
                          </p:cTn>
                        </p:par>
                        <p:par>
                          <p:cTn id="49" fill="hold">
                            <p:stCondLst>
                              <p:cond delay="4500"/>
                            </p:stCondLst>
                            <p:childTnLst>
                              <p:par>
                                <p:cTn id="50" presetID="53" presetClass="entr" presetSubtype="16" fill="hold"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5000"/>
                            </p:stCondLst>
                            <p:childTnLst>
                              <p:par>
                                <p:cTn id="56" presetID="2" presetClass="entr" presetSubtype="4" fill="hold"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ppt_x"/>
                                          </p:val>
                                        </p:tav>
                                        <p:tav tm="100000">
                                          <p:val>
                                            <p:strVal val="#ppt_x"/>
                                          </p:val>
                                        </p:tav>
                                      </p:tavLst>
                                    </p:anim>
                                    <p:anim calcmode="lin" valueType="num">
                                      <p:cBhvr additive="base">
                                        <p:cTn id="59" dur="500" fill="hold"/>
                                        <p:tgtEl>
                                          <p:spTgt spid="18"/>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2" fill="hold" grpId="0" nodeType="after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wipe(right)">
                                      <p:cBhvr>
                                        <p:cTn id="63" dur="500"/>
                                        <p:tgtEl>
                                          <p:spTgt spid="37"/>
                                        </p:tgtEl>
                                      </p:cBhvr>
                                    </p:animEffect>
                                  </p:childTnLst>
                                </p:cTn>
                              </p:par>
                            </p:childTnLst>
                          </p:cTn>
                        </p:par>
                        <p:par>
                          <p:cTn id="64" fill="hold">
                            <p:stCondLst>
                              <p:cond delay="6000"/>
                            </p:stCondLst>
                            <p:childTnLst>
                              <p:par>
                                <p:cTn id="65" presetID="53" presetClass="entr" presetSubtype="16"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childTnLst>
                                </p:cTn>
                              </p:par>
                            </p:childTnLst>
                          </p:cTn>
                        </p:par>
                        <p:par>
                          <p:cTn id="70" fill="hold">
                            <p:stCondLst>
                              <p:cond delay="6500"/>
                            </p:stCondLst>
                            <p:childTnLst>
                              <p:par>
                                <p:cTn id="71" presetID="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500" fill="hold"/>
                                        <p:tgtEl>
                                          <p:spTgt spid="19"/>
                                        </p:tgtEl>
                                        <p:attrNameLst>
                                          <p:attrName>ppt_x</p:attrName>
                                        </p:attrNameLst>
                                      </p:cBhvr>
                                      <p:tavLst>
                                        <p:tav tm="0">
                                          <p:val>
                                            <p:strVal val="#ppt_x"/>
                                          </p:val>
                                        </p:tav>
                                        <p:tav tm="100000">
                                          <p:val>
                                            <p:strVal val="#ppt_x"/>
                                          </p:val>
                                        </p:tav>
                                      </p:tavLst>
                                    </p:anim>
                                    <p:anim calcmode="lin" valueType="num">
                                      <p:cBhvr additive="base">
                                        <p:cTn id="74" dur="500" fill="hold"/>
                                        <p:tgtEl>
                                          <p:spTgt spid="19"/>
                                        </p:tgtEl>
                                        <p:attrNameLst>
                                          <p:attrName>ppt_y</p:attrName>
                                        </p:attrNameLst>
                                      </p:cBhvr>
                                      <p:tavLst>
                                        <p:tav tm="0">
                                          <p:val>
                                            <p:strVal val="1+#ppt_h/2"/>
                                          </p:val>
                                        </p:tav>
                                        <p:tav tm="100000">
                                          <p:val>
                                            <p:strVal val="#ppt_y"/>
                                          </p:val>
                                        </p:tav>
                                      </p:tavLst>
                                    </p:anim>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right)">
                                      <p:cBhvr>
                                        <p:cTn id="78" dur="500"/>
                                        <p:tgtEl>
                                          <p:spTgt spid="39"/>
                                        </p:tgtEl>
                                      </p:cBhvr>
                                    </p:animEffect>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p:cTn id="82" dur="500" fill="hold"/>
                                        <p:tgtEl>
                                          <p:spTgt spid="14"/>
                                        </p:tgtEl>
                                        <p:attrNameLst>
                                          <p:attrName>ppt_w</p:attrName>
                                        </p:attrNameLst>
                                      </p:cBhvr>
                                      <p:tavLst>
                                        <p:tav tm="0">
                                          <p:val>
                                            <p:fltVal val="0"/>
                                          </p:val>
                                        </p:tav>
                                        <p:tav tm="100000">
                                          <p:val>
                                            <p:strVal val="#ppt_w"/>
                                          </p:val>
                                        </p:tav>
                                      </p:tavLst>
                                    </p:anim>
                                    <p:anim calcmode="lin" valueType="num">
                                      <p:cBhvr>
                                        <p:cTn id="83" dur="500" fill="hold"/>
                                        <p:tgtEl>
                                          <p:spTgt spid="14"/>
                                        </p:tgtEl>
                                        <p:attrNameLst>
                                          <p:attrName>ppt_h</p:attrName>
                                        </p:attrNameLst>
                                      </p:cBhvr>
                                      <p:tavLst>
                                        <p:tav tm="0">
                                          <p:val>
                                            <p:fltVal val="0"/>
                                          </p:val>
                                        </p:tav>
                                        <p:tav tm="100000">
                                          <p:val>
                                            <p:strVal val="#ppt_h"/>
                                          </p:val>
                                        </p:tav>
                                      </p:tavLst>
                                    </p:anim>
                                    <p:animEffect transition="in" filter="fade">
                                      <p:cBhvr>
                                        <p:cTn id="84" dur="500"/>
                                        <p:tgtEl>
                                          <p:spTgt spid="1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fade">
                                      <p:cBhvr>
                                        <p:cTn id="88" dur="1000"/>
                                        <p:tgtEl>
                                          <p:spTgt spid="20"/>
                                        </p:tgtEl>
                                      </p:cBhvr>
                                    </p:animEffect>
                                    <p:anim calcmode="lin" valueType="num">
                                      <p:cBhvr>
                                        <p:cTn id="89" dur="1000" fill="hold"/>
                                        <p:tgtEl>
                                          <p:spTgt spid="20"/>
                                        </p:tgtEl>
                                        <p:attrNameLst>
                                          <p:attrName>ppt_x</p:attrName>
                                        </p:attrNameLst>
                                      </p:cBhvr>
                                      <p:tavLst>
                                        <p:tav tm="0">
                                          <p:val>
                                            <p:strVal val="#ppt_x"/>
                                          </p:val>
                                        </p:tav>
                                        <p:tav tm="100000">
                                          <p:val>
                                            <p:strVal val="#ppt_x"/>
                                          </p:val>
                                        </p:tav>
                                      </p:tavLst>
                                    </p:anim>
                                    <p:anim calcmode="lin" valueType="num">
                                      <p:cBhvr>
                                        <p:cTn id="9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箭头: 五边形 3"/>
          <p:cNvSpPr/>
          <p:nvPr/>
        </p:nvSpPr>
        <p:spPr>
          <a:xfrm>
            <a:off x="0" y="0"/>
            <a:ext cx="6662057" cy="6858000"/>
          </a:xfrm>
          <a:prstGeom prst="homePlate">
            <a:avLst>
              <a:gd name="adj" fmla="val 16322"/>
            </a:avLst>
          </a:prstGeom>
          <a:solidFill>
            <a:srgbClr val="002060"/>
          </a:solidFill>
          <a:ln>
            <a:noFill/>
          </a:ln>
          <a:effectLst>
            <a:outerShdw blurRad="203200" dist="127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a:off x="5861140" y="3465513"/>
            <a:ext cx="2238375" cy="3429000"/>
          </a:xfrm>
          <a:prstGeom prst="triangle">
            <a:avLst>
              <a:gd name="adj" fmla="val 48791"/>
            </a:avLst>
          </a:prstGeom>
          <a:solidFill>
            <a:srgbClr val="FF474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flipV="1">
            <a:off x="5212126" y="3680986"/>
            <a:ext cx="988147" cy="31039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5848058" y="73026"/>
            <a:ext cx="1023794" cy="309028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804576" y="1722822"/>
            <a:ext cx="4652645" cy="2214880"/>
          </a:xfrm>
          <a:prstGeom prst="rect">
            <a:avLst/>
          </a:prstGeom>
          <a:noFill/>
        </p:spPr>
        <p:txBody>
          <a:bodyPr wrap="none" rtlCol="0">
            <a:spAutoFit/>
          </a:bodyPr>
          <a:lstStyle/>
          <a:p>
            <a:r>
              <a:rPr lang="en-US" altLang="zh-CN" sz="13800" b="1" dirty="0">
                <a:ln>
                  <a:solidFill>
                    <a:srgbClr val="002060"/>
                  </a:solidFill>
                </a:ln>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202X</a:t>
            </a:r>
            <a:endParaRPr lang="zh-CN" altLang="en-US" sz="13800" b="1" dirty="0">
              <a:ln>
                <a:solidFill>
                  <a:srgbClr val="002060"/>
                </a:solidFill>
              </a:ln>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1" name="文本框 10"/>
          <p:cNvSpPr txBox="1"/>
          <p:nvPr/>
        </p:nvSpPr>
        <p:spPr>
          <a:xfrm>
            <a:off x="934346" y="3691226"/>
            <a:ext cx="4291707" cy="584775"/>
          </a:xfrm>
          <a:prstGeom prst="rect">
            <a:avLst/>
          </a:prstGeom>
          <a:noFill/>
        </p:spPr>
        <p:txBody>
          <a:bodyPr wrap="square" rtlCol="0">
            <a:spAutoFit/>
          </a:bodyPr>
          <a:lstStyle/>
          <a:p>
            <a:pPr algn="dist"/>
            <a:r>
              <a:rPr lang="zh-CN" altLang="en-US" sz="3200" dirty="0">
                <a:solidFill>
                  <a:schemeClr val="bg1"/>
                </a:solidFill>
                <a:effectLst>
                  <a:outerShdw blurRad="38100" dist="38100" dir="2700000" algn="tl">
                    <a:srgbClr val="000000">
                      <a:alpha val="43137"/>
                    </a:srgbClr>
                  </a:outerShdw>
                </a:effectLst>
                <a:latin typeface="思源黑体 Heavy" panose="020B0A00000000000000" pitchFamily="34" charset="-122"/>
                <a:ea typeface="思源黑体 Heavy" panose="020B0A00000000000000" pitchFamily="34" charset="-122"/>
              </a:rPr>
              <a:t>披荆斩棘  不惧过去</a:t>
            </a:r>
          </a:p>
        </p:txBody>
      </p:sp>
      <p:sp>
        <p:nvSpPr>
          <p:cNvPr id="12" name="文本框 11"/>
          <p:cNvSpPr txBox="1"/>
          <p:nvPr/>
        </p:nvSpPr>
        <p:spPr>
          <a:xfrm>
            <a:off x="934346" y="4304180"/>
            <a:ext cx="4291707" cy="830997"/>
          </a:xfrm>
          <a:prstGeom prst="rect">
            <a:avLst/>
          </a:prstGeom>
          <a:noFill/>
        </p:spPr>
        <p:txBody>
          <a:bodyPr wrap="square" rtlCol="0">
            <a:spAutoFit/>
          </a:bodyPr>
          <a:lstStyle/>
          <a:p>
            <a:pPr algn="dist"/>
            <a:r>
              <a:rPr lang="zh-CN" altLang="en-US" sz="48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年终工作总结</a:t>
            </a:r>
          </a:p>
        </p:txBody>
      </p:sp>
      <p:sp>
        <p:nvSpPr>
          <p:cNvPr id="13" name="文本框 12"/>
          <p:cNvSpPr txBox="1"/>
          <p:nvPr/>
        </p:nvSpPr>
        <p:spPr>
          <a:xfrm>
            <a:off x="7154293" y="1722822"/>
            <a:ext cx="4652645" cy="2214880"/>
          </a:xfrm>
          <a:prstGeom prst="rect">
            <a:avLst/>
          </a:prstGeom>
          <a:noFill/>
          <a:ln>
            <a:noFill/>
          </a:ln>
        </p:spPr>
        <p:txBody>
          <a:bodyPr wrap="none" rtlCol="0">
            <a:spAutoFit/>
          </a:bodyPr>
          <a:lstStyle/>
          <a:p>
            <a:r>
              <a:rPr lang="en-US" altLang="zh-CN" sz="13800" b="1" dirty="0">
                <a:ln>
                  <a:solidFill>
                    <a:srgbClr val="C00000"/>
                  </a:solidFill>
                </a:ln>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202X</a:t>
            </a:r>
            <a:endParaRPr lang="zh-CN" altLang="en-US" sz="13800" b="1" dirty="0">
              <a:ln>
                <a:solidFill>
                  <a:srgbClr val="C00000"/>
                </a:solidFill>
              </a:ln>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4" name="文本框 13"/>
          <p:cNvSpPr txBox="1"/>
          <p:nvPr/>
        </p:nvSpPr>
        <p:spPr>
          <a:xfrm>
            <a:off x="7284063" y="3691226"/>
            <a:ext cx="4291707" cy="584775"/>
          </a:xfrm>
          <a:prstGeom prst="rect">
            <a:avLst/>
          </a:prstGeom>
          <a:noFill/>
        </p:spPr>
        <p:txBody>
          <a:bodyPr wrap="square" rtlCol="0">
            <a:spAutoFit/>
          </a:bodyPr>
          <a:lstStyle/>
          <a:p>
            <a:pPr algn="dist"/>
            <a:r>
              <a:rPr lang="zh-CN" altLang="en-US" sz="3200" dirty="0">
                <a:solidFill>
                  <a:schemeClr val="bg1"/>
                </a:solidFill>
                <a:effectLst>
                  <a:outerShdw blurRad="38100" dist="38100" dir="2700000" algn="tl">
                    <a:srgbClr val="000000">
                      <a:alpha val="43137"/>
                    </a:srgbClr>
                  </a:outerShdw>
                </a:effectLst>
                <a:latin typeface="思源黑体 Heavy" panose="020B0A00000000000000" pitchFamily="34" charset="-122"/>
                <a:ea typeface="思源黑体 Heavy" panose="020B0A00000000000000" pitchFamily="34" charset="-122"/>
              </a:rPr>
              <a:t>扬帆起航  再创辉煌</a:t>
            </a:r>
          </a:p>
        </p:txBody>
      </p:sp>
      <p:sp>
        <p:nvSpPr>
          <p:cNvPr id="15" name="文本框 14"/>
          <p:cNvSpPr txBox="1"/>
          <p:nvPr/>
        </p:nvSpPr>
        <p:spPr>
          <a:xfrm>
            <a:off x="7284063" y="4304180"/>
            <a:ext cx="4291707" cy="830997"/>
          </a:xfrm>
          <a:prstGeom prst="rect">
            <a:avLst/>
          </a:prstGeom>
          <a:noFill/>
        </p:spPr>
        <p:txBody>
          <a:bodyPr wrap="square" rtlCol="0">
            <a:spAutoFit/>
          </a:bodyPr>
          <a:lstStyle/>
          <a:p>
            <a:pPr algn="dist"/>
            <a:r>
              <a:rPr lang="zh-CN" altLang="en-US" sz="48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新年工作计划</a:t>
            </a:r>
          </a:p>
        </p:txBody>
      </p:sp>
      <p:sp>
        <p:nvSpPr>
          <p:cNvPr id="19" name="istanbul-metro-logo_50358"/>
          <p:cNvSpPr>
            <a:spLocks noChangeAspect="1"/>
          </p:cNvSpPr>
          <p:nvPr/>
        </p:nvSpPr>
        <p:spPr bwMode="auto">
          <a:xfrm>
            <a:off x="336060" y="201950"/>
            <a:ext cx="598286" cy="712450"/>
          </a:xfrm>
          <a:custGeom>
            <a:avLst/>
            <a:gdLst>
              <a:gd name="connsiteX0" fmla="*/ 136485 w 496639"/>
              <a:gd name="connsiteY0" fmla="*/ 196055 h 591406"/>
              <a:gd name="connsiteX1" fmla="*/ 189079 w 496639"/>
              <a:gd name="connsiteY1" fmla="*/ 234253 h 591406"/>
              <a:gd name="connsiteX2" fmla="*/ 243586 w 496639"/>
              <a:gd name="connsiteY2" fmla="*/ 273407 h 591406"/>
              <a:gd name="connsiteX3" fmla="*/ 300484 w 496639"/>
              <a:gd name="connsiteY3" fmla="*/ 235686 h 591406"/>
              <a:gd name="connsiteX4" fmla="*/ 355947 w 496639"/>
              <a:gd name="connsiteY4" fmla="*/ 197488 h 591406"/>
              <a:gd name="connsiteX5" fmla="*/ 357381 w 496639"/>
              <a:gd name="connsiteY5" fmla="*/ 312082 h 591406"/>
              <a:gd name="connsiteX6" fmla="*/ 359294 w 496639"/>
              <a:gd name="connsiteY6" fmla="*/ 426677 h 591406"/>
              <a:gd name="connsiteX7" fmla="*/ 416670 w 496639"/>
              <a:gd name="connsiteY7" fmla="*/ 426677 h 591406"/>
              <a:gd name="connsiteX8" fmla="*/ 440098 w 496639"/>
              <a:gd name="connsiteY8" fmla="*/ 426199 h 591406"/>
              <a:gd name="connsiteX9" fmla="*/ 411410 w 496639"/>
              <a:gd name="connsiteY9" fmla="*/ 452460 h 591406"/>
              <a:gd name="connsiteX10" fmla="*/ 248368 w 496639"/>
              <a:gd name="connsiteY10" fmla="*/ 591406 h 591406"/>
              <a:gd name="connsiteX11" fmla="*/ 147960 w 496639"/>
              <a:gd name="connsiteY11" fmla="*/ 510235 h 591406"/>
              <a:gd name="connsiteX12" fmla="*/ 48509 w 496639"/>
              <a:gd name="connsiteY12" fmla="*/ 426199 h 591406"/>
              <a:gd name="connsiteX13" fmla="*/ 105407 w 496639"/>
              <a:gd name="connsiteY13" fmla="*/ 425722 h 591406"/>
              <a:gd name="connsiteX14" fmla="*/ 134573 w 496639"/>
              <a:gd name="connsiteY14" fmla="*/ 425722 h 591406"/>
              <a:gd name="connsiteX15" fmla="*/ 135051 w 496639"/>
              <a:gd name="connsiteY15" fmla="*/ 310650 h 591406"/>
              <a:gd name="connsiteX16" fmla="*/ 136485 w 496639"/>
              <a:gd name="connsiteY16" fmla="*/ 196055 h 591406"/>
              <a:gd name="connsiteX17" fmla="*/ 74788 w 496639"/>
              <a:gd name="connsiteY17" fmla="*/ 70003 h 591406"/>
              <a:gd name="connsiteX18" fmla="*/ 75744 w 496639"/>
              <a:gd name="connsiteY18" fmla="*/ 425265 h 591406"/>
              <a:gd name="connsiteX19" fmla="*/ 63315 w 496639"/>
              <a:gd name="connsiteY19" fmla="*/ 413327 h 591406"/>
              <a:gd name="connsiteX20" fmla="*/ 26505 w 496639"/>
              <a:gd name="connsiteY20" fmla="*/ 358414 h 591406"/>
              <a:gd name="connsiteX21" fmla="*/ 12163 w 496639"/>
              <a:gd name="connsiteY21" fmla="*/ 170279 h 591406"/>
              <a:gd name="connsiteX22" fmla="*/ 44193 w 496639"/>
              <a:gd name="connsiteY22" fmla="*/ 106293 h 591406"/>
              <a:gd name="connsiteX23" fmla="*/ 74788 w 496639"/>
              <a:gd name="connsiteY23" fmla="*/ 70003 h 591406"/>
              <a:gd name="connsiteX24" fmla="*/ 420533 w 496639"/>
              <a:gd name="connsiteY24" fmla="*/ 69082 h 591406"/>
              <a:gd name="connsiteX25" fmla="*/ 452074 w 496639"/>
              <a:gd name="connsiteY25" fmla="*/ 106327 h 591406"/>
              <a:gd name="connsiteX26" fmla="*/ 484094 w 496639"/>
              <a:gd name="connsiteY26" fmla="*/ 170313 h 591406"/>
              <a:gd name="connsiteX27" fmla="*/ 484094 w 496639"/>
              <a:gd name="connsiteY27" fmla="*/ 325023 h 591406"/>
              <a:gd name="connsiteX28" fmla="*/ 452074 w 496639"/>
              <a:gd name="connsiteY28" fmla="*/ 389486 h 591406"/>
              <a:gd name="connsiteX29" fmla="*/ 420533 w 496639"/>
              <a:gd name="connsiteY29" fmla="*/ 424821 h 591406"/>
              <a:gd name="connsiteX30" fmla="*/ 420533 w 496639"/>
              <a:gd name="connsiteY30" fmla="*/ 69082 h 591406"/>
              <a:gd name="connsiteX31" fmla="*/ 273763 w 496639"/>
              <a:gd name="connsiteY31" fmla="*/ 1305 h 591406"/>
              <a:gd name="connsiteX32" fmla="*/ 400898 w 496639"/>
              <a:gd name="connsiteY32" fmla="*/ 51911 h 591406"/>
              <a:gd name="connsiteX33" fmla="*/ 413330 w 496639"/>
              <a:gd name="connsiteY33" fmla="*/ 62415 h 591406"/>
              <a:gd name="connsiteX34" fmla="*/ 331563 w 496639"/>
              <a:gd name="connsiteY34" fmla="*/ 126390 h 591406"/>
              <a:gd name="connsiteX35" fmla="*/ 246448 w 496639"/>
              <a:gd name="connsiteY35" fmla="*/ 188455 h 591406"/>
              <a:gd name="connsiteX36" fmla="*/ 163245 w 496639"/>
              <a:gd name="connsiteY36" fmla="*/ 127345 h 591406"/>
              <a:gd name="connsiteX37" fmla="*/ 81477 w 496639"/>
              <a:gd name="connsiteY37" fmla="*/ 65279 h 591406"/>
              <a:gd name="connsiteX38" fmla="*/ 138380 w 496639"/>
              <a:gd name="connsiteY38" fmla="*/ 25176 h 591406"/>
              <a:gd name="connsiteX39" fmla="*/ 273763 w 496639"/>
              <a:gd name="connsiteY39" fmla="*/ 1305 h 59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96639" h="591406">
                <a:moveTo>
                  <a:pt x="136485" y="196055"/>
                </a:moveTo>
                <a:cubicBezTo>
                  <a:pt x="136963" y="196055"/>
                  <a:pt x="160870" y="213244"/>
                  <a:pt x="189079" y="234253"/>
                </a:cubicBezTo>
                <a:cubicBezTo>
                  <a:pt x="217289" y="255262"/>
                  <a:pt x="241674" y="272929"/>
                  <a:pt x="243586" y="273407"/>
                </a:cubicBezTo>
                <a:cubicBezTo>
                  <a:pt x="245977" y="274839"/>
                  <a:pt x="254583" y="269109"/>
                  <a:pt x="300484" y="235686"/>
                </a:cubicBezTo>
                <a:cubicBezTo>
                  <a:pt x="330606" y="214199"/>
                  <a:pt x="355469" y="197010"/>
                  <a:pt x="355947" y="197488"/>
                </a:cubicBezTo>
                <a:cubicBezTo>
                  <a:pt x="356903" y="197965"/>
                  <a:pt x="357381" y="249533"/>
                  <a:pt x="357381" y="312082"/>
                </a:cubicBezTo>
                <a:cubicBezTo>
                  <a:pt x="357381" y="414740"/>
                  <a:pt x="357381" y="426199"/>
                  <a:pt x="359294" y="426677"/>
                </a:cubicBezTo>
                <a:cubicBezTo>
                  <a:pt x="362163" y="428109"/>
                  <a:pt x="412366" y="426677"/>
                  <a:pt x="416670" y="426677"/>
                </a:cubicBezTo>
                <a:lnTo>
                  <a:pt x="440098" y="426199"/>
                </a:lnTo>
                <a:lnTo>
                  <a:pt x="411410" y="452460"/>
                </a:lnTo>
                <a:cubicBezTo>
                  <a:pt x="278490" y="566577"/>
                  <a:pt x="249324" y="591406"/>
                  <a:pt x="248368" y="591406"/>
                </a:cubicBezTo>
                <a:cubicBezTo>
                  <a:pt x="247889" y="591406"/>
                  <a:pt x="202467" y="555118"/>
                  <a:pt x="147960" y="510235"/>
                </a:cubicBezTo>
                <a:cubicBezTo>
                  <a:pt x="92975" y="465830"/>
                  <a:pt x="48509" y="427154"/>
                  <a:pt x="48509" y="426199"/>
                </a:cubicBezTo>
                <a:lnTo>
                  <a:pt x="105407" y="425722"/>
                </a:lnTo>
                <a:lnTo>
                  <a:pt x="134573" y="425722"/>
                </a:lnTo>
                <a:lnTo>
                  <a:pt x="135051" y="310650"/>
                </a:lnTo>
                <a:cubicBezTo>
                  <a:pt x="135529" y="247623"/>
                  <a:pt x="136007" y="196055"/>
                  <a:pt x="136485" y="196055"/>
                </a:cubicBezTo>
                <a:close/>
                <a:moveTo>
                  <a:pt x="74788" y="70003"/>
                </a:moveTo>
                <a:cubicBezTo>
                  <a:pt x="76222" y="70003"/>
                  <a:pt x="75744" y="421445"/>
                  <a:pt x="75744" y="425265"/>
                </a:cubicBezTo>
                <a:cubicBezTo>
                  <a:pt x="75744" y="425742"/>
                  <a:pt x="69051" y="419535"/>
                  <a:pt x="63315" y="413327"/>
                </a:cubicBezTo>
                <a:cubicBezTo>
                  <a:pt x="47061" y="394705"/>
                  <a:pt x="36544" y="378947"/>
                  <a:pt x="26505" y="358414"/>
                </a:cubicBezTo>
                <a:cubicBezTo>
                  <a:pt x="-3134" y="298727"/>
                  <a:pt x="-7915" y="234264"/>
                  <a:pt x="12163" y="170279"/>
                </a:cubicBezTo>
                <a:cubicBezTo>
                  <a:pt x="18378" y="151656"/>
                  <a:pt x="33197" y="121096"/>
                  <a:pt x="44193" y="106293"/>
                </a:cubicBezTo>
                <a:cubicBezTo>
                  <a:pt x="53754" y="92446"/>
                  <a:pt x="72876" y="70003"/>
                  <a:pt x="74788" y="70003"/>
                </a:cubicBezTo>
                <a:close/>
                <a:moveTo>
                  <a:pt x="420533" y="69082"/>
                </a:moveTo>
                <a:cubicBezTo>
                  <a:pt x="422444" y="69082"/>
                  <a:pt x="442516" y="92480"/>
                  <a:pt x="452074" y="106327"/>
                </a:cubicBezTo>
                <a:cubicBezTo>
                  <a:pt x="463066" y="121130"/>
                  <a:pt x="477881" y="151213"/>
                  <a:pt x="484094" y="170313"/>
                </a:cubicBezTo>
                <a:cubicBezTo>
                  <a:pt x="500821" y="222360"/>
                  <a:pt x="500821" y="272976"/>
                  <a:pt x="484094" y="325023"/>
                </a:cubicBezTo>
                <a:cubicBezTo>
                  <a:pt x="477881" y="344123"/>
                  <a:pt x="463066" y="374206"/>
                  <a:pt x="452074" y="389486"/>
                </a:cubicBezTo>
                <a:cubicBezTo>
                  <a:pt x="442994" y="402379"/>
                  <a:pt x="421966" y="424821"/>
                  <a:pt x="420533" y="424821"/>
                </a:cubicBezTo>
                <a:cubicBezTo>
                  <a:pt x="419577" y="306401"/>
                  <a:pt x="418143" y="187503"/>
                  <a:pt x="420533" y="69082"/>
                </a:cubicBezTo>
                <a:close/>
                <a:moveTo>
                  <a:pt x="273763" y="1305"/>
                </a:moveTo>
                <a:cubicBezTo>
                  <a:pt x="319369" y="5959"/>
                  <a:pt x="363600" y="23027"/>
                  <a:pt x="400898" y="51911"/>
                </a:cubicBezTo>
                <a:cubicBezTo>
                  <a:pt x="406636" y="56686"/>
                  <a:pt x="412374" y="61460"/>
                  <a:pt x="413330" y="62415"/>
                </a:cubicBezTo>
                <a:cubicBezTo>
                  <a:pt x="414765" y="64324"/>
                  <a:pt x="402811" y="73396"/>
                  <a:pt x="331563" y="126390"/>
                </a:cubicBezTo>
                <a:cubicBezTo>
                  <a:pt x="286136" y="160765"/>
                  <a:pt x="247882" y="188455"/>
                  <a:pt x="246448" y="188455"/>
                </a:cubicBezTo>
                <a:cubicBezTo>
                  <a:pt x="245491" y="188455"/>
                  <a:pt x="208194" y="161242"/>
                  <a:pt x="163245" y="127345"/>
                </a:cubicBezTo>
                <a:cubicBezTo>
                  <a:pt x="118775" y="93925"/>
                  <a:pt x="81956" y="65757"/>
                  <a:pt x="81477" y="65279"/>
                </a:cubicBezTo>
                <a:cubicBezTo>
                  <a:pt x="80521" y="61460"/>
                  <a:pt x="115906" y="36156"/>
                  <a:pt x="138380" y="25176"/>
                </a:cubicBezTo>
                <a:cubicBezTo>
                  <a:pt x="181177" y="4408"/>
                  <a:pt x="228157" y="-3350"/>
                  <a:pt x="273763" y="1305"/>
                </a:cubicBezTo>
                <a:close/>
              </a:path>
            </a:pathLst>
          </a:custGeom>
          <a:solidFill>
            <a:schemeClr val="bg1"/>
          </a:solidFill>
          <a:ln>
            <a:noFill/>
          </a:ln>
        </p:spPr>
      </p:sp>
      <p:sp>
        <p:nvSpPr>
          <p:cNvPr id="20" name="矩形 19"/>
          <p:cNvSpPr/>
          <p:nvPr/>
        </p:nvSpPr>
        <p:spPr>
          <a:xfrm>
            <a:off x="934346" y="327342"/>
            <a:ext cx="2045176" cy="461665"/>
          </a:xfrm>
          <a:prstGeom prst="rect">
            <a:avLst/>
          </a:prstGeom>
        </p:spPr>
        <p:txBody>
          <a:bodyPr wrap="none">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LOGO  </a:t>
            </a:r>
            <a:r>
              <a:rPr lang="en-US" altLang="zh-CN" sz="2400" dirty="0">
                <a:solidFill>
                  <a:schemeClr val="bg1"/>
                </a:solidFill>
                <a:latin typeface="微软雅黑" panose="020B0503020204020204" pitchFamily="34" charset="-122"/>
                <a:ea typeface="微软雅黑" panose="020B0503020204020204" pitchFamily="34" charset="-122"/>
              </a:rPr>
              <a:t>HERE</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2" presetClass="entr" presetSubtype="4"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500"/>
                                        <p:tgtEl>
                                          <p:spTgt spid="7"/>
                                        </p:tgtEl>
                                      </p:cBhvr>
                                    </p:animEffect>
                                  </p:childTnLst>
                                </p:cTn>
                              </p:par>
                            </p:childTnLst>
                          </p:cTn>
                        </p:par>
                        <p:par>
                          <p:cTn id="37" fill="hold">
                            <p:stCondLst>
                              <p:cond delay="4000"/>
                            </p:stCondLst>
                            <p:childTnLst>
                              <p:par>
                                <p:cTn id="38" presetID="22" presetClass="entr" presetSubtype="1"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up)">
                                      <p:cBhvr>
                                        <p:cTn id="40" dur="500"/>
                                        <p:tgtEl>
                                          <p:spTgt spid="9"/>
                                        </p:tgtEl>
                                      </p:cBhvr>
                                    </p:animEffect>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down)">
                                      <p:cBhvr>
                                        <p:cTn id="44" dur="500"/>
                                        <p:tgtEl>
                                          <p:spTgt spid="5"/>
                                        </p:tgtEl>
                                      </p:cBhvr>
                                    </p:animEffect>
                                  </p:childTnLst>
                                </p:cTn>
                              </p:par>
                            </p:childTnLst>
                          </p:cTn>
                        </p:par>
                        <p:par>
                          <p:cTn id="45" fill="hold">
                            <p:stCondLst>
                              <p:cond delay="5000"/>
                            </p:stCondLst>
                            <p:childTnLst>
                              <p:par>
                                <p:cTn id="46" presetID="23" presetClass="entr" presetSubtype="32"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strVal val="4*#ppt_w"/>
                                          </p:val>
                                        </p:tav>
                                        <p:tav tm="100000">
                                          <p:val>
                                            <p:strVal val="#ppt_w"/>
                                          </p:val>
                                        </p:tav>
                                      </p:tavLst>
                                    </p:anim>
                                    <p:anim calcmode="lin" valueType="num">
                                      <p:cBhvr>
                                        <p:cTn id="49" dur="500" fill="hold"/>
                                        <p:tgtEl>
                                          <p:spTgt spid="13"/>
                                        </p:tgtEl>
                                        <p:attrNameLst>
                                          <p:attrName>ppt_h</p:attrName>
                                        </p:attrNameLst>
                                      </p:cBhvr>
                                      <p:tavLst>
                                        <p:tav tm="0">
                                          <p:val>
                                            <p:strVal val="4*#ppt_h"/>
                                          </p:val>
                                        </p:tav>
                                        <p:tav tm="100000">
                                          <p:val>
                                            <p:strVal val="#ppt_h"/>
                                          </p:val>
                                        </p:tav>
                                      </p:tavLst>
                                    </p:anim>
                                  </p:childTnLst>
                                </p:cTn>
                              </p:par>
                            </p:childTnLst>
                          </p:cTn>
                        </p:par>
                        <p:par>
                          <p:cTn id="50" fill="hold">
                            <p:stCondLst>
                              <p:cond delay="5500"/>
                            </p:stCondLst>
                            <p:childTnLst>
                              <p:par>
                                <p:cTn id="51" presetID="16" presetClass="entr" presetSubtype="21"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barn(inVertical)">
                                      <p:cBhvr>
                                        <p:cTn id="53" dur="500"/>
                                        <p:tgtEl>
                                          <p:spTgt spid="14"/>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1000"/>
                                        <p:tgtEl>
                                          <p:spTgt spid="15"/>
                                        </p:tgtEl>
                                      </p:cBhvr>
                                    </p:animEffect>
                                    <p:anim calcmode="lin" valueType="num">
                                      <p:cBhvr>
                                        <p:cTn id="58" dur="1000" fill="hold"/>
                                        <p:tgtEl>
                                          <p:spTgt spid="15"/>
                                        </p:tgtEl>
                                        <p:attrNameLst>
                                          <p:attrName>ppt_x</p:attrName>
                                        </p:attrNameLst>
                                      </p:cBhvr>
                                      <p:tavLst>
                                        <p:tav tm="0">
                                          <p:val>
                                            <p:strVal val="#ppt_x"/>
                                          </p:val>
                                        </p:tav>
                                        <p:tav tm="100000">
                                          <p:val>
                                            <p:strVal val="#ppt_x"/>
                                          </p:val>
                                        </p:tav>
                                      </p:tavLst>
                                    </p:anim>
                                    <p:anim calcmode="lin" valueType="num">
                                      <p:cBhvr>
                                        <p:cTn id="5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p:bldP spid="11" grpId="0"/>
      <p:bldP spid="12" grpId="0"/>
      <p:bldP spid="13" grpId="0"/>
      <p:bldP spid="14" grpId="0"/>
      <p:bldP spid="15"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grpSp>
        <p:nvGrpSpPr>
          <p:cNvPr id="2" name="组合 1"/>
          <p:cNvGrpSpPr/>
          <p:nvPr/>
        </p:nvGrpSpPr>
        <p:grpSpPr>
          <a:xfrm>
            <a:off x="0" y="1037662"/>
            <a:ext cx="12191997" cy="4782676"/>
            <a:chOff x="0" y="1037662"/>
            <a:chExt cx="12191997" cy="4782676"/>
          </a:xfrm>
        </p:grpSpPr>
        <p:sp>
          <p:nvSpPr>
            <p:cNvPr id="40" name="箭头: 五边形 39"/>
            <p:cNvSpPr/>
            <p:nvPr/>
          </p:nvSpPr>
          <p:spPr>
            <a:xfrm flipH="1">
              <a:off x="9256577" y="1037662"/>
              <a:ext cx="2935420" cy="4782676"/>
            </a:xfrm>
            <a:prstGeom prst="homePlate">
              <a:avLst>
                <a:gd name="adj" fmla="val 21244"/>
              </a:avLst>
            </a:prstGeom>
            <a:solidFill>
              <a:srgbClr val="002060"/>
            </a:solidFill>
            <a:ln>
              <a:noFill/>
            </a:ln>
            <a:effectLst>
              <a:outerShdw blurRad="203200" dist="127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箭头: 五边形 40"/>
            <p:cNvSpPr/>
            <p:nvPr/>
          </p:nvSpPr>
          <p:spPr>
            <a:xfrm>
              <a:off x="0" y="1037662"/>
              <a:ext cx="2935420" cy="4782676"/>
            </a:xfrm>
            <a:prstGeom prst="homePlate">
              <a:avLst>
                <a:gd name="adj" fmla="val 21244"/>
              </a:avLst>
            </a:prstGeom>
            <a:solidFill>
              <a:srgbClr val="002060"/>
            </a:solidFill>
            <a:ln>
              <a:noFill/>
            </a:ln>
            <a:effectLst>
              <a:outerShdw blurRad="203200" dist="127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矩形 32"/>
          <p:cNvSpPr/>
          <p:nvPr/>
        </p:nvSpPr>
        <p:spPr>
          <a:xfrm>
            <a:off x="3919219" y="1236083"/>
            <a:ext cx="4353563" cy="1303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solidFill>
                  <a:schemeClr val="bg1"/>
                </a:solidFill>
                <a:effectLst>
                  <a:outerShdw blurRad="101600" dist="101600" dir="5400000" algn="ctr" rotWithShape="0">
                    <a:srgbClr val="000000">
                      <a:alpha val="15000"/>
                    </a:srgbClr>
                  </a:outerShdw>
                </a:effectLst>
                <a:latin typeface="微软雅黑" panose="020B0503020204020204" pitchFamily="34" charset="-122"/>
                <a:ea typeface="微软雅黑" panose="020B0503020204020204" pitchFamily="34" charset="-122"/>
              </a:rPr>
              <a:t>PART 01</a:t>
            </a:r>
          </a:p>
        </p:txBody>
      </p:sp>
      <p:sp>
        <p:nvSpPr>
          <p:cNvPr id="34" name="TextBox 53"/>
          <p:cNvSpPr txBox="1"/>
          <p:nvPr/>
        </p:nvSpPr>
        <p:spPr>
          <a:xfrm>
            <a:off x="3018971" y="2554425"/>
            <a:ext cx="6154058" cy="1200329"/>
          </a:xfrm>
          <a:prstGeom prst="rect">
            <a:avLst/>
          </a:prstGeom>
          <a:noFill/>
        </p:spPr>
        <p:txBody>
          <a:bodyPr wrap="square" rtlCol="0">
            <a:spAutoFit/>
          </a:bodyPr>
          <a:lstStyle/>
          <a:p>
            <a:pPr algn="ctr"/>
            <a:r>
              <a:rPr lang="zh-CN" altLang="en-US" sz="7200" b="1" spc="300" dirty="0">
                <a:solidFill>
                  <a:schemeClr val="bg1"/>
                </a:solidFill>
                <a:effectLst>
                  <a:outerShdw blurRad="101600" dist="101600" dir="5400000" algn="ctr" rotWithShape="0">
                    <a:srgbClr val="000000">
                      <a:alpha val="15000"/>
                    </a:srgbClr>
                  </a:outerShdw>
                </a:effectLst>
                <a:latin typeface="微软雅黑" panose="020B0503020204020204" pitchFamily="34" charset="-122"/>
                <a:ea typeface="微软雅黑" panose="020B0503020204020204" pitchFamily="34" charset="-122"/>
              </a:rPr>
              <a:t>年度工作概述</a:t>
            </a:r>
            <a:endParaRPr lang="zh-CN" altLang="zh-CN" sz="7200" b="1" spc="300" dirty="0">
              <a:solidFill>
                <a:schemeClr val="bg1"/>
              </a:solidFill>
              <a:effectLst>
                <a:outerShdw blurRad="101600" dist="101600" dir="5400000" algn="ctr" rotWithShape="0">
                  <a:srgbClr val="000000">
                    <a:alpha val="15000"/>
                  </a:srgbClr>
                </a:outerShdw>
              </a:effectLst>
              <a:latin typeface="微软雅黑" panose="020B0503020204020204" pitchFamily="34" charset="-122"/>
              <a:ea typeface="微软雅黑" panose="020B0503020204020204" pitchFamily="34" charset="-122"/>
            </a:endParaRPr>
          </a:p>
        </p:txBody>
      </p:sp>
      <p:sp>
        <p:nvSpPr>
          <p:cNvPr id="35" name="文本框 34"/>
          <p:cNvSpPr txBox="1"/>
          <p:nvPr/>
        </p:nvSpPr>
        <p:spPr>
          <a:xfrm>
            <a:off x="4628291" y="4207195"/>
            <a:ext cx="2935419" cy="461665"/>
          </a:xfrm>
          <a:prstGeom prst="rect">
            <a:avLst/>
          </a:prstGeom>
          <a:noFill/>
        </p:spPr>
        <p:txBody>
          <a:bodyPr wrap="none" rtlCol="0">
            <a:spAutoFit/>
          </a:bodyPr>
          <a:lstStyle/>
          <a:p>
            <a:pPr marL="285750" indent="-285750" algn="ctr">
              <a:buFont typeface="Wingdings" panose="05000000000000000000" pitchFamily="2" charset="2"/>
              <a:buChar char="Ø"/>
            </a:pPr>
            <a:r>
              <a:rPr lang="zh-CN" altLang="en-US" sz="2400" dirty="0">
                <a:solidFill>
                  <a:schemeClr val="bg1"/>
                </a:solidFill>
                <a:latin typeface="微软雅黑" panose="020B0503020204020204" pitchFamily="34" charset="-122"/>
                <a:ea typeface="微软雅黑" panose="020B0503020204020204" pitchFamily="34" charset="-122"/>
              </a:rPr>
              <a:t>请输入您的小标题</a:t>
            </a:r>
          </a:p>
        </p:txBody>
      </p:sp>
      <p:sp>
        <p:nvSpPr>
          <p:cNvPr id="36" name="文本框 35"/>
          <p:cNvSpPr txBox="1"/>
          <p:nvPr/>
        </p:nvSpPr>
        <p:spPr>
          <a:xfrm>
            <a:off x="4628291" y="4782934"/>
            <a:ext cx="2935419" cy="461665"/>
          </a:xfrm>
          <a:prstGeom prst="rect">
            <a:avLst/>
          </a:prstGeom>
          <a:noFill/>
        </p:spPr>
        <p:txBody>
          <a:bodyPr wrap="none" rtlCol="0">
            <a:spAutoFit/>
          </a:bodyPr>
          <a:lstStyle/>
          <a:p>
            <a:pPr marL="285750" indent="-285750" algn="ctr">
              <a:buFont typeface="Wingdings" panose="05000000000000000000" pitchFamily="2" charset="2"/>
              <a:buChar char="Ø"/>
            </a:pPr>
            <a:r>
              <a:rPr lang="zh-CN" altLang="en-US" sz="2400" dirty="0">
                <a:solidFill>
                  <a:schemeClr val="bg1"/>
                </a:solidFill>
                <a:latin typeface="微软雅黑" panose="020B0503020204020204" pitchFamily="34" charset="-122"/>
                <a:ea typeface="微软雅黑" panose="020B0503020204020204" pitchFamily="34" charset="-122"/>
              </a:rPr>
              <a:t>请输入您的小标题</a:t>
            </a:r>
          </a:p>
        </p:txBody>
      </p:sp>
      <p:sp>
        <p:nvSpPr>
          <p:cNvPr id="37" name="文本框 36"/>
          <p:cNvSpPr txBox="1"/>
          <p:nvPr/>
        </p:nvSpPr>
        <p:spPr>
          <a:xfrm>
            <a:off x="4628291" y="5358673"/>
            <a:ext cx="2935419" cy="461665"/>
          </a:xfrm>
          <a:prstGeom prst="rect">
            <a:avLst/>
          </a:prstGeom>
          <a:noFill/>
        </p:spPr>
        <p:txBody>
          <a:bodyPr wrap="none" rtlCol="0">
            <a:spAutoFit/>
          </a:bodyPr>
          <a:lstStyle/>
          <a:p>
            <a:pPr marL="285750" indent="-285750" algn="ctr">
              <a:buFont typeface="Wingdings" panose="05000000000000000000" pitchFamily="2" charset="2"/>
              <a:buChar char="Ø"/>
            </a:pPr>
            <a:r>
              <a:rPr lang="zh-CN" altLang="en-US" sz="2400" dirty="0">
                <a:solidFill>
                  <a:schemeClr val="bg1"/>
                </a:solidFill>
                <a:latin typeface="微软雅黑" panose="020B0503020204020204" pitchFamily="34" charset="-122"/>
                <a:ea typeface="微软雅黑" panose="020B0503020204020204" pitchFamily="34" charset="-122"/>
              </a:rPr>
              <a:t>请输入您的小标题</a:t>
            </a:r>
          </a:p>
        </p:txBody>
      </p:sp>
      <p:sp>
        <p:nvSpPr>
          <p:cNvPr id="38" name="矩形 37"/>
          <p:cNvSpPr/>
          <p:nvPr/>
        </p:nvSpPr>
        <p:spPr>
          <a:xfrm>
            <a:off x="3266892" y="3769617"/>
            <a:ext cx="5658216" cy="400110"/>
          </a:xfrm>
          <a:prstGeom prst="rect">
            <a:avLst/>
          </a:prstGeom>
        </p:spPr>
        <p:txBody>
          <a:bodyPr wrap="none">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PLEASE CLICK HERE TO ADD YOUR SUBTITLE</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16" presetClass="entr" presetSubtype="37" fill="hold" grpId="0"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barn(outVertical)">
                                      <p:cBhvr>
                                        <p:cTn id="24" dur="500"/>
                                        <p:tgtEl>
                                          <p:spTgt spid="38"/>
                                        </p:tgtEl>
                                      </p:cBhvr>
                                    </p:animEffect>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ppt_x"/>
                                          </p:val>
                                        </p:tav>
                                        <p:tav tm="100000">
                                          <p:val>
                                            <p:strVal val="#ppt_x"/>
                                          </p:val>
                                        </p:tav>
                                      </p:tavLst>
                                    </p:anim>
                                    <p:anim calcmode="lin" valueType="num">
                                      <p:cBhvr additive="base">
                                        <p:cTn id="29" dur="500" fill="hold"/>
                                        <p:tgtEl>
                                          <p:spTgt spid="35"/>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500" fill="hold"/>
                                        <p:tgtEl>
                                          <p:spTgt spid="36"/>
                                        </p:tgtEl>
                                        <p:attrNameLst>
                                          <p:attrName>ppt_x</p:attrName>
                                        </p:attrNameLst>
                                      </p:cBhvr>
                                      <p:tavLst>
                                        <p:tav tm="0">
                                          <p:val>
                                            <p:strVal val="#ppt_x"/>
                                          </p:val>
                                        </p:tav>
                                        <p:tav tm="100000">
                                          <p:val>
                                            <p:strVal val="#ppt_x"/>
                                          </p:val>
                                        </p:tav>
                                      </p:tavLst>
                                    </p:anim>
                                    <p:anim calcmode="lin" valueType="num">
                                      <p:cBhvr additive="base">
                                        <p:cTn id="34" dur="500" fill="hold"/>
                                        <p:tgtEl>
                                          <p:spTgt spid="36"/>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ppt_x"/>
                                          </p:val>
                                        </p:tav>
                                        <p:tav tm="100000">
                                          <p:val>
                                            <p:strVal val="#ppt_x"/>
                                          </p:val>
                                        </p:tav>
                                      </p:tavLst>
                                    </p:anim>
                                    <p:anim calcmode="lin" valueType="num">
                                      <p:cBhvr additive="base">
                                        <p:cTn id="39"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139247" y="117474"/>
            <a:ext cx="566057" cy="701676"/>
          </a:xfrm>
          <a:prstGeom prst="parallelogram">
            <a:avLst>
              <a:gd name="adj" fmla="val 4519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520247" y="117474"/>
            <a:ext cx="813253" cy="701676"/>
          </a:xfrm>
          <a:prstGeom prst="parallelogram">
            <a:avLst>
              <a:gd name="adj" fmla="val 3704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28725" y="69849"/>
            <a:ext cx="2954655" cy="646331"/>
          </a:xfrm>
          <a:prstGeom prst="rect">
            <a:avLst/>
          </a:prstGeom>
        </p:spPr>
        <p:txBody>
          <a:bodyPr wrap="none">
            <a:spAutoFit/>
          </a:bodyPr>
          <a:lstStyle/>
          <a:p>
            <a:pPr algn="dist"/>
            <a:r>
              <a:rPr lang="zh-CN" altLang="en-US" sz="3600" b="1" dirty="0">
                <a:latin typeface="微软雅黑" panose="020B0503020204020204" pitchFamily="34" charset="-122"/>
                <a:ea typeface="微软雅黑" panose="020B0503020204020204" pitchFamily="34" charset="-122"/>
              </a:rPr>
              <a:t>年度工作概述</a:t>
            </a:r>
          </a:p>
        </p:txBody>
      </p:sp>
      <p:sp>
        <p:nvSpPr>
          <p:cNvPr id="7" name="矩形 6"/>
          <p:cNvSpPr/>
          <p:nvPr/>
        </p:nvSpPr>
        <p:spPr>
          <a:xfrm>
            <a:off x="1076325" y="616895"/>
            <a:ext cx="3073277" cy="253916"/>
          </a:xfrm>
          <a:prstGeom prst="rect">
            <a:avLst/>
          </a:prstGeom>
        </p:spPr>
        <p:txBody>
          <a:bodyPr wrap="none">
            <a:spAutoFit/>
          </a:bodyPr>
          <a:lstStyle/>
          <a:p>
            <a:r>
              <a:rPr lang="zh-CN" altLang="en-US" sz="1050" dirty="0">
                <a:latin typeface="微软雅黑" panose="020B0503020204020204" pitchFamily="34" charset="-122"/>
                <a:ea typeface="微软雅黑" panose="020B0503020204020204" pitchFamily="34" charset="-122"/>
              </a:rPr>
              <a:t>PLEASE CLICK HERE TO ADD YOUR SUBTITLE</a:t>
            </a:r>
          </a:p>
        </p:txBody>
      </p:sp>
      <p:cxnSp>
        <p:nvCxnSpPr>
          <p:cNvPr id="9" name="直接连接符 8"/>
          <p:cNvCxnSpPr>
            <a:stCxn id="7" idx="3"/>
          </p:cNvCxnSpPr>
          <p:nvPr/>
        </p:nvCxnSpPr>
        <p:spPr>
          <a:xfrm flipV="1">
            <a:off x="4149602" y="716180"/>
            <a:ext cx="7686798" cy="27673"/>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9813687" y="217551"/>
            <a:ext cx="2045176" cy="461665"/>
          </a:xfrm>
          <a:prstGeom prst="rect">
            <a:avLst/>
          </a:prstGeom>
        </p:spPr>
        <p:txBody>
          <a:bodyPr wrap="none">
            <a:spAutoFit/>
          </a:bodyPr>
          <a:lstStyle/>
          <a:p>
            <a:pPr algn="ctr"/>
            <a:r>
              <a:rPr lang="en-US" altLang="zh-CN" sz="2400" b="1" dirty="0">
                <a:latin typeface="微软雅黑" panose="020B0503020204020204" pitchFamily="34" charset="-122"/>
                <a:ea typeface="微软雅黑" panose="020B0503020204020204" pitchFamily="34" charset="-122"/>
              </a:rPr>
              <a:t>LOGO  </a:t>
            </a:r>
            <a:r>
              <a:rPr lang="en-US" altLang="zh-CN" sz="2400" dirty="0">
                <a:latin typeface="微软雅黑" panose="020B0503020204020204" pitchFamily="34" charset="-122"/>
                <a:ea typeface="微软雅黑" panose="020B0503020204020204" pitchFamily="34" charset="-122"/>
              </a:rPr>
              <a:t>HERE</a:t>
            </a:r>
            <a:endParaRPr lang="zh-CN" altLang="en-US" sz="2400" dirty="0">
              <a:latin typeface="微软雅黑" panose="020B0503020204020204" pitchFamily="34" charset="-122"/>
              <a:ea typeface="微软雅黑" panose="020B0503020204020204" pitchFamily="34" charset="-122"/>
            </a:endParaRPr>
          </a:p>
        </p:txBody>
      </p:sp>
      <p:grpSp>
        <p:nvGrpSpPr>
          <p:cNvPr id="3" name="组合 2"/>
          <p:cNvGrpSpPr/>
          <p:nvPr/>
        </p:nvGrpSpPr>
        <p:grpSpPr>
          <a:xfrm>
            <a:off x="956565" y="1988840"/>
            <a:ext cx="2816225" cy="3703638"/>
            <a:chOff x="956565" y="1988840"/>
            <a:chExt cx="2816225" cy="3703638"/>
          </a:xfrm>
        </p:grpSpPr>
        <p:sp>
          <p:nvSpPr>
            <p:cNvPr id="8" name="圆角矩形 8"/>
            <p:cNvSpPr>
              <a:spLocks noChangeAspect="1" noChangeArrowheads="1"/>
            </p:cNvSpPr>
            <p:nvPr/>
          </p:nvSpPr>
          <p:spPr bwMode="auto">
            <a:xfrm>
              <a:off x="988315" y="1988840"/>
              <a:ext cx="2752725" cy="185737"/>
            </a:xfrm>
            <a:prstGeom prst="roundRect">
              <a:avLst>
                <a:gd name="adj" fmla="val 50000"/>
              </a:avLst>
            </a:prstGeom>
            <a:solidFill>
              <a:srgbClr val="D9D9D9"/>
            </a:solidFill>
            <a:ln w="25400" cap="flat" cmpd="sng" algn="ctr">
              <a:solidFill>
                <a:srgbClr val="D9D9D9"/>
              </a:solidFill>
              <a:prstDash val="solid"/>
              <a:miter lim="800000"/>
            </a:ln>
            <a:effectLst>
              <a:outerShdw blurRad="190500" dist="63500" dir="2700000" algn="tl" rotWithShape="0">
                <a:prstClr val="black">
                  <a:alpha val="30000"/>
                </a:prstClr>
              </a:outerShdw>
            </a:effectLst>
          </p:spPr>
          <p:txBody>
            <a:bodyPr anchor="ctr"/>
            <a:lstStyle/>
            <a:p>
              <a:pPr algn="ctr" defTabSz="457200" fontAlgn="auto">
                <a:lnSpc>
                  <a:spcPct val="120000"/>
                </a:lnSpc>
                <a:spcBef>
                  <a:spcPts val="0"/>
                </a:spcBef>
                <a:spcAft>
                  <a:spcPts val="0"/>
                </a:spcAft>
                <a:defRPr/>
              </a:pPr>
              <a:endParaRPr lang="zh-CN" altLang="zh-CN" sz="900" kern="0">
                <a:solidFill>
                  <a:srgbClr val="FFFFFF"/>
                </a:solidFill>
                <a:latin typeface="微软雅黑" panose="020B0503020204020204" pitchFamily="34" charset="-122"/>
                <a:ea typeface="宋体" panose="02010600030101010101" pitchFamily="2" charset="-122"/>
                <a:sym typeface="宋体" panose="02010600030101010101" pitchFamily="2" charset="-122"/>
              </a:endParaRPr>
            </a:p>
          </p:txBody>
        </p:sp>
        <p:sp>
          <p:nvSpPr>
            <p:cNvPr id="11" name="圆角矩形 10"/>
            <p:cNvSpPr>
              <a:spLocks noChangeAspect="1" noChangeArrowheads="1"/>
            </p:cNvSpPr>
            <p:nvPr/>
          </p:nvSpPr>
          <p:spPr bwMode="auto">
            <a:xfrm>
              <a:off x="1529651" y="4747916"/>
              <a:ext cx="1670051" cy="844481"/>
            </a:xfrm>
            <a:prstGeom prst="roundRect">
              <a:avLst>
                <a:gd name="adj" fmla="val 14528"/>
              </a:avLst>
            </a:prstGeom>
            <a:solidFill>
              <a:srgbClr val="C00000"/>
            </a:solidFill>
            <a:ln w="25400" cap="flat" cmpd="sng" algn="ctr">
              <a:solidFill>
                <a:srgbClr val="C00000"/>
              </a:solidFill>
              <a:prstDash val="solid"/>
              <a:miter lim="800000"/>
            </a:ln>
            <a:effectLst>
              <a:outerShdw blurRad="254000" dist="152400" dir="2700000" algn="tl" rotWithShape="0">
                <a:prstClr val="black">
                  <a:alpha val="60000"/>
                </a:prstClr>
              </a:outerShdw>
            </a:effectLst>
          </p:spPr>
          <p:txBody>
            <a:bodyPr rtlCol="0" anchor="ctr"/>
            <a:lstStyle/>
            <a:p>
              <a:pPr algn="ctr" defTabSz="685800" fontAlgn="auto">
                <a:lnSpc>
                  <a:spcPct val="120000"/>
                </a:lnSpc>
                <a:spcBef>
                  <a:spcPts val="0"/>
                </a:spcBef>
                <a:spcAft>
                  <a:spcPts val="0"/>
                </a:spcAft>
                <a:defRPr/>
              </a:pPr>
              <a:endParaRPr lang="zh-CN" altLang="zh-CN" sz="1400" kern="0">
                <a:solidFill>
                  <a:prstClr val="white"/>
                </a:solidFill>
                <a:sym typeface="宋体" panose="02010600030101010101" pitchFamily="2" charset="-122"/>
              </a:endParaRPr>
            </a:p>
          </p:txBody>
        </p:sp>
        <p:sp>
          <p:nvSpPr>
            <p:cNvPr id="12" name="圆角矩形 11"/>
            <p:cNvSpPr>
              <a:spLocks noChangeAspect="1" noChangeArrowheads="1"/>
            </p:cNvSpPr>
            <p:nvPr/>
          </p:nvSpPr>
          <p:spPr bwMode="auto">
            <a:xfrm>
              <a:off x="956565" y="5448003"/>
              <a:ext cx="2816225" cy="244475"/>
            </a:xfrm>
            <a:prstGeom prst="roundRect">
              <a:avLst>
                <a:gd name="adj" fmla="val 26338"/>
              </a:avLst>
            </a:prstGeom>
            <a:solidFill>
              <a:srgbClr val="D9D9D9"/>
            </a:solidFill>
            <a:ln w="25400" cap="flat" cmpd="sng" algn="ctr">
              <a:solidFill>
                <a:srgbClr val="D9D9D9"/>
              </a:solidFill>
              <a:prstDash val="solid"/>
              <a:miter lim="800000"/>
            </a:ln>
            <a:effectLst>
              <a:outerShdw blurRad="190500" dist="63500" dir="2700000" algn="tl" rotWithShape="0">
                <a:prstClr val="black">
                  <a:alpha val="30000"/>
                </a:prstClr>
              </a:outerShdw>
            </a:effectLst>
          </p:spPr>
          <p:txBody>
            <a:bodyPr anchor="ctr"/>
            <a:lstStyle/>
            <a:p>
              <a:pPr algn="ctr" defTabSz="457200" fontAlgn="auto">
                <a:lnSpc>
                  <a:spcPct val="120000"/>
                </a:lnSpc>
                <a:spcBef>
                  <a:spcPts val="0"/>
                </a:spcBef>
                <a:spcAft>
                  <a:spcPts val="0"/>
                </a:spcAft>
                <a:defRPr/>
              </a:pPr>
              <a:endParaRPr lang="zh-CN" altLang="zh-CN" sz="900" kern="0">
                <a:solidFill>
                  <a:srgbClr val="FFFFFF"/>
                </a:solidFill>
                <a:latin typeface="微软雅黑" panose="020B0503020204020204" pitchFamily="34" charset="-122"/>
                <a:ea typeface="宋体" panose="02010600030101010101" pitchFamily="2" charset="-122"/>
                <a:sym typeface="宋体" panose="02010600030101010101" pitchFamily="2" charset="-122"/>
              </a:endParaRPr>
            </a:p>
          </p:txBody>
        </p:sp>
        <p:sp>
          <p:nvSpPr>
            <p:cNvPr id="13" name="Freeform 5"/>
            <p:cNvSpPr>
              <a:spLocks noChangeAspect="1" noEditPoints="1"/>
            </p:cNvSpPr>
            <p:nvPr/>
          </p:nvSpPr>
          <p:spPr bwMode="auto">
            <a:xfrm>
              <a:off x="1344662" y="2342368"/>
              <a:ext cx="649451" cy="2950275"/>
            </a:xfrm>
            <a:custGeom>
              <a:avLst/>
              <a:gdLst>
                <a:gd name="T0" fmla="*/ 0 w 3899"/>
                <a:gd name="T1" fmla="*/ 17703 h 17703"/>
                <a:gd name="T2" fmla="*/ 12 w 3899"/>
                <a:gd name="T3" fmla="*/ 14993 h 17703"/>
                <a:gd name="T4" fmla="*/ 64 w 3899"/>
                <a:gd name="T5" fmla="*/ 14616 h 17703"/>
                <a:gd name="T6" fmla="*/ 155 w 3899"/>
                <a:gd name="T7" fmla="*/ 14254 h 17703"/>
                <a:gd name="T8" fmla="*/ 334 w 3899"/>
                <a:gd name="T9" fmla="*/ 14310 h 17703"/>
                <a:gd name="T10" fmla="*/ 248 w 3899"/>
                <a:gd name="T11" fmla="*/ 14651 h 17703"/>
                <a:gd name="T12" fmla="*/ 199 w 3899"/>
                <a:gd name="T13" fmla="*/ 15009 h 17703"/>
                <a:gd name="T14" fmla="*/ 0 w 3899"/>
                <a:gd name="T15" fmla="*/ 15306 h 17703"/>
                <a:gd name="T16" fmla="*/ 318 w 3899"/>
                <a:gd name="T17" fmla="*/ 13839 h 17703"/>
                <a:gd name="T18" fmla="*/ 498 w 3899"/>
                <a:gd name="T19" fmla="*/ 13510 h 17703"/>
                <a:gd name="T20" fmla="*/ 718 w 3899"/>
                <a:gd name="T21" fmla="*/ 13193 h 17703"/>
                <a:gd name="T22" fmla="*/ 867 w 3899"/>
                <a:gd name="T23" fmla="*/ 13307 h 17703"/>
                <a:gd name="T24" fmla="*/ 658 w 3899"/>
                <a:gd name="T25" fmla="*/ 13607 h 17703"/>
                <a:gd name="T26" fmla="*/ 487 w 3899"/>
                <a:gd name="T27" fmla="*/ 13919 h 17703"/>
                <a:gd name="T28" fmla="*/ 204 w 3899"/>
                <a:gd name="T29" fmla="*/ 14114 h 17703"/>
                <a:gd name="T30" fmla="*/ 818 w 3899"/>
                <a:gd name="T31" fmla="*/ 13070 h 17703"/>
                <a:gd name="T32" fmla="*/ 3323 w 3899"/>
                <a:gd name="T33" fmla="*/ 10093 h 17703"/>
                <a:gd name="T34" fmla="*/ 3451 w 3899"/>
                <a:gd name="T35" fmla="*/ 9894 h 17703"/>
                <a:gd name="T36" fmla="*/ 3553 w 3899"/>
                <a:gd name="T37" fmla="*/ 9686 h 17703"/>
                <a:gd name="T38" fmla="*/ 3725 w 3899"/>
                <a:gd name="T39" fmla="*/ 9757 h 17703"/>
                <a:gd name="T40" fmla="*/ 3615 w 3899"/>
                <a:gd name="T41" fmla="*/ 9983 h 17703"/>
                <a:gd name="T42" fmla="*/ 3476 w 3899"/>
                <a:gd name="T43" fmla="*/ 10201 h 17703"/>
                <a:gd name="T44" fmla="*/ 3203 w 3899"/>
                <a:gd name="T45" fmla="*/ 10248 h 17703"/>
                <a:gd name="T46" fmla="*/ 3641 w 3899"/>
                <a:gd name="T47" fmla="*/ 9425 h 17703"/>
                <a:gd name="T48" fmla="*/ 3688 w 3899"/>
                <a:gd name="T49" fmla="*/ 9196 h 17703"/>
                <a:gd name="T50" fmla="*/ 3710 w 3899"/>
                <a:gd name="T51" fmla="*/ 8957 h 17703"/>
                <a:gd name="T52" fmla="*/ 3897 w 3899"/>
                <a:gd name="T53" fmla="*/ 8964 h 17703"/>
                <a:gd name="T54" fmla="*/ 3873 w 3899"/>
                <a:gd name="T55" fmla="*/ 9223 h 17703"/>
                <a:gd name="T56" fmla="*/ 3822 w 3899"/>
                <a:gd name="T57" fmla="*/ 9472 h 17703"/>
                <a:gd name="T58" fmla="*/ 3586 w 3899"/>
                <a:gd name="T59" fmla="*/ 9599 h 17703"/>
                <a:gd name="T60" fmla="*/ 3712 w 3899"/>
                <a:gd name="T61" fmla="*/ 8857 h 17703"/>
                <a:gd name="T62" fmla="*/ 3704 w 3899"/>
                <a:gd name="T63" fmla="*/ 8650 h 17703"/>
                <a:gd name="T64" fmla="*/ 3672 w 3899"/>
                <a:gd name="T65" fmla="*/ 8414 h 17703"/>
                <a:gd name="T66" fmla="*/ 3616 w 3899"/>
                <a:gd name="T67" fmla="*/ 8190 h 17703"/>
                <a:gd name="T68" fmla="*/ 3794 w 3899"/>
                <a:gd name="T69" fmla="*/ 8135 h 17703"/>
                <a:gd name="T70" fmla="*/ 3856 w 3899"/>
                <a:gd name="T71" fmla="*/ 8379 h 17703"/>
                <a:gd name="T72" fmla="*/ 3890 w 3899"/>
                <a:gd name="T73" fmla="*/ 8634 h 17703"/>
                <a:gd name="T74" fmla="*/ 3712 w 3899"/>
                <a:gd name="T75" fmla="*/ 8846 h 17703"/>
                <a:gd name="T76" fmla="*/ 3515 w 3899"/>
                <a:gd name="T77" fmla="*/ 7933 h 17703"/>
                <a:gd name="T78" fmla="*/ 3403 w 3899"/>
                <a:gd name="T79" fmla="*/ 7728 h 17703"/>
                <a:gd name="T80" fmla="*/ 3265 w 3899"/>
                <a:gd name="T81" fmla="*/ 7532 h 17703"/>
                <a:gd name="T82" fmla="*/ 3413 w 3899"/>
                <a:gd name="T83" fmla="*/ 7418 h 17703"/>
                <a:gd name="T84" fmla="*/ 3563 w 3899"/>
                <a:gd name="T85" fmla="*/ 7631 h 17703"/>
                <a:gd name="T86" fmla="*/ 3684 w 3899"/>
                <a:gd name="T87" fmla="*/ 7855 h 17703"/>
                <a:gd name="T88" fmla="*/ 3586 w 3899"/>
                <a:gd name="T89" fmla="*/ 8104 h 17703"/>
                <a:gd name="T90" fmla="*/ 3203 w 3899"/>
                <a:gd name="T91" fmla="*/ 7455 h 17703"/>
                <a:gd name="T92" fmla="*/ 625 w 3899"/>
                <a:gd name="T93" fmla="*/ 4385 h 17703"/>
                <a:gd name="T94" fmla="*/ 422 w 3899"/>
                <a:gd name="T95" fmla="*/ 4063 h 17703"/>
                <a:gd name="T96" fmla="*/ 258 w 3899"/>
                <a:gd name="T97" fmla="*/ 3728 h 17703"/>
                <a:gd name="T98" fmla="*/ 431 w 3899"/>
                <a:gd name="T99" fmla="*/ 3657 h 17703"/>
                <a:gd name="T100" fmla="*/ 585 w 3899"/>
                <a:gd name="T101" fmla="*/ 3973 h 17703"/>
                <a:gd name="T102" fmla="*/ 778 w 3899"/>
                <a:gd name="T103" fmla="*/ 4277 h 17703"/>
                <a:gd name="T104" fmla="*/ 818 w 3899"/>
                <a:gd name="T105" fmla="*/ 4633 h 17703"/>
                <a:gd name="T106" fmla="*/ 114 w 3899"/>
                <a:gd name="T107" fmla="*/ 3306 h 17703"/>
                <a:gd name="T108" fmla="*/ 39 w 3899"/>
                <a:gd name="T109" fmla="*/ 2939 h 17703"/>
                <a:gd name="T110" fmla="*/ 3 w 3899"/>
                <a:gd name="T111" fmla="*/ 2555 h 17703"/>
                <a:gd name="T112" fmla="*/ 190 w 3899"/>
                <a:gd name="T113" fmla="*/ 2547 h 17703"/>
                <a:gd name="T114" fmla="*/ 224 w 3899"/>
                <a:gd name="T115" fmla="*/ 2910 h 17703"/>
                <a:gd name="T116" fmla="*/ 294 w 3899"/>
                <a:gd name="T117" fmla="*/ 3258 h 17703"/>
                <a:gd name="T118" fmla="*/ 204 w 3899"/>
                <a:gd name="T119" fmla="*/ 3589 h 17703"/>
                <a:gd name="T120" fmla="*/ 0 w 3899"/>
                <a:gd name="T121" fmla="*/ 2397 h 17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99" h="17703">
                  <a:moveTo>
                    <a:pt x="0" y="17703"/>
                  </a:moveTo>
                  <a:lnTo>
                    <a:pt x="0" y="15306"/>
                  </a:lnTo>
                  <a:lnTo>
                    <a:pt x="187" y="15306"/>
                  </a:lnTo>
                  <a:lnTo>
                    <a:pt x="187" y="17703"/>
                  </a:lnTo>
                  <a:lnTo>
                    <a:pt x="0" y="17703"/>
                  </a:lnTo>
                  <a:close/>
                  <a:moveTo>
                    <a:pt x="0" y="15306"/>
                  </a:moveTo>
                  <a:lnTo>
                    <a:pt x="1" y="15227"/>
                  </a:lnTo>
                  <a:lnTo>
                    <a:pt x="3" y="15148"/>
                  </a:lnTo>
                  <a:lnTo>
                    <a:pt x="7" y="15071"/>
                  </a:lnTo>
                  <a:lnTo>
                    <a:pt x="12" y="14993"/>
                  </a:lnTo>
                  <a:lnTo>
                    <a:pt x="20" y="14916"/>
                  </a:lnTo>
                  <a:lnTo>
                    <a:pt x="29" y="14841"/>
                  </a:lnTo>
                  <a:lnTo>
                    <a:pt x="39" y="14764"/>
                  </a:lnTo>
                  <a:lnTo>
                    <a:pt x="51" y="14690"/>
                  </a:lnTo>
                  <a:lnTo>
                    <a:pt x="64" y="14616"/>
                  </a:lnTo>
                  <a:lnTo>
                    <a:pt x="79" y="14542"/>
                  </a:lnTo>
                  <a:lnTo>
                    <a:pt x="96" y="14469"/>
                  </a:lnTo>
                  <a:lnTo>
                    <a:pt x="114" y="14397"/>
                  </a:lnTo>
                  <a:lnTo>
                    <a:pt x="134" y="14325"/>
                  </a:lnTo>
                  <a:lnTo>
                    <a:pt x="155" y="14254"/>
                  </a:lnTo>
                  <a:lnTo>
                    <a:pt x="178" y="14183"/>
                  </a:lnTo>
                  <a:lnTo>
                    <a:pt x="204" y="14114"/>
                  </a:lnTo>
                  <a:lnTo>
                    <a:pt x="379" y="14177"/>
                  </a:lnTo>
                  <a:lnTo>
                    <a:pt x="355" y="14243"/>
                  </a:lnTo>
                  <a:lnTo>
                    <a:pt x="334" y="14310"/>
                  </a:lnTo>
                  <a:lnTo>
                    <a:pt x="313" y="14377"/>
                  </a:lnTo>
                  <a:lnTo>
                    <a:pt x="294" y="14445"/>
                  </a:lnTo>
                  <a:lnTo>
                    <a:pt x="278" y="14513"/>
                  </a:lnTo>
                  <a:lnTo>
                    <a:pt x="262" y="14582"/>
                  </a:lnTo>
                  <a:lnTo>
                    <a:pt x="248" y="14651"/>
                  </a:lnTo>
                  <a:lnTo>
                    <a:pt x="235" y="14722"/>
                  </a:lnTo>
                  <a:lnTo>
                    <a:pt x="224" y="14793"/>
                  </a:lnTo>
                  <a:lnTo>
                    <a:pt x="215" y="14864"/>
                  </a:lnTo>
                  <a:lnTo>
                    <a:pt x="206" y="14936"/>
                  </a:lnTo>
                  <a:lnTo>
                    <a:pt x="199" y="15009"/>
                  </a:lnTo>
                  <a:lnTo>
                    <a:pt x="194" y="15082"/>
                  </a:lnTo>
                  <a:lnTo>
                    <a:pt x="190" y="15156"/>
                  </a:lnTo>
                  <a:lnTo>
                    <a:pt x="188" y="15231"/>
                  </a:lnTo>
                  <a:lnTo>
                    <a:pt x="187" y="15306"/>
                  </a:lnTo>
                  <a:lnTo>
                    <a:pt x="0" y="15306"/>
                  </a:lnTo>
                  <a:close/>
                  <a:moveTo>
                    <a:pt x="204" y="14114"/>
                  </a:moveTo>
                  <a:lnTo>
                    <a:pt x="229" y="14044"/>
                  </a:lnTo>
                  <a:lnTo>
                    <a:pt x="258" y="13975"/>
                  </a:lnTo>
                  <a:lnTo>
                    <a:pt x="287" y="13907"/>
                  </a:lnTo>
                  <a:lnTo>
                    <a:pt x="318" y="13839"/>
                  </a:lnTo>
                  <a:lnTo>
                    <a:pt x="351" y="13772"/>
                  </a:lnTo>
                  <a:lnTo>
                    <a:pt x="385" y="13705"/>
                  </a:lnTo>
                  <a:lnTo>
                    <a:pt x="422" y="13640"/>
                  </a:lnTo>
                  <a:lnTo>
                    <a:pt x="459" y="13574"/>
                  </a:lnTo>
                  <a:lnTo>
                    <a:pt x="498" y="13510"/>
                  </a:lnTo>
                  <a:lnTo>
                    <a:pt x="539" y="13445"/>
                  </a:lnTo>
                  <a:lnTo>
                    <a:pt x="581" y="13381"/>
                  </a:lnTo>
                  <a:lnTo>
                    <a:pt x="625" y="13318"/>
                  </a:lnTo>
                  <a:lnTo>
                    <a:pt x="671" y="13255"/>
                  </a:lnTo>
                  <a:lnTo>
                    <a:pt x="718" y="13193"/>
                  </a:lnTo>
                  <a:lnTo>
                    <a:pt x="768" y="13131"/>
                  </a:lnTo>
                  <a:lnTo>
                    <a:pt x="818" y="13070"/>
                  </a:lnTo>
                  <a:lnTo>
                    <a:pt x="961" y="13191"/>
                  </a:lnTo>
                  <a:lnTo>
                    <a:pt x="913" y="13248"/>
                  </a:lnTo>
                  <a:lnTo>
                    <a:pt x="867" y="13307"/>
                  </a:lnTo>
                  <a:lnTo>
                    <a:pt x="821" y="13367"/>
                  </a:lnTo>
                  <a:lnTo>
                    <a:pt x="778" y="13426"/>
                  </a:lnTo>
                  <a:lnTo>
                    <a:pt x="736" y="13485"/>
                  </a:lnTo>
                  <a:lnTo>
                    <a:pt x="696" y="13546"/>
                  </a:lnTo>
                  <a:lnTo>
                    <a:pt x="658" y="13607"/>
                  </a:lnTo>
                  <a:lnTo>
                    <a:pt x="621" y="13668"/>
                  </a:lnTo>
                  <a:lnTo>
                    <a:pt x="585" y="13730"/>
                  </a:lnTo>
                  <a:lnTo>
                    <a:pt x="551" y="13793"/>
                  </a:lnTo>
                  <a:lnTo>
                    <a:pt x="518" y="13855"/>
                  </a:lnTo>
                  <a:lnTo>
                    <a:pt x="487" y="13919"/>
                  </a:lnTo>
                  <a:lnTo>
                    <a:pt x="458" y="13982"/>
                  </a:lnTo>
                  <a:lnTo>
                    <a:pt x="431" y="14046"/>
                  </a:lnTo>
                  <a:lnTo>
                    <a:pt x="404" y="14112"/>
                  </a:lnTo>
                  <a:lnTo>
                    <a:pt x="379" y="14177"/>
                  </a:lnTo>
                  <a:lnTo>
                    <a:pt x="204" y="14114"/>
                  </a:lnTo>
                  <a:close/>
                  <a:moveTo>
                    <a:pt x="818" y="13070"/>
                  </a:moveTo>
                  <a:lnTo>
                    <a:pt x="3203" y="10248"/>
                  </a:lnTo>
                  <a:lnTo>
                    <a:pt x="3346" y="10368"/>
                  </a:lnTo>
                  <a:lnTo>
                    <a:pt x="961" y="13191"/>
                  </a:lnTo>
                  <a:lnTo>
                    <a:pt x="818" y="13070"/>
                  </a:lnTo>
                  <a:close/>
                  <a:moveTo>
                    <a:pt x="3203" y="10248"/>
                  </a:moveTo>
                  <a:lnTo>
                    <a:pt x="3235" y="10209"/>
                  </a:lnTo>
                  <a:lnTo>
                    <a:pt x="3265" y="10171"/>
                  </a:lnTo>
                  <a:lnTo>
                    <a:pt x="3295" y="10133"/>
                  </a:lnTo>
                  <a:lnTo>
                    <a:pt x="3323" y="10093"/>
                  </a:lnTo>
                  <a:lnTo>
                    <a:pt x="3351" y="10054"/>
                  </a:lnTo>
                  <a:lnTo>
                    <a:pt x="3378" y="10014"/>
                  </a:lnTo>
                  <a:lnTo>
                    <a:pt x="3403" y="9975"/>
                  </a:lnTo>
                  <a:lnTo>
                    <a:pt x="3427" y="9934"/>
                  </a:lnTo>
                  <a:lnTo>
                    <a:pt x="3451" y="9894"/>
                  </a:lnTo>
                  <a:lnTo>
                    <a:pt x="3473" y="9853"/>
                  </a:lnTo>
                  <a:lnTo>
                    <a:pt x="3494" y="9811"/>
                  </a:lnTo>
                  <a:lnTo>
                    <a:pt x="3515" y="9770"/>
                  </a:lnTo>
                  <a:lnTo>
                    <a:pt x="3534" y="9728"/>
                  </a:lnTo>
                  <a:lnTo>
                    <a:pt x="3553" y="9686"/>
                  </a:lnTo>
                  <a:lnTo>
                    <a:pt x="3569" y="9643"/>
                  </a:lnTo>
                  <a:lnTo>
                    <a:pt x="3586" y="9599"/>
                  </a:lnTo>
                  <a:lnTo>
                    <a:pt x="3762" y="9664"/>
                  </a:lnTo>
                  <a:lnTo>
                    <a:pt x="3744" y="9710"/>
                  </a:lnTo>
                  <a:lnTo>
                    <a:pt x="3725" y="9757"/>
                  </a:lnTo>
                  <a:lnTo>
                    <a:pt x="3705" y="9803"/>
                  </a:lnTo>
                  <a:lnTo>
                    <a:pt x="3684" y="9848"/>
                  </a:lnTo>
                  <a:lnTo>
                    <a:pt x="3662" y="9894"/>
                  </a:lnTo>
                  <a:lnTo>
                    <a:pt x="3639" y="9939"/>
                  </a:lnTo>
                  <a:lnTo>
                    <a:pt x="3615" y="9983"/>
                  </a:lnTo>
                  <a:lnTo>
                    <a:pt x="3589" y="10028"/>
                  </a:lnTo>
                  <a:lnTo>
                    <a:pt x="3563" y="10072"/>
                  </a:lnTo>
                  <a:lnTo>
                    <a:pt x="3535" y="10115"/>
                  </a:lnTo>
                  <a:lnTo>
                    <a:pt x="3506" y="10158"/>
                  </a:lnTo>
                  <a:lnTo>
                    <a:pt x="3476" y="10201"/>
                  </a:lnTo>
                  <a:lnTo>
                    <a:pt x="3445" y="10243"/>
                  </a:lnTo>
                  <a:lnTo>
                    <a:pt x="3413" y="10285"/>
                  </a:lnTo>
                  <a:lnTo>
                    <a:pt x="3380" y="10327"/>
                  </a:lnTo>
                  <a:lnTo>
                    <a:pt x="3346" y="10368"/>
                  </a:lnTo>
                  <a:lnTo>
                    <a:pt x="3203" y="10248"/>
                  </a:lnTo>
                  <a:close/>
                  <a:moveTo>
                    <a:pt x="3586" y="9599"/>
                  </a:moveTo>
                  <a:lnTo>
                    <a:pt x="3601" y="9556"/>
                  </a:lnTo>
                  <a:lnTo>
                    <a:pt x="3616" y="9513"/>
                  </a:lnTo>
                  <a:lnTo>
                    <a:pt x="3629" y="9469"/>
                  </a:lnTo>
                  <a:lnTo>
                    <a:pt x="3641" y="9425"/>
                  </a:lnTo>
                  <a:lnTo>
                    <a:pt x="3652" y="9379"/>
                  </a:lnTo>
                  <a:lnTo>
                    <a:pt x="3662" y="9334"/>
                  </a:lnTo>
                  <a:lnTo>
                    <a:pt x="3672" y="9289"/>
                  </a:lnTo>
                  <a:lnTo>
                    <a:pt x="3680" y="9242"/>
                  </a:lnTo>
                  <a:lnTo>
                    <a:pt x="3688" y="9196"/>
                  </a:lnTo>
                  <a:lnTo>
                    <a:pt x="3694" y="9148"/>
                  </a:lnTo>
                  <a:lnTo>
                    <a:pt x="3700" y="9102"/>
                  </a:lnTo>
                  <a:lnTo>
                    <a:pt x="3704" y="9053"/>
                  </a:lnTo>
                  <a:lnTo>
                    <a:pt x="3708" y="9005"/>
                  </a:lnTo>
                  <a:lnTo>
                    <a:pt x="3710" y="8957"/>
                  </a:lnTo>
                  <a:lnTo>
                    <a:pt x="3711" y="8907"/>
                  </a:lnTo>
                  <a:lnTo>
                    <a:pt x="3712" y="8857"/>
                  </a:lnTo>
                  <a:lnTo>
                    <a:pt x="3899" y="8857"/>
                  </a:lnTo>
                  <a:lnTo>
                    <a:pt x="3899" y="8911"/>
                  </a:lnTo>
                  <a:lnTo>
                    <a:pt x="3897" y="8964"/>
                  </a:lnTo>
                  <a:lnTo>
                    <a:pt x="3895" y="9016"/>
                  </a:lnTo>
                  <a:lnTo>
                    <a:pt x="3890" y="9069"/>
                  </a:lnTo>
                  <a:lnTo>
                    <a:pt x="3886" y="9120"/>
                  </a:lnTo>
                  <a:lnTo>
                    <a:pt x="3880" y="9172"/>
                  </a:lnTo>
                  <a:lnTo>
                    <a:pt x="3873" y="9223"/>
                  </a:lnTo>
                  <a:lnTo>
                    <a:pt x="3865" y="9274"/>
                  </a:lnTo>
                  <a:lnTo>
                    <a:pt x="3856" y="9324"/>
                  </a:lnTo>
                  <a:lnTo>
                    <a:pt x="3846" y="9374"/>
                  </a:lnTo>
                  <a:lnTo>
                    <a:pt x="3834" y="9422"/>
                  </a:lnTo>
                  <a:lnTo>
                    <a:pt x="3822" y="9472"/>
                  </a:lnTo>
                  <a:lnTo>
                    <a:pt x="3808" y="9520"/>
                  </a:lnTo>
                  <a:lnTo>
                    <a:pt x="3794" y="9568"/>
                  </a:lnTo>
                  <a:lnTo>
                    <a:pt x="3778" y="9616"/>
                  </a:lnTo>
                  <a:lnTo>
                    <a:pt x="3762" y="9664"/>
                  </a:lnTo>
                  <a:lnTo>
                    <a:pt x="3586" y="9599"/>
                  </a:lnTo>
                  <a:close/>
                  <a:moveTo>
                    <a:pt x="3712" y="8857"/>
                  </a:moveTo>
                  <a:lnTo>
                    <a:pt x="3712" y="8846"/>
                  </a:lnTo>
                  <a:lnTo>
                    <a:pt x="3899" y="8846"/>
                  </a:lnTo>
                  <a:lnTo>
                    <a:pt x="3899" y="8857"/>
                  </a:lnTo>
                  <a:lnTo>
                    <a:pt x="3712" y="8857"/>
                  </a:lnTo>
                  <a:close/>
                  <a:moveTo>
                    <a:pt x="3712" y="8846"/>
                  </a:moveTo>
                  <a:lnTo>
                    <a:pt x="3711" y="8796"/>
                  </a:lnTo>
                  <a:lnTo>
                    <a:pt x="3710" y="8746"/>
                  </a:lnTo>
                  <a:lnTo>
                    <a:pt x="3708" y="8698"/>
                  </a:lnTo>
                  <a:lnTo>
                    <a:pt x="3704" y="8650"/>
                  </a:lnTo>
                  <a:lnTo>
                    <a:pt x="3700" y="8603"/>
                  </a:lnTo>
                  <a:lnTo>
                    <a:pt x="3694" y="8555"/>
                  </a:lnTo>
                  <a:lnTo>
                    <a:pt x="3688" y="8507"/>
                  </a:lnTo>
                  <a:lnTo>
                    <a:pt x="3680" y="8461"/>
                  </a:lnTo>
                  <a:lnTo>
                    <a:pt x="3672" y="8414"/>
                  </a:lnTo>
                  <a:lnTo>
                    <a:pt x="3662" y="8369"/>
                  </a:lnTo>
                  <a:lnTo>
                    <a:pt x="3652" y="8324"/>
                  </a:lnTo>
                  <a:lnTo>
                    <a:pt x="3641" y="8279"/>
                  </a:lnTo>
                  <a:lnTo>
                    <a:pt x="3629" y="8234"/>
                  </a:lnTo>
                  <a:lnTo>
                    <a:pt x="3616" y="8190"/>
                  </a:lnTo>
                  <a:lnTo>
                    <a:pt x="3601" y="8147"/>
                  </a:lnTo>
                  <a:lnTo>
                    <a:pt x="3586" y="8104"/>
                  </a:lnTo>
                  <a:lnTo>
                    <a:pt x="3762" y="8039"/>
                  </a:lnTo>
                  <a:lnTo>
                    <a:pt x="3778" y="8087"/>
                  </a:lnTo>
                  <a:lnTo>
                    <a:pt x="3794" y="8135"/>
                  </a:lnTo>
                  <a:lnTo>
                    <a:pt x="3808" y="8183"/>
                  </a:lnTo>
                  <a:lnTo>
                    <a:pt x="3822" y="8231"/>
                  </a:lnTo>
                  <a:lnTo>
                    <a:pt x="3834" y="8281"/>
                  </a:lnTo>
                  <a:lnTo>
                    <a:pt x="3846" y="8329"/>
                  </a:lnTo>
                  <a:lnTo>
                    <a:pt x="3856" y="8379"/>
                  </a:lnTo>
                  <a:lnTo>
                    <a:pt x="3865" y="8429"/>
                  </a:lnTo>
                  <a:lnTo>
                    <a:pt x="3873" y="8480"/>
                  </a:lnTo>
                  <a:lnTo>
                    <a:pt x="3880" y="8531"/>
                  </a:lnTo>
                  <a:lnTo>
                    <a:pt x="3886" y="8583"/>
                  </a:lnTo>
                  <a:lnTo>
                    <a:pt x="3890" y="8634"/>
                  </a:lnTo>
                  <a:lnTo>
                    <a:pt x="3895" y="8687"/>
                  </a:lnTo>
                  <a:lnTo>
                    <a:pt x="3897" y="8739"/>
                  </a:lnTo>
                  <a:lnTo>
                    <a:pt x="3899" y="8792"/>
                  </a:lnTo>
                  <a:lnTo>
                    <a:pt x="3899" y="8846"/>
                  </a:lnTo>
                  <a:lnTo>
                    <a:pt x="3712" y="8846"/>
                  </a:lnTo>
                  <a:close/>
                  <a:moveTo>
                    <a:pt x="3586" y="8104"/>
                  </a:moveTo>
                  <a:lnTo>
                    <a:pt x="3569" y="8060"/>
                  </a:lnTo>
                  <a:lnTo>
                    <a:pt x="3553" y="8017"/>
                  </a:lnTo>
                  <a:lnTo>
                    <a:pt x="3534" y="7975"/>
                  </a:lnTo>
                  <a:lnTo>
                    <a:pt x="3515" y="7933"/>
                  </a:lnTo>
                  <a:lnTo>
                    <a:pt x="3494" y="7892"/>
                  </a:lnTo>
                  <a:lnTo>
                    <a:pt x="3473" y="7850"/>
                  </a:lnTo>
                  <a:lnTo>
                    <a:pt x="3451" y="7809"/>
                  </a:lnTo>
                  <a:lnTo>
                    <a:pt x="3427" y="7769"/>
                  </a:lnTo>
                  <a:lnTo>
                    <a:pt x="3403" y="7728"/>
                  </a:lnTo>
                  <a:lnTo>
                    <a:pt x="3378" y="7689"/>
                  </a:lnTo>
                  <a:lnTo>
                    <a:pt x="3351" y="7649"/>
                  </a:lnTo>
                  <a:lnTo>
                    <a:pt x="3323" y="7610"/>
                  </a:lnTo>
                  <a:lnTo>
                    <a:pt x="3295" y="7570"/>
                  </a:lnTo>
                  <a:lnTo>
                    <a:pt x="3265" y="7532"/>
                  </a:lnTo>
                  <a:lnTo>
                    <a:pt x="3235" y="7494"/>
                  </a:lnTo>
                  <a:lnTo>
                    <a:pt x="3203" y="7455"/>
                  </a:lnTo>
                  <a:lnTo>
                    <a:pt x="3346" y="7335"/>
                  </a:lnTo>
                  <a:lnTo>
                    <a:pt x="3380" y="7376"/>
                  </a:lnTo>
                  <a:lnTo>
                    <a:pt x="3413" y="7418"/>
                  </a:lnTo>
                  <a:lnTo>
                    <a:pt x="3445" y="7460"/>
                  </a:lnTo>
                  <a:lnTo>
                    <a:pt x="3476" y="7502"/>
                  </a:lnTo>
                  <a:lnTo>
                    <a:pt x="3506" y="7545"/>
                  </a:lnTo>
                  <a:lnTo>
                    <a:pt x="3535" y="7588"/>
                  </a:lnTo>
                  <a:lnTo>
                    <a:pt x="3563" y="7631"/>
                  </a:lnTo>
                  <a:lnTo>
                    <a:pt x="3589" y="7675"/>
                  </a:lnTo>
                  <a:lnTo>
                    <a:pt x="3615" y="7720"/>
                  </a:lnTo>
                  <a:lnTo>
                    <a:pt x="3639" y="7764"/>
                  </a:lnTo>
                  <a:lnTo>
                    <a:pt x="3662" y="7809"/>
                  </a:lnTo>
                  <a:lnTo>
                    <a:pt x="3684" y="7855"/>
                  </a:lnTo>
                  <a:lnTo>
                    <a:pt x="3705" y="7900"/>
                  </a:lnTo>
                  <a:lnTo>
                    <a:pt x="3725" y="7946"/>
                  </a:lnTo>
                  <a:lnTo>
                    <a:pt x="3744" y="7993"/>
                  </a:lnTo>
                  <a:lnTo>
                    <a:pt x="3762" y="8039"/>
                  </a:lnTo>
                  <a:lnTo>
                    <a:pt x="3586" y="8104"/>
                  </a:lnTo>
                  <a:close/>
                  <a:moveTo>
                    <a:pt x="3203" y="7455"/>
                  </a:moveTo>
                  <a:lnTo>
                    <a:pt x="818" y="4633"/>
                  </a:lnTo>
                  <a:lnTo>
                    <a:pt x="961" y="4512"/>
                  </a:lnTo>
                  <a:lnTo>
                    <a:pt x="3346" y="7335"/>
                  </a:lnTo>
                  <a:lnTo>
                    <a:pt x="3203" y="7455"/>
                  </a:lnTo>
                  <a:close/>
                  <a:moveTo>
                    <a:pt x="818" y="4633"/>
                  </a:moveTo>
                  <a:lnTo>
                    <a:pt x="768" y="4572"/>
                  </a:lnTo>
                  <a:lnTo>
                    <a:pt x="718" y="4510"/>
                  </a:lnTo>
                  <a:lnTo>
                    <a:pt x="671" y="4448"/>
                  </a:lnTo>
                  <a:lnTo>
                    <a:pt x="625" y="4385"/>
                  </a:lnTo>
                  <a:lnTo>
                    <a:pt x="581" y="4322"/>
                  </a:lnTo>
                  <a:lnTo>
                    <a:pt x="539" y="4258"/>
                  </a:lnTo>
                  <a:lnTo>
                    <a:pt x="498" y="4193"/>
                  </a:lnTo>
                  <a:lnTo>
                    <a:pt x="459" y="4129"/>
                  </a:lnTo>
                  <a:lnTo>
                    <a:pt x="422" y="4063"/>
                  </a:lnTo>
                  <a:lnTo>
                    <a:pt x="385" y="3998"/>
                  </a:lnTo>
                  <a:lnTo>
                    <a:pt x="351" y="3931"/>
                  </a:lnTo>
                  <a:lnTo>
                    <a:pt x="318" y="3864"/>
                  </a:lnTo>
                  <a:lnTo>
                    <a:pt x="287" y="3796"/>
                  </a:lnTo>
                  <a:lnTo>
                    <a:pt x="258" y="3728"/>
                  </a:lnTo>
                  <a:lnTo>
                    <a:pt x="229" y="3659"/>
                  </a:lnTo>
                  <a:lnTo>
                    <a:pt x="204" y="3589"/>
                  </a:lnTo>
                  <a:lnTo>
                    <a:pt x="379" y="3526"/>
                  </a:lnTo>
                  <a:lnTo>
                    <a:pt x="404" y="3591"/>
                  </a:lnTo>
                  <a:lnTo>
                    <a:pt x="431" y="3657"/>
                  </a:lnTo>
                  <a:lnTo>
                    <a:pt x="458" y="3721"/>
                  </a:lnTo>
                  <a:lnTo>
                    <a:pt x="487" y="3784"/>
                  </a:lnTo>
                  <a:lnTo>
                    <a:pt x="518" y="3848"/>
                  </a:lnTo>
                  <a:lnTo>
                    <a:pt x="551" y="3910"/>
                  </a:lnTo>
                  <a:lnTo>
                    <a:pt x="585" y="3973"/>
                  </a:lnTo>
                  <a:lnTo>
                    <a:pt x="621" y="4035"/>
                  </a:lnTo>
                  <a:lnTo>
                    <a:pt x="658" y="4096"/>
                  </a:lnTo>
                  <a:lnTo>
                    <a:pt x="696" y="4157"/>
                  </a:lnTo>
                  <a:lnTo>
                    <a:pt x="736" y="4218"/>
                  </a:lnTo>
                  <a:lnTo>
                    <a:pt x="778" y="4277"/>
                  </a:lnTo>
                  <a:lnTo>
                    <a:pt x="821" y="4336"/>
                  </a:lnTo>
                  <a:lnTo>
                    <a:pt x="867" y="4396"/>
                  </a:lnTo>
                  <a:lnTo>
                    <a:pt x="913" y="4455"/>
                  </a:lnTo>
                  <a:lnTo>
                    <a:pt x="961" y="4512"/>
                  </a:lnTo>
                  <a:lnTo>
                    <a:pt x="818" y="4633"/>
                  </a:lnTo>
                  <a:close/>
                  <a:moveTo>
                    <a:pt x="204" y="3589"/>
                  </a:moveTo>
                  <a:lnTo>
                    <a:pt x="178" y="3520"/>
                  </a:lnTo>
                  <a:lnTo>
                    <a:pt x="155" y="3449"/>
                  </a:lnTo>
                  <a:lnTo>
                    <a:pt x="134" y="3378"/>
                  </a:lnTo>
                  <a:lnTo>
                    <a:pt x="114" y="3306"/>
                  </a:lnTo>
                  <a:lnTo>
                    <a:pt x="96" y="3234"/>
                  </a:lnTo>
                  <a:lnTo>
                    <a:pt x="79" y="3161"/>
                  </a:lnTo>
                  <a:lnTo>
                    <a:pt x="64" y="3087"/>
                  </a:lnTo>
                  <a:lnTo>
                    <a:pt x="51" y="3013"/>
                  </a:lnTo>
                  <a:lnTo>
                    <a:pt x="39" y="2939"/>
                  </a:lnTo>
                  <a:lnTo>
                    <a:pt x="29" y="2862"/>
                  </a:lnTo>
                  <a:lnTo>
                    <a:pt x="20" y="2787"/>
                  </a:lnTo>
                  <a:lnTo>
                    <a:pt x="12" y="2710"/>
                  </a:lnTo>
                  <a:lnTo>
                    <a:pt x="7" y="2632"/>
                  </a:lnTo>
                  <a:lnTo>
                    <a:pt x="3" y="2555"/>
                  </a:lnTo>
                  <a:lnTo>
                    <a:pt x="1" y="2476"/>
                  </a:lnTo>
                  <a:lnTo>
                    <a:pt x="0" y="2397"/>
                  </a:lnTo>
                  <a:lnTo>
                    <a:pt x="187" y="2397"/>
                  </a:lnTo>
                  <a:lnTo>
                    <a:pt x="188" y="2472"/>
                  </a:lnTo>
                  <a:lnTo>
                    <a:pt x="190" y="2547"/>
                  </a:lnTo>
                  <a:lnTo>
                    <a:pt x="194" y="2621"/>
                  </a:lnTo>
                  <a:lnTo>
                    <a:pt x="199" y="2694"/>
                  </a:lnTo>
                  <a:lnTo>
                    <a:pt x="206" y="2767"/>
                  </a:lnTo>
                  <a:lnTo>
                    <a:pt x="215" y="2839"/>
                  </a:lnTo>
                  <a:lnTo>
                    <a:pt x="224" y="2910"/>
                  </a:lnTo>
                  <a:lnTo>
                    <a:pt x="235" y="2981"/>
                  </a:lnTo>
                  <a:lnTo>
                    <a:pt x="248" y="3052"/>
                  </a:lnTo>
                  <a:lnTo>
                    <a:pt x="262" y="3121"/>
                  </a:lnTo>
                  <a:lnTo>
                    <a:pt x="278" y="3190"/>
                  </a:lnTo>
                  <a:lnTo>
                    <a:pt x="294" y="3258"/>
                  </a:lnTo>
                  <a:lnTo>
                    <a:pt x="313" y="3326"/>
                  </a:lnTo>
                  <a:lnTo>
                    <a:pt x="334" y="3393"/>
                  </a:lnTo>
                  <a:lnTo>
                    <a:pt x="355" y="3460"/>
                  </a:lnTo>
                  <a:lnTo>
                    <a:pt x="379" y="3526"/>
                  </a:lnTo>
                  <a:lnTo>
                    <a:pt x="204" y="3589"/>
                  </a:lnTo>
                  <a:close/>
                  <a:moveTo>
                    <a:pt x="0" y="2397"/>
                  </a:moveTo>
                  <a:lnTo>
                    <a:pt x="0" y="0"/>
                  </a:lnTo>
                  <a:lnTo>
                    <a:pt x="187" y="0"/>
                  </a:lnTo>
                  <a:lnTo>
                    <a:pt x="187" y="2397"/>
                  </a:lnTo>
                  <a:lnTo>
                    <a:pt x="0" y="2397"/>
                  </a:lnTo>
                  <a:close/>
                </a:path>
              </a:pathLst>
            </a:custGeom>
            <a:solidFill>
              <a:srgbClr val="FFFFFF">
                <a:lumMod val="50000"/>
              </a:srgbClr>
            </a:solidFill>
            <a:ln>
              <a:noFill/>
            </a:ln>
          </p:spPr>
          <p:txBody>
            <a:bodyPr vert="horz" wrap="square" lIns="91440" tIns="45720" rIns="91440" bIns="45720" numCol="1" anchor="t" anchorCtr="0" compatLnSpc="1"/>
            <a:lstStyle/>
            <a:p>
              <a:pPr defTabSz="685800" fontAlgn="auto">
                <a:lnSpc>
                  <a:spcPct val="120000"/>
                </a:lnSpc>
                <a:spcBef>
                  <a:spcPts val="0"/>
                </a:spcBef>
                <a:spcAft>
                  <a:spcPts val="0"/>
                </a:spcAft>
                <a:defRPr/>
              </a:pPr>
              <a:endParaRPr lang="zh-CN" altLang="en-US" kern="0">
                <a:solidFill>
                  <a:srgbClr val="000000"/>
                </a:solidFill>
              </a:endParaRPr>
            </a:p>
          </p:txBody>
        </p:sp>
        <p:sp>
          <p:nvSpPr>
            <p:cNvPr id="14" name="Freeform 6"/>
            <p:cNvSpPr>
              <a:spLocks noChangeAspect="1" noEditPoints="1"/>
            </p:cNvSpPr>
            <p:nvPr/>
          </p:nvSpPr>
          <p:spPr bwMode="auto">
            <a:xfrm>
              <a:off x="2735241" y="2342368"/>
              <a:ext cx="649451" cy="2950275"/>
            </a:xfrm>
            <a:custGeom>
              <a:avLst/>
              <a:gdLst>
                <a:gd name="T0" fmla="*/ 3899 w 3899"/>
                <a:gd name="T1" fmla="*/ 0 h 17703"/>
                <a:gd name="T2" fmla="*/ 3887 w 3899"/>
                <a:gd name="T3" fmla="*/ 2710 h 17703"/>
                <a:gd name="T4" fmla="*/ 3835 w 3899"/>
                <a:gd name="T5" fmla="*/ 3087 h 17703"/>
                <a:gd name="T6" fmla="*/ 3744 w 3899"/>
                <a:gd name="T7" fmla="*/ 3449 h 17703"/>
                <a:gd name="T8" fmla="*/ 3565 w 3899"/>
                <a:gd name="T9" fmla="*/ 3393 h 17703"/>
                <a:gd name="T10" fmla="*/ 3651 w 3899"/>
                <a:gd name="T11" fmla="*/ 3052 h 17703"/>
                <a:gd name="T12" fmla="*/ 3700 w 3899"/>
                <a:gd name="T13" fmla="*/ 2694 h 17703"/>
                <a:gd name="T14" fmla="*/ 3899 w 3899"/>
                <a:gd name="T15" fmla="*/ 2397 h 17703"/>
                <a:gd name="T16" fmla="*/ 3581 w 3899"/>
                <a:gd name="T17" fmla="*/ 3864 h 17703"/>
                <a:gd name="T18" fmla="*/ 3401 w 3899"/>
                <a:gd name="T19" fmla="*/ 4193 h 17703"/>
                <a:gd name="T20" fmla="*/ 3181 w 3899"/>
                <a:gd name="T21" fmla="*/ 4510 h 17703"/>
                <a:gd name="T22" fmla="*/ 3032 w 3899"/>
                <a:gd name="T23" fmla="*/ 4396 h 17703"/>
                <a:gd name="T24" fmla="*/ 3241 w 3899"/>
                <a:gd name="T25" fmla="*/ 4096 h 17703"/>
                <a:gd name="T26" fmla="*/ 3412 w 3899"/>
                <a:gd name="T27" fmla="*/ 3784 h 17703"/>
                <a:gd name="T28" fmla="*/ 3695 w 3899"/>
                <a:gd name="T29" fmla="*/ 3589 h 17703"/>
                <a:gd name="T30" fmla="*/ 3081 w 3899"/>
                <a:gd name="T31" fmla="*/ 4633 h 17703"/>
                <a:gd name="T32" fmla="*/ 576 w 3899"/>
                <a:gd name="T33" fmla="*/ 7610 h 17703"/>
                <a:gd name="T34" fmla="*/ 448 w 3899"/>
                <a:gd name="T35" fmla="*/ 7809 h 17703"/>
                <a:gd name="T36" fmla="*/ 346 w 3899"/>
                <a:gd name="T37" fmla="*/ 8017 h 17703"/>
                <a:gd name="T38" fmla="*/ 174 w 3899"/>
                <a:gd name="T39" fmla="*/ 7946 h 17703"/>
                <a:gd name="T40" fmla="*/ 284 w 3899"/>
                <a:gd name="T41" fmla="*/ 7720 h 17703"/>
                <a:gd name="T42" fmla="*/ 423 w 3899"/>
                <a:gd name="T43" fmla="*/ 7502 h 17703"/>
                <a:gd name="T44" fmla="*/ 696 w 3899"/>
                <a:gd name="T45" fmla="*/ 7455 h 17703"/>
                <a:gd name="T46" fmla="*/ 258 w 3899"/>
                <a:gd name="T47" fmla="*/ 8279 h 17703"/>
                <a:gd name="T48" fmla="*/ 211 w 3899"/>
                <a:gd name="T49" fmla="*/ 8507 h 17703"/>
                <a:gd name="T50" fmla="*/ 189 w 3899"/>
                <a:gd name="T51" fmla="*/ 8746 h 17703"/>
                <a:gd name="T52" fmla="*/ 2 w 3899"/>
                <a:gd name="T53" fmla="*/ 8739 h 17703"/>
                <a:gd name="T54" fmla="*/ 26 w 3899"/>
                <a:gd name="T55" fmla="*/ 8480 h 17703"/>
                <a:gd name="T56" fmla="*/ 77 w 3899"/>
                <a:gd name="T57" fmla="*/ 8231 h 17703"/>
                <a:gd name="T58" fmla="*/ 313 w 3899"/>
                <a:gd name="T59" fmla="*/ 8104 h 17703"/>
                <a:gd name="T60" fmla="*/ 187 w 3899"/>
                <a:gd name="T61" fmla="*/ 8846 h 17703"/>
                <a:gd name="T62" fmla="*/ 195 w 3899"/>
                <a:gd name="T63" fmla="*/ 9053 h 17703"/>
                <a:gd name="T64" fmla="*/ 227 w 3899"/>
                <a:gd name="T65" fmla="*/ 9289 h 17703"/>
                <a:gd name="T66" fmla="*/ 283 w 3899"/>
                <a:gd name="T67" fmla="*/ 9513 h 17703"/>
                <a:gd name="T68" fmla="*/ 105 w 3899"/>
                <a:gd name="T69" fmla="*/ 9568 h 17703"/>
                <a:gd name="T70" fmla="*/ 43 w 3899"/>
                <a:gd name="T71" fmla="*/ 9324 h 17703"/>
                <a:gd name="T72" fmla="*/ 9 w 3899"/>
                <a:gd name="T73" fmla="*/ 9069 h 17703"/>
                <a:gd name="T74" fmla="*/ 187 w 3899"/>
                <a:gd name="T75" fmla="*/ 8857 h 17703"/>
                <a:gd name="T76" fmla="*/ 384 w 3899"/>
                <a:gd name="T77" fmla="*/ 9770 h 17703"/>
                <a:gd name="T78" fmla="*/ 496 w 3899"/>
                <a:gd name="T79" fmla="*/ 9975 h 17703"/>
                <a:gd name="T80" fmla="*/ 634 w 3899"/>
                <a:gd name="T81" fmla="*/ 10171 h 17703"/>
                <a:gd name="T82" fmla="*/ 486 w 3899"/>
                <a:gd name="T83" fmla="*/ 10285 h 17703"/>
                <a:gd name="T84" fmla="*/ 336 w 3899"/>
                <a:gd name="T85" fmla="*/ 10072 h 17703"/>
                <a:gd name="T86" fmla="*/ 215 w 3899"/>
                <a:gd name="T87" fmla="*/ 9848 h 17703"/>
                <a:gd name="T88" fmla="*/ 313 w 3899"/>
                <a:gd name="T89" fmla="*/ 9599 h 17703"/>
                <a:gd name="T90" fmla="*/ 696 w 3899"/>
                <a:gd name="T91" fmla="*/ 10248 h 17703"/>
                <a:gd name="T92" fmla="*/ 3274 w 3899"/>
                <a:gd name="T93" fmla="*/ 13318 h 17703"/>
                <a:gd name="T94" fmla="*/ 3477 w 3899"/>
                <a:gd name="T95" fmla="*/ 13640 h 17703"/>
                <a:gd name="T96" fmla="*/ 3641 w 3899"/>
                <a:gd name="T97" fmla="*/ 13975 h 17703"/>
                <a:gd name="T98" fmla="*/ 3468 w 3899"/>
                <a:gd name="T99" fmla="*/ 14046 h 17703"/>
                <a:gd name="T100" fmla="*/ 3314 w 3899"/>
                <a:gd name="T101" fmla="*/ 13730 h 17703"/>
                <a:gd name="T102" fmla="*/ 3121 w 3899"/>
                <a:gd name="T103" fmla="*/ 13426 h 17703"/>
                <a:gd name="T104" fmla="*/ 3081 w 3899"/>
                <a:gd name="T105" fmla="*/ 13070 h 17703"/>
                <a:gd name="T106" fmla="*/ 3785 w 3899"/>
                <a:gd name="T107" fmla="*/ 14397 h 17703"/>
                <a:gd name="T108" fmla="*/ 3860 w 3899"/>
                <a:gd name="T109" fmla="*/ 14764 h 17703"/>
                <a:gd name="T110" fmla="*/ 3896 w 3899"/>
                <a:gd name="T111" fmla="*/ 15148 h 17703"/>
                <a:gd name="T112" fmla="*/ 3709 w 3899"/>
                <a:gd name="T113" fmla="*/ 15156 h 17703"/>
                <a:gd name="T114" fmla="*/ 3675 w 3899"/>
                <a:gd name="T115" fmla="*/ 14793 h 17703"/>
                <a:gd name="T116" fmla="*/ 3605 w 3899"/>
                <a:gd name="T117" fmla="*/ 14445 h 17703"/>
                <a:gd name="T118" fmla="*/ 3695 w 3899"/>
                <a:gd name="T119" fmla="*/ 14114 h 17703"/>
                <a:gd name="T120" fmla="*/ 3899 w 3899"/>
                <a:gd name="T121" fmla="*/ 15306 h 17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99" h="17703">
                  <a:moveTo>
                    <a:pt x="3899" y="0"/>
                  </a:moveTo>
                  <a:lnTo>
                    <a:pt x="3899" y="2397"/>
                  </a:lnTo>
                  <a:lnTo>
                    <a:pt x="3712" y="2397"/>
                  </a:lnTo>
                  <a:lnTo>
                    <a:pt x="3712" y="0"/>
                  </a:lnTo>
                  <a:lnTo>
                    <a:pt x="3899" y="0"/>
                  </a:lnTo>
                  <a:close/>
                  <a:moveTo>
                    <a:pt x="3899" y="2397"/>
                  </a:moveTo>
                  <a:lnTo>
                    <a:pt x="3898" y="2476"/>
                  </a:lnTo>
                  <a:lnTo>
                    <a:pt x="3896" y="2555"/>
                  </a:lnTo>
                  <a:lnTo>
                    <a:pt x="3892" y="2632"/>
                  </a:lnTo>
                  <a:lnTo>
                    <a:pt x="3887" y="2710"/>
                  </a:lnTo>
                  <a:lnTo>
                    <a:pt x="3879" y="2787"/>
                  </a:lnTo>
                  <a:lnTo>
                    <a:pt x="3870" y="2862"/>
                  </a:lnTo>
                  <a:lnTo>
                    <a:pt x="3860" y="2939"/>
                  </a:lnTo>
                  <a:lnTo>
                    <a:pt x="3848" y="3013"/>
                  </a:lnTo>
                  <a:lnTo>
                    <a:pt x="3835" y="3087"/>
                  </a:lnTo>
                  <a:lnTo>
                    <a:pt x="3820" y="3161"/>
                  </a:lnTo>
                  <a:lnTo>
                    <a:pt x="3803" y="3234"/>
                  </a:lnTo>
                  <a:lnTo>
                    <a:pt x="3785" y="3306"/>
                  </a:lnTo>
                  <a:lnTo>
                    <a:pt x="3765" y="3378"/>
                  </a:lnTo>
                  <a:lnTo>
                    <a:pt x="3744" y="3449"/>
                  </a:lnTo>
                  <a:lnTo>
                    <a:pt x="3721" y="3520"/>
                  </a:lnTo>
                  <a:lnTo>
                    <a:pt x="3695" y="3589"/>
                  </a:lnTo>
                  <a:lnTo>
                    <a:pt x="3520" y="3526"/>
                  </a:lnTo>
                  <a:lnTo>
                    <a:pt x="3544" y="3460"/>
                  </a:lnTo>
                  <a:lnTo>
                    <a:pt x="3565" y="3393"/>
                  </a:lnTo>
                  <a:lnTo>
                    <a:pt x="3586" y="3326"/>
                  </a:lnTo>
                  <a:lnTo>
                    <a:pt x="3605" y="3258"/>
                  </a:lnTo>
                  <a:lnTo>
                    <a:pt x="3621" y="3190"/>
                  </a:lnTo>
                  <a:lnTo>
                    <a:pt x="3637" y="3121"/>
                  </a:lnTo>
                  <a:lnTo>
                    <a:pt x="3651" y="3052"/>
                  </a:lnTo>
                  <a:lnTo>
                    <a:pt x="3664" y="2981"/>
                  </a:lnTo>
                  <a:lnTo>
                    <a:pt x="3675" y="2910"/>
                  </a:lnTo>
                  <a:lnTo>
                    <a:pt x="3684" y="2839"/>
                  </a:lnTo>
                  <a:lnTo>
                    <a:pt x="3693" y="2767"/>
                  </a:lnTo>
                  <a:lnTo>
                    <a:pt x="3700" y="2694"/>
                  </a:lnTo>
                  <a:lnTo>
                    <a:pt x="3705" y="2620"/>
                  </a:lnTo>
                  <a:lnTo>
                    <a:pt x="3709" y="2547"/>
                  </a:lnTo>
                  <a:lnTo>
                    <a:pt x="3711" y="2472"/>
                  </a:lnTo>
                  <a:lnTo>
                    <a:pt x="3712" y="2397"/>
                  </a:lnTo>
                  <a:lnTo>
                    <a:pt x="3899" y="2397"/>
                  </a:lnTo>
                  <a:close/>
                  <a:moveTo>
                    <a:pt x="3695" y="3589"/>
                  </a:moveTo>
                  <a:lnTo>
                    <a:pt x="3670" y="3659"/>
                  </a:lnTo>
                  <a:lnTo>
                    <a:pt x="3641" y="3728"/>
                  </a:lnTo>
                  <a:lnTo>
                    <a:pt x="3612" y="3796"/>
                  </a:lnTo>
                  <a:lnTo>
                    <a:pt x="3581" y="3864"/>
                  </a:lnTo>
                  <a:lnTo>
                    <a:pt x="3548" y="3931"/>
                  </a:lnTo>
                  <a:lnTo>
                    <a:pt x="3514" y="3998"/>
                  </a:lnTo>
                  <a:lnTo>
                    <a:pt x="3477" y="4063"/>
                  </a:lnTo>
                  <a:lnTo>
                    <a:pt x="3440" y="4129"/>
                  </a:lnTo>
                  <a:lnTo>
                    <a:pt x="3401" y="4193"/>
                  </a:lnTo>
                  <a:lnTo>
                    <a:pt x="3360" y="4258"/>
                  </a:lnTo>
                  <a:lnTo>
                    <a:pt x="3318" y="4322"/>
                  </a:lnTo>
                  <a:lnTo>
                    <a:pt x="3274" y="4385"/>
                  </a:lnTo>
                  <a:lnTo>
                    <a:pt x="3227" y="4448"/>
                  </a:lnTo>
                  <a:lnTo>
                    <a:pt x="3181" y="4510"/>
                  </a:lnTo>
                  <a:lnTo>
                    <a:pt x="3131" y="4572"/>
                  </a:lnTo>
                  <a:lnTo>
                    <a:pt x="3081" y="4633"/>
                  </a:lnTo>
                  <a:lnTo>
                    <a:pt x="2938" y="4512"/>
                  </a:lnTo>
                  <a:lnTo>
                    <a:pt x="2986" y="4455"/>
                  </a:lnTo>
                  <a:lnTo>
                    <a:pt x="3032" y="4396"/>
                  </a:lnTo>
                  <a:lnTo>
                    <a:pt x="3078" y="4336"/>
                  </a:lnTo>
                  <a:lnTo>
                    <a:pt x="3121" y="4277"/>
                  </a:lnTo>
                  <a:lnTo>
                    <a:pt x="3163" y="4218"/>
                  </a:lnTo>
                  <a:lnTo>
                    <a:pt x="3203" y="4157"/>
                  </a:lnTo>
                  <a:lnTo>
                    <a:pt x="3241" y="4096"/>
                  </a:lnTo>
                  <a:lnTo>
                    <a:pt x="3278" y="4035"/>
                  </a:lnTo>
                  <a:lnTo>
                    <a:pt x="3314" y="3973"/>
                  </a:lnTo>
                  <a:lnTo>
                    <a:pt x="3348" y="3910"/>
                  </a:lnTo>
                  <a:lnTo>
                    <a:pt x="3381" y="3848"/>
                  </a:lnTo>
                  <a:lnTo>
                    <a:pt x="3412" y="3784"/>
                  </a:lnTo>
                  <a:lnTo>
                    <a:pt x="3441" y="3721"/>
                  </a:lnTo>
                  <a:lnTo>
                    <a:pt x="3468" y="3657"/>
                  </a:lnTo>
                  <a:lnTo>
                    <a:pt x="3495" y="3591"/>
                  </a:lnTo>
                  <a:lnTo>
                    <a:pt x="3520" y="3526"/>
                  </a:lnTo>
                  <a:lnTo>
                    <a:pt x="3695" y="3589"/>
                  </a:lnTo>
                  <a:close/>
                  <a:moveTo>
                    <a:pt x="3081" y="4633"/>
                  </a:moveTo>
                  <a:lnTo>
                    <a:pt x="696" y="7455"/>
                  </a:lnTo>
                  <a:lnTo>
                    <a:pt x="553" y="7335"/>
                  </a:lnTo>
                  <a:lnTo>
                    <a:pt x="2938" y="4512"/>
                  </a:lnTo>
                  <a:lnTo>
                    <a:pt x="3081" y="4633"/>
                  </a:lnTo>
                  <a:close/>
                  <a:moveTo>
                    <a:pt x="696" y="7455"/>
                  </a:moveTo>
                  <a:lnTo>
                    <a:pt x="664" y="7494"/>
                  </a:lnTo>
                  <a:lnTo>
                    <a:pt x="634" y="7532"/>
                  </a:lnTo>
                  <a:lnTo>
                    <a:pt x="604" y="7570"/>
                  </a:lnTo>
                  <a:lnTo>
                    <a:pt x="576" y="7610"/>
                  </a:lnTo>
                  <a:lnTo>
                    <a:pt x="548" y="7649"/>
                  </a:lnTo>
                  <a:lnTo>
                    <a:pt x="521" y="7689"/>
                  </a:lnTo>
                  <a:lnTo>
                    <a:pt x="496" y="7728"/>
                  </a:lnTo>
                  <a:lnTo>
                    <a:pt x="472" y="7769"/>
                  </a:lnTo>
                  <a:lnTo>
                    <a:pt x="448" y="7809"/>
                  </a:lnTo>
                  <a:lnTo>
                    <a:pt x="426" y="7850"/>
                  </a:lnTo>
                  <a:lnTo>
                    <a:pt x="405" y="7892"/>
                  </a:lnTo>
                  <a:lnTo>
                    <a:pt x="384" y="7933"/>
                  </a:lnTo>
                  <a:lnTo>
                    <a:pt x="365" y="7975"/>
                  </a:lnTo>
                  <a:lnTo>
                    <a:pt x="346" y="8017"/>
                  </a:lnTo>
                  <a:lnTo>
                    <a:pt x="330" y="8060"/>
                  </a:lnTo>
                  <a:lnTo>
                    <a:pt x="313" y="8104"/>
                  </a:lnTo>
                  <a:lnTo>
                    <a:pt x="137" y="8039"/>
                  </a:lnTo>
                  <a:lnTo>
                    <a:pt x="155" y="7993"/>
                  </a:lnTo>
                  <a:lnTo>
                    <a:pt x="174" y="7946"/>
                  </a:lnTo>
                  <a:lnTo>
                    <a:pt x="194" y="7900"/>
                  </a:lnTo>
                  <a:lnTo>
                    <a:pt x="215" y="7855"/>
                  </a:lnTo>
                  <a:lnTo>
                    <a:pt x="237" y="7809"/>
                  </a:lnTo>
                  <a:lnTo>
                    <a:pt x="260" y="7764"/>
                  </a:lnTo>
                  <a:lnTo>
                    <a:pt x="284" y="7720"/>
                  </a:lnTo>
                  <a:lnTo>
                    <a:pt x="310" y="7675"/>
                  </a:lnTo>
                  <a:lnTo>
                    <a:pt x="336" y="7631"/>
                  </a:lnTo>
                  <a:lnTo>
                    <a:pt x="364" y="7588"/>
                  </a:lnTo>
                  <a:lnTo>
                    <a:pt x="393" y="7545"/>
                  </a:lnTo>
                  <a:lnTo>
                    <a:pt x="423" y="7502"/>
                  </a:lnTo>
                  <a:lnTo>
                    <a:pt x="454" y="7460"/>
                  </a:lnTo>
                  <a:lnTo>
                    <a:pt x="486" y="7418"/>
                  </a:lnTo>
                  <a:lnTo>
                    <a:pt x="519" y="7376"/>
                  </a:lnTo>
                  <a:lnTo>
                    <a:pt x="553" y="7335"/>
                  </a:lnTo>
                  <a:lnTo>
                    <a:pt x="696" y="7455"/>
                  </a:lnTo>
                  <a:close/>
                  <a:moveTo>
                    <a:pt x="313" y="8104"/>
                  </a:moveTo>
                  <a:lnTo>
                    <a:pt x="298" y="8147"/>
                  </a:lnTo>
                  <a:lnTo>
                    <a:pt x="283" y="8190"/>
                  </a:lnTo>
                  <a:lnTo>
                    <a:pt x="270" y="8234"/>
                  </a:lnTo>
                  <a:lnTo>
                    <a:pt x="258" y="8279"/>
                  </a:lnTo>
                  <a:lnTo>
                    <a:pt x="247" y="8324"/>
                  </a:lnTo>
                  <a:lnTo>
                    <a:pt x="237" y="8369"/>
                  </a:lnTo>
                  <a:lnTo>
                    <a:pt x="227" y="8414"/>
                  </a:lnTo>
                  <a:lnTo>
                    <a:pt x="219" y="8461"/>
                  </a:lnTo>
                  <a:lnTo>
                    <a:pt x="211" y="8507"/>
                  </a:lnTo>
                  <a:lnTo>
                    <a:pt x="205" y="8555"/>
                  </a:lnTo>
                  <a:lnTo>
                    <a:pt x="199" y="8603"/>
                  </a:lnTo>
                  <a:lnTo>
                    <a:pt x="195" y="8650"/>
                  </a:lnTo>
                  <a:lnTo>
                    <a:pt x="191" y="8698"/>
                  </a:lnTo>
                  <a:lnTo>
                    <a:pt x="189" y="8746"/>
                  </a:lnTo>
                  <a:lnTo>
                    <a:pt x="188" y="8796"/>
                  </a:lnTo>
                  <a:lnTo>
                    <a:pt x="187" y="8846"/>
                  </a:lnTo>
                  <a:lnTo>
                    <a:pt x="0" y="8846"/>
                  </a:lnTo>
                  <a:lnTo>
                    <a:pt x="0" y="8792"/>
                  </a:lnTo>
                  <a:lnTo>
                    <a:pt x="2" y="8739"/>
                  </a:lnTo>
                  <a:lnTo>
                    <a:pt x="4" y="8687"/>
                  </a:lnTo>
                  <a:lnTo>
                    <a:pt x="9" y="8634"/>
                  </a:lnTo>
                  <a:lnTo>
                    <a:pt x="13" y="8583"/>
                  </a:lnTo>
                  <a:lnTo>
                    <a:pt x="19" y="8531"/>
                  </a:lnTo>
                  <a:lnTo>
                    <a:pt x="26" y="8480"/>
                  </a:lnTo>
                  <a:lnTo>
                    <a:pt x="34" y="8429"/>
                  </a:lnTo>
                  <a:lnTo>
                    <a:pt x="43" y="8379"/>
                  </a:lnTo>
                  <a:lnTo>
                    <a:pt x="53" y="8329"/>
                  </a:lnTo>
                  <a:lnTo>
                    <a:pt x="65" y="8281"/>
                  </a:lnTo>
                  <a:lnTo>
                    <a:pt x="77" y="8231"/>
                  </a:lnTo>
                  <a:lnTo>
                    <a:pt x="91" y="8183"/>
                  </a:lnTo>
                  <a:lnTo>
                    <a:pt x="105" y="8135"/>
                  </a:lnTo>
                  <a:lnTo>
                    <a:pt x="121" y="8087"/>
                  </a:lnTo>
                  <a:lnTo>
                    <a:pt x="137" y="8039"/>
                  </a:lnTo>
                  <a:lnTo>
                    <a:pt x="313" y="8104"/>
                  </a:lnTo>
                  <a:close/>
                  <a:moveTo>
                    <a:pt x="187" y="8846"/>
                  </a:moveTo>
                  <a:lnTo>
                    <a:pt x="187" y="8857"/>
                  </a:lnTo>
                  <a:lnTo>
                    <a:pt x="0" y="8857"/>
                  </a:lnTo>
                  <a:lnTo>
                    <a:pt x="0" y="8846"/>
                  </a:lnTo>
                  <a:lnTo>
                    <a:pt x="187" y="8846"/>
                  </a:lnTo>
                  <a:close/>
                  <a:moveTo>
                    <a:pt x="187" y="8857"/>
                  </a:moveTo>
                  <a:lnTo>
                    <a:pt x="188" y="8907"/>
                  </a:lnTo>
                  <a:lnTo>
                    <a:pt x="189" y="8957"/>
                  </a:lnTo>
                  <a:lnTo>
                    <a:pt x="191" y="9005"/>
                  </a:lnTo>
                  <a:lnTo>
                    <a:pt x="195" y="9053"/>
                  </a:lnTo>
                  <a:lnTo>
                    <a:pt x="199" y="9102"/>
                  </a:lnTo>
                  <a:lnTo>
                    <a:pt x="205" y="9148"/>
                  </a:lnTo>
                  <a:lnTo>
                    <a:pt x="211" y="9196"/>
                  </a:lnTo>
                  <a:lnTo>
                    <a:pt x="219" y="9242"/>
                  </a:lnTo>
                  <a:lnTo>
                    <a:pt x="227" y="9289"/>
                  </a:lnTo>
                  <a:lnTo>
                    <a:pt x="237" y="9334"/>
                  </a:lnTo>
                  <a:lnTo>
                    <a:pt x="247" y="9379"/>
                  </a:lnTo>
                  <a:lnTo>
                    <a:pt x="258" y="9425"/>
                  </a:lnTo>
                  <a:lnTo>
                    <a:pt x="270" y="9469"/>
                  </a:lnTo>
                  <a:lnTo>
                    <a:pt x="283" y="9513"/>
                  </a:lnTo>
                  <a:lnTo>
                    <a:pt x="298" y="9556"/>
                  </a:lnTo>
                  <a:lnTo>
                    <a:pt x="313" y="9599"/>
                  </a:lnTo>
                  <a:lnTo>
                    <a:pt x="137" y="9664"/>
                  </a:lnTo>
                  <a:lnTo>
                    <a:pt x="121" y="9616"/>
                  </a:lnTo>
                  <a:lnTo>
                    <a:pt x="105" y="9568"/>
                  </a:lnTo>
                  <a:lnTo>
                    <a:pt x="91" y="9520"/>
                  </a:lnTo>
                  <a:lnTo>
                    <a:pt x="77" y="9472"/>
                  </a:lnTo>
                  <a:lnTo>
                    <a:pt x="65" y="9422"/>
                  </a:lnTo>
                  <a:lnTo>
                    <a:pt x="53" y="9374"/>
                  </a:lnTo>
                  <a:lnTo>
                    <a:pt x="43" y="9324"/>
                  </a:lnTo>
                  <a:lnTo>
                    <a:pt x="34" y="9274"/>
                  </a:lnTo>
                  <a:lnTo>
                    <a:pt x="26" y="9223"/>
                  </a:lnTo>
                  <a:lnTo>
                    <a:pt x="19" y="9172"/>
                  </a:lnTo>
                  <a:lnTo>
                    <a:pt x="13" y="9120"/>
                  </a:lnTo>
                  <a:lnTo>
                    <a:pt x="9" y="9069"/>
                  </a:lnTo>
                  <a:lnTo>
                    <a:pt x="4" y="9016"/>
                  </a:lnTo>
                  <a:lnTo>
                    <a:pt x="2" y="8964"/>
                  </a:lnTo>
                  <a:lnTo>
                    <a:pt x="0" y="8911"/>
                  </a:lnTo>
                  <a:lnTo>
                    <a:pt x="0" y="8857"/>
                  </a:lnTo>
                  <a:lnTo>
                    <a:pt x="187" y="8857"/>
                  </a:lnTo>
                  <a:close/>
                  <a:moveTo>
                    <a:pt x="313" y="9599"/>
                  </a:moveTo>
                  <a:lnTo>
                    <a:pt x="330" y="9643"/>
                  </a:lnTo>
                  <a:lnTo>
                    <a:pt x="346" y="9686"/>
                  </a:lnTo>
                  <a:lnTo>
                    <a:pt x="365" y="9728"/>
                  </a:lnTo>
                  <a:lnTo>
                    <a:pt x="384" y="9770"/>
                  </a:lnTo>
                  <a:lnTo>
                    <a:pt x="405" y="9811"/>
                  </a:lnTo>
                  <a:lnTo>
                    <a:pt x="426" y="9853"/>
                  </a:lnTo>
                  <a:lnTo>
                    <a:pt x="448" y="9894"/>
                  </a:lnTo>
                  <a:lnTo>
                    <a:pt x="472" y="9934"/>
                  </a:lnTo>
                  <a:lnTo>
                    <a:pt x="496" y="9975"/>
                  </a:lnTo>
                  <a:lnTo>
                    <a:pt x="521" y="10014"/>
                  </a:lnTo>
                  <a:lnTo>
                    <a:pt x="548" y="10054"/>
                  </a:lnTo>
                  <a:lnTo>
                    <a:pt x="576" y="10093"/>
                  </a:lnTo>
                  <a:lnTo>
                    <a:pt x="604" y="10133"/>
                  </a:lnTo>
                  <a:lnTo>
                    <a:pt x="634" y="10171"/>
                  </a:lnTo>
                  <a:lnTo>
                    <a:pt x="664" y="10209"/>
                  </a:lnTo>
                  <a:lnTo>
                    <a:pt x="696" y="10248"/>
                  </a:lnTo>
                  <a:lnTo>
                    <a:pt x="553" y="10368"/>
                  </a:lnTo>
                  <a:lnTo>
                    <a:pt x="519" y="10327"/>
                  </a:lnTo>
                  <a:lnTo>
                    <a:pt x="486" y="10285"/>
                  </a:lnTo>
                  <a:lnTo>
                    <a:pt x="454" y="10243"/>
                  </a:lnTo>
                  <a:lnTo>
                    <a:pt x="423" y="10201"/>
                  </a:lnTo>
                  <a:lnTo>
                    <a:pt x="393" y="10158"/>
                  </a:lnTo>
                  <a:lnTo>
                    <a:pt x="364" y="10115"/>
                  </a:lnTo>
                  <a:lnTo>
                    <a:pt x="336" y="10072"/>
                  </a:lnTo>
                  <a:lnTo>
                    <a:pt x="310" y="10028"/>
                  </a:lnTo>
                  <a:lnTo>
                    <a:pt x="284" y="9983"/>
                  </a:lnTo>
                  <a:lnTo>
                    <a:pt x="260" y="9939"/>
                  </a:lnTo>
                  <a:lnTo>
                    <a:pt x="237" y="9894"/>
                  </a:lnTo>
                  <a:lnTo>
                    <a:pt x="215" y="9848"/>
                  </a:lnTo>
                  <a:lnTo>
                    <a:pt x="194" y="9803"/>
                  </a:lnTo>
                  <a:lnTo>
                    <a:pt x="174" y="9757"/>
                  </a:lnTo>
                  <a:lnTo>
                    <a:pt x="155" y="9710"/>
                  </a:lnTo>
                  <a:lnTo>
                    <a:pt x="137" y="9664"/>
                  </a:lnTo>
                  <a:lnTo>
                    <a:pt x="313" y="9599"/>
                  </a:lnTo>
                  <a:close/>
                  <a:moveTo>
                    <a:pt x="696" y="10248"/>
                  </a:moveTo>
                  <a:lnTo>
                    <a:pt x="3081" y="13070"/>
                  </a:lnTo>
                  <a:lnTo>
                    <a:pt x="2938" y="13191"/>
                  </a:lnTo>
                  <a:lnTo>
                    <a:pt x="553" y="10368"/>
                  </a:lnTo>
                  <a:lnTo>
                    <a:pt x="696" y="10248"/>
                  </a:lnTo>
                  <a:close/>
                  <a:moveTo>
                    <a:pt x="3081" y="13070"/>
                  </a:moveTo>
                  <a:lnTo>
                    <a:pt x="3131" y="13131"/>
                  </a:lnTo>
                  <a:lnTo>
                    <a:pt x="3181" y="13193"/>
                  </a:lnTo>
                  <a:lnTo>
                    <a:pt x="3227" y="13255"/>
                  </a:lnTo>
                  <a:lnTo>
                    <a:pt x="3274" y="13318"/>
                  </a:lnTo>
                  <a:lnTo>
                    <a:pt x="3318" y="13381"/>
                  </a:lnTo>
                  <a:lnTo>
                    <a:pt x="3360" y="13445"/>
                  </a:lnTo>
                  <a:lnTo>
                    <a:pt x="3401" y="13510"/>
                  </a:lnTo>
                  <a:lnTo>
                    <a:pt x="3440" y="13574"/>
                  </a:lnTo>
                  <a:lnTo>
                    <a:pt x="3477" y="13640"/>
                  </a:lnTo>
                  <a:lnTo>
                    <a:pt x="3514" y="13705"/>
                  </a:lnTo>
                  <a:lnTo>
                    <a:pt x="3548" y="13772"/>
                  </a:lnTo>
                  <a:lnTo>
                    <a:pt x="3581" y="13839"/>
                  </a:lnTo>
                  <a:lnTo>
                    <a:pt x="3612" y="13907"/>
                  </a:lnTo>
                  <a:lnTo>
                    <a:pt x="3641" y="13975"/>
                  </a:lnTo>
                  <a:lnTo>
                    <a:pt x="3670" y="14044"/>
                  </a:lnTo>
                  <a:lnTo>
                    <a:pt x="3695" y="14114"/>
                  </a:lnTo>
                  <a:lnTo>
                    <a:pt x="3520" y="14177"/>
                  </a:lnTo>
                  <a:lnTo>
                    <a:pt x="3495" y="14112"/>
                  </a:lnTo>
                  <a:lnTo>
                    <a:pt x="3468" y="14046"/>
                  </a:lnTo>
                  <a:lnTo>
                    <a:pt x="3441" y="13982"/>
                  </a:lnTo>
                  <a:lnTo>
                    <a:pt x="3412" y="13919"/>
                  </a:lnTo>
                  <a:lnTo>
                    <a:pt x="3381" y="13855"/>
                  </a:lnTo>
                  <a:lnTo>
                    <a:pt x="3348" y="13793"/>
                  </a:lnTo>
                  <a:lnTo>
                    <a:pt x="3314" y="13730"/>
                  </a:lnTo>
                  <a:lnTo>
                    <a:pt x="3278" y="13668"/>
                  </a:lnTo>
                  <a:lnTo>
                    <a:pt x="3241" y="13607"/>
                  </a:lnTo>
                  <a:lnTo>
                    <a:pt x="3203" y="13546"/>
                  </a:lnTo>
                  <a:lnTo>
                    <a:pt x="3163" y="13485"/>
                  </a:lnTo>
                  <a:lnTo>
                    <a:pt x="3121" y="13426"/>
                  </a:lnTo>
                  <a:lnTo>
                    <a:pt x="3078" y="13367"/>
                  </a:lnTo>
                  <a:lnTo>
                    <a:pt x="3032" y="13307"/>
                  </a:lnTo>
                  <a:lnTo>
                    <a:pt x="2986" y="13248"/>
                  </a:lnTo>
                  <a:lnTo>
                    <a:pt x="2938" y="13191"/>
                  </a:lnTo>
                  <a:lnTo>
                    <a:pt x="3081" y="13070"/>
                  </a:lnTo>
                  <a:close/>
                  <a:moveTo>
                    <a:pt x="3695" y="14114"/>
                  </a:moveTo>
                  <a:lnTo>
                    <a:pt x="3721" y="14183"/>
                  </a:lnTo>
                  <a:lnTo>
                    <a:pt x="3744" y="14254"/>
                  </a:lnTo>
                  <a:lnTo>
                    <a:pt x="3765" y="14325"/>
                  </a:lnTo>
                  <a:lnTo>
                    <a:pt x="3785" y="14397"/>
                  </a:lnTo>
                  <a:lnTo>
                    <a:pt x="3803" y="14469"/>
                  </a:lnTo>
                  <a:lnTo>
                    <a:pt x="3820" y="14542"/>
                  </a:lnTo>
                  <a:lnTo>
                    <a:pt x="3835" y="14616"/>
                  </a:lnTo>
                  <a:lnTo>
                    <a:pt x="3848" y="14690"/>
                  </a:lnTo>
                  <a:lnTo>
                    <a:pt x="3860" y="14764"/>
                  </a:lnTo>
                  <a:lnTo>
                    <a:pt x="3870" y="14841"/>
                  </a:lnTo>
                  <a:lnTo>
                    <a:pt x="3879" y="14916"/>
                  </a:lnTo>
                  <a:lnTo>
                    <a:pt x="3887" y="14993"/>
                  </a:lnTo>
                  <a:lnTo>
                    <a:pt x="3892" y="15071"/>
                  </a:lnTo>
                  <a:lnTo>
                    <a:pt x="3896" y="15148"/>
                  </a:lnTo>
                  <a:lnTo>
                    <a:pt x="3898" y="15227"/>
                  </a:lnTo>
                  <a:lnTo>
                    <a:pt x="3899" y="15306"/>
                  </a:lnTo>
                  <a:lnTo>
                    <a:pt x="3712" y="15306"/>
                  </a:lnTo>
                  <a:lnTo>
                    <a:pt x="3711" y="15231"/>
                  </a:lnTo>
                  <a:lnTo>
                    <a:pt x="3709" y="15156"/>
                  </a:lnTo>
                  <a:lnTo>
                    <a:pt x="3705" y="15082"/>
                  </a:lnTo>
                  <a:lnTo>
                    <a:pt x="3700" y="15009"/>
                  </a:lnTo>
                  <a:lnTo>
                    <a:pt x="3693" y="14936"/>
                  </a:lnTo>
                  <a:lnTo>
                    <a:pt x="3684" y="14864"/>
                  </a:lnTo>
                  <a:lnTo>
                    <a:pt x="3675" y="14793"/>
                  </a:lnTo>
                  <a:lnTo>
                    <a:pt x="3664" y="14722"/>
                  </a:lnTo>
                  <a:lnTo>
                    <a:pt x="3651" y="14651"/>
                  </a:lnTo>
                  <a:lnTo>
                    <a:pt x="3637" y="14582"/>
                  </a:lnTo>
                  <a:lnTo>
                    <a:pt x="3621" y="14513"/>
                  </a:lnTo>
                  <a:lnTo>
                    <a:pt x="3605" y="14445"/>
                  </a:lnTo>
                  <a:lnTo>
                    <a:pt x="3586" y="14377"/>
                  </a:lnTo>
                  <a:lnTo>
                    <a:pt x="3565" y="14310"/>
                  </a:lnTo>
                  <a:lnTo>
                    <a:pt x="3544" y="14243"/>
                  </a:lnTo>
                  <a:lnTo>
                    <a:pt x="3520" y="14177"/>
                  </a:lnTo>
                  <a:lnTo>
                    <a:pt x="3695" y="14114"/>
                  </a:lnTo>
                  <a:close/>
                  <a:moveTo>
                    <a:pt x="3899" y="15306"/>
                  </a:moveTo>
                  <a:lnTo>
                    <a:pt x="3899" y="17703"/>
                  </a:lnTo>
                  <a:lnTo>
                    <a:pt x="3712" y="17703"/>
                  </a:lnTo>
                  <a:lnTo>
                    <a:pt x="3712" y="15306"/>
                  </a:lnTo>
                  <a:lnTo>
                    <a:pt x="3899" y="15306"/>
                  </a:lnTo>
                  <a:close/>
                </a:path>
              </a:pathLst>
            </a:custGeom>
            <a:solidFill>
              <a:srgbClr val="FFFFFF">
                <a:lumMod val="50000"/>
              </a:srgbClr>
            </a:solidFill>
            <a:ln>
              <a:noFill/>
            </a:ln>
          </p:spPr>
          <p:txBody>
            <a:bodyPr vert="horz" wrap="square" lIns="91440" tIns="45720" rIns="91440" bIns="45720" numCol="1" anchor="t" anchorCtr="0" compatLnSpc="1"/>
            <a:lstStyle/>
            <a:p>
              <a:pPr defTabSz="685800" fontAlgn="auto">
                <a:lnSpc>
                  <a:spcPct val="120000"/>
                </a:lnSpc>
                <a:spcBef>
                  <a:spcPts val="0"/>
                </a:spcBef>
                <a:spcAft>
                  <a:spcPts val="0"/>
                </a:spcAft>
                <a:defRPr/>
              </a:pPr>
              <a:endParaRPr lang="zh-CN" altLang="en-US" kern="0">
                <a:solidFill>
                  <a:srgbClr val="000000"/>
                </a:solidFill>
              </a:endParaRPr>
            </a:p>
          </p:txBody>
        </p:sp>
        <p:sp>
          <p:nvSpPr>
            <p:cNvPr id="15" name="Rectangle 35"/>
            <p:cNvSpPr>
              <a:spLocks noChangeArrowheads="1"/>
            </p:cNvSpPr>
            <p:nvPr/>
          </p:nvSpPr>
          <p:spPr bwMode="auto">
            <a:xfrm>
              <a:off x="1800419" y="2503817"/>
              <a:ext cx="1117600" cy="811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rgbClr val="5F5F5F"/>
                  </a:solidFill>
                  <a:latin typeface="Arial" panose="020B0604020202020204" pitchFamily="34" charset="0"/>
                  <a:ea typeface="黑体" panose="02010609060101010101" charset="-122"/>
                </a:defRPr>
              </a:lvl1pPr>
              <a:lvl2pPr marL="742950" indent="-285750" eaLnBrk="0" hangingPunct="0">
                <a:defRPr sz="1200">
                  <a:solidFill>
                    <a:srgbClr val="5F5F5F"/>
                  </a:solidFill>
                  <a:latin typeface="Arial" panose="020B0604020202020204" pitchFamily="34" charset="0"/>
                  <a:ea typeface="黑体" panose="02010609060101010101" charset="-122"/>
                </a:defRPr>
              </a:lvl2pPr>
              <a:lvl3pPr marL="1143000" indent="-228600" eaLnBrk="0" hangingPunct="0">
                <a:defRPr sz="1200">
                  <a:solidFill>
                    <a:srgbClr val="5F5F5F"/>
                  </a:solidFill>
                  <a:latin typeface="Arial" panose="020B0604020202020204" pitchFamily="34" charset="0"/>
                  <a:ea typeface="黑体" panose="02010609060101010101" charset="-122"/>
                </a:defRPr>
              </a:lvl3pPr>
              <a:lvl4pPr marL="1600200" indent="-228600" eaLnBrk="0" hangingPunct="0">
                <a:defRPr sz="1200">
                  <a:solidFill>
                    <a:srgbClr val="5F5F5F"/>
                  </a:solidFill>
                  <a:latin typeface="Arial" panose="020B0604020202020204" pitchFamily="34" charset="0"/>
                  <a:ea typeface="黑体" panose="02010609060101010101" charset="-122"/>
                </a:defRPr>
              </a:lvl4pPr>
              <a:lvl5pPr marL="2057400" indent="-228600" eaLnBrk="0" hangingPunct="0">
                <a:defRPr sz="1200">
                  <a:solidFill>
                    <a:srgbClr val="5F5F5F"/>
                  </a:solidFill>
                  <a:latin typeface="Arial" panose="020B0604020202020204" pitchFamily="34" charset="0"/>
                  <a:ea typeface="黑体" panose="02010609060101010101" charset="-122"/>
                </a:defRPr>
              </a:lvl5pPr>
              <a:lvl6pPr marL="25146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charset="-122"/>
                </a:defRPr>
              </a:lvl6pPr>
              <a:lvl7pPr marL="29718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charset="-122"/>
                </a:defRPr>
              </a:lvl7pPr>
              <a:lvl8pPr marL="34290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charset="-122"/>
                </a:defRPr>
              </a:lvl8pPr>
              <a:lvl9pPr marL="38862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charset="-122"/>
                </a:defRPr>
              </a:lvl9pPr>
            </a:lstStyle>
            <a:p>
              <a:pPr eaLnBrk="1" hangingPunct="1">
                <a:lnSpc>
                  <a:spcPct val="120000"/>
                </a:lnSpc>
              </a:pP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单击添加</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a:p>
              <a:pPr eaLnBrk="1" hangingPunct="1">
                <a:lnSpc>
                  <a:spcPct val="120000"/>
                </a:lnSpc>
              </a:pP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您的标题</a:t>
              </a:r>
              <a:endParaRPr lang="zh-CN" altLang="en-US" sz="2200" b="1" dirty="0">
                <a:solidFill>
                  <a:schemeClr val="tx1">
                    <a:lumMod val="75000"/>
                    <a:lumOff val="25000"/>
                  </a:schemeClr>
                </a:solidFill>
                <a:ea typeface="宋体" panose="02010600030101010101" pitchFamily="2" charset="-122"/>
              </a:endParaRPr>
            </a:p>
          </p:txBody>
        </p:sp>
      </p:grpSp>
      <p:grpSp>
        <p:nvGrpSpPr>
          <p:cNvPr id="40" name="组合 39"/>
          <p:cNvGrpSpPr/>
          <p:nvPr/>
        </p:nvGrpSpPr>
        <p:grpSpPr>
          <a:xfrm>
            <a:off x="4382434" y="2082947"/>
            <a:ext cx="3265403" cy="871536"/>
            <a:chOff x="4382434" y="2082947"/>
            <a:chExt cx="3265403" cy="871536"/>
          </a:xfrm>
        </p:grpSpPr>
        <p:sp>
          <p:nvSpPr>
            <p:cNvPr id="16" name="椭圆 15"/>
            <p:cNvSpPr>
              <a:spLocks noChangeAspect="1"/>
            </p:cNvSpPr>
            <p:nvPr/>
          </p:nvSpPr>
          <p:spPr>
            <a:xfrm>
              <a:off x="4382434" y="2234483"/>
              <a:ext cx="720000" cy="720000"/>
            </a:xfrm>
            <a:prstGeom prst="ellipse">
              <a:avLst/>
            </a:prstGeom>
            <a:solidFill>
              <a:srgbClr val="002060"/>
            </a:solidFill>
            <a:ln w="25400" cap="flat" cmpd="sng" algn="ctr">
              <a:solidFill>
                <a:srgbClr val="E4E5E6"/>
              </a:solidFill>
              <a:prstDash val="solid"/>
              <a:miter lim="800000"/>
            </a:ln>
            <a:effectLst>
              <a:outerShdw blurRad="190500" dist="63500" dir="2700000" algn="tl" rotWithShape="0">
                <a:prstClr val="black">
                  <a:alpha val="30000"/>
                </a:prstClr>
              </a:outerShdw>
            </a:effectLst>
          </p:spPr>
          <p:txBody>
            <a:bodyPr rtlCol="0" anchor="ctr"/>
            <a:lstStyle/>
            <a:p>
              <a:pPr algn="ctr" defTabSz="685800" fontAlgn="auto">
                <a:lnSpc>
                  <a:spcPct val="120000"/>
                </a:lnSpc>
                <a:spcBef>
                  <a:spcPts val="0"/>
                </a:spcBef>
                <a:spcAft>
                  <a:spcPts val="0"/>
                </a:spcAft>
                <a:defRPr/>
              </a:pPr>
              <a:endParaRPr lang="zh-CN" altLang="en-US" sz="1400" kern="0" dirty="0">
                <a:solidFill>
                  <a:prstClr val="white"/>
                </a:solidFill>
              </a:endParaRPr>
            </a:p>
          </p:txBody>
        </p:sp>
        <p:sp>
          <p:nvSpPr>
            <p:cNvPr id="17" name="文本框 16"/>
            <p:cNvSpPr txBox="1"/>
            <p:nvPr/>
          </p:nvSpPr>
          <p:spPr>
            <a:xfrm>
              <a:off x="5139551" y="2367356"/>
              <a:ext cx="2508285" cy="584835"/>
            </a:xfrm>
            <a:prstGeom prst="rect">
              <a:avLst/>
            </a:prstGeom>
            <a:noFill/>
          </p:spPr>
          <p:txBody>
            <a:bodyPr wrap="square" rtlCol="0">
              <a:spAutoFit/>
            </a:bodyPr>
            <a:lstStyle/>
            <a:p>
              <a:pPr algn="just" defTabSz="685800" fontAlgn="auto">
                <a:lnSpc>
                  <a:spcPct val="120000"/>
                </a:lnSpc>
                <a:spcBef>
                  <a:spcPts val="0"/>
                </a:spcBef>
                <a:spcAft>
                  <a:spcPts val="0"/>
                </a:spcAft>
                <a:defRPr/>
              </a:pPr>
              <a:r>
                <a:rPr lang="zh-CN" altLang="en-US" sz="1335" kern="0" dirty="0">
                  <a:solidFill>
                    <a:schemeClr val="tx1">
                      <a:lumMod val="65000"/>
                      <a:lumOff val="35000"/>
                    </a:schemeClr>
                  </a:solidFill>
                  <a:latin typeface="微软雅黑" panose="020B0503020204020204" pitchFamily="34" charset="-122"/>
                  <a:ea typeface="微软雅黑" panose="020B0503020204020204" pitchFamily="34" charset="-122"/>
                </a:rPr>
                <a:t>在这里输入您的文字内容，或者将您的文字内容</a:t>
              </a:r>
              <a:endParaRPr lang="zh-CN" altLang="en-US" sz="1335" kern="0" dirty="0">
                <a:solidFill>
                  <a:schemeClr val="tx1">
                    <a:lumMod val="65000"/>
                    <a:lumOff val="35000"/>
                  </a:schemeClr>
                </a:solidFill>
              </a:endParaRPr>
            </a:p>
          </p:txBody>
        </p:sp>
        <p:sp>
          <p:nvSpPr>
            <p:cNvPr id="18" name="文本框 17"/>
            <p:cNvSpPr txBox="1"/>
            <p:nvPr/>
          </p:nvSpPr>
          <p:spPr>
            <a:xfrm>
              <a:off x="5139550" y="2082947"/>
              <a:ext cx="2508287" cy="386080"/>
            </a:xfrm>
            <a:prstGeom prst="rect">
              <a:avLst/>
            </a:prstGeom>
            <a:noFill/>
          </p:spPr>
          <p:txBody>
            <a:bodyPr wrap="square" rtlCol="0">
              <a:spAutoFit/>
            </a:bodyPr>
            <a:lstStyle/>
            <a:p>
              <a:pPr>
                <a:lnSpc>
                  <a:spcPct val="120000"/>
                </a:lnSpc>
              </a:pPr>
              <a:r>
                <a:rPr lang="zh-CN" altLang="en-US" sz="1600" b="1" dirty="0">
                  <a:solidFill>
                    <a:srgbClr val="262626"/>
                  </a:solidFill>
                  <a:latin typeface="微软雅黑" panose="020B0503020204020204" pitchFamily="34" charset="-122"/>
                  <a:ea typeface="微软雅黑" panose="020B0503020204020204" pitchFamily="34" charset="-122"/>
                  <a:cs typeface="Aharoni" panose="02010803020104030203" pitchFamily="2" charset="-79"/>
                </a:rPr>
                <a:t>添加您的标题</a:t>
              </a:r>
            </a:p>
          </p:txBody>
        </p:sp>
        <p:sp>
          <p:nvSpPr>
            <p:cNvPr id="34" name="Freeform 76"/>
            <p:cNvSpPr>
              <a:spLocks noChangeAspect="1" noEditPoints="1"/>
            </p:cNvSpPr>
            <p:nvPr/>
          </p:nvSpPr>
          <p:spPr bwMode="auto">
            <a:xfrm>
              <a:off x="4560665" y="2384933"/>
              <a:ext cx="363539" cy="419100"/>
            </a:xfrm>
            <a:custGeom>
              <a:avLst/>
              <a:gdLst>
                <a:gd name="T0" fmla="*/ 188 w 1003"/>
                <a:gd name="T1" fmla="*/ 436 h 1155"/>
                <a:gd name="T2" fmla="*/ 0 w 1003"/>
                <a:gd name="T3" fmla="*/ 630 h 1155"/>
                <a:gd name="T4" fmla="*/ 0 w 1003"/>
                <a:gd name="T5" fmla="*/ 933 h 1155"/>
                <a:gd name="T6" fmla="*/ 188 w 1003"/>
                <a:gd name="T7" fmla="*/ 1121 h 1155"/>
                <a:gd name="T8" fmla="*/ 126 w 1003"/>
                <a:gd name="T9" fmla="*/ 980 h 1155"/>
                <a:gd name="T10" fmla="*/ 126 w 1003"/>
                <a:gd name="T11" fmla="*/ 583 h 1155"/>
                <a:gd name="T12" fmla="*/ 188 w 1003"/>
                <a:gd name="T13" fmla="*/ 436 h 1155"/>
                <a:gd name="T14" fmla="*/ 731 w 1003"/>
                <a:gd name="T15" fmla="*/ 430 h 1155"/>
                <a:gd name="T16" fmla="*/ 819 w 1003"/>
                <a:gd name="T17" fmla="*/ 38 h 1155"/>
                <a:gd name="T18" fmla="*/ 529 w 1003"/>
                <a:gd name="T19" fmla="*/ 325 h 1155"/>
                <a:gd name="T20" fmla="*/ 251 w 1003"/>
                <a:gd name="T21" fmla="*/ 566 h 1155"/>
                <a:gd name="T22" fmla="*/ 251 w 1003"/>
                <a:gd name="T23" fmla="*/ 992 h 1155"/>
                <a:gd name="T24" fmla="*/ 794 w 1003"/>
                <a:gd name="T25" fmla="*/ 1155 h 1155"/>
                <a:gd name="T26" fmla="*/ 1003 w 1003"/>
                <a:gd name="T27" fmla="*/ 536 h 1155"/>
                <a:gd name="T28" fmla="*/ 731 w 1003"/>
                <a:gd name="T29" fmla="*/ 430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3" h="1155">
                  <a:moveTo>
                    <a:pt x="188" y="436"/>
                  </a:moveTo>
                  <a:cubicBezTo>
                    <a:pt x="148" y="436"/>
                    <a:pt x="0" y="461"/>
                    <a:pt x="0" y="630"/>
                  </a:cubicBezTo>
                  <a:lnTo>
                    <a:pt x="0" y="933"/>
                  </a:lnTo>
                  <a:cubicBezTo>
                    <a:pt x="0" y="1102"/>
                    <a:pt x="148" y="1121"/>
                    <a:pt x="188" y="1121"/>
                  </a:cubicBezTo>
                  <a:cubicBezTo>
                    <a:pt x="229" y="1121"/>
                    <a:pt x="126" y="1086"/>
                    <a:pt x="126" y="980"/>
                  </a:cubicBezTo>
                  <a:lnTo>
                    <a:pt x="126" y="583"/>
                  </a:lnTo>
                  <a:cubicBezTo>
                    <a:pt x="126" y="473"/>
                    <a:pt x="229" y="436"/>
                    <a:pt x="188" y="436"/>
                  </a:cubicBezTo>
                  <a:close/>
                  <a:moveTo>
                    <a:pt x="731" y="430"/>
                  </a:moveTo>
                  <a:cubicBezTo>
                    <a:pt x="723" y="408"/>
                    <a:pt x="953" y="204"/>
                    <a:pt x="819" y="38"/>
                  </a:cubicBezTo>
                  <a:cubicBezTo>
                    <a:pt x="787" y="0"/>
                    <a:pt x="680" y="223"/>
                    <a:pt x="529" y="325"/>
                  </a:cubicBezTo>
                  <a:cubicBezTo>
                    <a:pt x="446" y="381"/>
                    <a:pt x="251" y="500"/>
                    <a:pt x="251" y="566"/>
                  </a:cubicBezTo>
                  <a:lnTo>
                    <a:pt x="251" y="992"/>
                  </a:lnTo>
                  <a:cubicBezTo>
                    <a:pt x="251" y="1071"/>
                    <a:pt x="560" y="1155"/>
                    <a:pt x="794" y="1155"/>
                  </a:cubicBezTo>
                  <a:cubicBezTo>
                    <a:pt x="879" y="1155"/>
                    <a:pt x="1003" y="621"/>
                    <a:pt x="1003" y="536"/>
                  </a:cubicBezTo>
                  <a:cubicBezTo>
                    <a:pt x="1003" y="451"/>
                    <a:pt x="739" y="453"/>
                    <a:pt x="731" y="430"/>
                  </a:cubicBezTo>
                  <a:close/>
                </a:path>
              </a:pathLst>
            </a:custGeom>
            <a:solidFill>
              <a:srgbClr val="FFFFFF"/>
            </a:solidFill>
            <a:ln>
              <a:noFill/>
            </a:ln>
          </p:spPr>
          <p:txBody>
            <a:bodyPr vert="horz" wrap="square" lIns="91440" tIns="45720" rIns="91440" bIns="45720" numCol="1" anchor="t" anchorCtr="0" compatLnSpc="1"/>
            <a:lstStyle/>
            <a:p>
              <a:pPr defTabSz="685800" fontAlgn="auto">
                <a:lnSpc>
                  <a:spcPct val="120000"/>
                </a:lnSpc>
                <a:spcBef>
                  <a:spcPts val="0"/>
                </a:spcBef>
                <a:spcAft>
                  <a:spcPts val="0"/>
                </a:spcAft>
                <a:defRPr/>
              </a:pPr>
              <a:endParaRPr lang="zh-CN" altLang="en-US" kern="0">
                <a:solidFill>
                  <a:srgbClr val="000000"/>
                </a:solidFill>
              </a:endParaRPr>
            </a:p>
          </p:txBody>
        </p:sp>
      </p:grpSp>
      <p:grpSp>
        <p:nvGrpSpPr>
          <p:cNvPr id="43" name="组合 42"/>
          <p:cNvGrpSpPr/>
          <p:nvPr/>
        </p:nvGrpSpPr>
        <p:grpSpPr>
          <a:xfrm>
            <a:off x="7887250" y="4641272"/>
            <a:ext cx="3265402" cy="871536"/>
            <a:chOff x="7887250" y="4641272"/>
            <a:chExt cx="3265402" cy="871536"/>
          </a:xfrm>
        </p:grpSpPr>
        <p:sp>
          <p:nvSpPr>
            <p:cNvPr id="31" name="椭圆 30"/>
            <p:cNvSpPr>
              <a:spLocks noChangeAspect="1"/>
            </p:cNvSpPr>
            <p:nvPr/>
          </p:nvSpPr>
          <p:spPr>
            <a:xfrm>
              <a:off x="7887250" y="4792808"/>
              <a:ext cx="720000" cy="720000"/>
            </a:xfrm>
            <a:prstGeom prst="ellipse">
              <a:avLst/>
            </a:prstGeom>
            <a:solidFill>
              <a:srgbClr val="C00000"/>
            </a:solidFill>
            <a:ln w="25400" cap="flat" cmpd="sng" algn="ctr">
              <a:solidFill>
                <a:srgbClr val="E4E5E6"/>
              </a:solidFill>
              <a:prstDash val="solid"/>
              <a:miter lim="800000"/>
            </a:ln>
            <a:effectLst>
              <a:outerShdw blurRad="190500" dist="63500" dir="2700000" algn="tl" rotWithShape="0">
                <a:prstClr val="black">
                  <a:alpha val="30000"/>
                </a:prstClr>
              </a:outerShdw>
            </a:effectLst>
          </p:spPr>
          <p:txBody>
            <a:bodyPr rtlCol="0" anchor="ctr"/>
            <a:lstStyle/>
            <a:p>
              <a:pPr algn="ctr" defTabSz="685800" fontAlgn="auto">
                <a:lnSpc>
                  <a:spcPct val="120000"/>
                </a:lnSpc>
                <a:spcBef>
                  <a:spcPts val="0"/>
                </a:spcBef>
                <a:spcAft>
                  <a:spcPts val="0"/>
                </a:spcAft>
                <a:defRPr/>
              </a:pPr>
              <a:endParaRPr lang="zh-CN" altLang="en-US" sz="1400" kern="0">
                <a:solidFill>
                  <a:prstClr val="white"/>
                </a:solidFill>
              </a:endParaRPr>
            </a:p>
          </p:txBody>
        </p:sp>
        <p:sp>
          <p:nvSpPr>
            <p:cNvPr id="32" name="文本框 31"/>
            <p:cNvSpPr txBox="1"/>
            <p:nvPr/>
          </p:nvSpPr>
          <p:spPr>
            <a:xfrm>
              <a:off x="8644367" y="4925681"/>
              <a:ext cx="2508285" cy="584835"/>
            </a:xfrm>
            <a:prstGeom prst="rect">
              <a:avLst/>
            </a:prstGeom>
            <a:noFill/>
          </p:spPr>
          <p:txBody>
            <a:bodyPr wrap="square" rtlCol="0">
              <a:spAutoFit/>
            </a:bodyPr>
            <a:lstStyle/>
            <a:p>
              <a:pPr algn="just" defTabSz="685800" fontAlgn="auto">
                <a:lnSpc>
                  <a:spcPct val="120000"/>
                </a:lnSpc>
                <a:spcBef>
                  <a:spcPts val="0"/>
                </a:spcBef>
                <a:spcAft>
                  <a:spcPts val="0"/>
                </a:spcAft>
                <a:defRPr/>
              </a:pPr>
              <a:r>
                <a:rPr lang="zh-CN" altLang="en-US" sz="1335" kern="0" dirty="0">
                  <a:solidFill>
                    <a:schemeClr val="tx1">
                      <a:lumMod val="65000"/>
                      <a:lumOff val="35000"/>
                    </a:schemeClr>
                  </a:solidFill>
                  <a:latin typeface="微软雅黑" panose="020B0503020204020204" pitchFamily="34" charset="-122"/>
                  <a:ea typeface="微软雅黑" panose="020B0503020204020204" pitchFamily="34" charset="-122"/>
                </a:rPr>
                <a:t>在这里输入您的文字内容，或者将您的文字内容</a:t>
              </a:r>
              <a:endParaRPr lang="zh-CN" altLang="en-US" sz="1335" kern="0" dirty="0">
                <a:solidFill>
                  <a:schemeClr val="tx1">
                    <a:lumMod val="65000"/>
                    <a:lumOff val="35000"/>
                  </a:schemeClr>
                </a:solidFill>
              </a:endParaRPr>
            </a:p>
          </p:txBody>
        </p:sp>
        <p:sp>
          <p:nvSpPr>
            <p:cNvPr id="33" name="文本框 32"/>
            <p:cNvSpPr txBox="1"/>
            <p:nvPr/>
          </p:nvSpPr>
          <p:spPr>
            <a:xfrm>
              <a:off x="8644365" y="4641272"/>
              <a:ext cx="2508287" cy="386080"/>
            </a:xfrm>
            <a:prstGeom prst="rect">
              <a:avLst/>
            </a:prstGeom>
            <a:noFill/>
          </p:spPr>
          <p:txBody>
            <a:bodyPr wrap="square" rtlCol="0">
              <a:spAutoFit/>
            </a:bodyPr>
            <a:lstStyle/>
            <a:p>
              <a:pPr>
                <a:lnSpc>
                  <a:spcPct val="120000"/>
                </a:lnSpc>
              </a:pPr>
              <a:r>
                <a:rPr lang="zh-CN" altLang="en-US" sz="1600" b="1" dirty="0">
                  <a:solidFill>
                    <a:srgbClr val="C00000"/>
                  </a:solidFill>
                  <a:latin typeface="微软雅黑" panose="020B0503020204020204" pitchFamily="34" charset="-122"/>
                  <a:ea typeface="微软雅黑" panose="020B0503020204020204" pitchFamily="34" charset="-122"/>
                  <a:cs typeface="Aharoni" panose="02010803020104030203" pitchFamily="2" charset="-79"/>
                </a:rPr>
                <a:t>添加您的标题</a:t>
              </a:r>
            </a:p>
          </p:txBody>
        </p:sp>
        <p:sp>
          <p:nvSpPr>
            <p:cNvPr id="35" name="Freeform 97"/>
            <p:cNvSpPr>
              <a:spLocks noChangeAspect="1" noEditPoints="1"/>
            </p:cNvSpPr>
            <p:nvPr/>
          </p:nvSpPr>
          <p:spPr bwMode="auto">
            <a:xfrm>
              <a:off x="8066274" y="4972628"/>
              <a:ext cx="361951" cy="360363"/>
            </a:xfrm>
            <a:custGeom>
              <a:avLst/>
              <a:gdLst>
                <a:gd name="T0" fmla="*/ 881 w 999"/>
                <a:gd name="T1" fmla="*/ 830 h 990"/>
                <a:gd name="T2" fmla="*/ 845 w 999"/>
                <a:gd name="T3" fmla="*/ 830 h 990"/>
                <a:gd name="T4" fmla="*/ 660 w 999"/>
                <a:gd name="T5" fmla="*/ 646 h 990"/>
                <a:gd name="T6" fmla="*/ 660 w 999"/>
                <a:gd name="T7" fmla="*/ 611 h 990"/>
                <a:gd name="T8" fmla="*/ 697 w 999"/>
                <a:gd name="T9" fmla="*/ 611 h 990"/>
                <a:gd name="T10" fmla="*/ 881 w 999"/>
                <a:gd name="T11" fmla="*/ 794 h 990"/>
                <a:gd name="T12" fmla="*/ 881 w 999"/>
                <a:gd name="T13" fmla="*/ 830 h 990"/>
                <a:gd name="T14" fmla="*/ 799 w 999"/>
                <a:gd name="T15" fmla="*/ 911 h 990"/>
                <a:gd name="T16" fmla="*/ 764 w 999"/>
                <a:gd name="T17" fmla="*/ 911 h 990"/>
                <a:gd name="T18" fmla="*/ 580 w 999"/>
                <a:gd name="T19" fmla="*/ 727 h 990"/>
                <a:gd name="T20" fmla="*/ 580 w 999"/>
                <a:gd name="T21" fmla="*/ 691 h 990"/>
                <a:gd name="T22" fmla="*/ 615 w 999"/>
                <a:gd name="T23" fmla="*/ 691 h 990"/>
                <a:gd name="T24" fmla="*/ 799 w 999"/>
                <a:gd name="T25" fmla="*/ 875 h 990"/>
                <a:gd name="T26" fmla="*/ 799 w 999"/>
                <a:gd name="T27" fmla="*/ 911 h 990"/>
                <a:gd name="T28" fmla="*/ 701 w 999"/>
                <a:gd name="T29" fmla="*/ 540 h 990"/>
                <a:gd name="T30" fmla="*/ 494 w 999"/>
                <a:gd name="T31" fmla="*/ 720 h 990"/>
                <a:gd name="T32" fmla="*/ 720 w 999"/>
                <a:gd name="T33" fmla="*/ 951 h 990"/>
                <a:gd name="T34" fmla="*/ 862 w 999"/>
                <a:gd name="T35" fmla="*/ 951 h 990"/>
                <a:gd name="T36" fmla="*/ 920 w 999"/>
                <a:gd name="T37" fmla="*/ 894 h 990"/>
                <a:gd name="T38" fmla="*/ 920 w 999"/>
                <a:gd name="T39" fmla="*/ 750 h 990"/>
                <a:gd name="T40" fmla="*/ 701 w 999"/>
                <a:gd name="T41" fmla="*/ 540 h 990"/>
                <a:gd name="T42" fmla="*/ 237 w 999"/>
                <a:gd name="T43" fmla="*/ 308 h 990"/>
                <a:gd name="T44" fmla="*/ 386 w 999"/>
                <a:gd name="T45" fmla="*/ 461 h 990"/>
                <a:gd name="T46" fmla="*/ 457 w 999"/>
                <a:gd name="T47" fmla="*/ 389 h 990"/>
                <a:gd name="T48" fmla="*/ 309 w 999"/>
                <a:gd name="T49" fmla="*/ 237 h 990"/>
                <a:gd name="T50" fmla="*/ 344 w 999"/>
                <a:gd name="T51" fmla="*/ 201 h 990"/>
                <a:gd name="T52" fmla="*/ 144 w 999"/>
                <a:gd name="T53" fmla="*/ 0 h 990"/>
                <a:gd name="T54" fmla="*/ 0 w 999"/>
                <a:gd name="T55" fmla="*/ 143 h 990"/>
                <a:gd name="T56" fmla="*/ 201 w 999"/>
                <a:gd name="T57" fmla="*/ 344 h 990"/>
                <a:gd name="T58" fmla="*/ 237 w 999"/>
                <a:gd name="T59" fmla="*/ 308 h 990"/>
                <a:gd name="T60" fmla="*/ 222 w 999"/>
                <a:gd name="T61" fmla="*/ 904 h 990"/>
                <a:gd name="T62" fmla="*/ 138 w 999"/>
                <a:gd name="T63" fmla="*/ 820 h 990"/>
                <a:gd name="T64" fmla="*/ 222 w 999"/>
                <a:gd name="T65" fmla="*/ 736 h 990"/>
                <a:gd name="T66" fmla="*/ 305 w 999"/>
                <a:gd name="T67" fmla="*/ 820 h 990"/>
                <a:gd name="T68" fmla="*/ 222 w 999"/>
                <a:gd name="T69" fmla="*/ 904 h 990"/>
                <a:gd name="T70" fmla="*/ 647 w 999"/>
                <a:gd name="T71" fmla="*/ 505 h 990"/>
                <a:gd name="T72" fmla="*/ 743 w 999"/>
                <a:gd name="T73" fmla="*/ 524 h 990"/>
                <a:gd name="T74" fmla="*/ 999 w 999"/>
                <a:gd name="T75" fmla="*/ 270 h 990"/>
                <a:gd name="T76" fmla="*/ 995 w 999"/>
                <a:gd name="T77" fmla="*/ 226 h 990"/>
                <a:gd name="T78" fmla="*/ 814 w 999"/>
                <a:gd name="T79" fmla="*/ 421 h 990"/>
                <a:gd name="T80" fmla="*/ 644 w 999"/>
                <a:gd name="T81" fmla="*/ 389 h 990"/>
                <a:gd name="T82" fmla="*/ 585 w 999"/>
                <a:gd name="T83" fmla="*/ 225 h 990"/>
                <a:gd name="T84" fmla="*/ 779 w 999"/>
                <a:gd name="T85" fmla="*/ 16 h 990"/>
                <a:gd name="T86" fmla="*/ 743 w 999"/>
                <a:gd name="T87" fmla="*/ 14 h 990"/>
                <a:gd name="T88" fmla="*/ 489 w 999"/>
                <a:gd name="T89" fmla="*/ 270 h 990"/>
                <a:gd name="T90" fmla="*/ 510 w 999"/>
                <a:gd name="T91" fmla="*/ 371 h 990"/>
                <a:gd name="T92" fmla="*/ 267 w 999"/>
                <a:gd name="T93" fmla="*/ 669 h 990"/>
                <a:gd name="T94" fmla="*/ 221 w 999"/>
                <a:gd name="T95" fmla="*/ 662 h 990"/>
                <a:gd name="T96" fmla="*/ 64 w 999"/>
                <a:gd name="T97" fmla="*/ 820 h 990"/>
                <a:gd name="T98" fmla="*/ 221 w 999"/>
                <a:gd name="T99" fmla="*/ 978 h 990"/>
                <a:gd name="T100" fmla="*/ 379 w 999"/>
                <a:gd name="T101" fmla="*/ 820 h 990"/>
                <a:gd name="T102" fmla="*/ 367 w 999"/>
                <a:gd name="T103" fmla="*/ 760 h 990"/>
                <a:gd name="T104" fmla="*/ 647 w 999"/>
                <a:gd name="T105" fmla="*/ 505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9" h="990">
                  <a:moveTo>
                    <a:pt x="881" y="830"/>
                  </a:moveTo>
                  <a:cubicBezTo>
                    <a:pt x="871" y="840"/>
                    <a:pt x="855" y="840"/>
                    <a:pt x="845" y="830"/>
                  </a:cubicBezTo>
                  <a:lnTo>
                    <a:pt x="660" y="646"/>
                  </a:lnTo>
                  <a:cubicBezTo>
                    <a:pt x="651" y="636"/>
                    <a:pt x="651" y="620"/>
                    <a:pt x="660" y="611"/>
                  </a:cubicBezTo>
                  <a:cubicBezTo>
                    <a:pt x="670" y="600"/>
                    <a:pt x="687" y="600"/>
                    <a:pt x="697" y="611"/>
                  </a:cubicBezTo>
                  <a:lnTo>
                    <a:pt x="881" y="794"/>
                  </a:lnTo>
                  <a:cubicBezTo>
                    <a:pt x="891" y="804"/>
                    <a:pt x="891" y="820"/>
                    <a:pt x="881" y="830"/>
                  </a:cubicBezTo>
                  <a:close/>
                  <a:moveTo>
                    <a:pt x="799" y="911"/>
                  </a:moveTo>
                  <a:cubicBezTo>
                    <a:pt x="791" y="921"/>
                    <a:pt x="774" y="921"/>
                    <a:pt x="764" y="911"/>
                  </a:cubicBezTo>
                  <a:lnTo>
                    <a:pt x="580" y="727"/>
                  </a:lnTo>
                  <a:cubicBezTo>
                    <a:pt x="570" y="717"/>
                    <a:pt x="570" y="701"/>
                    <a:pt x="580" y="691"/>
                  </a:cubicBezTo>
                  <a:cubicBezTo>
                    <a:pt x="589" y="681"/>
                    <a:pt x="605" y="681"/>
                    <a:pt x="615" y="691"/>
                  </a:cubicBezTo>
                  <a:lnTo>
                    <a:pt x="799" y="875"/>
                  </a:lnTo>
                  <a:cubicBezTo>
                    <a:pt x="810" y="885"/>
                    <a:pt x="810" y="901"/>
                    <a:pt x="799" y="911"/>
                  </a:cubicBezTo>
                  <a:close/>
                  <a:moveTo>
                    <a:pt x="701" y="540"/>
                  </a:moveTo>
                  <a:cubicBezTo>
                    <a:pt x="701" y="540"/>
                    <a:pt x="578" y="573"/>
                    <a:pt x="494" y="720"/>
                  </a:cubicBezTo>
                  <a:cubicBezTo>
                    <a:pt x="491" y="711"/>
                    <a:pt x="720" y="951"/>
                    <a:pt x="720" y="951"/>
                  </a:cubicBezTo>
                  <a:cubicBezTo>
                    <a:pt x="759" y="990"/>
                    <a:pt x="823" y="990"/>
                    <a:pt x="862" y="951"/>
                  </a:cubicBezTo>
                  <a:lnTo>
                    <a:pt x="920" y="894"/>
                  </a:lnTo>
                  <a:cubicBezTo>
                    <a:pt x="960" y="853"/>
                    <a:pt x="960" y="789"/>
                    <a:pt x="920" y="750"/>
                  </a:cubicBezTo>
                  <a:lnTo>
                    <a:pt x="701" y="540"/>
                  </a:lnTo>
                  <a:close/>
                  <a:moveTo>
                    <a:pt x="237" y="308"/>
                  </a:moveTo>
                  <a:lnTo>
                    <a:pt x="386" y="461"/>
                  </a:lnTo>
                  <a:lnTo>
                    <a:pt x="457" y="389"/>
                  </a:lnTo>
                  <a:lnTo>
                    <a:pt x="309" y="237"/>
                  </a:lnTo>
                  <a:lnTo>
                    <a:pt x="344" y="201"/>
                  </a:lnTo>
                  <a:lnTo>
                    <a:pt x="144" y="0"/>
                  </a:lnTo>
                  <a:lnTo>
                    <a:pt x="0" y="143"/>
                  </a:lnTo>
                  <a:lnTo>
                    <a:pt x="201" y="344"/>
                  </a:lnTo>
                  <a:lnTo>
                    <a:pt x="237" y="308"/>
                  </a:lnTo>
                  <a:close/>
                  <a:moveTo>
                    <a:pt x="222" y="904"/>
                  </a:moveTo>
                  <a:cubicBezTo>
                    <a:pt x="175" y="904"/>
                    <a:pt x="138" y="866"/>
                    <a:pt x="138" y="820"/>
                  </a:cubicBezTo>
                  <a:cubicBezTo>
                    <a:pt x="138" y="773"/>
                    <a:pt x="175" y="736"/>
                    <a:pt x="222" y="736"/>
                  </a:cubicBezTo>
                  <a:cubicBezTo>
                    <a:pt x="268" y="736"/>
                    <a:pt x="305" y="773"/>
                    <a:pt x="305" y="820"/>
                  </a:cubicBezTo>
                  <a:cubicBezTo>
                    <a:pt x="305" y="866"/>
                    <a:pt x="268" y="904"/>
                    <a:pt x="222" y="904"/>
                  </a:cubicBezTo>
                  <a:close/>
                  <a:moveTo>
                    <a:pt x="647" y="505"/>
                  </a:moveTo>
                  <a:cubicBezTo>
                    <a:pt x="677" y="518"/>
                    <a:pt x="710" y="524"/>
                    <a:pt x="743" y="524"/>
                  </a:cubicBezTo>
                  <a:cubicBezTo>
                    <a:pt x="885" y="524"/>
                    <a:pt x="999" y="411"/>
                    <a:pt x="999" y="270"/>
                  </a:cubicBezTo>
                  <a:cubicBezTo>
                    <a:pt x="999" y="255"/>
                    <a:pt x="997" y="240"/>
                    <a:pt x="995" y="226"/>
                  </a:cubicBezTo>
                  <a:lnTo>
                    <a:pt x="814" y="421"/>
                  </a:lnTo>
                  <a:lnTo>
                    <a:pt x="644" y="389"/>
                  </a:lnTo>
                  <a:lnTo>
                    <a:pt x="585" y="225"/>
                  </a:lnTo>
                  <a:lnTo>
                    <a:pt x="779" y="16"/>
                  </a:lnTo>
                  <a:cubicBezTo>
                    <a:pt x="768" y="15"/>
                    <a:pt x="756" y="14"/>
                    <a:pt x="743" y="14"/>
                  </a:cubicBezTo>
                  <a:cubicBezTo>
                    <a:pt x="603" y="14"/>
                    <a:pt x="489" y="128"/>
                    <a:pt x="489" y="270"/>
                  </a:cubicBezTo>
                  <a:cubicBezTo>
                    <a:pt x="489" y="305"/>
                    <a:pt x="496" y="340"/>
                    <a:pt x="510" y="371"/>
                  </a:cubicBezTo>
                  <a:cubicBezTo>
                    <a:pt x="431" y="511"/>
                    <a:pt x="313" y="626"/>
                    <a:pt x="267" y="669"/>
                  </a:cubicBezTo>
                  <a:cubicBezTo>
                    <a:pt x="253" y="665"/>
                    <a:pt x="237" y="662"/>
                    <a:pt x="221" y="662"/>
                  </a:cubicBezTo>
                  <a:cubicBezTo>
                    <a:pt x="135" y="662"/>
                    <a:pt x="64" y="733"/>
                    <a:pt x="64" y="820"/>
                  </a:cubicBezTo>
                  <a:cubicBezTo>
                    <a:pt x="64" y="907"/>
                    <a:pt x="135" y="978"/>
                    <a:pt x="221" y="978"/>
                  </a:cubicBezTo>
                  <a:cubicBezTo>
                    <a:pt x="309" y="978"/>
                    <a:pt x="379" y="907"/>
                    <a:pt x="379" y="820"/>
                  </a:cubicBezTo>
                  <a:cubicBezTo>
                    <a:pt x="379" y="798"/>
                    <a:pt x="375" y="779"/>
                    <a:pt x="367" y="760"/>
                  </a:cubicBezTo>
                  <a:cubicBezTo>
                    <a:pt x="402" y="714"/>
                    <a:pt x="497" y="599"/>
                    <a:pt x="647" y="505"/>
                  </a:cubicBezTo>
                  <a:close/>
                </a:path>
              </a:pathLst>
            </a:custGeom>
            <a:solidFill>
              <a:srgbClr val="FFFFFF"/>
            </a:solidFill>
            <a:ln>
              <a:noFill/>
            </a:ln>
          </p:spPr>
          <p:txBody>
            <a:bodyPr vert="horz" wrap="square" lIns="91440" tIns="45720" rIns="91440" bIns="45720" numCol="1" anchor="t" anchorCtr="0" compatLnSpc="1"/>
            <a:lstStyle/>
            <a:p>
              <a:pPr defTabSz="685800" fontAlgn="auto">
                <a:lnSpc>
                  <a:spcPct val="120000"/>
                </a:lnSpc>
                <a:spcBef>
                  <a:spcPts val="0"/>
                </a:spcBef>
                <a:spcAft>
                  <a:spcPts val="0"/>
                </a:spcAft>
                <a:defRPr/>
              </a:pPr>
              <a:endParaRPr lang="zh-CN" altLang="en-US" kern="0">
                <a:solidFill>
                  <a:srgbClr val="000000"/>
                </a:solidFill>
              </a:endParaRPr>
            </a:p>
          </p:txBody>
        </p:sp>
      </p:grpSp>
      <p:grpSp>
        <p:nvGrpSpPr>
          <p:cNvPr id="45" name="组合 44"/>
          <p:cNvGrpSpPr/>
          <p:nvPr/>
        </p:nvGrpSpPr>
        <p:grpSpPr>
          <a:xfrm>
            <a:off x="4382434" y="3362109"/>
            <a:ext cx="3265403" cy="871536"/>
            <a:chOff x="4382434" y="3362109"/>
            <a:chExt cx="3265403" cy="871536"/>
          </a:xfrm>
        </p:grpSpPr>
        <p:sp>
          <p:nvSpPr>
            <p:cNvPr id="19" name="椭圆 18"/>
            <p:cNvSpPr>
              <a:spLocks noChangeAspect="1"/>
            </p:cNvSpPr>
            <p:nvPr/>
          </p:nvSpPr>
          <p:spPr>
            <a:xfrm>
              <a:off x="4382434" y="3513645"/>
              <a:ext cx="720000" cy="720000"/>
            </a:xfrm>
            <a:prstGeom prst="ellipse">
              <a:avLst/>
            </a:prstGeom>
            <a:solidFill>
              <a:srgbClr val="C00000"/>
            </a:solidFill>
            <a:ln w="25400" cap="flat" cmpd="sng" algn="ctr">
              <a:solidFill>
                <a:srgbClr val="E4E5E6"/>
              </a:solidFill>
              <a:prstDash val="solid"/>
              <a:miter lim="800000"/>
            </a:ln>
            <a:effectLst>
              <a:outerShdw blurRad="190500" dist="63500" dir="2700000" algn="tl" rotWithShape="0">
                <a:prstClr val="black">
                  <a:alpha val="30000"/>
                </a:prstClr>
              </a:outerShdw>
            </a:effectLst>
          </p:spPr>
          <p:txBody>
            <a:bodyPr rtlCol="0" anchor="ctr"/>
            <a:lstStyle/>
            <a:p>
              <a:pPr algn="ctr" defTabSz="685800" fontAlgn="auto">
                <a:lnSpc>
                  <a:spcPct val="120000"/>
                </a:lnSpc>
                <a:spcBef>
                  <a:spcPts val="0"/>
                </a:spcBef>
                <a:spcAft>
                  <a:spcPts val="0"/>
                </a:spcAft>
                <a:defRPr/>
              </a:pPr>
              <a:endParaRPr lang="zh-CN" altLang="en-US" sz="1400" kern="0">
                <a:solidFill>
                  <a:prstClr val="white"/>
                </a:solidFill>
              </a:endParaRPr>
            </a:p>
          </p:txBody>
        </p:sp>
        <p:sp>
          <p:nvSpPr>
            <p:cNvPr id="20" name="文本框 19"/>
            <p:cNvSpPr txBox="1"/>
            <p:nvPr/>
          </p:nvSpPr>
          <p:spPr>
            <a:xfrm>
              <a:off x="5139551" y="3646519"/>
              <a:ext cx="2508285" cy="584835"/>
            </a:xfrm>
            <a:prstGeom prst="rect">
              <a:avLst/>
            </a:prstGeom>
            <a:noFill/>
          </p:spPr>
          <p:txBody>
            <a:bodyPr wrap="square" rtlCol="0">
              <a:spAutoFit/>
            </a:bodyPr>
            <a:lstStyle/>
            <a:p>
              <a:pPr algn="just" defTabSz="685800" fontAlgn="auto">
                <a:lnSpc>
                  <a:spcPct val="120000"/>
                </a:lnSpc>
                <a:spcBef>
                  <a:spcPts val="0"/>
                </a:spcBef>
                <a:spcAft>
                  <a:spcPts val="0"/>
                </a:spcAft>
                <a:defRPr/>
              </a:pPr>
              <a:r>
                <a:rPr lang="zh-CN" altLang="en-US" sz="1335" kern="0" dirty="0">
                  <a:solidFill>
                    <a:schemeClr val="tx1">
                      <a:lumMod val="65000"/>
                      <a:lumOff val="35000"/>
                    </a:schemeClr>
                  </a:solidFill>
                  <a:latin typeface="微软雅黑" panose="020B0503020204020204" pitchFamily="34" charset="-122"/>
                  <a:ea typeface="微软雅黑" panose="020B0503020204020204" pitchFamily="34" charset="-122"/>
                </a:rPr>
                <a:t>在这里输入您的文字内容，或者将您的文字内容复制</a:t>
              </a:r>
              <a:endParaRPr lang="zh-CN" altLang="en-US" sz="1335" kern="0" dirty="0">
                <a:solidFill>
                  <a:schemeClr val="tx1">
                    <a:lumMod val="65000"/>
                    <a:lumOff val="35000"/>
                  </a:schemeClr>
                </a:solidFill>
              </a:endParaRPr>
            </a:p>
          </p:txBody>
        </p:sp>
        <p:sp>
          <p:nvSpPr>
            <p:cNvPr id="21" name="文本框 20"/>
            <p:cNvSpPr txBox="1"/>
            <p:nvPr/>
          </p:nvSpPr>
          <p:spPr>
            <a:xfrm>
              <a:off x="5139550" y="3362109"/>
              <a:ext cx="2508287" cy="386080"/>
            </a:xfrm>
            <a:prstGeom prst="rect">
              <a:avLst/>
            </a:prstGeom>
            <a:noFill/>
          </p:spPr>
          <p:txBody>
            <a:bodyPr wrap="square" rtlCol="0">
              <a:spAutoFit/>
            </a:bodyPr>
            <a:lstStyle/>
            <a:p>
              <a:pPr>
                <a:lnSpc>
                  <a:spcPct val="120000"/>
                </a:lnSpc>
              </a:pPr>
              <a:r>
                <a:rPr lang="zh-CN" altLang="en-US" sz="1600" b="1" dirty="0">
                  <a:solidFill>
                    <a:srgbClr val="C00000"/>
                  </a:solidFill>
                  <a:latin typeface="微软雅黑" panose="020B0503020204020204" pitchFamily="34" charset="-122"/>
                  <a:ea typeface="微软雅黑" panose="020B0503020204020204" pitchFamily="34" charset="-122"/>
                  <a:cs typeface="Aharoni" panose="02010803020104030203" pitchFamily="2" charset="-79"/>
                </a:rPr>
                <a:t>添加您的标题</a:t>
              </a:r>
            </a:p>
          </p:txBody>
        </p:sp>
        <p:sp>
          <p:nvSpPr>
            <p:cNvPr id="36" name="Freeform 118"/>
            <p:cNvSpPr>
              <a:spLocks noChangeAspect="1" noEditPoints="1"/>
            </p:cNvSpPr>
            <p:nvPr/>
          </p:nvSpPr>
          <p:spPr bwMode="auto">
            <a:xfrm>
              <a:off x="4560665" y="3744265"/>
              <a:ext cx="363539" cy="258763"/>
            </a:xfrm>
            <a:custGeom>
              <a:avLst/>
              <a:gdLst>
                <a:gd name="T0" fmla="*/ 132 w 1003"/>
                <a:gd name="T1" fmla="*/ 715 h 715"/>
                <a:gd name="T2" fmla="*/ 0 w 1003"/>
                <a:gd name="T3" fmla="*/ 715 h 715"/>
                <a:gd name="T4" fmla="*/ 0 w 1003"/>
                <a:gd name="T5" fmla="*/ 395 h 715"/>
                <a:gd name="T6" fmla="*/ 132 w 1003"/>
                <a:gd name="T7" fmla="*/ 395 h 715"/>
                <a:gd name="T8" fmla="*/ 132 w 1003"/>
                <a:gd name="T9" fmla="*/ 715 h 715"/>
                <a:gd name="T10" fmla="*/ 1003 w 1003"/>
                <a:gd name="T11" fmla="*/ 715 h 715"/>
                <a:gd name="T12" fmla="*/ 878 w 1003"/>
                <a:gd name="T13" fmla="*/ 715 h 715"/>
                <a:gd name="T14" fmla="*/ 878 w 1003"/>
                <a:gd name="T15" fmla="*/ 81 h 715"/>
                <a:gd name="T16" fmla="*/ 1003 w 1003"/>
                <a:gd name="T17" fmla="*/ 81 h 715"/>
                <a:gd name="T18" fmla="*/ 1003 w 1003"/>
                <a:gd name="T19" fmla="*/ 715 h 715"/>
                <a:gd name="T20" fmla="*/ 791 w 1003"/>
                <a:gd name="T21" fmla="*/ 715 h 715"/>
                <a:gd name="T22" fmla="*/ 655 w 1003"/>
                <a:gd name="T23" fmla="*/ 715 h 715"/>
                <a:gd name="T24" fmla="*/ 655 w 1003"/>
                <a:gd name="T25" fmla="*/ 292 h 715"/>
                <a:gd name="T26" fmla="*/ 791 w 1003"/>
                <a:gd name="T27" fmla="*/ 292 h 715"/>
                <a:gd name="T28" fmla="*/ 791 w 1003"/>
                <a:gd name="T29" fmla="*/ 715 h 715"/>
                <a:gd name="T30" fmla="*/ 567 w 1003"/>
                <a:gd name="T31" fmla="*/ 715 h 715"/>
                <a:gd name="T32" fmla="*/ 442 w 1003"/>
                <a:gd name="T33" fmla="*/ 715 h 715"/>
                <a:gd name="T34" fmla="*/ 442 w 1003"/>
                <a:gd name="T35" fmla="*/ 168 h 715"/>
                <a:gd name="T36" fmla="*/ 567 w 1003"/>
                <a:gd name="T37" fmla="*/ 168 h 715"/>
                <a:gd name="T38" fmla="*/ 567 w 1003"/>
                <a:gd name="T39" fmla="*/ 715 h 715"/>
                <a:gd name="T40" fmla="*/ 354 w 1003"/>
                <a:gd name="T41" fmla="*/ 715 h 715"/>
                <a:gd name="T42" fmla="*/ 223 w 1003"/>
                <a:gd name="T43" fmla="*/ 715 h 715"/>
                <a:gd name="T44" fmla="*/ 223 w 1003"/>
                <a:gd name="T45" fmla="*/ 0 h 715"/>
                <a:gd name="T46" fmla="*/ 354 w 1003"/>
                <a:gd name="T47" fmla="*/ 0 h 715"/>
                <a:gd name="T48" fmla="*/ 354 w 1003"/>
                <a:gd name="T49" fmla="*/ 715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03" h="715">
                  <a:moveTo>
                    <a:pt x="132" y="715"/>
                  </a:moveTo>
                  <a:lnTo>
                    <a:pt x="0" y="715"/>
                  </a:lnTo>
                  <a:lnTo>
                    <a:pt x="0" y="395"/>
                  </a:lnTo>
                  <a:lnTo>
                    <a:pt x="132" y="395"/>
                  </a:lnTo>
                  <a:lnTo>
                    <a:pt x="132" y="715"/>
                  </a:lnTo>
                  <a:close/>
                  <a:moveTo>
                    <a:pt x="1003" y="715"/>
                  </a:moveTo>
                  <a:lnTo>
                    <a:pt x="878" y="715"/>
                  </a:lnTo>
                  <a:lnTo>
                    <a:pt x="878" y="81"/>
                  </a:lnTo>
                  <a:lnTo>
                    <a:pt x="1003" y="81"/>
                  </a:lnTo>
                  <a:lnTo>
                    <a:pt x="1003" y="715"/>
                  </a:lnTo>
                  <a:close/>
                  <a:moveTo>
                    <a:pt x="791" y="715"/>
                  </a:moveTo>
                  <a:lnTo>
                    <a:pt x="655" y="715"/>
                  </a:lnTo>
                  <a:lnTo>
                    <a:pt x="655" y="292"/>
                  </a:lnTo>
                  <a:lnTo>
                    <a:pt x="791" y="292"/>
                  </a:lnTo>
                  <a:lnTo>
                    <a:pt x="791" y="715"/>
                  </a:lnTo>
                  <a:close/>
                  <a:moveTo>
                    <a:pt x="567" y="715"/>
                  </a:moveTo>
                  <a:lnTo>
                    <a:pt x="442" y="715"/>
                  </a:lnTo>
                  <a:lnTo>
                    <a:pt x="442" y="168"/>
                  </a:lnTo>
                  <a:lnTo>
                    <a:pt x="567" y="168"/>
                  </a:lnTo>
                  <a:lnTo>
                    <a:pt x="567" y="715"/>
                  </a:lnTo>
                  <a:close/>
                  <a:moveTo>
                    <a:pt x="354" y="715"/>
                  </a:moveTo>
                  <a:lnTo>
                    <a:pt x="223" y="715"/>
                  </a:lnTo>
                  <a:lnTo>
                    <a:pt x="223" y="0"/>
                  </a:lnTo>
                  <a:lnTo>
                    <a:pt x="354" y="0"/>
                  </a:lnTo>
                  <a:lnTo>
                    <a:pt x="354" y="715"/>
                  </a:lnTo>
                  <a:close/>
                </a:path>
              </a:pathLst>
            </a:custGeom>
            <a:solidFill>
              <a:srgbClr val="FFFFFF"/>
            </a:solidFill>
            <a:ln>
              <a:noFill/>
            </a:ln>
          </p:spPr>
          <p:txBody>
            <a:bodyPr vert="horz" wrap="square" lIns="91440" tIns="45720" rIns="91440" bIns="45720" numCol="1" anchor="t" anchorCtr="0" compatLnSpc="1"/>
            <a:lstStyle/>
            <a:p>
              <a:pPr defTabSz="685800" fontAlgn="auto">
                <a:lnSpc>
                  <a:spcPct val="120000"/>
                </a:lnSpc>
                <a:spcBef>
                  <a:spcPts val="0"/>
                </a:spcBef>
                <a:spcAft>
                  <a:spcPts val="0"/>
                </a:spcAft>
                <a:defRPr/>
              </a:pPr>
              <a:endParaRPr lang="zh-CN" altLang="en-US" kern="0">
                <a:solidFill>
                  <a:srgbClr val="000000"/>
                </a:solidFill>
              </a:endParaRPr>
            </a:p>
          </p:txBody>
        </p:sp>
      </p:grpSp>
      <p:grpSp>
        <p:nvGrpSpPr>
          <p:cNvPr id="42" name="组合 41"/>
          <p:cNvGrpSpPr/>
          <p:nvPr/>
        </p:nvGrpSpPr>
        <p:grpSpPr>
          <a:xfrm>
            <a:off x="7887250" y="3362109"/>
            <a:ext cx="3265402" cy="871536"/>
            <a:chOff x="7887250" y="3362109"/>
            <a:chExt cx="3265402" cy="871536"/>
          </a:xfrm>
        </p:grpSpPr>
        <p:sp>
          <p:nvSpPr>
            <p:cNvPr id="28" name="椭圆 27"/>
            <p:cNvSpPr>
              <a:spLocks noChangeAspect="1"/>
            </p:cNvSpPr>
            <p:nvPr/>
          </p:nvSpPr>
          <p:spPr>
            <a:xfrm>
              <a:off x="7887250" y="3513645"/>
              <a:ext cx="720000" cy="720000"/>
            </a:xfrm>
            <a:prstGeom prst="ellipse">
              <a:avLst/>
            </a:prstGeom>
            <a:solidFill>
              <a:srgbClr val="002060"/>
            </a:solidFill>
            <a:ln w="25400" cap="flat" cmpd="sng" algn="ctr">
              <a:solidFill>
                <a:srgbClr val="E4E5E6"/>
              </a:solidFill>
              <a:prstDash val="solid"/>
              <a:miter lim="800000"/>
            </a:ln>
            <a:effectLst>
              <a:outerShdw blurRad="190500" dist="63500" dir="2700000" algn="tl" rotWithShape="0">
                <a:prstClr val="black">
                  <a:alpha val="30000"/>
                </a:prstClr>
              </a:outerShdw>
            </a:effectLst>
          </p:spPr>
          <p:txBody>
            <a:bodyPr rtlCol="0" anchor="ctr"/>
            <a:lstStyle/>
            <a:p>
              <a:pPr algn="ctr" defTabSz="685800" fontAlgn="auto">
                <a:lnSpc>
                  <a:spcPct val="120000"/>
                </a:lnSpc>
                <a:spcBef>
                  <a:spcPts val="0"/>
                </a:spcBef>
                <a:spcAft>
                  <a:spcPts val="0"/>
                </a:spcAft>
                <a:defRPr/>
              </a:pPr>
              <a:endParaRPr lang="zh-CN" altLang="en-US" sz="1400" kern="0">
                <a:solidFill>
                  <a:prstClr val="white"/>
                </a:solidFill>
              </a:endParaRPr>
            </a:p>
          </p:txBody>
        </p:sp>
        <p:sp>
          <p:nvSpPr>
            <p:cNvPr id="29" name="文本框 28"/>
            <p:cNvSpPr txBox="1"/>
            <p:nvPr/>
          </p:nvSpPr>
          <p:spPr>
            <a:xfrm>
              <a:off x="8644367" y="3646519"/>
              <a:ext cx="2508285" cy="584835"/>
            </a:xfrm>
            <a:prstGeom prst="rect">
              <a:avLst/>
            </a:prstGeom>
            <a:noFill/>
          </p:spPr>
          <p:txBody>
            <a:bodyPr wrap="square" rtlCol="0">
              <a:spAutoFit/>
            </a:bodyPr>
            <a:lstStyle/>
            <a:p>
              <a:pPr algn="just" defTabSz="685800" fontAlgn="auto">
                <a:lnSpc>
                  <a:spcPct val="120000"/>
                </a:lnSpc>
                <a:spcBef>
                  <a:spcPts val="0"/>
                </a:spcBef>
                <a:spcAft>
                  <a:spcPts val="0"/>
                </a:spcAft>
                <a:defRPr/>
              </a:pPr>
              <a:r>
                <a:rPr lang="zh-CN" altLang="en-US" sz="1335" kern="0" dirty="0">
                  <a:solidFill>
                    <a:schemeClr val="tx1">
                      <a:lumMod val="65000"/>
                      <a:lumOff val="35000"/>
                    </a:schemeClr>
                  </a:solidFill>
                  <a:latin typeface="微软雅黑" panose="020B0503020204020204" pitchFamily="34" charset="-122"/>
                  <a:ea typeface="微软雅黑" panose="020B0503020204020204" pitchFamily="34" charset="-122"/>
                </a:rPr>
                <a:t>在这里输入您的文字内容，或者将您的文字内容</a:t>
              </a:r>
              <a:endParaRPr lang="zh-CN" altLang="en-US" sz="1335" kern="0" dirty="0">
                <a:solidFill>
                  <a:schemeClr val="tx1">
                    <a:lumMod val="65000"/>
                    <a:lumOff val="35000"/>
                  </a:schemeClr>
                </a:solidFill>
              </a:endParaRPr>
            </a:p>
          </p:txBody>
        </p:sp>
        <p:sp>
          <p:nvSpPr>
            <p:cNvPr id="30" name="文本框 29"/>
            <p:cNvSpPr txBox="1"/>
            <p:nvPr/>
          </p:nvSpPr>
          <p:spPr>
            <a:xfrm>
              <a:off x="8644365" y="3362109"/>
              <a:ext cx="2508287" cy="386080"/>
            </a:xfrm>
            <a:prstGeom prst="rect">
              <a:avLst/>
            </a:prstGeom>
            <a:noFill/>
          </p:spPr>
          <p:txBody>
            <a:bodyPr wrap="square" rtlCol="0">
              <a:spAutoFit/>
            </a:bodyPr>
            <a:lstStyle/>
            <a:p>
              <a:pPr>
                <a:lnSpc>
                  <a:spcPct val="120000"/>
                </a:lnSpc>
              </a:pPr>
              <a:r>
                <a:rPr lang="zh-CN" altLang="en-US" sz="1600" b="1" dirty="0">
                  <a:solidFill>
                    <a:srgbClr val="262626"/>
                  </a:solidFill>
                  <a:latin typeface="微软雅黑" panose="020B0503020204020204" pitchFamily="34" charset="-122"/>
                  <a:ea typeface="微软雅黑" panose="020B0503020204020204" pitchFamily="34" charset="-122"/>
                  <a:cs typeface="Aharoni" panose="02010803020104030203" pitchFamily="2" charset="-79"/>
                </a:rPr>
                <a:t>添加您的标题</a:t>
              </a:r>
            </a:p>
          </p:txBody>
        </p:sp>
        <p:sp>
          <p:nvSpPr>
            <p:cNvPr id="37" name="Freeform 119"/>
            <p:cNvSpPr>
              <a:spLocks noChangeAspect="1" noEditPoints="1"/>
            </p:cNvSpPr>
            <p:nvPr/>
          </p:nvSpPr>
          <p:spPr bwMode="auto">
            <a:xfrm>
              <a:off x="8065481" y="3683145"/>
              <a:ext cx="363539" cy="381000"/>
            </a:xfrm>
            <a:custGeom>
              <a:avLst/>
              <a:gdLst>
                <a:gd name="T0" fmla="*/ 251 w 1003"/>
                <a:gd name="T1" fmla="*/ 143 h 1054"/>
                <a:gd name="T2" fmla="*/ 111 w 1003"/>
                <a:gd name="T3" fmla="*/ 143 h 1054"/>
                <a:gd name="T4" fmla="*/ 323 w 1003"/>
                <a:gd name="T5" fmla="*/ 698 h 1054"/>
                <a:gd name="T6" fmla="*/ 300 w 1003"/>
                <a:gd name="T7" fmla="*/ 673 h 1054"/>
                <a:gd name="T8" fmla="*/ 959 w 1003"/>
                <a:gd name="T9" fmla="*/ 769 h 1054"/>
                <a:gd name="T10" fmla="*/ 917 w 1003"/>
                <a:gd name="T11" fmla="*/ 812 h 1054"/>
                <a:gd name="T12" fmla="*/ 848 w 1003"/>
                <a:gd name="T13" fmla="*/ 912 h 1054"/>
                <a:gd name="T14" fmla="*/ 939 w 1003"/>
                <a:gd name="T15" fmla="*/ 1010 h 1054"/>
                <a:gd name="T16" fmla="*/ 1003 w 1003"/>
                <a:gd name="T17" fmla="*/ 854 h 1054"/>
                <a:gd name="T18" fmla="*/ 88 w 1003"/>
                <a:gd name="T19" fmla="*/ 853 h 1054"/>
                <a:gd name="T20" fmla="*/ 111 w 1003"/>
                <a:gd name="T21" fmla="*/ 785 h 1054"/>
                <a:gd name="T22" fmla="*/ 18 w 1003"/>
                <a:gd name="T23" fmla="*/ 800 h 1054"/>
                <a:gd name="T24" fmla="*/ 126 w 1003"/>
                <a:gd name="T25" fmla="*/ 988 h 1054"/>
                <a:gd name="T26" fmla="*/ 693 w 1003"/>
                <a:gd name="T27" fmla="*/ 964 h 1054"/>
                <a:gd name="T28" fmla="*/ 335 w 1003"/>
                <a:gd name="T29" fmla="*/ 934 h 1054"/>
                <a:gd name="T30" fmla="*/ 293 w 1003"/>
                <a:gd name="T31" fmla="*/ 1035 h 1054"/>
                <a:gd name="T32" fmla="*/ 678 w 1003"/>
                <a:gd name="T33" fmla="*/ 1016 h 1054"/>
                <a:gd name="T34" fmla="*/ 683 w 1003"/>
                <a:gd name="T35" fmla="*/ 669 h 1054"/>
                <a:gd name="T36" fmla="*/ 663 w 1003"/>
                <a:gd name="T37" fmla="*/ 713 h 1054"/>
                <a:gd name="T38" fmla="*/ 579 w 1003"/>
                <a:gd name="T39" fmla="*/ 132 h 1054"/>
                <a:gd name="T40" fmla="*/ 423 w 1003"/>
                <a:gd name="T41" fmla="*/ 84 h 1054"/>
                <a:gd name="T42" fmla="*/ 346 w 1003"/>
                <a:gd name="T43" fmla="*/ 599 h 1054"/>
                <a:gd name="T44" fmla="*/ 397 w 1003"/>
                <a:gd name="T45" fmla="*/ 328 h 1054"/>
                <a:gd name="T46" fmla="*/ 445 w 1003"/>
                <a:gd name="T47" fmla="*/ 948 h 1054"/>
                <a:gd name="T48" fmla="*/ 491 w 1003"/>
                <a:gd name="T49" fmla="*/ 600 h 1054"/>
                <a:gd name="T50" fmla="*/ 560 w 1003"/>
                <a:gd name="T51" fmla="*/ 948 h 1054"/>
                <a:gd name="T52" fmla="*/ 608 w 1003"/>
                <a:gd name="T53" fmla="*/ 540 h 1054"/>
                <a:gd name="T54" fmla="*/ 625 w 1003"/>
                <a:gd name="T55" fmla="*/ 562 h 1054"/>
                <a:gd name="T56" fmla="*/ 646 w 1003"/>
                <a:gd name="T57" fmla="*/ 251 h 1054"/>
                <a:gd name="T58" fmla="*/ 556 w 1003"/>
                <a:gd name="T59" fmla="*/ 216 h 1054"/>
                <a:gd name="T60" fmla="*/ 508 w 1003"/>
                <a:gd name="T61" fmla="*/ 224 h 1054"/>
                <a:gd name="T62" fmla="*/ 483 w 1003"/>
                <a:gd name="T63" fmla="*/ 238 h 1054"/>
                <a:gd name="T64" fmla="*/ 449 w 1003"/>
                <a:gd name="T65" fmla="*/ 216 h 1054"/>
                <a:gd name="T66" fmla="*/ 310 w 1003"/>
                <a:gd name="T67" fmla="*/ 436 h 1054"/>
                <a:gd name="T68" fmla="*/ 729 w 1003"/>
                <a:gd name="T69" fmla="*/ 399 h 1054"/>
                <a:gd name="T70" fmla="*/ 746 w 1003"/>
                <a:gd name="T71" fmla="*/ 493 h 1054"/>
                <a:gd name="T72" fmla="*/ 781 w 1003"/>
                <a:gd name="T73" fmla="*/ 780 h 1054"/>
                <a:gd name="T74" fmla="*/ 832 w 1003"/>
                <a:gd name="T75" fmla="*/ 746 h 1054"/>
                <a:gd name="T76" fmla="*/ 901 w 1003"/>
                <a:gd name="T77" fmla="*/ 746 h 1054"/>
                <a:gd name="T78" fmla="*/ 902 w 1003"/>
                <a:gd name="T79" fmla="*/ 316 h 1054"/>
                <a:gd name="T80" fmla="*/ 964 w 1003"/>
                <a:gd name="T81" fmla="*/ 488 h 1054"/>
                <a:gd name="T82" fmla="*/ 863 w 1003"/>
                <a:gd name="T83" fmla="*/ 231 h 1054"/>
                <a:gd name="T84" fmla="*/ 832 w 1003"/>
                <a:gd name="T85" fmla="*/ 263 h 1054"/>
                <a:gd name="T86" fmla="*/ 820 w 1003"/>
                <a:gd name="T87" fmla="*/ 238 h 1054"/>
                <a:gd name="T88" fmla="*/ 808 w 1003"/>
                <a:gd name="T89" fmla="*/ 312 h 1054"/>
                <a:gd name="T90" fmla="*/ 769 w 1003"/>
                <a:gd name="T91" fmla="*/ 237 h 1054"/>
                <a:gd name="T92" fmla="*/ 711 w 1003"/>
                <a:gd name="T93" fmla="*/ 519 h 1054"/>
                <a:gd name="T94" fmla="*/ 102 w 1003"/>
                <a:gd name="T95" fmla="*/ 316 h 1054"/>
                <a:gd name="T96" fmla="*/ 104 w 1003"/>
                <a:gd name="T97" fmla="*/ 746 h 1054"/>
                <a:gd name="T98" fmla="*/ 173 w 1003"/>
                <a:gd name="T99" fmla="*/ 746 h 1054"/>
                <a:gd name="T100" fmla="*/ 224 w 1003"/>
                <a:gd name="T101" fmla="*/ 780 h 1054"/>
                <a:gd name="T102" fmla="*/ 259 w 1003"/>
                <a:gd name="T103" fmla="*/ 493 h 1054"/>
                <a:gd name="T104" fmla="*/ 276 w 1003"/>
                <a:gd name="T105" fmla="*/ 399 h 1054"/>
                <a:gd name="T106" fmla="*/ 312 w 1003"/>
                <a:gd name="T107" fmla="*/ 310 h 1054"/>
                <a:gd name="T108" fmla="*/ 221 w 1003"/>
                <a:gd name="T109" fmla="*/ 231 h 1054"/>
                <a:gd name="T110" fmla="*/ 196 w 1003"/>
                <a:gd name="T111" fmla="*/ 248 h 1054"/>
                <a:gd name="T112" fmla="*/ 178 w 1003"/>
                <a:gd name="T113" fmla="*/ 238 h 1054"/>
                <a:gd name="T114" fmla="*/ 141 w 1003"/>
                <a:gd name="T115" fmla="*/ 231 h 1054"/>
                <a:gd name="T116" fmla="*/ 73 w 1003"/>
                <a:gd name="T117" fmla="*/ 258 h 1054"/>
                <a:gd name="T118" fmla="*/ 768 w 1003"/>
                <a:gd name="T119" fmla="*/ 169 h 1054"/>
                <a:gd name="T120" fmla="*/ 885 w 1003"/>
                <a:gd name="T121" fmla="*/ 133 h 1054"/>
                <a:gd name="T122" fmla="*/ 768 w 1003"/>
                <a:gd name="T123" fmla="*/ 169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03" h="1054">
                  <a:moveTo>
                    <a:pt x="126" y="169"/>
                  </a:moveTo>
                  <a:cubicBezTo>
                    <a:pt x="133" y="197"/>
                    <a:pt x="152" y="223"/>
                    <a:pt x="182" y="223"/>
                  </a:cubicBezTo>
                  <a:cubicBezTo>
                    <a:pt x="212" y="223"/>
                    <a:pt x="231" y="197"/>
                    <a:pt x="239" y="168"/>
                  </a:cubicBezTo>
                  <a:cubicBezTo>
                    <a:pt x="247" y="165"/>
                    <a:pt x="252" y="153"/>
                    <a:pt x="251" y="143"/>
                  </a:cubicBezTo>
                  <a:cubicBezTo>
                    <a:pt x="250" y="137"/>
                    <a:pt x="247" y="134"/>
                    <a:pt x="243" y="133"/>
                  </a:cubicBezTo>
                  <a:cubicBezTo>
                    <a:pt x="240" y="97"/>
                    <a:pt x="217" y="70"/>
                    <a:pt x="182" y="70"/>
                  </a:cubicBezTo>
                  <a:cubicBezTo>
                    <a:pt x="147" y="70"/>
                    <a:pt x="123" y="97"/>
                    <a:pt x="122" y="132"/>
                  </a:cubicBezTo>
                  <a:cubicBezTo>
                    <a:pt x="116" y="134"/>
                    <a:pt x="112" y="137"/>
                    <a:pt x="111" y="143"/>
                  </a:cubicBezTo>
                  <a:cubicBezTo>
                    <a:pt x="110" y="153"/>
                    <a:pt x="116" y="167"/>
                    <a:pt x="126" y="169"/>
                  </a:cubicBezTo>
                  <a:close/>
                  <a:moveTo>
                    <a:pt x="271" y="710"/>
                  </a:moveTo>
                  <a:cubicBezTo>
                    <a:pt x="282" y="707"/>
                    <a:pt x="293" y="705"/>
                    <a:pt x="304" y="702"/>
                  </a:cubicBezTo>
                  <a:cubicBezTo>
                    <a:pt x="310" y="701"/>
                    <a:pt x="317" y="700"/>
                    <a:pt x="323" y="698"/>
                  </a:cubicBezTo>
                  <a:lnTo>
                    <a:pt x="341" y="718"/>
                  </a:lnTo>
                  <a:lnTo>
                    <a:pt x="387" y="673"/>
                  </a:lnTo>
                  <a:lnTo>
                    <a:pt x="284" y="655"/>
                  </a:lnTo>
                  <a:lnTo>
                    <a:pt x="300" y="673"/>
                  </a:lnTo>
                  <a:cubicBezTo>
                    <a:pt x="291" y="674"/>
                    <a:pt x="281" y="676"/>
                    <a:pt x="271" y="678"/>
                  </a:cubicBezTo>
                  <a:lnTo>
                    <a:pt x="271" y="710"/>
                  </a:lnTo>
                  <a:close/>
                  <a:moveTo>
                    <a:pt x="989" y="805"/>
                  </a:moveTo>
                  <a:cubicBezTo>
                    <a:pt x="982" y="791"/>
                    <a:pt x="971" y="780"/>
                    <a:pt x="959" y="769"/>
                  </a:cubicBezTo>
                  <a:cubicBezTo>
                    <a:pt x="946" y="757"/>
                    <a:pt x="931" y="747"/>
                    <a:pt x="914" y="738"/>
                  </a:cubicBezTo>
                  <a:lnTo>
                    <a:pt x="914" y="746"/>
                  </a:lnTo>
                  <a:cubicBezTo>
                    <a:pt x="914" y="762"/>
                    <a:pt x="906" y="776"/>
                    <a:pt x="894" y="785"/>
                  </a:cubicBezTo>
                  <a:cubicBezTo>
                    <a:pt x="905" y="795"/>
                    <a:pt x="912" y="805"/>
                    <a:pt x="917" y="812"/>
                  </a:cubicBezTo>
                  <a:cubicBezTo>
                    <a:pt x="921" y="820"/>
                    <a:pt x="923" y="827"/>
                    <a:pt x="923" y="833"/>
                  </a:cubicBezTo>
                  <a:cubicBezTo>
                    <a:pt x="923" y="838"/>
                    <a:pt x="922" y="843"/>
                    <a:pt x="918" y="851"/>
                  </a:cubicBezTo>
                  <a:cubicBezTo>
                    <a:pt x="915" y="857"/>
                    <a:pt x="911" y="863"/>
                    <a:pt x="904" y="871"/>
                  </a:cubicBezTo>
                  <a:cubicBezTo>
                    <a:pt x="892" y="884"/>
                    <a:pt x="873" y="898"/>
                    <a:pt x="848" y="912"/>
                  </a:cubicBezTo>
                  <a:cubicBezTo>
                    <a:pt x="836" y="919"/>
                    <a:pt x="820" y="925"/>
                    <a:pt x="805" y="932"/>
                  </a:cubicBezTo>
                  <a:lnTo>
                    <a:pt x="757" y="904"/>
                  </a:lnTo>
                  <a:lnTo>
                    <a:pt x="727" y="994"/>
                  </a:lnTo>
                  <a:lnTo>
                    <a:pt x="939" y="1010"/>
                  </a:lnTo>
                  <a:lnTo>
                    <a:pt x="892" y="982"/>
                  </a:lnTo>
                  <a:cubicBezTo>
                    <a:pt x="910" y="974"/>
                    <a:pt x="928" y="964"/>
                    <a:pt x="943" y="953"/>
                  </a:cubicBezTo>
                  <a:cubicBezTo>
                    <a:pt x="960" y="939"/>
                    <a:pt x="975" y="925"/>
                    <a:pt x="986" y="909"/>
                  </a:cubicBezTo>
                  <a:cubicBezTo>
                    <a:pt x="997" y="892"/>
                    <a:pt x="1003" y="873"/>
                    <a:pt x="1003" y="854"/>
                  </a:cubicBezTo>
                  <a:cubicBezTo>
                    <a:pt x="1003" y="837"/>
                    <a:pt x="999" y="820"/>
                    <a:pt x="989" y="805"/>
                  </a:cubicBezTo>
                  <a:close/>
                  <a:moveTo>
                    <a:pt x="173" y="920"/>
                  </a:moveTo>
                  <a:cubicBezTo>
                    <a:pt x="147" y="907"/>
                    <a:pt x="125" y="894"/>
                    <a:pt x="111" y="881"/>
                  </a:cubicBezTo>
                  <a:cubicBezTo>
                    <a:pt x="99" y="871"/>
                    <a:pt x="93" y="861"/>
                    <a:pt x="88" y="853"/>
                  </a:cubicBezTo>
                  <a:cubicBezTo>
                    <a:pt x="83" y="845"/>
                    <a:pt x="82" y="839"/>
                    <a:pt x="82" y="833"/>
                  </a:cubicBezTo>
                  <a:cubicBezTo>
                    <a:pt x="82" y="827"/>
                    <a:pt x="83" y="822"/>
                    <a:pt x="87" y="815"/>
                  </a:cubicBezTo>
                  <a:cubicBezTo>
                    <a:pt x="89" y="809"/>
                    <a:pt x="94" y="802"/>
                    <a:pt x="101" y="795"/>
                  </a:cubicBezTo>
                  <a:cubicBezTo>
                    <a:pt x="103" y="791"/>
                    <a:pt x="107" y="788"/>
                    <a:pt x="111" y="785"/>
                  </a:cubicBezTo>
                  <a:cubicBezTo>
                    <a:pt x="98" y="776"/>
                    <a:pt x="91" y="762"/>
                    <a:pt x="91" y="746"/>
                  </a:cubicBezTo>
                  <a:lnTo>
                    <a:pt x="91" y="737"/>
                  </a:lnTo>
                  <a:cubicBezTo>
                    <a:pt x="81" y="743"/>
                    <a:pt x="72" y="749"/>
                    <a:pt x="62" y="756"/>
                  </a:cubicBezTo>
                  <a:cubicBezTo>
                    <a:pt x="45" y="768"/>
                    <a:pt x="30" y="783"/>
                    <a:pt x="18" y="800"/>
                  </a:cubicBezTo>
                  <a:cubicBezTo>
                    <a:pt x="7" y="816"/>
                    <a:pt x="0" y="834"/>
                    <a:pt x="0" y="854"/>
                  </a:cubicBezTo>
                  <a:cubicBezTo>
                    <a:pt x="0" y="871"/>
                    <a:pt x="7" y="888"/>
                    <a:pt x="15" y="903"/>
                  </a:cubicBezTo>
                  <a:cubicBezTo>
                    <a:pt x="23" y="916"/>
                    <a:pt x="33" y="929"/>
                    <a:pt x="46" y="939"/>
                  </a:cubicBezTo>
                  <a:cubicBezTo>
                    <a:pt x="67" y="958"/>
                    <a:pt x="94" y="974"/>
                    <a:pt x="126" y="988"/>
                  </a:cubicBezTo>
                  <a:cubicBezTo>
                    <a:pt x="128" y="989"/>
                    <a:pt x="132" y="990"/>
                    <a:pt x="135" y="992"/>
                  </a:cubicBezTo>
                  <a:lnTo>
                    <a:pt x="113" y="928"/>
                  </a:lnTo>
                  <a:lnTo>
                    <a:pt x="173" y="920"/>
                  </a:lnTo>
                  <a:close/>
                  <a:moveTo>
                    <a:pt x="693" y="964"/>
                  </a:moveTo>
                  <a:cubicBezTo>
                    <a:pt x="637" y="976"/>
                    <a:pt x="572" y="983"/>
                    <a:pt x="502" y="983"/>
                  </a:cubicBezTo>
                  <a:cubicBezTo>
                    <a:pt x="440" y="983"/>
                    <a:pt x="381" y="978"/>
                    <a:pt x="327" y="968"/>
                  </a:cubicBezTo>
                  <a:cubicBezTo>
                    <a:pt x="320" y="966"/>
                    <a:pt x="313" y="965"/>
                    <a:pt x="306" y="964"/>
                  </a:cubicBezTo>
                  <a:lnTo>
                    <a:pt x="335" y="934"/>
                  </a:lnTo>
                  <a:lnTo>
                    <a:pt x="156" y="950"/>
                  </a:lnTo>
                  <a:lnTo>
                    <a:pt x="218" y="1054"/>
                  </a:lnTo>
                  <a:lnTo>
                    <a:pt x="245" y="1025"/>
                  </a:lnTo>
                  <a:cubicBezTo>
                    <a:pt x="261" y="1029"/>
                    <a:pt x="276" y="1032"/>
                    <a:pt x="293" y="1035"/>
                  </a:cubicBezTo>
                  <a:cubicBezTo>
                    <a:pt x="357" y="1046"/>
                    <a:pt x="428" y="1051"/>
                    <a:pt x="502" y="1051"/>
                  </a:cubicBezTo>
                  <a:cubicBezTo>
                    <a:pt x="567" y="1051"/>
                    <a:pt x="630" y="1047"/>
                    <a:pt x="687" y="1039"/>
                  </a:cubicBezTo>
                  <a:cubicBezTo>
                    <a:pt x="705" y="1036"/>
                    <a:pt x="724" y="1032"/>
                    <a:pt x="742" y="1029"/>
                  </a:cubicBezTo>
                  <a:lnTo>
                    <a:pt x="678" y="1016"/>
                  </a:lnTo>
                  <a:lnTo>
                    <a:pt x="693" y="964"/>
                  </a:lnTo>
                  <a:close/>
                  <a:moveTo>
                    <a:pt x="734" y="692"/>
                  </a:moveTo>
                  <a:lnTo>
                    <a:pt x="688" y="660"/>
                  </a:lnTo>
                  <a:lnTo>
                    <a:pt x="683" y="669"/>
                  </a:lnTo>
                  <a:cubicBezTo>
                    <a:pt x="664" y="666"/>
                    <a:pt x="643" y="664"/>
                    <a:pt x="623" y="662"/>
                  </a:cubicBezTo>
                  <a:lnTo>
                    <a:pt x="623" y="690"/>
                  </a:lnTo>
                  <a:cubicBezTo>
                    <a:pt x="639" y="692"/>
                    <a:pt x="655" y="694"/>
                    <a:pt x="670" y="697"/>
                  </a:cubicBezTo>
                  <a:lnTo>
                    <a:pt x="663" y="713"/>
                  </a:lnTo>
                  <a:lnTo>
                    <a:pt x="734" y="692"/>
                  </a:lnTo>
                  <a:close/>
                  <a:moveTo>
                    <a:pt x="428" y="133"/>
                  </a:moveTo>
                  <a:cubicBezTo>
                    <a:pt x="438" y="171"/>
                    <a:pt x="464" y="205"/>
                    <a:pt x="504" y="205"/>
                  </a:cubicBezTo>
                  <a:cubicBezTo>
                    <a:pt x="544" y="205"/>
                    <a:pt x="568" y="170"/>
                    <a:pt x="579" y="132"/>
                  </a:cubicBezTo>
                  <a:cubicBezTo>
                    <a:pt x="590" y="127"/>
                    <a:pt x="597" y="111"/>
                    <a:pt x="596" y="99"/>
                  </a:cubicBezTo>
                  <a:cubicBezTo>
                    <a:pt x="595" y="90"/>
                    <a:pt x="591" y="86"/>
                    <a:pt x="584" y="85"/>
                  </a:cubicBezTo>
                  <a:cubicBezTo>
                    <a:pt x="582" y="37"/>
                    <a:pt x="551" y="0"/>
                    <a:pt x="504" y="0"/>
                  </a:cubicBezTo>
                  <a:cubicBezTo>
                    <a:pt x="457" y="0"/>
                    <a:pt x="425" y="37"/>
                    <a:pt x="423" y="84"/>
                  </a:cubicBezTo>
                  <a:cubicBezTo>
                    <a:pt x="415" y="85"/>
                    <a:pt x="410" y="90"/>
                    <a:pt x="409" y="99"/>
                  </a:cubicBezTo>
                  <a:cubicBezTo>
                    <a:pt x="408" y="112"/>
                    <a:pt x="416" y="129"/>
                    <a:pt x="428" y="133"/>
                  </a:cubicBezTo>
                  <a:close/>
                  <a:moveTo>
                    <a:pt x="315" y="558"/>
                  </a:moveTo>
                  <a:cubicBezTo>
                    <a:pt x="320" y="579"/>
                    <a:pt x="322" y="597"/>
                    <a:pt x="346" y="599"/>
                  </a:cubicBezTo>
                  <a:cubicBezTo>
                    <a:pt x="370" y="600"/>
                    <a:pt x="380" y="582"/>
                    <a:pt x="380" y="562"/>
                  </a:cubicBezTo>
                  <a:cubicBezTo>
                    <a:pt x="380" y="562"/>
                    <a:pt x="373" y="495"/>
                    <a:pt x="376" y="439"/>
                  </a:cubicBezTo>
                  <a:cubicBezTo>
                    <a:pt x="378" y="394"/>
                    <a:pt x="391" y="331"/>
                    <a:pt x="397" y="328"/>
                  </a:cubicBezTo>
                  <a:cubicBezTo>
                    <a:pt x="397" y="328"/>
                    <a:pt x="397" y="328"/>
                    <a:pt x="397" y="328"/>
                  </a:cubicBezTo>
                  <a:lnTo>
                    <a:pt x="397" y="540"/>
                  </a:lnTo>
                  <a:cubicBezTo>
                    <a:pt x="397" y="549"/>
                    <a:pt x="397" y="557"/>
                    <a:pt x="399" y="564"/>
                  </a:cubicBezTo>
                  <a:lnTo>
                    <a:pt x="399" y="902"/>
                  </a:lnTo>
                  <a:cubicBezTo>
                    <a:pt x="399" y="928"/>
                    <a:pt x="420" y="948"/>
                    <a:pt x="445" y="948"/>
                  </a:cubicBezTo>
                  <a:cubicBezTo>
                    <a:pt x="445" y="948"/>
                    <a:pt x="445" y="948"/>
                    <a:pt x="445" y="948"/>
                  </a:cubicBezTo>
                  <a:cubicBezTo>
                    <a:pt x="445" y="948"/>
                    <a:pt x="445" y="948"/>
                    <a:pt x="445" y="948"/>
                  </a:cubicBezTo>
                  <a:cubicBezTo>
                    <a:pt x="470" y="948"/>
                    <a:pt x="491" y="928"/>
                    <a:pt x="491" y="902"/>
                  </a:cubicBezTo>
                  <a:lnTo>
                    <a:pt x="491" y="600"/>
                  </a:lnTo>
                  <a:lnTo>
                    <a:pt x="514" y="600"/>
                  </a:lnTo>
                  <a:lnTo>
                    <a:pt x="514" y="902"/>
                  </a:lnTo>
                  <a:cubicBezTo>
                    <a:pt x="514" y="928"/>
                    <a:pt x="534" y="948"/>
                    <a:pt x="560" y="948"/>
                  </a:cubicBezTo>
                  <a:cubicBezTo>
                    <a:pt x="560" y="948"/>
                    <a:pt x="560" y="948"/>
                    <a:pt x="560" y="948"/>
                  </a:cubicBezTo>
                  <a:cubicBezTo>
                    <a:pt x="560" y="948"/>
                    <a:pt x="560" y="948"/>
                    <a:pt x="560" y="948"/>
                  </a:cubicBezTo>
                  <a:cubicBezTo>
                    <a:pt x="585" y="948"/>
                    <a:pt x="606" y="928"/>
                    <a:pt x="606" y="902"/>
                  </a:cubicBezTo>
                  <a:lnTo>
                    <a:pt x="606" y="564"/>
                  </a:lnTo>
                  <a:cubicBezTo>
                    <a:pt x="608" y="557"/>
                    <a:pt x="608" y="549"/>
                    <a:pt x="608" y="540"/>
                  </a:cubicBezTo>
                  <a:lnTo>
                    <a:pt x="608" y="328"/>
                  </a:lnTo>
                  <a:cubicBezTo>
                    <a:pt x="608" y="328"/>
                    <a:pt x="608" y="328"/>
                    <a:pt x="608" y="328"/>
                  </a:cubicBezTo>
                  <a:cubicBezTo>
                    <a:pt x="614" y="331"/>
                    <a:pt x="627" y="394"/>
                    <a:pt x="629" y="439"/>
                  </a:cubicBezTo>
                  <a:cubicBezTo>
                    <a:pt x="632" y="495"/>
                    <a:pt x="625" y="562"/>
                    <a:pt x="625" y="562"/>
                  </a:cubicBezTo>
                  <a:cubicBezTo>
                    <a:pt x="625" y="582"/>
                    <a:pt x="635" y="600"/>
                    <a:pt x="659" y="599"/>
                  </a:cubicBezTo>
                  <a:cubicBezTo>
                    <a:pt x="683" y="597"/>
                    <a:pt x="685" y="579"/>
                    <a:pt x="690" y="558"/>
                  </a:cubicBezTo>
                  <a:cubicBezTo>
                    <a:pt x="690" y="558"/>
                    <a:pt x="698" y="477"/>
                    <a:pt x="695" y="436"/>
                  </a:cubicBezTo>
                  <a:cubicBezTo>
                    <a:pt x="685" y="302"/>
                    <a:pt x="654" y="259"/>
                    <a:pt x="646" y="251"/>
                  </a:cubicBezTo>
                  <a:cubicBezTo>
                    <a:pt x="628" y="241"/>
                    <a:pt x="597" y="230"/>
                    <a:pt x="576" y="224"/>
                  </a:cubicBezTo>
                  <a:cubicBezTo>
                    <a:pt x="570" y="219"/>
                    <a:pt x="563" y="218"/>
                    <a:pt x="556" y="216"/>
                  </a:cubicBezTo>
                  <a:cubicBezTo>
                    <a:pt x="556" y="216"/>
                    <a:pt x="556" y="216"/>
                    <a:pt x="556" y="216"/>
                  </a:cubicBezTo>
                  <a:cubicBezTo>
                    <a:pt x="556" y="216"/>
                    <a:pt x="556" y="216"/>
                    <a:pt x="556" y="216"/>
                  </a:cubicBezTo>
                  <a:cubicBezTo>
                    <a:pt x="554" y="233"/>
                    <a:pt x="548" y="274"/>
                    <a:pt x="524" y="324"/>
                  </a:cubicBezTo>
                  <a:cubicBezTo>
                    <a:pt x="520" y="292"/>
                    <a:pt x="514" y="262"/>
                    <a:pt x="513" y="259"/>
                  </a:cubicBezTo>
                  <a:lnTo>
                    <a:pt x="522" y="238"/>
                  </a:lnTo>
                  <a:lnTo>
                    <a:pt x="508" y="224"/>
                  </a:lnTo>
                  <a:lnTo>
                    <a:pt x="507" y="224"/>
                  </a:lnTo>
                  <a:lnTo>
                    <a:pt x="497" y="224"/>
                  </a:lnTo>
                  <a:lnTo>
                    <a:pt x="497" y="224"/>
                  </a:lnTo>
                  <a:lnTo>
                    <a:pt x="483" y="238"/>
                  </a:lnTo>
                  <a:lnTo>
                    <a:pt x="492" y="259"/>
                  </a:lnTo>
                  <a:cubicBezTo>
                    <a:pt x="491" y="262"/>
                    <a:pt x="485" y="292"/>
                    <a:pt x="481" y="324"/>
                  </a:cubicBezTo>
                  <a:cubicBezTo>
                    <a:pt x="457" y="274"/>
                    <a:pt x="451" y="233"/>
                    <a:pt x="449" y="216"/>
                  </a:cubicBezTo>
                  <a:cubicBezTo>
                    <a:pt x="449" y="216"/>
                    <a:pt x="449" y="216"/>
                    <a:pt x="449" y="216"/>
                  </a:cubicBezTo>
                  <a:cubicBezTo>
                    <a:pt x="449" y="216"/>
                    <a:pt x="449" y="216"/>
                    <a:pt x="449" y="216"/>
                  </a:cubicBezTo>
                  <a:cubicBezTo>
                    <a:pt x="442" y="218"/>
                    <a:pt x="435" y="219"/>
                    <a:pt x="429" y="224"/>
                  </a:cubicBezTo>
                  <a:cubicBezTo>
                    <a:pt x="408" y="230"/>
                    <a:pt x="377" y="241"/>
                    <a:pt x="359" y="251"/>
                  </a:cubicBezTo>
                  <a:cubicBezTo>
                    <a:pt x="351" y="259"/>
                    <a:pt x="320" y="302"/>
                    <a:pt x="310" y="436"/>
                  </a:cubicBezTo>
                  <a:cubicBezTo>
                    <a:pt x="306" y="477"/>
                    <a:pt x="315" y="558"/>
                    <a:pt x="315" y="558"/>
                  </a:cubicBezTo>
                  <a:close/>
                  <a:moveTo>
                    <a:pt x="711" y="519"/>
                  </a:moveTo>
                  <a:cubicBezTo>
                    <a:pt x="725" y="517"/>
                    <a:pt x="732" y="505"/>
                    <a:pt x="732" y="491"/>
                  </a:cubicBezTo>
                  <a:cubicBezTo>
                    <a:pt x="732" y="491"/>
                    <a:pt x="726" y="442"/>
                    <a:pt x="729" y="399"/>
                  </a:cubicBezTo>
                  <a:cubicBezTo>
                    <a:pt x="730" y="365"/>
                    <a:pt x="739" y="317"/>
                    <a:pt x="745" y="316"/>
                  </a:cubicBezTo>
                  <a:cubicBezTo>
                    <a:pt x="745" y="316"/>
                    <a:pt x="745" y="316"/>
                    <a:pt x="745" y="316"/>
                  </a:cubicBezTo>
                  <a:lnTo>
                    <a:pt x="745" y="475"/>
                  </a:lnTo>
                  <a:cubicBezTo>
                    <a:pt x="745" y="481"/>
                    <a:pt x="745" y="487"/>
                    <a:pt x="746" y="493"/>
                  </a:cubicBezTo>
                  <a:lnTo>
                    <a:pt x="746" y="746"/>
                  </a:lnTo>
                  <a:cubicBezTo>
                    <a:pt x="746" y="766"/>
                    <a:pt x="762" y="780"/>
                    <a:pt x="781" y="780"/>
                  </a:cubicBezTo>
                  <a:cubicBezTo>
                    <a:pt x="781" y="780"/>
                    <a:pt x="781" y="780"/>
                    <a:pt x="781" y="780"/>
                  </a:cubicBezTo>
                  <a:cubicBezTo>
                    <a:pt x="781" y="780"/>
                    <a:pt x="781" y="780"/>
                    <a:pt x="781" y="780"/>
                  </a:cubicBezTo>
                  <a:cubicBezTo>
                    <a:pt x="800" y="780"/>
                    <a:pt x="815" y="766"/>
                    <a:pt x="815" y="746"/>
                  </a:cubicBezTo>
                  <a:lnTo>
                    <a:pt x="815" y="519"/>
                  </a:lnTo>
                  <a:lnTo>
                    <a:pt x="832" y="519"/>
                  </a:lnTo>
                  <a:lnTo>
                    <a:pt x="832" y="746"/>
                  </a:lnTo>
                  <a:cubicBezTo>
                    <a:pt x="832" y="766"/>
                    <a:pt x="847" y="780"/>
                    <a:pt x="866" y="780"/>
                  </a:cubicBezTo>
                  <a:lnTo>
                    <a:pt x="866" y="780"/>
                  </a:lnTo>
                  <a:cubicBezTo>
                    <a:pt x="866" y="780"/>
                    <a:pt x="866" y="780"/>
                    <a:pt x="866" y="780"/>
                  </a:cubicBezTo>
                  <a:cubicBezTo>
                    <a:pt x="886" y="780"/>
                    <a:pt x="901" y="766"/>
                    <a:pt x="901" y="746"/>
                  </a:cubicBezTo>
                  <a:lnTo>
                    <a:pt x="901" y="493"/>
                  </a:lnTo>
                  <a:cubicBezTo>
                    <a:pt x="902" y="487"/>
                    <a:pt x="902" y="481"/>
                    <a:pt x="902" y="475"/>
                  </a:cubicBezTo>
                  <a:lnTo>
                    <a:pt x="902" y="316"/>
                  </a:lnTo>
                  <a:cubicBezTo>
                    <a:pt x="902" y="316"/>
                    <a:pt x="902" y="316"/>
                    <a:pt x="902" y="316"/>
                  </a:cubicBezTo>
                  <a:cubicBezTo>
                    <a:pt x="907" y="317"/>
                    <a:pt x="917" y="365"/>
                    <a:pt x="918" y="399"/>
                  </a:cubicBezTo>
                  <a:cubicBezTo>
                    <a:pt x="921" y="442"/>
                    <a:pt x="915" y="491"/>
                    <a:pt x="915" y="491"/>
                  </a:cubicBezTo>
                  <a:cubicBezTo>
                    <a:pt x="915" y="506"/>
                    <a:pt x="923" y="519"/>
                    <a:pt x="941" y="519"/>
                  </a:cubicBezTo>
                  <a:cubicBezTo>
                    <a:pt x="959" y="518"/>
                    <a:pt x="961" y="505"/>
                    <a:pt x="964" y="488"/>
                  </a:cubicBezTo>
                  <a:cubicBezTo>
                    <a:pt x="964" y="488"/>
                    <a:pt x="970" y="428"/>
                    <a:pt x="969" y="396"/>
                  </a:cubicBezTo>
                  <a:cubicBezTo>
                    <a:pt x="961" y="296"/>
                    <a:pt x="938" y="264"/>
                    <a:pt x="931" y="258"/>
                  </a:cubicBezTo>
                  <a:cubicBezTo>
                    <a:pt x="918" y="250"/>
                    <a:pt x="895" y="242"/>
                    <a:pt x="879" y="237"/>
                  </a:cubicBezTo>
                  <a:cubicBezTo>
                    <a:pt x="874" y="235"/>
                    <a:pt x="869" y="233"/>
                    <a:pt x="863" y="231"/>
                  </a:cubicBezTo>
                  <a:lnTo>
                    <a:pt x="863" y="231"/>
                  </a:lnTo>
                  <a:cubicBezTo>
                    <a:pt x="863" y="231"/>
                    <a:pt x="863" y="231"/>
                    <a:pt x="863" y="231"/>
                  </a:cubicBezTo>
                  <a:cubicBezTo>
                    <a:pt x="862" y="244"/>
                    <a:pt x="857" y="275"/>
                    <a:pt x="839" y="312"/>
                  </a:cubicBezTo>
                  <a:cubicBezTo>
                    <a:pt x="836" y="287"/>
                    <a:pt x="832" y="265"/>
                    <a:pt x="832" y="263"/>
                  </a:cubicBezTo>
                  <a:lnTo>
                    <a:pt x="838" y="248"/>
                  </a:lnTo>
                  <a:lnTo>
                    <a:pt x="827" y="238"/>
                  </a:lnTo>
                  <a:lnTo>
                    <a:pt x="827" y="238"/>
                  </a:lnTo>
                  <a:lnTo>
                    <a:pt x="820" y="238"/>
                  </a:lnTo>
                  <a:lnTo>
                    <a:pt x="820" y="238"/>
                  </a:lnTo>
                  <a:lnTo>
                    <a:pt x="809" y="248"/>
                  </a:lnTo>
                  <a:lnTo>
                    <a:pt x="815" y="263"/>
                  </a:lnTo>
                  <a:cubicBezTo>
                    <a:pt x="815" y="265"/>
                    <a:pt x="811" y="287"/>
                    <a:pt x="808" y="312"/>
                  </a:cubicBezTo>
                  <a:cubicBezTo>
                    <a:pt x="790" y="275"/>
                    <a:pt x="785" y="244"/>
                    <a:pt x="784" y="231"/>
                  </a:cubicBezTo>
                  <a:cubicBezTo>
                    <a:pt x="784" y="231"/>
                    <a:pt x="784" y="231"/>
                    <a:pt x="784" y="231"/>
                  </a:cubicBezTo>
                  <a:lnTo>
                    <a:pt x="784" y="231"/>
                  </a:lnTo>
                  <a:cubicBezTo>
                    <a:pt x="778" y="233"/>
                    <a:pt x="773" y="235"/>
                    <a:pt x="769" y="237"/>
                  </a:cubicBezTo>
                  <a:cubicBezTo>
                    <a:pt x="752" y="242"/>
                    <a:pt x="729" y="250"/>
                    <a:pt x="716" y="258"/>
                  </a:cubicBezTo>
                  <a:cubicBezTo>
                    <a:pt x="712" y="262"/>
                    <a:pt x="702" y="275"/>
                    <a:pt x="693" y="310"/>
                  </a:cubicBezTo>
                  <a:cubicBezTo>
                    <a:pt x="701" y="339"/>
                    <a:pt x="709" y="379"/>
                    <a:pt x="713" y="434"/>
                  </a:cubicBezTo>
                  <a:cubicBezTo>
                    <a:pt x="714" y="457"/>
                    <a:pt x="713" y="491"/>
                    <a:pt x="711" y="519"/>
                  </a:cubicBezTo>
                  <a:close/>
                  <a:moveTo>
                    <a:pt x="63" y="519"/>
                  </a:moveTo>
                  <a:cubicBezTo>
                    <a:pt x="82" y="519"/>
                    <a:pt x="89" y="506"/>
                    <a:pt x="89" y="491"/>
                  </a:cubicBezTo>
                  <a:cubicBezTo>
                    <a:pt x="89" y="491"/>
                    <a:pt x="84" y="442"/>
                    <a:pt x="87" y="399"/>
                  </a:cubicBezTo>
                  <a:cubicBezTo>
                    <a:pt x="88" y="365"/>
                    <a:pt x="98" y="317"/>
                    <a:pt x="102" y="316"/>
                  </a:cubicBezTo>
                  <a:cubicBezTo>
                    <a:pt x="102" y="316"/>
                    <a:pt x="102" y="316"/>
                    <a:pt x="102" y="316"/>
                  </a:cubicBezTo>
                  <a:lnTo>
                    <a:pt x="102" y="475"/>
                  </a:lnTo>
                  <a:cubicBezTo>
                    <a:pt x="102" y="481"/>
                    <a:pt x="103" y="487"/>
                    <a:pt x="104" y="493"/>
                  </a:cubicBezTo>
                  <a:lnTo>
                    <a:pt x="104" y="746"/>
                  </a:lnTo>
                  <a:cubicBezTo>
                    <a:pt x="104" y="766"/>
                    <a:pt x="119" y="780"/>
                    <a:pt x="139" y="780"/>
                  </a:cubicBezTo>
                  <a:cubicBezTo>
                    <a:pt x="139" y="780"/>
                    <a:pt x="139" y="780"/>
                    <a:pt x="139" y="780"/>
                  </a:cubicBezTo>
                  <a:lnTo>
                    <a:pt x="139" y="780"/>
                  </a:lnTo>
                  <a:cubicBezTo>
                    <a:pt x="158" y="780"/>
                    <a:pt x="173" y="766"/>
                    <a:pt x="173" y="746"/>
                  </a:cubicBezTo>
                  <a:lnTo>
                    <a:pt x="173" y="519"/>
                  </a:lnTo>
                  <a:lnTo>
                    <a:pt x="190" y="519"/>
                  </a:lnTo>
                  <a:lnTo>
                    <a:pt x="190" y="746"/>
                  </a:lnTo>
                  <a:cubicBezTo>
                    <a:pt x="190" y="766"/>
                    <a:pt x="205" y="780"/>
                    <a:pt x="224" y="780"/>
                  </a:cubicBezTo>
                  <a:cubicBezTo>
                    <a:pt x="224" y="780"/>
                    <a:pt x="224" y="780"/>
                    <a:pt x="224" y="780"/>
                  </a:cubicBezTo>
                  <a:lnTo>
                    <a:pt x="224" y="780"/>
                  </a:lnTo>
                  <a:cubicBezTo>
                    <a:pt x="243" y="780"/>
                    <a:pt x="259" y="766"/>
                    <a:pt x="259" y="746"/>
                  </a:cubicBezTo>
                  <a:lnTo>
                    <a:pt x="259" y="493"/>
                  </a:lnTo>
                  <a:cubicBezTo>
                    <a:pt x="260" y="487"/>
                    <a:pt x="260" y="481"/>
                    <a:pt x="260" y="475"/>
                  </a:cubicBezTo>
                  <a:lnTo>
                    <a:pt x="260" y="316"/>
                  </a:lnTo>
                  <a:cubicBezTo>
                    <a:pt x="260" y="316"/>
                    <a:pt x="260" y="316"/>
                    <a:pt x="260" y="316"/>
                  </a:cubicBezTo>
                  <a:cubicBezTo>
                    <a:pt x="265" y="317"/>
                    <a:pt x="275" y="365"/>
                    <a:pt x="276" y="399"/>
                  </a:cubicBezTo>
                  <a:cubicBezTo>
                    <a:pt x="278" y="442"/>
                    <a:pt x="273" y="491"/>
                    <a:pt x="273" y="491"/>
                  </a:cubicBezTo>
                  <a:cubicBezTo>
                    <a:pt x="273" y="505"/>
                    <a:pt x="279" y="517"/>
                    <a:pt x="294" y="519"/>
                  </a:cubicBezTo>
                  <a:cubicBezTo>
                    <a:pt x="292" y="491"/>
                    <a:pt x="291" y="457"/>
                    <a:pt x="292" y="435"/>
                  </a:cubicBezTo>
                  <a:cubicBezTo>
                    <a:pt x="296" y="379"/>
                    <a:pt x="304" y="339"/>
                    <a:pt x="312" y="310"/>
                  </a:cubicBezTo>
                  <a:cubicBezTo>
                    <a:pt x="303" y="275"/>
                    <a:pt x="293" y="262"/>
                    <a:pt x="289" y="258"/>
                  </a:cubicBezTo>
                  <a:cubicBezTo>
                    <a:pt x="276" y="250"/>
                    <a:pt x="253" y="242"/>
                    <a:pt x="236" y="237"/>
                  </a:cubicBezTo>
                  <a:cubicBezTo>
                    <a:pt x="232" y="235"/>
                    <a:pt x="227" y="233"/>
                    <a:pt x="221" y="231"/>
                  </a:cubicBezTo>
                  <a:lnTo>
                    <a:pt x="221" y="231"/>
                  </a:lnTo>
                  <a:cubicBezTo>
                    <a:pt x="221" y="231"/>
                    <a:pt x="221" y="231"/>
                    <a:pt x="221" y="231"/>
                  </a:cubicBezTo>
                  <a:cubicBezTo>
                    <a:pt x="221" y="244"/>
                    <a:pt x="215" y="275"/>
                    <a:pt x="197" y="312"/>
                  </a:cubicBezTo>
                  <a:cubicBezTo>
                    <a:pt x="195" y="287"/>
                    <a:pt x="190" y="265"/>
                    <a:pt x="190" y="263"/>
                  </a:cubicBezTo>
                  <a:lnTo>
                    <a:pt x="196" y="248"/>
                  </a:lnTo>
                  <a:lnTo>
                    <a:pt x="185" y="238"/>
                  </a:lnTo>
                  <a:lnTo>
                    <a:pt x="185" y="238"/>
                  </a:lnTo>
                  <a:lnTo>
                    <a:pt x="178" y="238"/>
                  </a:lnTo>
                  <a:lnTo>
                    <a:pt x="178" y="238"/>
                  </a:lnTo>
                  <a:lnTo>
                    <a:pt x="167" y="248"/>
                  </a:lnTo>
                  <a:lnTo>
                    <a:pt x="174" y="263"/>
                  </a:lnTo>
                  <a:cubicBezTo>
                    <a:pt x="173" y="265"/>
                    <a:pt x="169" y="287"/>
                    <a:pt x="165" y="312"/>
                  </a:cubicBezTo>
                  <a:cubicBezTo>
                    <a:pt x="147" y="275"/>
                    <a:pt x="143" y="244"/>
                    <a:pt x="141" y="231"/>
                  </a:cubicBezTo>
                  <a:cubicBezTo>
                    <a:pt x="141" y="231"/>
                    <a:pt x="141" y="231"/>
                    <a:pt x="141" y="231"/>
                  </a:cubicBezTo>
                  <a:lnTo>
                    <a:pt x="141" y="231"/>
                  </a:lnTo>
                  <a:cubicBezTo>
                    <a:pt x="136" y="233"/>
                    <a:pt x="131" y="235"/>
                    <a:pt x="126" y="237"/>
                  </a:cubicBezTo>
                  <a:cubicBezTo>
                    <a:pt x="110" y="242"/>
                    <a:pt x="87" y="250"/>
                    <a:pt x="73" y="258"/>
                  </a:cubicBezTo>
                  <a:cubicBezTo>
                    <a:pt x="67" y="264"/>
                    <a:pt x="44" y="296"/>
                    <a:pt x="36" y="396"/>
                  </a:cubicBezTo>
                  <a:cubicBezTo>
                    <a:pt x="35" y="428"/>
                    <a:pt x="41" y="488"/>
                    <a:pt x="41" y="488"/>
                  </a:cubicBezTo>
                  <a:cubicBezTo>
                    <a:pt x="44" y="505"/>
                    <a:pt x="46" y="518"/>
                    <a:pt x="63" y="519"/>
                  </a:cubicBezTo>
                  <a:close/>
                  <a:moveTo>
                    <a:pt x="768" y="169"/>
                  </a:moveTo>
                  <a:cubicBezTo>
                    <a:pt x="775" y="197"/>
                    <a:pt x="795" y="223"/>
                    <a:pt x="825" y="223"/>
                  </a:cubicBezTo>
                  <a:cubicBezTo>
                    <a:pt x="855" y="223"/>
                    <a:pt x="873" y="197"/>
                    <a:pt x="881" y="168"/>
                  </a:cubicBezTo>
                  <a:cubicBezTo>
                    <a:pt x="889" y="165"/>
                    <a:pt x="895" y="153"/>
                    <a:pt x="893" y="143"/>
                  </a:cubicBezTo>
                  <a:cubicBezTo>
                    <a:pt x="892" y="137"/>
                    <a:pt x="890" y="134"/>
                    <a:pt x="885" y="133"/>
                  </a:cubicBezTo>
                  <a:cubicBezTo>
                    <a:pt x="883" y="97"/>
                    <a:pt x="860" y="70"/>
                    <a:pt x="825" y="70"/>
                  </a:cubicBezTo>
                  <a:cubicBezTo>
                    <a:pt x="790" y="70"/>
                    <a:pt x="765" y="97"/>
                    <a:pt x="764" y="132"/>
                  </a:cubicBezTo>
                  <a:cubicBezTo>
                    <a:pt x="759" y="134"/>
                    <a:pt x="755" y="137"/>
                    <a:pt x="754" y="143"/>
                  </a:cubicBezTo>
                  <a:cubicBezTo>
                    <a:pt x="752" y="153"/>
                    <a:pt x="759" y="167"/>
                    <a:pt x="768" y="169"/>
                  </a:cubicBezTo>
                  <a:close/>
                </a:path>
              </a:pathLst>
            </a:custGeom>
            <a:solidFill>
              <a:srgbClr val="FFFFFF"/>
            </a:solidFill>
            <a:ln>
              <a:noFill/>
            </a:ln>
          </p:spPr>
          <p:txBody>
            <a:bodyPr vert="horz" wrap="square" lIns="91440" tIns="45720" rIns="91440" bIns="45720" numCol="1" anchor="t" anchorCtr="0" compatLnSpc="1"/>
            <a:lstStyle/>
            <a:p>
              <a:pPr defTabSz="685800" fontAlgn="auto">
                <a:lnSpc>
                  <a:spcPct val="120000"/>
                </a:lnSpc>
                <a:spcBef>
                  <a:spcPts val="0"/>
                </a:spcBef>
                <a:spcAft>
                  <a:spcPts val="0"/>
                </a:spcAft>
                <a:defRPr/>
              </a:pPr>
              <a:endParaRPr lang="zh-CN" altLang="en-US" kern="0">
                <a:solidFill>
                  <a:srgbClr val="000000"/>
                </a:solidFill>
              </a:endParaRPr>
            </a:p>
          </p:txBody>
        </p:sp>
      </p:grpSp>
      <p:grpSp>
        <p:nvGrpSpPr>
          <p:cNvPr id="41" name="组合 40"/>
          <p:cNvGrpSpPr/>
          <p:nvPr/>
        </p:nvGrpSpPr>
        <p:grpSpPr>
          <a:xfrm>
            <a:off x="7887250" y="2082947"/>
            <a:ext cx="3265402" cy="871536"/>
            <a:chOff x="7887250" y="2082947"/>
            <a:chExt cx="3265402" cy="871536"/>
          </a:xfrm>
        </p:grpSpPr>
        <p:sp>
          <p:nvSpPr>
            <p:cNvPr id="25" name="椭圆 24"/>
            <p:cNvSpPr>
              <a:spLocks noChangeAspect="1"/>
            </p:cNvSpPr>
            <p:nvPr/>
          </p:nvSpPr>
          <p:spPr>
            <a:xfrm>
              <a:off x="7887250" y="2234483"/>
              <a:ext cx="720000" cy="720000"/>
            </a:xfrm>
            <a:prstGeom prst="ellipse">
              <a:avLst/>
            </a:prstGeom>
            <a:solidFill>
              <a:srgbClr val="C00000"/>
            </a:solidFill>
            <a:ln w="25400" cap="flat" cmpd="sng" algn="ctr">
              <a:solidFill>
                <a:srgbClr val="E4E5E6"/>
              </a:solidFill>
              <a:prstDash val="solid"/>
              <a:miter lim="800000"/>
            </a:ln>
            <a:effectLst>
              <a:outerShdw blurRad="190500" dist="63500" dir="2700000" algn="tl" rotWithShape="0">
                <a:prstClr val="black">
                  <a:alpha val="30000"/>
                </a:prstClr>
              </a:outerShdw>
            </a:effectLst>
          </p:spPr>
          <p:txBody>
            <a:bodyPr rtlCol="0" anchor="ctr"/>
            <a:lstStyle/>
            <a:p>
              <a:pPr algn="ctr" defTabSz="685800" fontAlgn="auto">
                <a:lnSpc>
                  <a:spcPct val="120000"/>
                </a:lnSpc>
                <a:spcBef>
                  <a:spcPts val="0"/>
                </a:spcBef>
                <a:spcAft>
                  <a:spcPts val="0"/>
                </a:spcAft>
                <a:defRPr/>
              </a:pPr>
              <a:endParaRPr lang="zh-CN" altLang="en-US" sz="1400" kern="0">
                <a:solidFill>
                  <a:prstClr val="white"/>
                </a:solidFill>
              </a:endParaRPr>
            </a:p>
          </p:txBody>
        </p:sp>
        <p:sp>
          <p:nvSpPr>
            <p:cNvPr id="26" name="文本框 25"/>
            <p:cNvSpPr txBox="1"/>
            <p:nvPr/>
          </p:nvSpPr>
          <p:spPr>
            <a:xfrm>
              <a:off x="8644367" y="2367356"/>
              <a:ext cx="2508285" cy="584835"/>
            </a:xfrm>
            <a:prstGeom prst="rect">
              <a:avLst/>
            </a:prstGeom>
            <a:noFill/>
          </p:spPr>
          <p:txBody>
            <a:bodyPr wrap="square" rtlCol="0">
              <a:spAutoFit/>
            </a:bodyPr>
            <a:lstStyle/>
            <a:p>
              <a:pPr algn="just" defTabSz="685800" fontAlgn="auto">
                <a:lnSpc>
                  <a:spcPct val="120000"/>
                </a:lnSpc>
                <a:spcBef>
                  <a:spcPts val="0"/>
                </a:spcBef>
                <a:spcAft>
                  <a:spcPts val="0"/>
                </a:spcAft>
                <a:defRPr/>
              </a:pPr>
              <a:r>
                <a:rPr lang="zh-CN" altLang="en-US" sz="1335" kern="0" dirty="0">
                  <a:solidFill>
                    <a:schemeClr val="tx1">
                      <a:lumMod val="65000"/>
                      <a:lumOff val="35000"/>
                    </a:schemeClr>
                  </a:solidFill>
                  <a:latin typeface="微软雅黑" panose="020B0503020204020204" pitchFamily="34" charset="-122"/>
                  <a:ea typeface="微软雅黑" panose="020B0503020204020204" pitchFamily="34" charset="-122"/>
                </a:rPr>
                <a:t>在这里输入您的文字内容，或者将您的文字内容</a:t>
              </a:r>
              <a:endParaRPr lang="zh-CN" altLang="en-US" sz="1335" kern="0" dirty="0">
                <a:solidFill>
                  <a:schemeClr val="tx1">
                    <a:lumMod val="65000"/>
                    <a:lumOff val="35000"/>
                  </a:schemeClr>
                </a:solidFill>
              </a:endParaRPr>
            </a:p>
          </p:txBody>
        </p:sp>
        <p:sp>
          <p:nvSpPr>
            <p:cNvPr id="27" name="文本框 26"/>
            <p:cNvSpPr txBox="1"/>
            <p:nvPr/>
          </p:nvSpPr>
          <p:spPr>
            <a:xfrm>
              <a:off x="8644365" y="2082947"/>
              <a:ext cx="2508287" cy="386080"/>
            </a:xfrm>
            <a:prstGeom prst="rect">
              <a:avLst/>
            </a:prstGeom>
            <a:noFill/>
          </p:spPr>
          <p:txBody>
            <a:bodyPr wrap="square" rtlCol="0">
              <a:spAutoFit/>
            </a:bodyPr>
            <a:lstStyle/>
            <a:p>
              <a:pPr>
                <a:lnSpc>
                  <a:spcPct val="120000"/>
                </a:lnSpc>
              </a:pPr>
              <a:r>
                <a:rPr lang="zh-CN" altLang="en-US" sz="1600" b="1" dirty="0">
                  <a:solidFill>
                    <a:srgbClr val="C00000"/>
                  </a:solidFill>
                  <a:latin typeface="微软雅黑" panose="020B0503020204020204" pitchFamily="34" charset="-122"/>
                  <a:ea typeface="微软雅黑" panose="020B0503020204020204" pitchFamily="34" charset="-122"/>
                  <a:cs typeface="Aharoni" panose="02010803020104030203" pitchFamily="2" charset="-79"/>
                </a:rPr>
                <a:t>添加您的标题</a:t>
              </a:r>
            </a:p>
          </p:txBody>
        </p:sp>
        <p:sp>
          <p:nvSpPr>
            <p:cNvPr id="38" name="Freeform 124"/>
            <p:cNvSpPr>
              <a:spLocks noChangeAspect="1" noEditPoints="1"/>
            </p:cNvSpPr>
            <p:nvPr/>
          </p:nvSpPr>
          <p:spPr bwMode="auto">
            <a:xfrm>
              <a:off x="8047225" y="2435733"/>
              <a:ext cx="400051" cy="317500"/>
            </a:xfrm>
            <a:custGeom>
              <a:avLst/>
              <a:gdLst>
                <a:gd name="T0" fmla="*/ 377 w 1101"/>
                <a:gd name="T1" fmla="*/ 858 h 877"/>
                <a:gd name="T2" fmla="*/ 397 w 1101"/>
                <a:gd name="T3" fmla="*/ 866 h 877"/>
                <a:gd name="T4" fmla="*/ 566 w 1101"/>
                <a:gd name="T5" fmla="*/ 716 h 877"/>
                <a:gd name="T6" fmla="*/ 377 w 1101"/>
                <a:gd name="T7" fmla="*/ 620 h 877"/>
                <a:gd name="T8" fmla="*/ 377 w 1101"/>
                <a:gd name="T9" fmla="*/ 858 h 877"/>
                <a:gd name="T10" fmla="*/ 1066 w 1101"/>
                <a:gd name="T11" fmla="*/ 8 h 877"/>
                <a:gd name="T12" fmla="*/ 21 w 1101"/>
                <a:gd name="T13" fmla="*/ 371 h 877"/>
                <a:gd name="T14" fmla="*/ 20 w 1101"/>
                <a:gd name="T15" fmla="*/ 400 h 877"/>
                <a:gd name="T16" fmla="*/ 245 w 1101"/>
                <a:gd name="T17" fmla="*/ 489 h 877"/>
                <a:gd name="T18" fmla="*/ 245 w 1101"/>
                <a:gd name="T19" fmla="*/ 489 h 877"/>
                <a:gd name="T20" fmla="*/ 379 w 1101"/>
                <a:gd name="T21" fmla="*/ 542 h 877"/>
                <a:gd name="T22" fmla="*/ 1029 w 1101"/>
                <a:gd name="T23" fmla="*/ 70 h 877"/>
                <a:gd name="T24" fmla="*/ 1042 w 1101"/>
                <a:gd name="T25" fmla="*/ 81 h 877"/>
                <a:gd name="T26" fmla="*/ 575 w 1101"/>
                <a:gd name="T27" fmla="*/ 581 h 877"/>
                <a:gd name="T28" fmla="*/ 575 w 1101"/>
                <a:gd name="T29" fmla="*/ 581 h 877"/>
                <a:gd name="T30" fmla="*/ 549 w 1101"/>
                <a:gd name="T31" fmla="*/ 610 h 877"/>
                <a:gd name="T32" fmla="*/ 584 w 1101"/>
                <a:gd name="T33" fmla="*/ 629 h 877"/>
                <a:gd name="T34" fmla="*/ 879 w 1101"/>
                <a:gd name="T35" fmla="*/ 785 h 877"/>
                <a:gd name="T36" fmla="*/ 924 w 1101"/>
                <a:gd name="T37" fmla="*/ 766 h 877"/>
                <a:gd name="T38" fmla="*/ 1095 w 1101"/>
                <a:gd name="T39" fmla="*/ 33 h 877"/>
                <a:gd name="T40" fmla="*/ 1066 w 1101"/>
                <a:gd name="T41" fmla="*/ 8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1" h="877">
                  <a:moveTo>
                    <a:pt x="377" y="858"/>
                  </a:moveTo>
                  <a:cubicBezTo>
                    <a:pt x="377" y="872"/>
                    <a:pt x="385" y="877"/>
                    <a:pt x="397" y="866"/>
                  </a:cubicBezTo>
                  <a:cubicBezTo>
                    <a:pt x="412" y="852"/>
                    <a:pt x="566" y="716"/>
                    <a:pt x="566" y="716"/>
                  </a:cubicBezTo>
                  <a:lnTo>
                    <a:pt x="377" y="620"/>
                  </a:lnTo>
                  <a:lnTo>
                    <a:pt x="377" y="858"/>
                  </a:lnTo>
                  <a:close/>
                  <a:moveTo>
                    <a:pt x="1066" y="8"/>
                  </a:moveTo>
                  <a:cubicBezTo>
                    <a:pt x="1046" y="15"/>
                    <a:pt x="41" y="365"/>
                    <a:pt x="21" y="371"/>
                  </a:cubicBezTo>
                  <a:cubicBezTo>
                    <a:pt x="4" y="378"/>
                    <a:pt x="0" y="392"/>
                    <a:pt x="20" y="400"/>
                  </a:cubicBezTo>
                  <a:cubicBezTo>
                    <a:pt x="44" y="409"/>
                    <a:pt x="245" y="489"/>
                    <a:pt x="245" y="489"/>
                  </a:cubicBezTo>
                  <a:lnTo>
                    <a:pt x="245" y="489"/>
                  </a:lnTo>
                  <a:lnTo>
                    <a:pt x="379" y="542"/>
                  </a:lnTo>
                  <a:cubicBezTo>
                    <a:pt x="379" y="542"/>
                    <a:pt x="1020" y="76"/>
                    <a:pt x="1029" y="70"/>
                  </a:cubicBezTo>
                  <a:cubicBezTo>
                    <a:pt x="1038" y="63"/>
                    <a:pt x="1048" y="75"/>
                    <a:pt x="1042" y="81"/>
                  </a:cubicBezTo>
                  <a:cubicBezTo>
                    <a:pt x="1035" y="89"/>
                    <a:pt x="575" y="581"/>
                    <a:pt x="575" y="581"/>
                  </a:cubicBezTo>
                  <a:cubicBezTo>
                    <a:pt x="575" y="581"/>
                    <a:pt x="575" y="581"/>
                    <a:pt x="575" y="581"/>
                  </a:cubicBezTo>
                  <a:lnTo>
                    <a:pt x="549" y="610"/>
                  </a:lnTo>
                  <a:lnTo>
                    <a:pt x="584" y="629"/>
                  </a:lnTo>
                  <a:cubicBezTo>
                    <a:pt x="584" y="629"/>
                    <a:pt x="859" y="775"/>
                    <a:pt x="879" y="785"/>
                  </a:cubicBezTo>
                  <a:cubicBezTo>
                    <a:pt x="896" y="795"/>
                    <a:pt x="918" y="787"/>
                    <a:pt x="924" y="766"/>
                  </a:cubicBezTo>
                  <a:cubicBezTo>
                    <a:pt x="929" y="741"/>
                    <a:pt x="1092" y="48"/>
                    <a:pt x="1095" y="33"/>
                  </a:cubicBezTo>
                  <a:cubicBezTo>
                    <a:pt x="1101" y="12"/>
                    <a:pt x="1087" y="0"/>
                    <a:pt x="1066" y="8"/>
                  </a:cubicBezTo>
                  <a:close/>
                </a:path>
              </a:pathLst>
            </a:custGeom>
            <a:solidFill>
              <a:srgbClr val="FFFFFF"/>
            </a:solidFill>
            <a:ln>
              <a:noFill/>
            </a:ln>
          </p:spPr>
          <p:txBody>
            <a:bodyPr vert="horz" wrap="square" lIns="91440" tIns="45720" rIns="91440" bIns="45720" numCol="1" anchor="t" anchorCtr="0" compatLnSpc="1"/>
            <a:lstStyle/>
            <a:p>
              <a:pPr defTabSz="685800" fontAlgn="auto">
                <a:lnSpc>
                  <a:spcPct val="120000"/>
                </a:lnSpc>
                <a:spcBef>
                  <a:spcPts val="0"/>
                </a:spcBef>
                <a:spcAft>
                  <a:spcPts val="0"/>
                </a:spcAft>
                <a:defRPr/>
              </a:pPr>
              <a:endParaRPr lang="zh-CN" altLang="en-US" kern="0">
                <a:solidFill>
                  <a:srgbClr val="000000"/>
                </a:solidFill>
              </a:endParaRPr>
            </a:p>
          </p:txBody>
        </p:sp>
      </p:grpSp>
      <p:grpSp>
        <p:nvGrpSpPr>
          <p:cNvPr id="44" name="组合 43"/>
          <p:cNvGrpSpPr/>
          <p:nvPr/>
        </p:nvGrpSpPr>
        <p:grpSpPr>
          <a:xfrm>
            <a:off x="4382434" y="4641272"/>
            <a:ext cx="3265403" cy="871536"/>
            <a:chOff x="4382434" y="4641272"/>
            <a:chExt cx="3265403" cy="871536"/>
          </a:xfrm>
        </p:grpSpPr>
        <p:sp>
          <p:nvSpPr>
            <p:cNvPr id="22" name="椭圆 21"/>
            <p:cNvSpPr>
              <a:spLocks noChangeAspect="1"/>
            </p:cNvSpPr>
            <p:nvPr/>
          </p:nvSpPr>
          <p:spPr>
            <a:xfrm>
              <a:off x="4382434" y="4792808"/>
              <a:ext cx="720000" cy="720000"/>
            </a:xfrm>
            <a:prstGeom prst="ellipse">
              <a:avLst/>
            </a:prstGeom>
            <a:solidFill>
              <a:srgbClr val="002060"/>
            </a:solidFill>
            <a:ln w="25400" cap="flat" cmpd="sng" algn="ctr">
              <a:solidFill>
                <a:srgbClr val="E4E5E6"/>
              </a:solidFill>
              <a:prstDash val="solid"/>
              <a:miter lim="800000"/>
            </a:ln>
            <a:effectLst>
              <a:outerShdw blurRad="190500" dist="63500" dir="2700000" algn="tl" rotWithShape="0">
                <a:prstClr val="black">
                  <a:alpha val="30000"/>
                </a:prstClr>
              </a:outerShdw>
            </a:effectLst>
          </p:spPr>
          <p:txBody>
            <a:bodyPr rtlCol="0" anchor="ctr"/>
            <a:lstStyle/>
            <a:p>
              <a:pPr algn="ctr" defTabSz="685800" fontAlgn="auto">
                <a:lnSpc>
                  <a:spcPct val="120000"/>
                </a:lnSpc>
                <a:spcBef>
                  <a:spcPts val="0"/>
                </a:spcBef>
                <a:spcAft>
                  <a:spcPts val="0"/>
                </a:spcAft>
                <a:defRPr/>
              </a:pPr>
              <a:endParaRPr lang="zh-CN" altLang="en-US" sz="1400" kern="0">
                <a:solidFill>
                  <a:prstClr val="white"/>
                </a:solidFill>
              </a:endParaRPr>
            </a:p>
          </p:txBody>
        </p:sp>
        <p:sp>
          <p:nvSpPr>
            <p:cNvPr id="23" name="文本框 22"/>
            <p:cNvSpPr txBox="1"/>
            <p:nvPr/>
          </p:nvSpPr>
          <p:spPr>
            <a:xfrm>
              <a:off x="5139551" y="4925681"/>
              <a:ext cx="2508285" cy="584835"/>
            </a:xfrm>
            <a:prstGeom prst="rect">
              <a:avLst/>
            </a:prstGeom>
            <a:noFill/>
          </p:spPr>
          <p:txBody>
            <a:bodyPr wrap="square" rtlCol="0">
              <a:spAutoFit/>
            </a:bodyPr>
            <a:lstStyle/>
            <a:p>
              <a:pPr algn="just" defTabSz="685800" fontAlgn="auto">
                <a:lnSpc>
                  <a:spcPct val="120000"/>
                </a:lnSpc>
                <a:spcBef>
                  <a:spcPts val="0"/>
                </a:spcBef>
                <a:spcAft>
                  <a:spcPts val="0"/>
                </a:spcAft>
                <a:defRPr/>
              </a:pPr>
              <a:r>
                <a:rPr lang="zh-CN" altLang="en-US" sz="1335" kern="0" dirty="0">
                  <a:solidFill>
                    <a:schemeClr val="tx1">
                      <a:lumMod val="65000"/>
                      <a:lumOff val="35000"/>
                    </a:schemeClr>
                  </a:solidFill>
                  <a:latin typeface="微软雅黑" panose="020B0503020204020204" pitchFamily="34" charset="-122"/>
                  <a:ea typeface="微软雅黑" panose="020B0503020204020204" pitchFamily="34" charset="-122"/>
                </a:rPr>
                <a:t>在这里输入您的文字内容，或者将您的文字内容复制</a:t>
              </a:r>
              <a:endParaRPr lang="zh-CN" altLang="en-US" sz="1335" kern="0" dirty="0">
                <a:solidFill>
                  <a:schemeClr val="tx1">
                    <a:lumMod val="65000"/>
                    <a:lumOff val="35000"/>
                  </a:schemeClr>
                </a:solidFill>
              </a:endParaRPr>
            </a:p>
          </p:txBody>
        </p:sp>
        <p:sp>
          <p:nvSpPr>
            <p:cNvPr id="24" name="文本框 23"/>
            <p:cNvSpPr txBox="1"/>
            <p:nvPr/>
          </p:nvSpPr>
          <p:spPr>
            <a:xfrm>
              <a:off x="5139550" y="4641272"/>
              <a:ext cx="2508287" cy="386080"/>
            </a:xfrm>
            <a:prstGeom prst="rect">
              <a:avLst/>
            </a:prstGeom>
            <a:noFill/>
          </p:spPr>
          <p:txBody>
            <a:bodyPr wrap="square" rtlCol="0">
              <a:spAutoFit/>
            </a:bodyPr>
            <a:lstStyle/>
            <a:p>
              <a:pPr>
                <a:lnSpc>
                  <a:spcPct val="120000"/>
                </a:lnSpc>
              </a:pPr>
              <a:r>
                <a:rPr lang="zh-CN" altLang="en-US" sz="1600" b="1" dirty="0">
                  <a:solidFill>
                    <a:srgbClr val="262626"/>
                  </a:solidFill>
                  <a:latin typeface="微软雅黑" panose="020B0503020204020204" pitchFamily="34" charset="-122"/>
                  <a:ea typeface="微软雅黑" panose="020B0503020204020204" pitchFamily="34" charset="-122"/>
                  <a:cs typeface="Aharoni" panose="02010803020104030203" pitchFamily="2" charset="-79"/>
                </a:rPr>
                <a:t>添加您的标题</a:t>
              </a:r>
            </a:p>
          </p:txBody>
        </p:sp>
        <p:sp>
          <p:nvSpPr>
            <p:cNvPr id="39" name="Freeform 154"/>
            <p:cNvSpPr>
              <a:spLocks noChangeAspect="1" noEditPoints="1"/>
            </p:cNvSpPr>
            <p:nvPr/>
          </p:nvSpPr>
          <p:spPr bwMode="auto">
            <a:xfrm>
              <a:off x="4580083" y="4991345"/>
              <a:ext cx="324703" cy="322927"/>
            </a:xfrm>
            <a:custGeom>
              <a:avLst/>
              <a:gdLst>
                <a:gd name="T0" fmla="*/ 48 w 800"/>
                <a:gd name="T1" fmla="*/ 0 h 800"/>
                <a:gd name="T2" fmla="*/ 313 w 800"/>
                <a:gd name="T3" fmla="*/ 0 h 800"/>
                <a:gd name="T4" fmla="*/ 359 w 800"/>
                <a:gd name="T5" fmla="*/ 48 h 800"/>
                <a:gd name="T6" fmla="*/ 359 w 800"/>
                <a:gd name="T7" fmla="*/ 313 h 800"/>
                <a:gd name="T8" fmla="*/ 313 w 800"/>
                <a:gd name="T9" fmla="*/ 359 h 800"/>
                <a:gd name="T10" fmla="*/ 48 w 800"/>
                <a:gd name="T11" fmla="*/ 359 h 800"/>
                <a:gd name="T12" fmla="*/ 0 w 800"/>
                <a:gd name="T13" fmla="*/ 313 h 800"/>
                <a:gd name="T14" fmla="*/ 0 w 800"/>
                <a:gd name="T15" fmla="*/ 48 h 800"/>
                <a:gd name="T16" fmla="*/ 48 w 800"/>
                <a:gd name="T17" fmla="*/ 0 h 800"/>
                <a:gd name="T18" fmla="*/ 490 w 800"/>
                <a:gd name="T19" fmla="*/ 443 h 800"/>
                <a:gd name="T20" fmla="*/ 754 w 800"/>
                <a:gd name="T21" fmla="*/ 443 h 800"/>
                <a:gd name="T22" fmla="*/ 800 w 800"/>
                <a:gd name="T23" fmla="*/ 490 h 800"/>
                <a:gd name="T24" fmla="*/ 800 w 800"/>
                <a:gd name="T25" fmla="*/ 754 h 800"/>
                <a:gd name="T26" fmla="*/ 754 w 800"/>
                <a:gd name="T27" fmla="*/ 800 h 800"/>
                <a:gd name="T28" fmla="*/ 490 w 800"/>
                <a:gd name="T29" fmla="*/ 800 h 800"/>
                <a:gd name="T30" fmla="*/ 443 w 800"/>
                <a:gd name="T31" fmla="*/ 754 h 800"/>
                <a:gd name="T32" fmla="*/ 443 w 800"/>
                <a:gd name="T33" fmla="*/ 490 h 800"/>
                <a:gd name="T34" fmla="*/ 490 w 800"/>
                <a:gd name="T35" fmla="*/ 443 h 800"/>
                <a:gd name="T36" fmla="*/ 48 w 800"/>
                <a:gd name="T37" fmla="*/ 443 h 800"/>
                <a:gd name="T38" fmla="*/ 313 w 800"/>
                <a:gd name="T39" fmla="*/ 443 h 800"/>
                <a:gd name="T40" fmla="*/ 359 w 800"/>
                <a:gd name="T41" fmla="*/ 490 h 800"/>
                <a:gd name="T42" fmla="*/ 359 w 800"/>
                <a:gd name="T43" fmla="*/ 754 h 800"/>
                <a:gd name="T44" fmla="*/ 313 w 800"/>
                <a:gd name="T45" fmla="*/ 800 h 800"/>
                <a:gd name="T46" fmla="*/ 48 w 800"/>
                <a:gd name="T47" fmla="*/ 800 h 800"/>
                <a:gd name="T48" fmla="*/ 0 w 800"/>
                <a:gd name="T49" fmla="*/ 754 h 800"/>
                <a:gd name="T50" fmla="*/ 0 w 800"/>
                <a:gd name="T51" fmla="*/ 490 h 800"/>
                <a:gd name="T52" fmla="*/ 48 w 800"/>
                <a:gd name="T53" fmla="*/ 443 h 800"/>
                <a:gd name="T54" fmla="*/ 490 w 800"/>
                <a:gd name="T55" fmla="*/ 0 h 800"/>
                <a:gd name="T56" fmla="*/ 754 w 800"/>
                <a:gd name="T57" fmla="*/ 0 h 800"/>
                <a:gd name="T58" fmla="*/ 800 w 800"/>
                <a:gd name="T59" fmla="*/ 48 h 800"/>
                <a:gd name="T60" fmla="*/ 800 w 800"/>
                <a:gd name="T61" fmla="*/ 313 h 800"/>
                <a:gd name="T62" fmla="*/ 754 w 800"/>
                <a:gd name="T63" fmla="*/ 359 h 800"/>
                <a:gd name="T64" fmla="*/ 490 w 800"/>
                <a:gd name="T65" fmla="*/ 359 h 800"/>
                <a:gd name="T66" fmla="*/ 443 w 800"/>
                <a:gd name="T67" fmla="*/ 313 h 800"/>
                <a:gd name="T68" fmla="*/ 443 w 800"/>
                <a:gd name="T69" fmla="*/ 48 h 800"/>
                <a:gd name="T70" fmla="*/ 490 w 800"/>
                <a:gd name="T7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00" h="800">
                  <a:moveTo>
                    <a:pt x="48" y="0"/>
                  </a:moveTo>
                  <a:lnTo>
                    <a:pt x="313" y="0"/>
                  </a:lnTo>
                  <a:cubicBezTo>
                    <a:pt x="338" y="0"/>
                    <a:pt x="359" y="23"/>
                    <a:pt x="359" y="48"/>
                  </a:cubicBezTo>
                  <a:lnTo>
                    <a:pt x="359" y="313"/>
                  </a:lnTo>
                  <a:cubicBezTo>
                    <a:pt x="359" y="338"/>
                    <a:pt x="338" y="359"/>
                    <a:pt x="313" y="359"/>
                  </a:cubicBezTo>
                  <a:lnTo>
                    <a:pt x="48" y="359"/>
                  </a:lnTo>
                  <a:cubicBezTo>
                    <a:pt x="23" y="359"/>
                    <a:pt x="0" y="338"/>
                    <a:pt x="0" y="313"/>
                  </a:cubicBezTo>
                  <a:lnTo>
                    <a:pt x="0" y="48"/>
                  </a:lnTo>
                  <a:cubicBezTo>
                    <a:pt x="0" y="23"/>
                    <a:pt x="23" y="0"/>
                    <a:pt x="48" y="0"/>
                  </a:cubicBezTo>
                  <a:close/>
                  <a:moveTo>
                    <a:pt x="490" y="443"/>
                  </a:moveTo>
                  <a:lnTo>
                    <a:pt x="754" y="443"/>
                  </a:lnTo>
                  <a:cubicBezTo>
                    <a:pt x="779" y="443"/>
                    <a:pt x="800" y="464"/>
                    <a:pt x="800" y="490"/>
                  </a:cubicBezTo>
                  <a:lnTo>
                    <a:pt x="800" y="754"/>
                  </a:lnTo>
                  <a:cubicBezTo>
                    <a:pt x="800" y="780"/>
                    <a:pt x="779" y="800"/>
                    <a:pt x="754" y="800"/>
                  </a:cubicBezTo>
                  <a:lnTo>
                    <a:pt x="490" y="800"/>
                  </a:lnTo>
                  <a:cubicBezTo>
                    <a:pt x="464" y="800"/>
                    <a:pt x="443" y="780"/>
                    <a:pt x="443" y="754"/>
                  </a:cubicBezTo>
                  <a:lnTo>
                    <a:pt x="443" y="490"/>
                  </a:lnTo>
                  <a:cubicBezTo>
                    <a:pt x="443" y="464"/>
                    <a:pt x="464" y="443"/>
                    <a:pt x="490" y="443"/>
                  </a:cubicBezTo>
                  <a:close/>
                  <a:moveTo>
                    <a:pt x="48" y="443"/>
                  </a:moveTo>
                  <a:lnTo>
                    <a:pt x="313" y="443"/>
                  </a:lnTo>
                  <a:cubicBezTo>
                    <a:pt x="338" y="443"/>
                    <a:pt x="359" y="464"/>
                    <a:pt x="359" y="490"/>
                  </a:cubicBezTo>
                  <a:lnTo>
                    <a:pt x="359" y="754"/>
                  </a:lnTo>
                  <a:cubicBezTo>
                    <a:pt x="359" y="780"/>
                    <a:pt x="338" y="800"/>
                    <a:pt x="313" y="800"/>
                  </a:cubicBezTo>
                  <a:lnTo>
                    <a:pt x="48" y="800"/>
                  </a:lnTo>
                  <a:cubicBezTo>
                    <a:pt x="23" y="800"/>
                    <a:pt x="0" y="780"/>
                    <a:pt x="0" y="754"/>
                  </a:cubicBezTo>
                  <a:lnTo>
                    <a:pt x="0" y="490"/>
                  </a:lnTo>
                  <a:cubicBezTo>
                    <a:pt x="0" y="464"/>
                    <a:pt x="23" y="443"/>
                    <a:pt x="48" y="443"/>
                  </a:cubicBezTo>
                  <a:close/>
                  <a:moveTo>
                    <a:pt x="490" y="0"/>
                  </a:moveTo>
                  <a:lnTo>
                    <a:pt x="754" y="0"/>
                  </a:lnTo>
                  <a:cubicBezTo>
                    <a:pt x="779" y="0"/>
                    <a:pt x="800" y="23"/>
                    <a:pt x="800" y="48"/>
                  </a:cubicBezTo>
                  <a:lnTo>
                    <a:pt x="800" y="313"/>
                  </a:lnTo>
                  <a:cubicBezTo>
                    <a:pt x="800" y="338"/>
                    <a:pt x="779" y="359"/>
                    <a:pt x="754" y="359"/>
                  </a:cubicBezTo>
                  <a:lnTo>
                    <a:pt x="490" y="359"/>
                  </a:lnTo>
                  <a:cubicBezTo>
                    <a:pt x="464" y="359"/>
                    <a:pt x="443" y="338"/>
                    <a:pt x="443" y="313"/>
                  </a:cubicBezTo>
                  <a:lnTo>
                    <a:pt x="443" y="48"/>
                  </a:lnTo>
                  <a:cubicBezTo>
                    <a:pt x="443" y="23"/>
                    <a:pt x="464" y="0"/>
                    <a:pt x="490" y="0"/>
                  </a:cubicBezTo>
                  <a:close/>
                </a:path>
              </a:pathLst>
            </a:custGeom>
            <a:solidFill>
              <a:srgbClr val="FFFFFF"/>
            </a:solidFill>
            <a:ln>
              <a:noFill/>
            </a:ln>
          </p:spPr>
          <p:txBody>
            <a:bodyPr vert="horz" wrap="square" lIns="91440" tIns="45720" rIns="91440" bIns="45720" numCol="1" anchor="t" anchorCtr="0" compatLnSpc="1"/>
            <a:lstStyle/>
            <a:p>
              <a:pPr defTabSz="685800" fontAlgn="auto">
                <a:lnSpc>
                  <a:spcPct val="120000"/>
                </a:lnSpc>
                <a:spcBef>
                  <a:spcPts val="0"/>
                </a:spcBef>
                <a:spcAft>
                  <a:spcPts val="0"/>
                </a:spcAft>
                <a:defRPr/>
              </a:pPr>
              <a:endParaRPr lang="zh-CN" altLang="en-US" kern="0">
                <a:solidFill>
                  <a:srgbClr val="000000"/>
                </a:solidFill>
              </a:endParaRPr>
            </a:p>
          </p:txBody>
        </p:sp>
      </p:grpSp>
      <p:sp>
        <p:nvSpPr>
          <p:cNvPr id="2" name="矩形 1"/>
          <p:cNvSpPr/>
          <p:nvPr/>
        </p:nvSpPr>
        <p:spPr>
          <a:xfrm>
            <a:off x="0" y="6752244"/>
            <a:ext cx="12192000" cy="457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8" presetClass="emph" presetSubtype="0" fill="hold" nodeType="withEffect">
                                  <p:stCondLst>
                                    <p:cond delay="0"/>
                                  </p:stCondLst>
                                  <p:childTnLst>
                                    <p:animRot by="21600000">
                                      <p:cBhvr>
                                        <p:cTn id="11" dur="1000" fill="hold"/>
                                        <p:tgtEl>
                                          <p:spTgt spid="3"/>
                                        </p:tgtEl>
                                        <p:attrNameLst>
                                          <p:attrName>r</p:attrName>
                                        </p:attrNameLst>
                                      </p:cBhvr>
                                    </p:animRo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ppt_x"/>
                                          </p:val>
                                        </p:tav>
                                        <p:tav tm="100000">
                                          <p:val>
                                            <p:strVal val="#ppt_x"/>
                                          </p:val>
                                        </p:tav>
                                      </p:tavLst>
                                    </p:anim>
                                    <p:anim calcmode="lin" valueType="num">
                                      <p:cBhvr additive="base">
                                        <p:cTn id="16" dur="500" fill="hold"/>
                                        <p:tgtEl>
                                          <p:spTgt spid="40"/>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additive="base">
                                        <p:cTn id="20" dur="500" fill="hold"/>
                                        <p:tgtEl>
                                          <p:spTgt spid="41"/>
                                        </p:tgtEl>
                                        <p:attrNameLst>
                                          <p:attrName>ppt_x</p:attrName>
                                        </p:attrNameLst>
                                      </p:cBhvr>
                                      <p:tavLst>
                                        <p:tav tm="0">
                                          <p:val>
                                            <p:strVal val="#ppt_x"/>
                                          </p:val>
                                        </p:tav>
                                        <p:tav tm="100000">
                                          <p:val>
                                            <p:strVal val="#ppt_x"/>
                                          </p:val>
                                        </p:tav>
                                      </p:tavLst>
                                    </p:anim>
                                    <p:anim calcmode="lin" valueType="num">
                                      <p:cBhvr additive="base">
                                        <p:cTn id="21" dur="500" fill="hold"/>
                                        <p:tgtEl>
                                          <p:spTgt spid="41"/>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ppt_x"/>
                                          </p:val>
                                        </p:tav>
                                        <p:tav tm="100000">
                                          <p:val>
                                            <p:strVal val="#ppt_x"/>
                                          </p:val>
                                        </p:tav>
                                      </p:tavLst>
                                    </p:anim>
                                    <p:anim calcmode="lin" valueType="num">
                                      <p:cBhvr additive="base">
                                        <p:cTn id="26" dur="500" fill="hold"/>
                                        <p:tgtEl>
                                          <p:spTgt spid="45"/>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4" fill="hold" nodeType="afterEffect">
                                  <p:stCondLst>
                                    <p:cond delay="0"/>
                                  </p:stCondLst>
                                  <p:childTnLst>
                                    <p:set>
                                      <p:cBhvr>
                                        <p:cTn id="29" dur="1" fill="hold">
                                          <p:stCondLst>
                                            <p:cond delay="0"/>
                                          </p:stCondLst>
                                        </p:cTn>
                                        <p:tgtEl>
                                          <p:spTgt spid="42"/>
                                        </p:tgtEl>
                                        <p:attrNameLst>
                                          <p:attrName>style.visibility</p:attrName>
                                        </p:attrNameLst>
                                      </p:cBhvr>
                                      <p:to>
                                        <p:strVal val="visible"/>
                                      </p:to>
                                    </p:set>
                                    <p:anim calcmode="lin" valueType="num">
                                      <p:cBhvr additive="base">
                                        <p:cTn id="30" dur="500" fill="hold"/>
                                        <p:tgtEl>
                                          <p:spTgt spid="42"/>
                                        </p:tgtEl>
                                        <p:attrNameLst>
                                          <p:attrName>ppt_x</p:attrName>
                                        </p:attrNameLst>
                                      </p:cBhvr>
                                      <p:tavLst>
                                        <p:tav tm="0">
                                          <p:val>
                                            <p:strVal val="#ppt_x"/>
                                          </p:val>
                                        </p:tav>
                                        <p:tav tm="100000">
                                          <p:val>
                                            <p:strVal val="#ppt_x"/>
                                          </p:val>
                                        </p:tav>
                                      </p:tavLst>
                                    </p:anim>
                                    <p:anim calcmode="lin" valueType="num">
                                      <p:cBhvr additive="base">
                                        <p:cTn id="31" dur="500" fill="hold"/>
                                        <p:tgtEl>
                                          <p:spTgt spid="42"/>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ppt_x"/>
                                          </p:val>
                                        </p:tav>
                                        <p:tav tm="100000">
                                          <p:val>
                                            <p:strVal val="#ppt_x"/>
                                          </p:val>
                                        </p:tav>
                                      </p:tavLst>
                                    </p:anim>
                                    <p:anim calcmode="lin" valueType="num">
                                      <p:cBhvr additive="base">
                                        <p:cTn id="36" dur="500" fill="hold"/>
                                        <p:tgtEl>
                                          <p:spTgt spid="44"/>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 presetClass="entr" presetSubtype="4" fill="hold" nodeType="afterEffect">
                                  <p:stCondLst>
                                    <p:cond delay="0"/>
                                  </p:stCondLst>
                                  <p:childTnLst>
                                    <p:set>
                                      <p:cBhvr>
                                        <p:cTn id="39" dur="1" fill="hold">
                                          <p:stCondLst>
                                            <p:cond delay="0"/>
                                          </p:stCondLst>
                                        </p:cTn>
                                        <p:tgtEl>
                                          <p:spTgt spid="43"/>
                                        </p:tgtEl>
                                        <p:attrNameLst>
                                          <p:attrName>style.visibility</p:attrName>
                                        </p:attrNameLst>
                                      </p:cBhvr>
                                      <p:to>
                                        <p:strVal val="visible"/>
                                      </p:to>
                                    </p:set>
                                    <p:anim calcmode="lin" valueType="num">
                                      <p:cBhvr additive="base">
                                        <p:cTn id="40" dur="500" fill="hold"/>
                                        <p:tgtEl>
                                          <p:spTgt spid="43"/>
                                        </p:tgtEl>
                                        <p:attrNameLst>
                                          <p:attrName>ppt_x</p:attrName>
                                        </p:attrNameLst>
                                      </p:cBhvr>
                                      <p:tavLst>
                                        <p:tav tm="0">
                                          <p:val>
                                            <p:strVal val="#ppt_x"/>
                                          </p:val>
                                        </p:tav>
                                        <p:tav tm="100000">
                                          <p:val>
                                            <p:strVal val="#ppt_x"/>
                                          </p:val>
                                        </p:tav>
                                      </p:tavLst>
                                    </p:anim>
                                    <p:anim calcmode="lin" valueType="num">
                                      <p:cBhvr additive="base">
                                        <p:cTn id="41"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139247" y="117474"/>
            <a:ext cx="566057" cy="701676"/>
          </a:xfrm>
          <a:prstGeom prst="parallelogram">
            <a:avLst>
              <a:gd name="adj" fmla="val 4519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520247" y="117474"/>
            <a:ext cx="813253" cy="701676"/>
          </a:xfrm>
          <a:prstGeom prst="parallelogram">
            <a:avLst>
              <a:gd name="adj" fmla="val 3704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28725" y="69849"/>
            <a:ext cx="2954655" cy="646331"/>
          </a:xfrm>
          <a:prstGeom prst="rect">
            <a:avLst/>
          </a:prstGeom>
        </p:spPr>
        <p:txBody>
          <a:bodyPr wrap="none">
            <a:spAutoFit/>
          </a:bodyPr>
          <a:lstStyle/>
          <a:p>
            <a:pPr algn="dist"/>
            <a:r>
              <a:rPr lang="zh-CN" altLang="en-US" sz="3600" b="1" dirty="0">
                <a:latin typeface="微软雅黑" panose="020B0503020204020204" pitchFamily="34" charset="-122"/>
                <a:ea typeface="微软雅黑" panose="020B0503020204020204" pitchFamily="34" charset="-122"/>
              </a:rPr>
              <a:t>年度工作概述</a:t>
            </a:r>
          </a:p>
        </p:txBody>
      </p:sp>
      <p:sp>
        <p:nvSpPr>
          <p:cNvPr id="7" name="矩形 6"/>
          <p:cNvSpPr/>
          <p:nvPr/>
        </p:nvSpPr>
        <p:spPr>
          <a:xfrm>
            <a:off x="1076325" y="616895"/>
            <a:ext cx="3073277" cy="253916"/>
          </a:xfrm>
          <a:prstGeom prst="rect">
            <a:avLst/>
          </a:prstGeom>
        </p:spPr>
        <p:txBody>
          <a:bodyPr wrap="none">
            <a:spAutoFit/>
          </a:bodyPr>
          <a:lstStyle/>
          <a:p>
            <a:r>
              <a:rPr lang="zh-CN" altLang="en-US" sz="1050" dirty="0">
                <a:latin typeface="微软雅黑" panose="020B0503020204020204" pitchFamily="34" charset="-122"/>
                <a:ea typeface="微软雅黑" panose="020B0503020204020204" pitchFamily="34" charset="-122"/>
              </a:rPr>
              <a:t>PLEASE CLICK HERE TO ADD YOUR SUBTITLE</a:t>
            </a:r>
          </a:p>
        </p:txBody>
      </p:sp>
      <p:cxnSp>
        <p:nvCxnSpPr>
          <p:cNvPr id="9" name="直接连接符 8"/>
          <p:cNvCxnSpPr>
            <a:stCxn id="7" idx="3"/>
          </p:cNvCxnSpPr>
          <p:nvPr/>
        </p:nvCxnSpPr>
        <p:spPr>
          <a:xfrm flipV="1">
            <a:off x="4149602" y="716180"/>
            <a:ext cx="7686798" cy="27673"/>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9813687" y="217551"/>
            <a:ext cx="2045176" cy="461665"/>
          </a:xfrm>
          <a:prstGeom prst="rect">
            <a:avLst/>
          </a:prstGeom>
        </p:spPr>
        <p:txBody>
          <a:bodyPr wrap="none">
            <a:spAutoFit/>
          </a:bodyPr>
          <a:lstStyle/>
          <a:p>
            <a:pPr algn="ctr"/>
            <a:r>
              <a:rPr lang="en-US" altLang="zh-CN" sz="2400" b="1" dirty="0">
                <a:latin typeface="微软雅黑" panose="020B0503020204020204" pitchFamily="34" charset="-122"/>
                <a:ea typeface="微软雅黑" panose="020B0503020204020204" pitchFamily="34" charset="-122"/>
              </a:rPr>
              <a:t>LOGO  </a:t>
            </a:r>
            <a:r>
              <a:rPr lang="en-US" altLang="zh-CN" sz="2400" dirty="0">
                <a:latin typeface="微软雅黑" panose="020B0503020204020204" pitchFamily="34" charset="-122"/>
                <a:ea typeface="微软雅黑" panose="020B0503020204020204" pitchFamily="34" charset="-122"/>
              </a:rPr>
              <a:t>HERE</a:t>
            </a:r>
            <a:endParaRPr lang="zh-CN" altLang="en-US" sz="2400" dirty="0">
              <a:latin typeface="微软雅黑" panose="020B0503020204020204" pitchFamily="34" charset="-122"/>
              <a:ea typeface="微软雅黑" panose="020B0503020204020204" pitchFamily="34" charset="-122"/>
            </a:endParaRPr>
          </a:p>
        </p:txBody>
      </p:sp>
      <p:sp>
        <p:nvSpPr>
          <p:cNvPr id="2" name="矩形 1"/>
          <p:cNvSpPr/>
          <p:nvPr/>
        </p:nvSpPr>
        <p:spPr>
          <a:xfrm>
            <a:off x="0" y="6752244"/>
            <a:ext cx="12192000" cy="457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Oval 6"/>
          <p:cNvSpPr>
            <a:spLocks noChangeAspect="1" noChangeArrowheads="1"/>
          </p:cNvSpPr>
          <p:nvPr/>
        </p:nvSpPr>
        <p:spPr bwMode="auto">
          <a:xfrm>
            <a:off x="3210221" y="1939241"/>
            <a:ext cx="3694289" cy="3692912"/>
          </a:xfrm>
          <a:prstGeom prst="ellipse">
            <a:avLst/>
          </a:prstGeom>
          <a:noFill/>
          <a:ln w="12700">
            <a:solidFill>
              <a:schemeClr val="tx1">
                <a:lumMod val="50000"/>
                <a:lumOff val="50000"/>
              </a:schemeClr>
            </a:solidFill>
            <a:prstDash val="dash"/>
            <a:rou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685800">
              <a:lnSpc>
                <a:spcPct val="120000"/>
              </a:lnSpc>
              <a:spcBef>
                <a:spcPct val="0"/>
              </a:spcBef>
              <a:buNone/>
              <a:defRPr/>
            </a:pPr>
            <a:endParaRPr lang="zh-CN" altLang="en-US" sz="1800" kern="0">
              <a:solidFill>
                <a:srgbClr val="484849"/>
              </a:solidFill>
              <a:ea typeface="宋体" panose="02010600030101010101" pitchFamily="2" charset="-122"/>
            </a:endParaRPr>
          </a:p>
        </p:txBody>
      </p:sp>
      <p:sp>
        <p:nvSpPr>
          <p:cNvPr id="41" name="Oval 7"/>
          <p:cNvSpPr>
            <a:spLocks noChangeAspect="1" noChangeArrowheads="1"/>
          </p:cNvSpPr>
          <p:nvPr/>
        </p:nvSpPr>
        <p:spPr bwMode="auto">
          <a:xfrm>
            <a:off x="5084913" y="1939241"/>
            <a:ext cx="3694289" cy="3692912"/>
          </a:xfrm>
          <a:prstGeom prst="ellipse">
            <a:avLst/>
          </a:prstGeom>
          <a:noFill/>
          <a:ln w="12700">
            <a:solidFill>
              <a:schemeClr val="tx1">
                <a:lumMod val="50000"/>
                <a:lumOff val="50000"/>
              </a:schemeClr>
            </a:solidFill>
            <a:prstDash val="dash"/>
            <a:rou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685800">
              <a:lnSpc>
                <a:spcPct val="120000"/>
              </a:lnSpc>
              <a:spcBef>
                <a:spcPct val="0"/>
              </a:spcBef>
              <a:buNone/>
              <a:defRPr/>
            </a:pPr>
            <a:endParaRPr lang="zh-CN" altLang="en-US" sz="1800" kern="0">
              <a:solidFill>
                <a:srgbClr val="484849"/>
              </a:solidFill>
              <a:ea typeface="宋体" panose="02010600030101010101" pitchFamily="2" charset="-122"/>
            </a:endParaRPr>
          </a:p>
        </p:txBody>
      </p:sp>
      <p:sp>
        <p:nvSpPr>
          <p:cNvPr id="42" name="Line 16"/>
          <p:cNvSpPr>
            <a:spLocks noChangeAspect="1" noChangeShapeType="1"/>
          </p:cNvSpPr>
          <p:nvPr/>
        </p:nvSpPr>
        <p:spPr bwMode="auto">
          <a:xfrm>
            <a:off x="4122192" y="2888405"/>
            <a:ext cx="651528" cy="374663"/>
          </a:xfrm>
          <a:prstGeom prst="line">
            <a:avLst/>
          </a:prstGeom>
          <a:noFill/>
          <a:ln w="12700" cap="flat" cmpd="sng" algn="ctr">
            <a:solidFill>
              <a:schemeClr val="tx1">
                <a:lumMod val="50000"/>
                <a:lumOff val="50000"/>
              </a:schemeClr>
            </a:solidFill>
            <a:prstDash val="solid"/>
            <a:miter lim="800000"/>
          </a:ln>
          <a:effectLst/>
        </p:spPr>
        <p:txBody>
          <a:bodyPr rtlCol="0" anchor="ctr"/>
          <a:lstStyle/>
          <a:p>
            <a:pPr algn="ctr" defTabSz="685800" fontAlgn="auto">
              <a:lnSpc>
                <a:spcPct val="120000"/>
              </a:lnSpc>
              <a:spcBef>
                <a:spcPts val="0"/>
              </a:spcBef>
              <a:spcAft>
                <a:spcPts val="0"/>
              </a:spcAft>
              <a:defRPr/>
            </a:pPr>
            <a:endParaRPr lang="zh-CN" altLang="en-US" kern="0">
              <a:solidFill>
                <a:srgbClr val="FFFFFF"/>
              </a:solidFill>
              <a:latin typeface="Calibri" panose="020F0502020204030204"/>
              <a:ea typeface="宋体" panose="02010600030101010101" pitchFamily="2" charset="-122"/>
            </a:endParaRPr>
          </a:p>
        </p:txBody>
      </p:sp>
      <p:sp>
        <p:nvSpPr>
          <p:cNvPr id="43" name="Line 17"/>
          <p:cNvSpPr>
            <a:spLocks noChangeAspect="1" noChangeShapeType="1"/>
          </p:cNvSpPr>
          <p:nvPr/>
        </p:nvSpPr>
        <p:spPr bwMode="auto">
          <a:xfrm flipV="1">
            <a:off x="4160761" y="4330366"/>
            <a:ext cx="650151" cy="373287"/>
          </a:xfrm>
          <a:prstGeom prst="line">
            <a:avLst/>
          </a:prstGeom>
          <a:noFill/>
          <a:ln w="12700" cap="flat" cmpd="sng" algn="ctr">
            <a:solidFill>
              <a:schemeClr val="tx1">
                <a:lumMod val="50000"/>
                <a:lumOff val="50000"/>
              </a:schemeClr>
            </a:solidFill>
            <a:prstDash val="solid"/>
            <a:miter lim="800000"/>
          </a:ln>
          <a:effectLst/>
        </p:spPr>
        <p:txBody>
          <a:bodyPr rtlCol="0" anchor="ctr"/>
          <a:lstStyle/>
          <a:p>
            <a:pPr algn="ctr" defTabSz="685800" fontAlgn="auto">
              <a:lnSpc>
                <a:spcPct val="120000"/>
              </a:lnSpc>
              <a:spcBef>
                <a:spcPts val="0"/>
              </a:spcBef>
              <a:spcAft>
                <a:spcPts val="0"/>
              </a:spcAft>
              <a:defRPr/>
            </a:pPr>
            <a:endParaRPr lang="zh-CN" altLang="en-US" kern="0">
              <a:solidFill>
                <a:srgbClr val="FFFFFF"/>
              </a:solidFill>
              <a:latin typeface="Calibri" panose="020F0502020204030204"/>
              <a:ea typeface="宋体" panose="02010600030101010101" pitchFamily="2" charset="-122"/>
            </a:endParaRPr>
          </a:p>
        </p:txBody>
      </p:sp>
      <p:sp>
        <p:nvSpPr>
          <p:cNvPr id="44" name="Line 18"/>
          <p:cNvSpPr>
            <a:spLocks noChangeAspect="1" noChangeShapeType="1"/>
          </p:cNvSpPr>
          <p:nvPr/>
        </p:nvSpPr>
        <p:spPr bwMode="auto">
          <a:xfrm>
            <a:off x="3738101" y="3813936"/>
            <a:ext cx="865031" cy="0"/>
          </a:xfrm>
          <a:prstGeom prst="line">
            <a:avLst/>
          </a:prstGeom>
          <a:noFill/>
          <a:ln w="12700" cap="flat" cmpd="sng" algn="ctr">
            <a:solidFill>
              <a:schemeClr val="tx1">
                <a:lumMod val="50000"/>
                <a:lumOff val="50000"/>
              </a:schemeClr>
            </a:solidFill>
            <a:prstDash val="solid"/>
            <a:miter lim="800000"/>
          </a:ln>
          <a:effectLst/>
        </p:spPr>
        <p:txBody>
          <a:bodyPr rtlCol="0" anchor="ctr"/>
          <a:lstStyle/>
          <a:p>
            <a:pPr algn="ctr" defTabSz="685800" fontAlgn="auto">
              <a:lnSpc>
                <a:spcPct val="120000"/>
              </a:lnSpc>
              <a:spcBef>
                <a:spcPts val="0"/>
              </a:spcBef>
              <a:spcAft>
                <a:spcPts val="0"/>
              </a:spcAft>
              <a:defRPr/>
            </a:pPr>
            <a:endParaRPr lang="zh-CN" altLang="en-US" kern="0">
              <a:solidFill>
                <a:srgbClr val="FFFFFF"/>
              </a:solidFill>
              <a:latin typeface="Calibri" panose="020F0502020204030204"/>
              <a:ea typeface="宋体" panose="02010600030101010101" pitchFamily="2" charset="-122"/>
            </a:endParaRPr>
          </a:p>
        </p:txBody>
      </p:sp>
      <p:sp>
        <p:nvSpPr>
          <p:cNvPr id="45" name="Line 19"/>
          <p:cNvSpPr>
            <a:spLocks noChangeAspect="1" noChangeShapeType="1"/>
          </p:cNvSpPr>
          <p:nvPr/>
        </p:nvSpPr>
        <p:spPr bwMode="auto">
          <a:xfrm flipH="1">
            <a:off x="7221212" y="2888405"/>
            <a:ext cx="651528" cy="374663"/>
          </a:xfrm>
          <a:prstGeom prst="line">
            <a:avLst/>
          </a:prstGeom>
          <a:noFill/>
          <a:ln w="12700" cap="flat" cmpd="sng" algn="ctr">
            <a:solidFill>
              <a:schemeClr val="tx1">
                <a:lumMod val="50000"/>
                <a:lumOff val="50000"/>
              </a:schemeClr>
            </a:solidFill>
            <a:prstDash val="solid"/>
            <a:miter lim="800000"/>
          </a:ln>
          <a:effectLst/>
        </p:spPr>
        <p:txBody>
          <a:bodyPr rtlCol="0" anchor="ctr"/>
          <a:lstStyle/>
          <a:p>
            <a:pPr algn="ctr" defTabSz="685800" fontAlgn="auto">
              <a:lnSpc>
                <a:spcPct val="120000"/>
              </a:lnSpc>
              <a:spcBef>
                <a:spcPts val="0"/>
              </a:spcBef>
              <a:spcAft>
                <a:spcPts val="0"/>
              </a:spcAft>
              <a:defRPr/>
            </a:pPr>
            <a:endParaRPr lang="zh-CN" altLang="en-US" kern="0">
              <a:solidFill>
                <a:srgbClr val="FFFFFF"/>
              </a:solidFill>
              <a:latin typeface="Calibri" panose="020F0502020204030204"/>
              <a:ea typeface="宋体" panose="02010600030101010101" pitchFamily="2" charset="-122"/>
            </a:endParaRPr>
          </a:p>
        </p:txBody>
      </p:sp>
      <p:sp>
        <p:nvSpPr>
          <p:cNvPr id="46" name="Line 20"/>
          <p:cNvSpPr>
            <a:spLocks noChangeAspect="1" noChangeShapeType="1"/>
          </p:cNvSpPr>
          <p:nvPr/>
        </p:nvSpPr>
        <p:spPr bwMode="auto">
          <a:xfrm flipH="1" flipV="1">
            <a:off x="7184021" y="4330366"/>
            <a:ext cx="651529" cy="373287"/>
          </a:xfrm>
          <a:prstGeom prst="line">
            <a:avLst/>
          </a:prstGeom>
          <a:noFill/>
          <a:ln w="12700" cap="flat" cmpd="sng" algn="ctr">
            <a:solidFill>
              <a:schemeClr val="tx1">
                <a:lumMod val="50000"/>
                <a:lumOff val="50000"/>
              </a:schemeClr>
            </a:solidFill>
            <a:prstDash val="solid"/>
            <a:miter lim="800000"/>
          </a:ln>
          <a:effectLst/>
        </p:spPr>
        <p:txBody>
          <a:bodyPr rtlCol="0" anchor="ctr"/>
          <a:lstStyle/>
          <a:p>
            <a:pPr algn="ctr" defTabSz="685800" fontAlgn="auto">
              <a:lnSpc>
                <a:spcPct val="120000"/>
              </a:lnSpc>
              <a:spcBef>
                <a:spcPts val="0"/>
              </a:spcBef>
              <a:spcAft>
                <a:spcPts val="0"/>
              </a:spcAft>
              <a:defRPr/>
            </a:pPr>
            <a:endParaRPr lang="zh-CN" altLang="en-US" kern="0">
              <a:solidFill>
                <a:srgbClr val="FFFFFF"/>
              </a:solidFill>
              <a:latin typeface="Calibri" panose="020F0502020204030204"/>
              <a:ea typeface="宋体" panose="02010600030101010101" pitchFamily="2" charset="-122"/>
            </a:endParaRPr>
          </a:p>
        </p:txBody>
      </p:sp>
      <p:sp>
        <p:nvSpPr>
          <p:cNvPr id="47" name="Line 21"/>
          <p:cNvSpPr>
            <a:spLocks noChangeAspect="1" noChangeShapeType="1"/>
          </p:cNvSpPr>
          <p:nvPr/>
        </p:nvSpPr>
        <p:spPr bwMode="auto">
          <a:xfrm flipH="1">
            <a:off x="7391800" y="3813936"/>
            <a:ext cx="866408" cy="0"/>
          </a:xfrm>
          <a:prstGeom prst="line">
            <a:avLst/>
          </a:prstGeom>
          <a:noFill/>
          <a:ln w="12700" cap="flat" cmpd="sng" algn="ctr">
            <a:solidFill>
              <a:schemeClr val="tx1">
                <a:lumMod val="50000"/>
                <a:lumOff val="50000"/>
              </a:schemeClr>
            </a:solidFill>
            <a:prstDash val="solid"/>
            <a:miter lim="800000"/>
          </a:ln>
          <a:effectLst/>
        </p:spPr>
        <p:txBody>
          <a:bodyPr rtlCol="0" anchor="ctr"/>
          <a:lstStyle/>
          <a:p>
            <a:pPr algn="ctr" defTabSz="685800" fontAlgn="auto">
              <a:lnSpc>
                <a:spcPct val="120000"/>
              </a:lnSpc>
              <a:spcBef>
                <a:spcPts val="0"/>
              </a:spcBef>
              <a:spcAft>
                <a:spcPts val="0"/>
              </a:spcAft>
              <a:defRPr/>
            </a:pPr>
            <a:endParaRPr lang="zh-CN" altLang="en-US" kern="0">
              <a:solidFill>
                <a:srgbClr val="FFFFFF"/>
              </a:solidFill>
              <a:latin typeface="Calibri" panose="020F0502020204030204"/>
              <a:ea typeface="宋体" panose="02010600030101010101" pitchFamily="2" charset="-122"/>
            </a:endParaRPr>
          </a:p>
        </p:txBody>
      </p:sp>
      <p:grpSp>
        <p:nvGrpSpPr>
          <p:cNvPr id="70" name="组合 69"/>
          <p:cNvGrpSpPr/>
          <p:nvPr/>
        </p:nvGrpSpPr>
        <p:grpSpPr>
          <a:xfrm>
            <a:off x="3190936" y="2107289"/>
            <a:ext cx="900844" cy="900845"/>
            <a:chOff x="3190936" y="2107289"/>
            <a:chExt cx="900844" cy="900845"/>
          </a:xfrm>
        </p:grpSpPr>
        <p:sp>
          <p:nvSpPr>
            <p:cNvPr id="48" name="Oval 10"/>
            <p:cNvSpPr>
              <a:spLocks noChangeAspect="1" noChangeArrowheads="1"/>
            </p:cNvSpPr>
            <p:nvPr/>
          </p:nvSpPr>
          <p:spPr bwMode="auto">
            <a:xfrm>
              <a:off x="3190936" y="2107289"/>
              <a:ext cx="900844" cy="900845"/>
            </a:xfrm>
            <a:prstGeom prst="ellipse">
              <a:avLst/>
            </a:prstGeom>
            <a:solidFill>
              <a:srgbClr val="C00000"/>
            </a:solidFill>
            <a:ln w="25400" cap="flat" cmpd="sng" algn="ctr">
              <a:solidFill>
                <a:srgbClr val="D9D9D9"/>
              </a:solidFill>
              <a:prstDash val="solid"/>
              <a:miter lim="800000"/>
            </a:ln>
            <a:effectLst>
              <a:outerShdw blurRad="190500" dist="63500" dir="2700000" algn="tl" rotWithShape="0">
                <a:prstClr val="black">
                  <a:alpha val="30000"/>
                </a:prstClr>
              </a:outerShdw>
            </a:effectLst>
          </p:spPr>
          <p:txBody>
            <a:bodyPr rtlCol="0" anchor="ctr"/>
            <a:lstStyle/>
            <a:p>
              <a:pPr algn="ctr" defTabSz="685800" fontAlgn="auto">
                <a:lnSpc>
                  <a:spcPct val="120000"/>
                </a:lnSpc>
                <a:spcBef>
                  <a:spcPts val="0"/>
                </a:spcBef>
                <a:spcAft>
                  <a:spcPts val="0"/>
                </a:spcAft>
                <a:defRPr/>
              </a:pPr>
              <a:endParaRPr lang="zh-CN" altLang="en-US" sz="665" kern="0">
                <a:solidFill>
                  <a:prstClr val="white"/>
                </a:solidFill>
                <a:latin typeface="微软雅黑" panose="020B0503020204020204" pitchFamily="34" charset="-122"/>
                <a:ea typeface="微软雅黑" panose="020B0503020204020204" pitchFamily="34" charset="-122"/>
              </a:endParaRPr>
            </a:p>
          </p:txBody>
        </p:sp>
        <p:sp>
          <p:nvSpPr>
            <p:cNvPr id="56" name="矩形 55"/>
            <p:cNvSpPr/>
            <p:nvPr/>
          </p:nvSpPr>
          <p:spPr>
            <a:xfrm>
              <a:off x="3238621" y="2217034"/>
              <a:ext cx="805475" cy="681355"/>
            </a:xfrm>
            <a:prstGeom prst="rect">
              <a:avLst/>
            </a:prstGeom>
          </p:spPr>
          <p:txBody>
            <a:bodyPr wrap="square">
              <a:spAutoFit/>
            </a:bodyPr>
            <a:lstStyle/>
            <a:p>
              <a:pPr algn="ctr">
                <a:lnSpc>
                  <a:spcPct val="120000"/>
                </a:lnSpc>
              </a:pPr>
              <a:r>
                <a:rPr lang="zh-CN" altLang="en-US" sz="1600" b="1" dirty="0">
                  <a:solidFill>
                    <a:srgbClr val="FFFFFF"/>
                  </a:solidFill>
                  <a:latin typeface="微软雅黑" panose="020B0503020204020204" pitchFamily="34" charset="-122"/>
                  <a:ea typeface="微软雅黑" panose="020B0503020204020204" pitchFamily="34" charset="-122"/>
                </a:rPr>
                <a:t>添加文字</a:t>
              </a:r>
            </a:p>
          </p:txBody>
        </p:sp>
      </p:grpSp>
      <p:sp>
        <p:nvSpPr>
          <p:cNvPr id="57" name="矩形 56"/>
          <p:cNvSpPr/>
          <p:nvPr/>
        </p:nvSpPr>
        <p:spPr>
          <a:xfrm>
            <a:off x="1006038" y="2080656"/>
            <a:ext cx="2073403" cy="831850"/>
          </a:xfrm>
          <a:prstGeom prst="rect">
            <a:avLst/>
          </a:prstGeom>
        </p:spPr>
        <p:txBody>
          <a:bodyPr wrap="square">
            <a:spAutoFit/>
          </a:bodyPr>
          <a:lstStyle/>
          <a:p>
            <a:pPr algn="just">
              <a:lnSpc>
                <a:spcPct val="120000"/>
              </a:lnSpc>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在这里输入您的文字内容，或者将您的文字内容复制在这里</a:t>
            </a:r>
          </a:p>
        </p:txBody>
      </p:sp>
      <p:grpSp>
        <p:nvGrpSpPr>
          <p:cNvPr id="69" name="组合 68"/>
          <p:cNvGrpSpPr/>
          <p:nvPr/>
        </p:nvGrpSpPr>
        <p:grpSpPr>
          <a:xfrm>
            <a:off x="4813558" y="2538426"/>
            <a:ext cx="2362307" cy="2362307"/>
            <a:chOff x="4813558" y="2538426"/>
            <a:chExt cx="2362307" cy="2362307"/>
          </a:xfrm>
        </p:grpSpPr>
        <p:sp>
          <p:nvSpPr>
            <p:cNvPr id="54" name="Oval 8"/>
            <p:cNvSpPr>
              <a:spLocks noChangeAspect="1" noChangeArrowheads="1"/>
            </p:cNvSpPr>
            <p:nvPr/>
          </p:nvSpPr>
          <p:spPr bwMode="auto">
            <a:xfrm>
              <a:off x="4813558" y="2538426"/>
              <a:ext cx="2362307" cy="2362307"/>
            </a:xfrm>
            <a:prstGeom prst="ellipse">
              <a:avLst/>
            </a:prstGeom>
            <a:gradFill flip="none" rotWithShape="1">
              <a:gsLst>
                <a:gs pos="0">
                  <a:srgbClr val="FFFFFF"/>
                </a:gs>
                <a:gs pos="100000">
                  <a:srgbClr val="FFFFFF">
                    <a:lumMod val="75000"/>
                  </a:srgbClr>
                </a:gs>
              </a:gsLst>
              <a:lin ang="13500000" scaled="1"/>
              <a:tileRect/>
            </a:gradFill>
            <a:ln w="25400" cap="flat" cmpd="sng" algn="ctr">
              <a:gradFill flip="none" rotWithShape="1">
                <a:gsLst>
                  <a:gs pos="0">
                    <a:srgbClr val="FFFFFF"/>
                  </a:gs>
                  <a:gs pos="100000">
                    <a:srgbClr val="FFFFFF">
                      <a:lumMod val="65000"/>
                    </a:srgbClr>
                  </a:gs>
                </a:gsLst>
                <a:lin ang="2700000" scaled="1"/>
                <a:tileRect/>
              </a:gradFill>
              <a:prstDash val="solid"/>
              <a:miter lim="800000"/>
            </a:ln>
            <a:effectLst>
              <a:outerShdw blurRad="190500" dist="63500" dir="2700000" algn="tl" rotWithShape="0">
                <a:prstClr val="black">
                  <a:alpha val="30000"/>
                </a:prstClr>
              </a:outerShdw>
            </a:effectLst>
          </p:spPr>
          <p:txBody>
            <a:bodyPr rtlCol="0" anchor="ctr"/>
            <a:lstStyle/>
            <a:p>
              <a:pPr algn="ctr" defTabSz="685800" fontAlgn="auto">
                <a:lnSpc>
                  <a:spcPct val="120000"/>
                </a:lnSpc>
                <a:spcBef>
                  <a:spcPts val="0"/>
                </a:spcBef>
                <a:spcAft>
                  <a:spcPts val="0"/>
                </a:spcAft>
                <a:defRPr/>
              </a:pPr>
              <a:endParaRPr lang="zh-CN" altLang="en-US" sz="1400" kern="0">
                <a:solidFill>
                  <a:prstClr val="white"/>
                </a:solidFill>
              </a:endParaRPr>
            </a:p>
          </p:txBody>
        </p:sp>
        <p:sp>
          <p:nvSpPr>
            <p:cNvPr id="55" name="Oval 9"/>
            <p:cNvSpPr>
              <a:spLocks noChangeAspect="1" noChangeArrowheads="1"/>
            </p:cNvSpPr>
            <p:nvPr/>
          </p:nvSpPr>
          <p:spPr bwMode="auto">
            <a:xfrm>
              <a:off x="5113840" y="2838019"/>
              <a:ext cx="1761743" cy="1763121"/>
            </a:xfrm>
            <a:prstGeom prst="ellipse">
              <a:avLst/>
            </a:prstGeom>
            <a:solidFill>
              <a:srgbClr val="C00000"/>
            </a:solidFill>
            <a:ln w="25400" cap="flat" cmpd="sng" algn="ctr">
              <a:noFill/>
              <a:prstDash val="solid"/>
              <a:miter lim="800000"/>
            </a:ln>
            <a:effectLst>
              <a:outerShdw blurRad="190500" dist="63500" dir="2700000" algn="tl" rotWithShape="0">
                <a:prstClr val="black">
                  <a:alpha val="30000"/>
                </a:prstClr>
              </a:outerShdw>
            </a:effectLst>
          </p:spPr>
          <p:txBody>
            <a:bodyPr rtlCol="0" anchor="ctr"/>
            <a:lstStyle/>
            <a:p>
              <a:pPr algn="ctr" defTabSz="685800" fontAlgn="auto">
                <a:lnSpc>
                  <a:spcPct val="120000"/>
                </a:lnSpc>
                <a:spcBef>
                  <a:spcPts val="0"/>
                </a:spcBef>
                <a:spcAft>
                  <a:spcPts val="0"/>
                </a:spcAft>
                <a:defRPr/>
              </a:pPr>
              <a:endParaRPr lang="zh-CN" altLang="en-US" sz="1400" kern="0">
                <a:solidFill>
                  <a:prstClr val="white"/>
                </a:solidFill>
              </a:endParaRPr>
            </a:p>
          </p:txBody>
        </p:sp>
        <p:sp>
          <p:nvSpPr>
            <p:cNvPr id="58" name="矩形 57"/>
            <p:cNvSpPr/>
            <p:nvPr/>
          </p:nvSpPr>
          <p:spPr>
            <a:xfrm>
              <a:off x="5203252" y="3278889"/>
              <a:ext cx="1582919" cy="881380"/>
            </a:xfrm>
            <a:prstGeom prst="rect">
              <a:avLst/>
            </a:prstGeom>
          </p:spPr>
          <p:txBody>
            <a:bodyPr wrap="square">
              <a:spAutoFit/>
            </a:bodyPr>
            <a:lstStyle/>
            <a:p>
              <a:pPr algn="ctr">
                <a:lnSpc>
                  <a:spcPct val="120000"/>
                </a:lnSpc>
              </a:pPr>
              <a:r>
                <a:rPr lang="zh-CN" altLang="en-US" sz="2135" b="1" dirty="0">
                  <a:solidFill>
                    <a:srgbClr val="FFFFFF"/>
                  </a:solidFill>
                  <a:latin typeface="微软雅黑" panose="020B0503020204020204" pitchFamily="34" charset="-122"/>
                  <a:ea typeface="微软雅黑" panose="020B0503020204020204" pitchFamily="34" charset="-122"/>
                </a:rPr>
                <a:t>成功项目经验</a:t>
              </a:r>
            </a:p>
          </p:txBody>
        </p:sp>
      </p:grpSp>
      <p:grpSp>
        <p:nvGrpSpPr>
          <p:cNvPr id="73" name="组合 72"/>
          <p:cNvGrpSpPr/>
          <p:nvPr/>
        </p:nvGrpSpPr>
        <p:grpSpPr>
          <a:xfrm>
            <a:off x="7916925" y="2107289"/>
            <a:ext cx="900844" cy="900845"/>
            <a:chOff x="7916925" y="2107289"/>
            <a:chExt cx="900844" cy="900845"/>
          </a:xfrm>
        </p:grpSpPr>
        <p:sp>
          <p:nvSpPr>
            <p:cNvPr id="53" name="Oval 13"/>
            <p:cNvSpPr>
              <a:spLocks noChangeAspect="1" noChangeArrowheads="1"/>
            </p:cNvSpPr>
            <p:nvPr/>
          </p:nvSpPr>
          <p:spPr bwMode="auto">
            <a:xfrm>
              <a:off x="7916925" y="2107289"/>
              <a:ext cx="900844" cy="900845"/>
            </a:xfrm>
            <a:prstGeom prst="ellipse">
              <a:avLst/>
            </a:prstGeom>
            <a:solidFill>
              <a:srgbClr val="002060"/>
            </a:solidFill>
            <a:ln w="25400" cap="flat" cmpd="sng" algn="ctr">
              <a:solidFill>
                <a:srgbClr val="D9D9D9"/>
              </a:solidFill>
              <a:prstDash val="solid"/>
              <a:miter lim="800000"/>
            </a:ln>
            <a:effectLst>
              <a:outerShdw blurRad="190500" dist="63500" dir="2700000" algn="tl" rotWithShape="0">
                <a:prstClr val="black">
                  <a:alpha val="30000"/>
                </a:prstClr>
              </a:outerShdw>
            </a:effectLst>
          </p:spPr>
          <p:txBody>
            <a:bodyPr rtlCol="0" anchor="ctr"/>
            <a:lstStyle/>
            <a:p>
              <a:pPr algn="ctr" defTabSz="685800" fontAlgn="auto">
                <a:lnSpc>
                  <a:spcPct val="120000"/>
                </a:lnSpc>
                <a:spcBef>
                  <a:spcPts val="0"/>
                </a:spcBef>
                <a:spcAft>
                  <a:spcPts val="0"/>
                </a:spcAft>
                <a:defRPr/>
              </a:pPr>
              <a:endParaRPr lang="zh-CN" altLang="en-US" sz="1400" kern="0">
                <a:solidFill>
                  <a:prstClr val="white"/>
                </a:solidFill>
              </a:endParaRPr>
            </a:p>
          </p:txBody>
        </p:sp>
        <p:sp>
          <p:nvSpPr>
            <p:cNvPr id="59" name="矩形 58"/>
            <p:cNvSpPr/>
            <p:nvPr/>
          </p:nvSpPr>
          <p:spPr>
            <a:xfrm>
              <a:off x="7964610" y="2217034"/>
              <a:ext cx="805475" cy="681355"/>
            </a:xfrm>
            <a:prstGeom prst="rect">
              <a:avLst/>
            </a:prstGeom>
          </p:spPr>
          <p:txBody>
            <a:bodyPr wrap="square">
              <a:spAutoFit/>
            </a:bodyPr>
            <a:lstStyle/>
            <a:p>
              <a:pPr algn="ctr">
                <a:lnSpc>
                  <a:spcPct val="120000"/>
                </a:lnSpc>
              </a:pPr>
              <a:r>
                <a:rPr lang="zh-CN" altLang="en-US" sz="1600" b="1" dirty="0">
                  <a:solidFill>
                    <a:srgbClr val="FFFFFF"/>
                  </a:solidFill>
                  <a:latin typeface="微软雅黑" panose="020B0503020204020204" pitchFamily="34" charset="-122"/>
                  <a:ea typeface="微软雅黑" panose="020B0503020204020204" pitchFamily="34" charset="-122"/>
                </a:rPr>
                <a:t>添加文字</a:t>
              </a:r>
            </a:p>
          </p:txBody>
        </p:sp>
      </p:grpSp>
      <p:grpSp>
        <p:nvGrpSpPr>
          <p:cNvPr id="75" name="组合 74"/>
          <p:cNvGrpSpPr/>
          <p:nvPr/>
        </p:nvGrpSpPr>
        <p:grpSpPr>
          <a:xfrm>
            <a:off x="2638584" y="3344229"/>
            <a:ext cx="900844" cy="900845"/>
            <a:chOff x="2638584" y="3344229"/>
            <a:chExt cx="900844" cy="900845"/>
          </a:xfrm>
        </p:grpSpPr>
        <p:sp>
          <p:nvSpPr>
            <p:cNvPr id="49" name="Oval 12"/>
            <p:cNvSpPr>
              <a:spLocks noChangeAspect="1" noChangeArrowheads="1"/>
            </p:cNvSpPr>
            <p:nvPr/>
          </p:nvSpPr>
          <p:spPr bwMode="auto">
            <a:xfrm>
              <a:off x="2638584" y="3344229"/>
              <a:ext cx="900844" cy="900845"/>
            </a:xfrm>
            <a:prstGeom prst="ellipse">
              <a:avLst/>
            </a:prstGeom>
            <a:solidFill>
              <a:srgbClr val="002060"/>
            </a:solidFill>
            <a:ln w="25400" cap="flat" cmpd="sng" algn="ctr">
              <a:solidFill>
                <a:srgbClr val="D9D9D9"/>
              </a:solidFill>
              <a:prstDash val="solid"/>
              <a:miter lim="800000"/>
            </a:ln>
            <a:effectLst>
              <a:outerShdw blurRad="190500" dist="63500" dir="2700000" algn="tl" rotWithShape="0">
                <a:prstClr val="black">
                  <a:alpha val="30000"/>
                </a:prstClr>
              </a:outerShdw>
            </a:effectLst>
          </p:spPr>
          <p:txBody>
            <a:bodyPr rtlCol="0" anchor="ctr"/>
            <a:lstStyle/>
            <a:p>
              <a:pPr algn="ctr" defTabSz="685800" fontAlgn="auto">
                <a:lnSpc>
                  <a:spcPct val="120000"/>
                </a:lnSpc>
                <a:spcBef>
                  <a:spcPts val="0"/>
                </a:spcBef>
                <a:spcAft>
                  <a:spcPts val="0"/>
                </a:spcAft>
                <a:defRPr/>
              </a:pPr>
              <a:endParaRPr lang="zh-CN" altLang="en-US" sz="1400" kern="0">
                <a:solidFill>
                  <a:prstClr val="white"/>
                </a:solidFill>
              </a:endParaRPr>
            </a:p>
          </p:txBody>
        </p:sp>
        <p:sp>
          <p:nvSpPr>
            <p:cNvPr id="60" name="矩形 59"/>
            <p:cNvSpPr/>
            <p:nvPr/>
          </p:nvSpPr>
          <p:spPr>
            <a:xfrm>
              <a:off x="2686269" y="3453974"/>
              <a:ext cx="805475" cy="681355"/>
            </a:xfrm>
            <a:prstGeom prst="rect">
              <a:avLst/>
            </a:prstGeom>
          </p:spPr>
          <p:txBody>
            <a:bodyPr wrap="square">
              <a:spAutoFit/>
            </a:bodyPr>
            <a:lstStyle/>
            <a:p>
              <a:pPr algn="ctr">
                <a:lnSpc>
                  <a:spcPct val="120000"/>
                </a:lnSpc>
              </a:pPr>
              <a:r>
                <a:rPr lang="zh-CN" altLang="en-US" sz="1600" b="1" dirty="0">
                  <a:solidFill>
                    <a:srgbClr val="FFFFFF"/>
                  </a:solidFill>
                  <a:latin typeface="微软雅黑" panose="020B0503020204020204" pitchFamily="34" charset="-122"/>
                  <a:ea typeface="微软雅黑" panose="020B0503020204020204" pitchFamily="34" charset="-122"/>
                </a:rPr>
                <a:t>添加文字</a:t>
              </a:r>
            </a:p>
          </p:txBody>
        </p:sp>
      </p:grpSp>
      <p:grpSp>
        <p:nvGrpSpPr>
          <p:cNvPr id="71" name="组合 70"/>
          <p:cNvGrpSpPr/>
          <p:nvPr/>
        </p:nvGrpSpPr>
        <p:grpSpPr>
          <a:xfrm>
            <a:off x="3190936" y="4552242"/>
            <a:ext cx="900844" cy="902223"/>
            <a:chOff x="3190936" y="4552242"/>
            <a:chExt cx="900844" cy="902223"/>
          </a:xfrm>
        </p:grpSpPr>
        <p:sp>
          <p:nvSpPr>
            <p:cNvPr id="50" name="Oval 11"/>
            <p:cNvSpPr>
              <a:spLocks noChangeAspect="1" noChangeArrowheads="1"/>
            </p:cNvSpPr>
            <p:nvPr/>
          </p:nvSpPr>
          <p:spPr bwMode="auto">
            <a:xfrm>
              <a:off x="3190936" y="4552242"/>
              <a:ext cx="900844" cy="902223"/>
            </a:xfrm>
            <a:prstGeom prst="ellipse">
              <a:avLst/>
            </a:prstGeom>
            <a:solidFill>
              <a:srgbClr val="C00000"/>
            </a:solidFill>
            <a:ln w="25400" cap="flat" cmpd="sng" algn="ctr">
              <a:solidFill>
                <a:srgbClr val="D9D9D9"/>
              </a:solidFill>
              <a:prstDash val="solid"/>
              <a:miter lim="800000"/>
            </a:ln>
            <a:effectLst>
              <a:outerShdw blurRad="254000" dist="152400" dir="2700000" algn="tl" rotWithShape="0">
                <a:prstClr val="black">
                  <a:alpha val="60000"/>
                </a:prstClr>
              </a:outerShdw>
            </a:effectLst>
          </p:spPr>
          <p:txBody>
            <a:bodyPr rtlCol="0" anchor="ctr"/>
            <a:lstStyle/>
            <a:p>
              <a:pPr algn="ctr" defTabSz="685800" fontAlgn="auto">
                <a:lnSpc>
                  <a:spcPct val="120000"/>
                </a:lnSpc>
                <a:spcBef>
                  <a:spcPts val="0"/>
                </a:spcBef>
                <a:spcAft>
                  <a:spcPts val="0"/>
                </a:spcAft>
                <a:defRPr/>
              </a:pPr>
              <a:endParaRPr lang="zh-CN" altLang="en-US" sz="1065" kern="0">
                <a:solidFill>
                  <a:prstClr val="white"/>
                </a:solidFill>
                <a:latin typeface="微软雅黑" panose="020B0503020204020204" pitchFamily="34" charset="-122"/>
                <a:ea typeface="微软雅黑" panose="020B0503020204020204" pitchFamily="34" charset="-122"/>
              </a:endParaRPr>
            </a:p>
          </p:txBody>
        </p:sp>
        <p:sp>
          <p:nvSpPr>
            <p:cNvPr id="61" name="矩形 60"/>
            <p:cNvSpPr/>
            <p:nvPr/>
          </p:nvSpPr>
          <p:spPr>
            <a:xfrm>
              <a:off x="3238621" y="4662676"/>
              <a:ext cx="805475" cy="681355"/>
            </a:xfrm>
            <a:prstGeom prst="rect">
              <a:avLst/>
            </a:prstGeom>
          </p:spPr>
          <p:txBody>
            <a:bodyPr wrap="square">
              <a:spAutoFit/>
            </a:bodyPr>
            <a:lstStyle/>
            <a:p>
              <a:pPr algn="ctr">
                <a:lnSpc>
                  <a:spcPct val="120000"/>
                </a:lnSpc>
              </a:pPr>
              <a:r>
                <a:rPr lang="zh-CN" altLang="en-US" sz="1600" b="1" dirty="0">
                  <a:solidFill>
                    <a:srgbClr val="FFFFFF"/>
                  </a:solidFill>
                  <a:latin typeface="微软雅黑" panose="020B0503020204020204" pitchFamily="34" charset="-122"/>
                  <a:ea typeface="微软雅黑" panose="020B0503020204020204" pitchFamily="34" charset="-122"/>
                </a:rPr>
                <a:t>添加文字</a:t>
              </a:r>
            </a:p>
          </p:txBody>
        </p:sp>
      </p:grpSp>
      <p:grpSp>
        <p:nvGrpSpPr>
          <p:cNvPr id="74" name="组合 73"/>
          <p:cNvGrpSpPr/>
          <p:nvPr/>
        </p:nvGrpSpPr>
        <p:grpSpPr>
          <a:xfrm>
            <a:off x="8469280" y="3344229"/>
            <a:ext cx="900844" cy="900845"/>
            <a:chOff x="8469280" y="3344229"/>
            <a:chExt cx="900844" cy="900845"/>
          </a:xfrm>
        </p:grpSpPr>
        <p:sp>
          <p:nvSpPr>
            <p:cNvPr id="52" name="Oval 15"/>
            <p:cNvSpPr>
              <a:spLocks noChangeAspect="1" noChangeArrowheads="1"/>
            </p:cNvSpPr>
            <p:nvPr/>
          </p:nvSpPr>
          <p:spPr bwMode="auto">
            <a:xfrm>
              <a:off x="8469280" y="3344229"/>
              <a:ext cx="900844" cy="900845"/>
            </a:xfrm>
            <a:prstGeom prst="ellipse">
              <a:avLst/>
            </a:prstGeom>
            <a:solidFill>
              <a:srgbClr val="C00000"/>
            </a:solidFill>
            <a:ln w="25400" cap="flat" cmpd="sng" algn="ctr">
              <a:solidFill>
                <a:srgbClr val="D9D9D9"/>
              </a:solidFill>
              <a:prstDash val="solid"/>
              <a:miter lim="800000"/>
            </a:ln>
            <a:effectLst>
              <a:outerShdw blurRad="190500" dist="63500" dir="2700000" algn="tl" rotWithShape="0">
                <a:prstClr val="black">
                  <a:alpha val="30000"/>
                </a:prstClr>
              </a:outerShdw>
            </a:effectLst>
          </p:spPr>
          <p:txBody>
            <a:bodyPr rtlCol="0" anchor="ctr"/>
            <a:lstStyle/>
            <a:p>
              <a:pPr algn="ctr" defTabSz="685800" fontAlgn="auto">
                <a:lnSpc>
                  <a:spcPct val="120000"/>
                </a:lnSpc>
                <a:spcBef>
                  <a:spcPts val="0"/>
                </a:spcBef>
                <a:spcAft>
                  <a:spcPts val="0"/>
                </a:spcAft>
                <a:defRPr/>
              </a:pPr>
              <a:endParaRPr lang="zh-CN" altLang="en-US" sz="1400" kern="0">
                <a:solidFill>
                  <a:prstClr val="white"/>
                </a:solidFill>
              </a:endParaRPr>
            </a:p>
          </p:txBody>
        </p:sp>
        <p:sp>
          <p:nvSpPr>
            <p:cNvPr id="62" name="矩形 61"/>
            <p:cNvSpPr/>
            <p:nvPr/>
          </p:nvSpPr>
          <p:spPr>
            <a:xfrm>
              <a:off x="8516965" y="3453974"/>
              <a:ext cx="805475" cy="681355"/>
            </a:xfrm>
            <a:prstGeom prst="rect">
              <a:avLst/>
            </a:prstGeom>
          </p:spPr>
          <p:txBody>
            <a:bodyPr wrap="square">
              <a:spAutoFit/>
            </a:bodyPr>
            <a:lstStyle/>
            <a:p>
              <a:pPr algn="ctr">
                <a:lnSpc>
                  <a:spcPct val="120000"/>
                </a:lnSpc>
              </a:pPr>
              <a:r>
                <a:rPr lang="zh-CN" altLang="en-US" sz="1600" b="1" dirty="0">
                  <a:solidFill>
                    <a:srgbClr val="FFFFFF"/>
                  </a:solidFill>
                  <a:latin typeface="微软雅黑" panose="020B0503020204020204" pitchFamily="34" charset="-122"/>
                  <a:ea typeface="微软雅黑" panose="020B0503020204020204" pitchFamily="34" charset="-122"/>
                </a:rPr>
                <a:t>添加文字</a:t>
              </a:r>
            </a:p>
          </p:txBody>
        </p:sp>
      </p:grpSp>
      <p:grpSp>
        <p:nvGrpSpPr>
          <p:cNvPr id="72" name="组合 71"/>
          <p:cNvGrpSpPr/>
          <p:nvPr/>
        </p:nvGrpSpPr>
        <p:grpSpPr>
          <a:xfrm>
            <a:off x="7916925" y="4552242"/>
            <a:ext cx="900844" cy="902223"/>
            <a:chOff x="7916925" y="4552242"/>
            <a:chExt cx="900844" cy="902223"/>
          </a:xfrm>
        </p:grpSpPr>
        <p:sp>
          <p:nvSpPr>
            <p:cNvPr id="51" name="Oval 14"/>
            <p:cNvSpPr>
              <a:spLocks noChangeAspect="1" noChangeArrowheads="1"/>
            </p:cNvSpPr>
            <p:nvPr/>
          </p:nvSpPr>
          <p:spPr bwMode="auto">
            <a:xfrm>
              <a:off x="7916925" y="4552242"/>
              <a:ext cx="900844" cy="902223"/>
            </a:xfrm>
            <a:prstGeom prst="ellipse">
              <a:avLst/>
            </a:prstGeom>
            <a:solidFill>
              <a:srgbClr val="002060"/>
            </a:solidFill>
            <a:ln w="25400" cap="flat" cmpd="sng" algn="ctr">
              <a:solidFill>
                <a:srgbClr val="D9D9D9"/>
              </a:solidFill>
              <a:prstDash val="solid"/>
              <a:miter lim="800000"/>
            </a:ln>
            <a:effectLst>
              <a:outerShdw blurRad="190500" dist="63500" dir="2700000" algn="tl" rotWithShape="0">
                <a:prstClr val="black">
                  <a:alpha val="30000"/>
                </a:prstClr>
              </a:outerShdw>
            </a:effectLst>
          </p:spPr>
          <p:txBody>
            <a:bodyPr rtlCol="0" anchor="ctr"/>
            <a:lstStyle/>
            <a:p>
              <a:pPr algn="ctr" defTabSz="685800" fontAlgn="auto">
                <a:lnSpc>
                  <a:spcPct val="120000"/>
                </a:lnSpc>
                <a:spcBef>
                  <a:spcPts val="0"/>
                </a:spcBef>
                <a:spcAft>
                  <a:spcPts val="0"/>
                </a:spcAft>
                <a:defRPr/>
              </a:pPr>
              <a:endParaRPr lang="zh-CN" altLang="en-US" sz="1065" kern="0">
                <a:solidFill>
                  <a:prstClr val="white"/>
                </a:solidFill>
                <a:latin typeface="微软雅黑" panose="020B0503020204020204" pitchFamily="34" charset="-122"/>
                <a:ea typeface="微软雅黑" panose="020B0503020204020204" pitchFamily="34" charset="-122"/>
              </a:endParaRPr>
            </a:p>
          </p:txBody>
        </p:sp>
        <p:sp>
          <p:nvSpPr>
            <p:cNvPr id="63" name="矩形 62"/>
            <p:cNvSpPr/>
            <p:nvPr/>
          </p:nvSpPr>
          <p:spPr>
            <a:xfrm>
              <a:off x="7964610" y="4662676"/>
              <a:ext cx="805475" cy="681355"/>
            </a:xfrm>
            <a:prstGeom prst="rect">
              <a:avLst/>
            </a:prstGeom>
          </p:spPr>
          <p:txBody>
            <a:bodyPr wrap="square">
              <a:spAutoFit/>
            </a:bodyPr>
            <a:lstStyle/>
            <a:p>
              <a:pPr algn="ctr">
                <a:lnSpc>
                  <a:spcPct val="120000"/>
                </a:lnSpc>
              </a:pPr>
              <a:r>
                <a:rPr lang="zh-CN" altLang="en-US" sz="1600" b="1" dirty="0">
                  <a:solidFill>
                    <a:srgbClr val="FFFFFF"/>
                  </a:solidFill>
                  <a:latin typeface="微软雅黑" panose="020B0503020204020204" pitchFamily="34" charset="-122"/>
                  <a:ea typeface="微软雅黑" panose="020B0503020204020204" pitchFamily="34" charset="-122"/>
                </a:rPr>
                <a:t>添加文字</a:t>
              </a:r>
            </a:p>
          </p:txBody>
        </p:sp>
      </p:grpSp>
      <p:sp>
        <p:nvSpPr>
          <p:cNvPr id="64" name="矩形 63"/>
          <p:cNvSpPr/>
          <p:nvPr/>
        </p:nvSpPr>
        <p:spPr>
          <a:xfrm>
            <a:off x="427417" y="3339280"/>
            <a:ext cx="2073403" cy="831850"/>
          </a:xfrm>
          <a:prstGeom prst="rect">
            <a:avLst/>
          </a:prstGeom>
        </p:spPr>
        <p:txBody>
          <a:bodyPr wrap="square">
            <a:spAutoFit/>
          </a:bodyPr>
          <a:lstStyle/>
          <a:p>
            <a:pPr algn="just">
              <a:lnSpc>
                <a:spcPct val="120000"/>
              </a:lnSpc>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在这里输入您的文字内容，或者将您的文字内容复制在这里</a:t>
            </a:r>
          </a:p>
        </p:txBody>
      </p:sp>
      <p:sp>
        <p:nvSpPr>
          <p:cNvPr id="65" name="矩形 64"/>
          <p:cNvSpPr/>
          <p:nvPr/>
        </p:nvSpPr>
        <p:spPr>
          <a:xfrm>
            <a:off x="1006038" y="4554724"/>
            <a:ext cx="2073403" cy="831850"/>
          </a:xfrm>
          <a:prstGeom prst="rect">
            <a:avLst/>
          </a:prstGeom>
        </p:spPr>
        <p:txBody>
          <a:bodyPr wrap="square">
            <a:spAutoFit/>
          </a:bodyPr>
          <a:lstStyle/>
          <a:p>
            <a:pPr algn="just">
              <a:lnSpc>
                <a:spcPct val="120000"/>
              </a:lnSpc>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在这里输入您的文字内容，或者将您的文字内容复制在这里</a:t>
            </a:r>
          </a:p>
        </p:txBody>
      </p:sp>
      <p:sp>
        <p:nvSpPr>
          <p:cNvPr id="66" name="矩形 65"/>
          <p:cNvSpPr/>
          <p:nvPr/>
        </p:nvSpPr>
        <p:spPr>
          <a:xfrm>
            <a:off x="8934852" y="2080656"/>
            <a:ext cx="2073403" cy="831850"/>
          </a:xfrm>
          <a:prstGeom prst="rect">
            <a:avLst/>
          </a:prstGeom>
        </p:spPr>
        <p:txBody>
          <a:bodyPr wrap="square">
            <a:spAutoFit/>
          </a:bodyPr>
          <a:lstStyle/>
          <a:p>
            <a:pPr algn="just">
              <a:lnSpc>
                <a:spcPct val="120000"/>
              </a:lnSpc>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在这里输入您的文字内容，或者将您的文字内容复制在这里</a:t>
            </a:r>
          </a:p>
        </p:txBody>
      </p:sp>
      <p:sp>
        <p:nvSpPr>
          <p:cNvPr id="67" name="矩形 66"/>
          <p:cNvSpPr/>
          <p:nvPr/>
        </p:nvSpPr>
        <p:spPr>
          <a:xfrm>
            <a:off x="9506252" y="3339280"/>
            <a:ext cx="2073403" cy="831850"/>
          </a:xfrm>
          <a:prstGeom prst="rect">
            <a:avLst/>
          </a:prstGeom>
        </p:spPr>
        <p:txBody>
          <a:bodyPr wrap="square">
            <a:spAutoFit/>
          </a:bodyPr>
          <a:lstStyle/>
          <a:p>
            <a:pPr algn="just">
              <a:lnSpc>
                <a:spcPct val="120000"/>
              </a:lnSpc>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在这里输入您的文字内容，或者将您的文字内容复制在这里</a:t>
            </a:r>
          </a:p>
        </p:txBody>
      </p:sp>
      <p:sp>
        <p:nvSpPr>
          <p:cNvPr id="68" name="矩形 67"/>
          <p:cNvSpPr/>
          <p:nvPr/>
        </p:nvSpPr>
        <p:spPr>
          <a:xfrm>
            <a:off x="8934852" y="4554724"/>
            <a:ext cx="2073403" cy="831850"/>
          </a:xfrm>
          <a:prstGeom prst="rect">
            <a:avLst/>
          </a:prstGeom>
        </p:spPr>
        <p:txBody>
          <a:bodyPr wrap="square">
            <a:spAutoFit/>
          </a:bodyPr>
          <a:lstStyle/>
          <a:p>
            <a:pPr algn="just">
              <a:lnSpc>
                <a:spcPct val="120000"/>
              </a:lnSpc>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在这里输入您的文字内容，或者将您的文字内容复制在这里</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fltVal val="0"/>
                                          </p:val>
                                        </p:tav>
                                        <p:tav tm="100000">
                                          <p:val>
                                            <p:strVal val="#ppt_w"/>
                                          </p:val>
                                        </p:tav>
                                      </p:tavLst>
                                    </p:anim>
                                    <p:anim calcmode="lin" valueType="num">
                                      <p:cBhvr>
                                        <p:cTn id="8" dur="500" fill="hold"/>
                                        <p:tgtEl>
                                          <p:spTgt spid="69"/>
                                        </p:tgtEl>
                                        <p:attrNameLst>
                                          <p:attrName>ppt_h</p:attrName>
                                        </p:attrNameLst>
                                      </p:cBhvr>
                                      <p:tavLst>
                                        <p:tav tm="0">
                                          <p:val>
                                            <p:fltVal val="0"/>
                                          </p:val>
                                        </p:tav>
                                        <p:tav tm="100000">
                                          <p:val>
                                            <p:strVal val="#ppt_h"/>
                                          </p:val>
                                        </p:tav>
                                      </p:tavLst>
                                    </p:anim>
                                    <p:animEffect transition="in" filter="fade">
                                      <p:cBhvr>
                                        <p:cTn id="9" dur="500"/>
                                        <p:tgtEl>
                                          <p:spTgt spid="69"/>
                                        </p:tgtEl>
                                      </p:cBhvr>
                                    </p:animEffect>
                                  </p:childTnLst>
                                </p:cTn>
                              </p:par>
                              <p:par>
                                <p:cTn id="10" presetID="21" presetClass="entr" presetSubtype="1" fill="hold" grpId="0" nodeType="withEffect">
                                  <p:stCondLst>
                                    <p:cond delay="500"/>
                                  </p:stCondLst>
                                  <p:childTnLst>
                                    <p:set>
                                      <p:cBhvr>
                                        <p:cTn id="11" dur="1" fill="hold">
                                          <p:stCondLst>
                                            <p:cond delay="0"/>
                                          </p:stCondLst>
                                        </p:cTn>
                                        <p:tgtEl>
                                          <p:spTgt spid="41"/>
                                        </p:tgtEl>
                                        <p:attrNameLst>
                                          <p:attrName>style.visibility</p:attrName>
                                        </p:attrNameLst>
                                      </p:cBhvr>
                                      <p:to>
                                        <p:strVal val="visible"/>
                                      </p:to>
                                    </p:set>
                                    <p:animEffect transition="in" filter="wheel(1)">
                                      <p:cBhvr>
                                        <p:cTn id="12" dur="1000"/>
                                        <p:tgtEl>
                                          <p:spTgt spid="41"/>
                                        </p:tgtEl>
                                      </p:cBhvr>
                                    </p:animEffect>
                                  </p:childTnLst>
                                </p:cTn>
                              </p:par>
                              <p:par>
                                <p:cTn id="13" presetID="8" presetClass="emph" presetSubtype="0" fill="hold" grpId="1" nodeType="withEffect">
                                  <p:stCondLst>
                                    <p:cond delay="500"/>
                                  </p:stCondLst>
                                  <p:childTnLst>
                                    <p:animRot by="5400000">
                                      <p:cBhvr>
                                        <p:cTn id="14" dur="1000" fill="hold"/>
                                        <p:tgtEl>
                                          <p:spTgt spid="41"/>
                                        </p:tgtEl>
                                        <p:attrNameLst>
                                          <p:attrName>r</p:attrName>
                                        </p:attrNameLst>
                                      </p:cBhvr>
                                    </p:animRot>
                                  </p:childTnLst>
                                </p:cTn>
                              </p:par>
                              <p:par>
                                <p:cTn id="15" presetID="21" presetClass="entr" presetSubtype="1" fill="hold" grpId="0" nodeType="withEffect">
                                  <p:stCondLst>
                                    <p:cond delay="500"/>
                                  </p:stCondLst>
                                  <p:childTnLst>
                                    <p:set>
                                      <p:cBhvr>
                                        <p:cTn id="16" dur="1" fill="hold">
                                          <p:stCondLst>
                                            <p:cond delay="0"/>
                                          </p:stCondLst>
                                        </p:cTn>
                                        <p:tgtEl>
                                          <p:spTgt spid="40"/>
                                        </p:tgtEl>
                                        <p:attrNameLst>
                                          <p:attrName>style.visibility</p:attrName>
                                        </p:attrNameLst>
                                      </p:cBhvr>
                                      <p:to>
                                        <p:strVal val="visible"/>
                                      </p:to>
                                    </p:set>
                                    <p:animEffect transition="in" filter="wheel(1)">
                                      <p:cBhvr>
                                        <p:cTn id="17" dur="1000"/>
                                        <p:tgtEl>
                                          <p:spTgt spid="40"/>
                                        </p:tgtEl>
                                      </p:cBhvr>
                                    </p:animEffect>
                                  </p:childTnLst>
                                </p:cTn>
                              </p:par>
                              <p:par>
                                <p:cTn id="18" presetID="8" presetClass="emph" presetSubtype="0" fill="hold" grpId="1" nodeType="withEffect">
                                  <p:stCondLst>
                                    <p:cond delay="500"/>
                                  </p:stCondLst>
                                  <p:childTnLst>
                                    <p:animRot by="-5400000">
                                      <p:cBhvr>
                                        <p:cTn id="19" dur="1000" fill="hold"/>
                                        <p:tgtEl>
                                          <p:spTgt spid="40"/>
                                        </p:tgtEl>
                                        <p:attrNameLst>
                                          <p:attrName>r</p:attrName>
                                        </p:attrNameLst>
                                      </p:cBhvr>
                                    </p:animRot>
                                  </p:childTnLst>
                                </p:cTn>
                              </p:par>
                              <p:par>
                                <p:cTn id="20" presetID="22" presetClass="entr" presetSubtype="2" fill="hold" grpId="0" nodeType="withEffect">
                                  <p:stCondLst>
                                    <p:cond delay="1500"/>
                                  </p:stCondLst>
                                  <p:childTnLst>
                                    <p:set>
                                      <p:cBhvr>
                                        <p:cTn id="21" dur="1" fill="hold">
                                          <p:stCondLst>
                                            <p:cond delay="0"/>
                                          </p:stCondLst>
                                        </p:cTn>
                                        <p:tgtEl>
                                          <p:spTgt spid="42"/>
                                        </p:tgtEl>
                                        <p:attrNameLst>
                                          <p:attrName>style.visibility</p:attrName>
                                        </p:attrNameLst>
                                      </p:cBhvr>
                                      <p:to>
                                        <p:strVal val="visible"/>
                                      </p:to>
                                    </p:set>
                                    <p:animEffect transition="in" filter="wipe(right)">
                                      <p:cBhvr>
                                        <p:cTn id="22" dur="500"/>
                                        <p:tgtEl>
                                          <p:spTgt spid="42"/>
                                        </p:tgtEl>
                                      </p:cBhvr>
                                    </p:animEffect>
                                  </p:childTnLst>
                                </p:cTn>
                              </p:par>
                              <p:par>
                                <p:cTn id="23" presetID="22" presetClass="entr" presetSubtype="2" fill="hold" grpId="0" nodeType="withEffect">
                                  <p:stCondLst>
                                    <p:cond delay="1500"/>
                                  </p:stCondLst>
                                  <p:childTnLst>
                                    <p:set>
                                      <p:cBhvr>
                                        <p:cTn id="24" dur="1" fill="hold">
                                          <p:stCondLst>
                                            <p:cond delay="0"/>
                                          </p:stCondLst>
                                        </p:cTn>
                                        <p:tgtEl>
                                          <p:spTgt spid="44"/>
                                        </p:tgtEl>
                                        <p:attrNameLst>
                                          <p:attrName>style.visibility</p:attrName>
                                        </p:attrNameLst>
                                      </p:cBhvr>
                                      <p:to>
                                        <p:strVal val="visible"/>
                                      </p:to>
                                    </p:set>
                                    <p:animEffect transition="in" filter="wipe(right)">
                                      <p:cBhvr>
                                        <p:cTn id="25" dur="500"/>
                                        <p:tgtEl>
                                          <p:spTgt spid="44"/>
                                        </p:tgtEl>
                                      </p:cBhvr>
                                    </p:animEffect>
                                  </p:childTnLst>
                                </p:cTn>
                              </p:par>
                              <p:par>
                                <p:cTn id="26" presetID="22" presetClass="entr" presetSubtype="2" fill="hold" grpId="0" nodeType="withEffect">
                                  <p:stCondLst>
                                    <p:cond delay="1500"/>
                                  </p:stCondLst>
                                  <p:childTnLst>
                                    <p:set>
                                      <p:cBhvr>
                                        <p:cTn id="27" dur="1" fill="hold">
                                          <p:stCondLst>
                                            <p:cond delay="0"/>
                                          </p:stCondLst>
                                        </p:cTn>
                                        <p:tgtEl>
                                          <p:spTgt spid="43"/>
                                        </p:tgtEl>
                                        <p:attrNameLst>
                                          <p:attrName>style.visibility</p:attrName>
                                        </p:attrNameLst>
                                      </p:cBhvr>
                                      <p:to>
                                        <p:strVal val="visible"/>
                                      </p:to>
                                    </p:set>
                                    <p:animEffect transition="in" filter="wipe(right)">
                                      <p:cBhvr>
                                        <p:cTn id="28" dur="500"/>
                                        <p:tgtEl>
                                          <p:spTgt spid="43"/>
                                        </p:tgtEl>
                                      </p:cBhvr>
                                    </p:animEffect>
                                  </p:childTnLst>
                                </p:cTn>
                              </p:par>
                              <p:par>
                                <p:cTn id="29" presetID="22" presetClass="entr" presetSubtype="8" fill="hold" grpId="0" nodeType="withEffect">
                                  <p:stCondLst>
                                    <p:cond delay="1500"/>
                                  </p:stCondLst>
                                  <p:childTnLst>
                                    <p:set>
                                      <p:cBhvr>
                                        <p:cTn id="30" dur="1" fill="hold">
                                          <p:stCondLst>
                                            <p:cond delay="0"/>
                                          </p:stCondLst>
                                        </p:cTn>
                                        <p:tgtEl>
                                          <p:spTgt spid="46"/>
                                        </p:tgtEl>
                                        <p:attrNameLst>
                                          <p:attrName>style.visibility</p:attrName>
                                        </p:attrNameLst>
                                      </p:cBhvr>
                                      <p:to>
                                        <p:strVal val="visible"/>
                                      </p:to>
                                    </p:set>
                                    <p:animEffect transition="in" filter="wipe(left)">
                                      <p:cBhvr>
                                        <p:cTn id="31" dur="500"/>
                                        <p:tgtEl>
                                          <p:spTgt spid="46"/>
                                        </p:tgtEl>
                                      </p:cBhvr>
                                    </p:animEffect>
                                  </p:childTnLst>
                                </p:cTn>
                              </p:par>
                              <p:par>
                                <p:cTn id="32" presetID="22" presetClass="entr" presetSubtype="8" fill="hold" grpId="0" nodeType="withEffect">
                                  <p:stCondLst>
                                    <p:cond delay="1500"/>
                                  </p:stCondLst>
                                  <p:childTnLst>
                                    <p:set>
                                      <p:cBhvr>
                                        <p:cTn id="33" dur="1" fill="hold">
                                          <p:stCondLst>
                                            <p:cond delay="0"/>
                                          </p:stCondLst>
                                        </p:cTn>
                                        <p:tgtEl>
                                          <p:spTgt spid="47"/>
                                        </p:tgtEl>
                                        <p:attrNameLst>
                                          <p:attrName>style.visibility</p:attrName>
                                        </p:attrNameLst>
                                      </p:cBhvr>
                                      <p:to>
                                        <p:strVal val="visible"/>
                                      </p:to>
                                    </p:set>
                                    <p:animEffect transition="in" filter="wipe(left)">
                                      <p:cBhvr>
                                        <p:cTn id="34" dur="500"/>
                                        <p:tgtEl>
                                          <p:spTgt spid="47"/>
                                        </p:tgtEl>
                                      </p:cBhvr>
                                    </p:animEffect>
                                  </p:childTnLst>
                                </p:cTn>
                              </p:par>
                              <p:par>
                                <p:cTn id="35" presetID="22" presetClass="entr" presetSubtype="8" fill="hold" grpId="0" nodeType="withEffect">
                                  <p:stCondLst>
                                    <p:cond delay="1500"/>
                                  </p:stCondLst>
                                  <p:childTnLst>
                                    <p:set>
                                      <p:cBhvr>
                                        <p:cTn id="36" dur="1" fill="hold">
                                          <p:stCondLst>
                                            <p:cond delay="0"/>
                                          </p:stCondLst>
                                        </p:cTn>
                                        <p:tgtEl>
                                          <p:spTgt spid="45"/>
                                        </p:tgtEl>
                                        <p:attrNameLst>
                                          <p:attrName>style.visibility</p:attrName>
                                        </p:attrNameLst>
                                      </p:cBhvr>
                                      <p:to>
                                        <p:strVal val="visible"/>
                                      </p:to>
                                    </p:set>
                                    <p:animEffect transition="in" filter="wipe(left)">
                                      <p:cBhvr>
                                        <p:cTn id="37" dur="500"/>
                                        <p:tgtEl>
                                          <p:spTgt spid="45"/>
                                        </p:tgtEl>
                                      </p:cBhvr>
                                    </p:animEffect>
                                  </p:childTnLst>
                                </p:cTn>
                              </p:par>
                              <p:par>
                                <p:cTn id="38" presetID="53" presetClass="entr" presetSubtype="16" fill="hold" nodeType="withEffect">
                                  <p:stCondLst>
                                    <p:cond delay="2000"/>
                                  </p:stCondLst>
                                  <p:childTnLst>
                                    <p:set>
                                      <p:cBhvr>
                                        <p:cTn id="39" dur="1" fill="hold">
                                          <p:stCondLst>
                                            <p:cond delay="0"/>
                                          </p:stCondLst>
                                        </p:cTn>
                                        <p:tgtEl>
                                          <p:spTgt spid="70"/>
                                        </p:tgtEl>
                                        <p:attrNameLst>
                                          <p:attrName>style.visibility</p:attrName>
                                        </p:attrNameLst>
                                      </p:cBhvr>
                                      <p:to>
                                        <p:strVal val="visible"/>
                                      </p:to>
                                    </p:set>
                                    <p:anim calcmode="lin" valueType="num">
                                      <p:cBhvr>
                                        <p:cTn id="40" dur="500" fill="hold"/>
                                        <p:tgtEl>
                                          <p:spTgt spid="70"/>
                                        </p:tgtEl>
                                        <p:attrNameLst>
                                          <p:attrName>ppt_w</p:attrName>
                                        </p:attrNameLst>
                                      </p:cBhvr>
                                      <p:tavLst>
                                        <p:tav tm="0">
                                          <p:val>
                                            <p:fltVal val="0"/>
                                          </p:val>
                                        </p:tav>
                                        <p:tav tm="100000">
                                          <p:val>
                                            <p:strVal val="#ppt_w"/>
                                          </p:val>
                                        </p:tav>
                                      </p:tavLst>
                                    </p:anim>
                                    <p:anim calcmode="lin" valueType="num">
                                      <p:cBhvr>
                                        <p:cTn id="41" dur="500" fill="hold"/>
                                        <p:tgtEl>
                                          <p:spTgt spid="70"/>
                                        </p:tgtEl>
                                        <p:attrNameLst>
                                          <p:attrName>ppt_h</p:attrName>
                                        </p:attrNameLst>
                                      </p:cBhvr>
                                      <p:tavLst>
                                        <p:tav tm="0">
                                          <p:val>
                                            <p:fltVal val="0"/>
                                          </p:val>
                                        </p:tav>
                                        <p:tav tm="100000">
                                          <p:val>
                                            <p:strVal val="#ppt_h"/>
                                          </p:val>
                                        </p:tav>
                                      </p:tavLst>
                                    </p:anim>
                                    <p:animEffect transition="in" filter="fade">
                                      <p:cBhvr>
                                        <p:cTn id="42" dur="500"/>
                                        <p:tgtEl>
                                          <p:spTgt spid="70"/>
                                        </p:tgtEl>
                                      </p:cBhvr>
                                    </p:animEffect>
                                  </p:childTnLst>
                                </p:cTn>
                              </p:par>
                              <p:par>
                                <p:cTn id="43" presetID="53" presetClass="entr" presetSubtype="16" fill="hold" nodeType="withEffect">
                                  <p:stCondLst>
                                    <p:cond delay="2000"/>
                                  </p:stCondLst>
                                  <p:childTnLst>
                                    <p:set>
                                      <p:cBhvr>
                                        <p:cTn id="44" dur="1" fill="hold">
                                          <p:stCondLst>
                                            <p:cond delay="0"/>
                                          </p:stCondLst>
                                        </p:cTn>
                                        <p:tgtEl>
                                          <p:spTgt spid="75"/>
                                        </p:tgtEl>
                                        <p:attrNameLst>
                                          <p:attrName>style.visibility</p:attrName>
                                        </p:attrNameLst>
                                      </p:cBhvr>
                                      <p:to>
                                        <p:strVal val="visible"/>
                                      </p:to>
                                    </p:set>
                                    <p:anim calcmode="lin" valueType="num">
                                      <p:cBhvr>
                                        <p:cTn id="45" dur="500" fill="hold"/>
                                        <p:tgtEl>
                                          <p:spTgt spid="75"/>
                                        </p:tgtEl>
                                        <p:attrNameLst>
                                          <p:attrName>ppt_w</p:attrName>
                                        </p:attrNameLst>
                                      </p:cBhvr>
                                      <p:tavLst>
                                        <p:tav tm="0">
                                          <p:val>
                                            <p:fltVal val="0"/>
                                          </p:val>
                                        </p:tav>
                                        <p:tav tm="100000">
                                          <p:val>
                                            <p:strVal val="#ppt_w"/>
                                          </p:val>
                                        </p:tav>
                                      </p:tavLst>
                                    </p:anim>
                                    <p:anim calcmode="lin" valueType="num">
                                      <p:cBhvr>
                                        <p:cTn id="46" dur="500" fill="hold"/>
                                        <p:tgtEl>
                                          <p:spTgt spid="75"/>
                                        </p:tgtEl>
                                        <p:attrNameLst>
                                          <p:attrName>ppt_h</p:attrName>
                                        </p:attrNameLst>
                                      </p:cBhvr>
                                      <p:tavLst>
                                        <p:tav tm="0">
                                          <p:val>
                                            <p:fltVal val="0"/>
                                          </p:val>
                                        </p:tav>
                                        <p:tav tm="100000">
                                          <p:val>
                                            <p:strVal val="#ppt_h"/>
                                          </p:val>
                                        </p:tav>
                                      </p:tavLst>
                                    </p:anim>
                                    <p:animEffect transition="in" filter="fade">
                                      <p:cBhvr>
                                        <p:cTn id="47" dur="500"/>
                                        <p:tgtEl>
                                          <p:spTgt spid="75"/>
                                        </p:tgtEl>
                                      </p:cBhvr>
                                    </p:animEffect>
                                  </p:childTnLst>
                                </p:cTn>
                              </p:par>
                              <p:par>
                                <p:cTn id="48" presetID="53" presetClass="entr" presetSubtype="16" fill="hold" nodeType="withEffect">
                                  <p:stCondLst>
                                    <p:cond delay="2000"/>
                                  </p:stCondLst>
                                  <p:childTnLst>
                                    <p:set>
                                      <p:cBhvr>
                                        <p:cTn id="49" dur="1" fill="hold">
                                          <p:stCondLst>
                                            <p:cond delay="0"/>
                                          </p:stCondLst>
                                        </p:cTn>
                                        <p:tgtEl>
                                          <p:spTgt spid="71"/>
                                        </p:tgtEl>
                                        <p:attrNameLst>
                                          <p:attrName>style.visibility</p:attrName>
                                        </p:attrNameLst>
                                      </p:cBhvr>
                                      <p:to>
                                        <p:strVal val="visible"/>
                                      </p:to>
                                    </p:set>
                                    <p:anim calcmode="lin" valueType="num">
                                      <p:cBhvr>
                                        <p:cTn id="50" dur="500" fill="hold"/>
                                        <p:tgtEl>
                                          <p:spTgt spid="71"/>
                                        </p:tgtEl>
                                        <p:attrNameLst>
                                          <p:attrName>ppt_w</p:attrName>
                                        </p:attrNameLst>
                                      </p:cBhvr>
                                      <p:tavLst>
                                        <p:tav tm="0">
                                          <p:val>
                                            <p:fltVal val="0"/>
                                          </p:val>
                                        </p:tav>
                                        <p:tav tm="100000">
                                          <p:val>
                                            <p:strVal val="#ppt_w"/>
                                          </p:val>
                                        </p:tav>
                                      </p:tavLst>
                                    </p:anim>
                                    <p:anim calcmode="lin" valueType="num">
                                      <p:cBhvr>
                                        <p:cTn id="51" dur="500" fill="hold"/>
                                        <p:tgtEl>
                                          <p:spTgt spid="71"/>
                                        </p:tgtEl>
                                        <p:attrNameLst>
                                          <p:attrName>ppt_h</p:attrName>
                                        </p:attrNameLst>
                                      </p:cBhvr>
                                      <p:tavLst>
                                        <p:tav tm="0">
                                          <p:val>
                                            <p:fltVal val="0"/>
                                          </p:val>
                                        </p:tav>
                                        <p:tav tm="100000">
                                          <p:val>
                                            <p:strVal val="#ppt_h"/>
                                          </p:val>
                                        </p:tav>
                                      </p:tavLst>
                                    </p:anim>
                                    <p:animEffect transition="in" filter="fade">
                                      <p:cBhvr>
                                        <p:cTn id="52" dur="500"/>
                                        <p:tgtEl>
                                          <p:spTgt spid="71"/>
                                        </p:tgtEl>
                                      </p:cBhvr>
                                    </p:animEffect>
                                  </p:childTnLst>
                                </p:cTn>
                              </p:par>
                              <p:par>
                                <p:cTn id="53" presetID="53" presetClass="entr" presetSubtype="16" fill="hold" nodeType="withEffect">
                                  <p:stCondLst>
                                    <p:cond delay="2000"/>
                                  </p:stCondLst>
                                  <p:childTnLst>
                                    <p:set>
                                      <p:cBhvr>
                                        <p:cTn id="54" dur="1" fill="hold">
                                          <p:stCondLst>
                                            <p:cond delay="0"/>
                                          </p:stCondLst>
                                        </p:cTn>
                                        <p:tgtEl>
                                          <p:spTgt spid="72"/>
                                        </p:tgtEl>
                                        <p:attrNameLst>
                                          <p:attrName>style.visibility</p:attrName>
                                        </p:attrNameLst>
                                      </p:cBhvr>
                                      <p:to>
                                        <p:strVal val="visible"/>
                                      </p:to>
                                    </p:set>
                                    <p:anim calcmode="lin" valueType="num">
                                      <p:cBhvr>
                                        <p:cTn id="55" dur="500" fill="hold"/>
                                        <p:tgtEl>
                                          <p:spTgt spid="72"/>
                                        </p:tgtEl>
                                        <p:attrNameLst>
                                          <p:attrName>ppt_w</p:attrName>
                                        </p:attrNameLst>
                                      </p:cBhvr>
                                      <p:tavLst>
                                        <p:tav tm="0">
                                          <p:val>
                                            <p:fltVal val="0"/>
                                          </p:val>
                                        </p:tav>
                                        <p:tav tm="100000">
                                          <p:val>
                                            <p:strVal val="#ppt_w"/>
                                          </p:val>
                                        </p:tav>
                                      </p:tavLst>
                                    </p:anim>
                                    <p:anim calcmode="lin" valueType="num">
                                      <p:cBhvr>
                                        <p:cTn id="56" dur="500" fill="hold"/>
                                        <p:tgtEl>
                                          <p:spTgt spid="72"/>
                                        </p:tgtEl>
                                        <p:attrNameLst>
                                          <p:attrName>ppt_h</p:attrName>
                                        </p:attrNameLst>
                                      </p:cBhvr>
                                      <p:tavLst>
                                        <p:tav tm="0">
                                          <p:val>
                                            <p:fltVal val="0"/>
                                          </p:val>
                                        </p:tav>
                                        <p:tav tm="100000">
                                          <p:val>
                                            <p:strVal val="#ppt_h"/>
                                          </p:val>
                                        </p:tav>
                                      </p:tavLst>
                                    </p:anim>
                                    <p:animEffect transition="in" filter="fade">
                                      <p:cBhvr>
                                        <p:cTn id="57" dur="500"/>
                                        <p:tgtEl>
                                          <p:spTgt spid="72"/>
                                        </p:tgtEl>
                                      </p:cBhvr>
                                    </p:animEffect>
                                  </p:childTnLst>
                                </p:cTn>
                              </p:par>
                              <p:par>
                                <p:cTn id="58" presetID="53" presetClass="entr" presetSubtype="16" fill="hold" nodeType="withEffect">
                                  <p:stCondLst>
                                    <p:cond delay="2000"/>
                                  </p:stCondLst>
                                  <p:childTnLst>
                                    <p:set>
                                      <p:cBhvr>
                                        <p:cTn id="59" dur="1" fill="hold">
                                          <p:stCondLst>
                                            <p:cond delay="0"/>
                                          </p:stCondLst>
                                        </p:cTn>
                                        <p:tgtEl>
                                          <p:spTgt spid="74"/>
                                        </p:tgtEl>
                                        <p:attrNameLst>
                                          <p:attrName>style.visibility</p:attrName>
                                        </p:attrNameLst>
                                      </p:cBhvr>
                                      <p:to>
                                        <p:strVal val="visible"/>
                                      </p:to>
                                    </p:set>
                                    <p:anim calcmode="lin" valueType="num">
                                      <p:cBhvr>
                                        <p:cTn id="60" dur="500" fill="hold"/>
                                        <p:tgtEl>
                                          <p:spTgt spid="74"/>
                                        </p:tgtEl>
                                        <p:attrNameLst>
                                          <p:attrName>ppt_w</p:attrName>
                                        </p:attrNameLst>
                                      </p:cBhvr>
                                      <p:tavLst>
                                        <p:tav tm="0">
                                          <p:val>
                                            <p:fltVal val="0"/>
                                          </p:val>
                                        </p:tav>
                                        <p:tav tm="100000">
                                          <p:val>
                                            <p:strVal val="#ppt_w"/>
                                          </p:val>
                                        </p:tav>
                                      </p:tavLst>
                                    </p:anim>
                                    <p:anim calcmode="lin" valueType="num">
                                      <p:cBhvr>
                                        <p:cTn id="61" dur="500" fill="hold"/>
                                        <p:tgtEl>
                                          <p:spTgt spid="74"/>
                                        </p:tgtEl>
                                        <p:attrNameLst>
                                          <p:attrName>ppt_h</p:attrName>
                                        </p:attrNameLst>
                                      </p:cBhvr>
                                      <p:tavLst>
                                        <p:tav tm="0">
                                          <p:val>
                                            <p:fltVal val="0"/>
                                          </p:val>
                                        </p:tav>
                                        <p:tav tm="100000">
                                          <p:val>
                                            <p:strVal val="#ppt_h"/>
                                          </p:val>
                                        </p:tav>
                                      </p:tavLst>
                                    </p:anim>
                                    <p:animEffect transition="in" filter="fade">
                                      <p:cBhvr>
                                        <p:cTn id="62" dur="500"/>
                                        <p:tgtEl>
                                          <p:spTgt spid="74"/>
                                        </p:tgtEl>
                                      </p:cBhvr>
                                    </p:animEffect>
                                  </p:childTnLst>
                                </p:cTn>
                              </p:par>
                              <p:par>
                                <p:cTn id="63" presetID="53" presetClass="entr" presetSubtype="16" fill="hold" nodeType="withEffect">
                                  <p:stCondLst>
                                    <p:cond delay="200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childTnLst>
                                </p:cTn>
                              </p:par>
                              <p:par>
                                <p:cTn id="68" presetID="2" presetClass="entr" presetSubtype="8" fill="hold" grpId="0" nodeType="withEffect">
                                  <p:stCondLst>
                                    <p:cond delay="250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0-#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par>
                                <p:cTn id="72" presetID="2" presetClass="entr" presetSubtype="8" fill="hold" grpId="0" nodeType="withEffect">
                                  <p:stCondLst>
                                    <p:cond delay="2500"/>
                                  </p:stCondLst>
                                  <p:childTnLst>
                                    <p:set>
                                      <p:cBhvr>
                                        <p:cTn id="73" dur="1" fill="hold">
                                          <p:stCondLst>
                                            <p:cond delay="0"/>
                                          </p:stCondLst>
                                        </p:cTn>
                                        <p:tgtEl>
                                          <p:spTgt spid="64"/>
                                        </p:tgtEl>
                                        <p:attrNameLst>
                                          <p:attrName>style.visibility</p:attrName>
                                        </p:attrNameLst>
                                      </p:cBhvr>
                                      <p:to>
                                        <p:strVal val="visible"/>
                                      </p:to>
                                    </p:set>
                                    <p:anim calcmode="lin" valueType="num">
                                      <p:cBhvr additive="base">
                                        <p:cTn id="74" dur="500" fill="hold"/>
                                        <p:tgtEl>
                                          <p:spTgt spid="64"/>
                                        </p:tgtEl>
                                        <p:attrNameLst>
                                          <p:attrName>ppt_x</p:attrName>
                                        </p:attrNameLst>
                                      </p:cBhvr>
                                      <p:tavLst>
                                        <p:tav tm="0">
                                          <p:val>
                                            <p:strVal val="0-#ppt_w/2"/>
                                          </p:val>
                                        </p:tav>
                                        <p:tav tm="100000">
                                          <p:val>
                                            <p:strVal val="#ppt_x"/>
                                          </p:val>
                                        </p:tav>
                                      </p:tavLst>
                                    </p:anim>
                                    <p:anim calcmode="lin" valueType="num">
                                      <p:cBhvr additive="base">
                                        <p:cTn id="75" dur="500" fill="hold"/>
                                        <p:tgtEl>
                                          <p:spTgt spid="64"/>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2500"/>
                                  </p:stCondLst>
                                  <p:childTnLst>
                                    <p:set>
                                      <p:cBhvr>
                                        <p:cTn id="77" dur="1" fill="hold">
                                          <p:stCondLst>
                                            <p:cond delay="0"/>
                                          </p:stCondLst>
                                        </p:cTn>
                                        <p:tgtEl>
                                          <p:spTgt spid="65"/>
                                        </p:tgtEl>
                                        <p:attrNameLst>
                                          <p:attrName>style.visibility</p:attrName>
                                        </p:attrNameLst>
                                      </p:cBhvr>
                                      <p:to>
                                        <p:strVal val="visible"/>
                                      </p:to>
                                    </p:set>
                                    <p:anim calcmode="lin" valueType="num">
                                      <p:cBhvr additive="base">
                                        <p:cTn id="78" dur="500" fill="hold"/>
                                        <p:tgtEl>
                                          <p:spTgt spid="65"/>
                                        </p:tgtEl>
                                        <p:attrNameLst>
                                          <p:attrName>ppt_x</p:attrName>
                                        </p:attrNameLst>
                                      </p:cBhvr>
                                      <p:tavLst>
                                        <p:tav tm="0">
                                          <p:val>
                                            <p:strVal val="0-#ppt_w/2"/>
                                          </p:val>
                                        </p:tav>
                                        <p:tav tm="100000">
                                          <p:val>
                                            <p:strVal val="#ppt_x"/>
                                          </p:val>
                                        </p:tav>
                                      </p:tavLst>
                                    </p:anim>
                                    <p:anim calcmode="lin" valueType="num">
                                      <p:cBhvr additive="base">
                                        <p:cTn id="79" dur="500" fill="hold"/>
                                        <p:tgtEl>
                                          <p:spTgt spid="65"/>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2500"/>
                                  </p:stCondLst>
                                  <p:childTnLst>
                                    <p:set>
                                      <p:cBhvr>
                                        <p:cTn id="81" dur="1" fill="hold">
                                          <p:stCondLst>
                                            <p:cond delay="0"/>
                                          </p:stCondLst>
                                        </p:cTn>
                                        <p:tgtEl>
                                          <p:spTgt spid="66"/>
                                        </p:tgtEl>
                                        <p:attrNameLst>
                                          <p:attrName>style.visibility</p:attrName>
                                        </p:attrNameLst>
                                      </p:cBhvr>
                                      <p:to>
                                        <p:strVal val="visible"/>
                                      </p:to>
                                    </p:set>
                                    <p:anim calcmode="lin" valueType="num">
                                      <p:cBhvr additive="base">
                                        <p:cTn id="82" dur="500" fill="hold"/>
                                        <p:tgtEl>
                                          <p:spTgt spid="66"/>
                                        </p:tgtEl>
                                        <p:attrNameLst>
                                          <p:attrName>ppt_x</p:attrName>
                                        </p:attrNameLst>
                                      </p:cBhvr>
                                      <p:tavLst>
                                        <p:tav tm="0">
                                          <p:val>
                                            <p:strVal val="1+#ppt_w/2"/>
                                          </p:val>
                                        </p:tav>
                                        <p:tav tm="100000">
                                          <p:val>
                                            <p:strVal val="#ppt_x"/>
                                          </p:val>
                                        </p:tav>
                                      </p:tavLst>
                                    </p:anim>
                                    <p:anim calcmode="lin" valueType="num">
                                      <p:cBhvr additive="base">
                                        <p:cTn id="83" dur="500" fill="hold"/>
                                        <p:tgtEl>
                                          <p:spTgt spid="66"/>
                                        </p:tgtEl>
                                        <p:attrNameLst>
                                          <p:attrName>ppt_y</p:attrName>
                                        </p:attrNameLst>
                                      </p:cBhvr>
                                      <p:tavLst>
                                        <p:tav tm="0">
                                          <p:val>
                                            <p:strVal val="#ppt_y"/>
                                          </p:val>
                                        </p:tav>
                                        <p:tav tm="100000">
                                          <p:val>
                                            <p:strVal val="#ppt_y"/>
                                          </p:val>
                                        </p:tav>
                                      </p:tavLst>
                                    </p:anim>
                                  </p:childTnLst>
                                </p:cTn>
                              </p:par>
                              <p:par>
                                <p:cTn id="84" presetID="2" presetClass="entr" presetSubtype="2" fill="hold" grpId="0" nodeType="withEffect">
                                  <p:stCondLst>
                                    <p:cond delay="2500"/>
                                  </p:stCondLst>
                                  <p:childTnLst>
                                    <p:set>
                                      <p:cBhvr>
                                        <p:cTn id="85" dur="1" fill="hold">
                                          <p:stCondLst>
                                            <p:cond delay="0"/>
                                          </p:stCondLst>
                                        </p:cTn>
                                        <p:tgtEl>
                                          <p:spTgt spid="67"/>
                                        </p:tgtEl>
                                        <p:attrNameLst>
                                          <p:attrName>style.visibility</p:attrName>
                                        </p:attrNameLst>
                                      </p:cBhvr>
                                      <p:to>
                                        <p:strVal val="visible"/>
                                      </p:to>
                                    </p:set>
                                    <p:anim calcmode="lin" valueType="num">
                                      <p:cBhvr additive="base">
                                        <p:cTn id="86" dur="500" fill="hold"/>
                                        <p:tgtEl>
                                          <p:spTgt spid="67"/>
                                        </p:tgtEl>
                                        <p:attrNameLst>
                                          <p:attrName>ppt_x</p:attrName>
                                        </p:attrNameLst>
                                      </p:cBhvr>
                                      <p:tavLst>
                                        <p:tav tm="0">
                                          <p:val>
                                            <p:strVal val="1+#ppt_w/2"/>
                                          </p:val>
                                        </p:tav>
                                        <p:tav tm="100000">
                                          <p:val>
                                            <p:strVal val="#ppt_x"/>
                                          </p:val>
                                        </p:tav>
                                      </p:tavLst>
                                    </p:anim>
                                    <p:anim calcmode="lin" valueType="num">
                                      <p:cBhvr additive="base">
                                        <p:cTn id="87" dur="500" fill="hold"/>
                                        <p:tgtEl>
                                          <p:spTgt spid="67"/>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2500"/>
                                  </p:stCondLst>
                                  <p:childTnLst>
                                    <p:set>
                                      <p:cBhvr>
                                        <p:cTn id="89" dur="1" fill="hold">
                                          <p:stCondLst>
                                            <p:cond delay="0"/>
                                          </p:stCondLst>
                                        </p:cTn>
                                        <p:tgtEl>
                                          <p:spTgt spid="68"/>
                                        </p:tgtEl>
                                        <p:attrNameLst>
                                          <p:attrName>style.visibility</p:attrName>
                                        </p:attrNameLst>
                                      </p:cBhvr>
                                      <p:to>
                                        <p:strVal val="visible"/>
                                      </p:to>
                                    </p:set>
                                    <p:anim calcmode="lin" valueType="num">
                                      <p:cBhvr additive="base">
                                        <p:cTn id="90" dur="500" fill="hold"/>
                                        <p:tgtEl>
                                          <p:spTgt spid="68"/>
                                        </p:tgtEl>
                                        <p:attrNameLst>
                                          <p:attrName>ppt_x</p:attrName>
                                        </p:attrNameLst>
                                      </p:cBhvr>
                                      <p:tavLst>
                                        <p:tav tm="0">
                                          <p:val>
                                            <p:strVal val="1+#ppt_w/2"/>
                                          </p:val>
                                        </p:tav>
                                        <p:tav tm="100000">
                                          <p:val>
                                            <p:strVal val="#ppt_x"/>
                                          </p:val>
                                        </p:tav>
                                      </p:tavLst>
                                    </p:anim>
                                    <p:anim calcmode="lin" valueType="num">
                                      <p:cBhvr additive="base">
                                        <p:cTn id="91" dur="500" fill="hold"/>
                                        <p:tgtEl>
                                          <p:spTgt spid="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animBg="1"/>
      <p:bldP spid="43" grpId="0" animBg="1"/>
      <p:bldP spid="44" grpId="0" animBg="1"/>
      <p:bldP spid="45" grpId="0" animBg="1"/>
      <p:bldP spid="46" grpId="0" animBg="1"/>
      <p:bldP spid="47" grpId="0" animBg="1"/>
      <p:bldP spid="57" grpId="0"/>
      <p:bldP spid="64" grpId="0"/>
      <p:bldP spid="65" grpId="0"/>
      <p:bldP spid="66" grpId="0"/>
      <p:bldP spid="67" grpId="0"/>
      <p:bldP spid="6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139247" y="117474"/>
            <a:ext cx="566057" cy="701676"/>
          </a:xfrm>
          <a:prstGeom prst="parallelogram">
            <a:avLst>
              <a:gd name="adj" fmla="val 4519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520247" y="117474"/>
            <a:ext cx="813253" cy="701676"/>
          </a:xfrm>
          <a:prstGeom prst="parallelogram">
            <a:avLst>
              <a:gd name="adj" fmla="val 3704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28725" y="69849"/>
            <a:ext cx="2954655" cy="646331"/>
          </a:xfrm>
          <a:prstGeom prst="rect">
            <a:avLst/>
          </a:prstGeom>
        </p:spPr>
        <p:txBody>
          <a:bodyPr wrap="none">
            <a:spAutoFit/>
          </a:bodyPr>
          <a:lstStyle/>
          <a:p>
            <a:pPr algn="dist"/>
            <a:r>
              <a:rPr lang="zh-CN" altLang="en-US" sz="3600" b="1" dirty="0">
                <a:latin typeface="微软雅黑" panose="020B0503020204020204" pitchFamily="34" charset="-122"/>
                <a:ea typeface="微软雅黑" panose="020B0503020204020204" pitchFamily="34" charset="-122"/>
              </a:rPr>
              <a:t>年度工作概述</a:t>
            </a:r>
          </a:p>
        </p:txBody>
      </p:sp>
      <p:sp>
        <p:nvSpPr>
          <p:cNvPr id="7" name="矩形 6"/>
          <p:cNvSpPr/>
          <p:nvPr/>
        </p:nvSpPr>
        <p:spPr>
          <a:xfrm>
            <a:off x="1076325" y="616895"/>
            <a:ext cx="3073277" cy="253916"/>
          </a:xfrm>
          <a:prstGeom prst="rect">
            <a:avLst/>
          </a:prstGeom>
        </p:spPr>
        <p:txBody>
          <a:bodyPr wrap="none">
            <a:spAutoFit/>
          </a:bodyPr>
          <a:lstStyle/>
          <a:p>
            <a:r>
              <a:rPr lang="zh-CN" altLang="en-US" sz="1050" dirty="0">
                <a:latin typeface="微软雅黑" panose="020B0503020204020204" pitchFamily="34" charset="-122"/>
                <a:ea typeface="微软雅黑" panose="020B0503020204020204" pitchFamily="34" charset="-122"/>
              </a:rPr>
              <a:t>PLEASE CLICK HERE TO ADD YOUR SUBTITLE</a:t>
            </a:r>
          </a:p>
        </p:txBody>
      </p:sp>
      <p:cxnSp>
        <p:nvCxnSpPr>
          <p:cNvPr id="9" name="直接连接符 8"/>
          <p:cNvCxnSpPr>
            <a:stCxn id="7" idx="3"/>
          </p:cNvCxnSpPr>
          <p:nvPr/>
        </p:nvCxnSpPr>
        <p:spPr>
          <a:xfrm flipV="1">
            <a:off x="4149602" y="716180"/>
            <a:ext cx="7686798" cy="27673"/>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9813687" y="217551"/>
            <a:ext cx="2045176" cy="461665"/>
          </a:xfrm>
          <a:prstGeom prst="rect">
            <a:avLst/>
          </a:prstGeom>
        </p:spPr>
        <p:txBody>
          <a:bodyPr wrap="none">
            <a:spAutoFit/>
          </a:bodyPr>
          <a:lstStyle/>
          <a:p>
            <a:pPr algn="ctr"/>
            <a:r>
              <a:rPr lang="en-US" altLang="zh-CN" sz="2400" b="1" dirty="0">
                <a:latin typeface="微软雅黑" panose="020B0503020204020204" pitchFamily="34" charset="-122"/>
                <a:ea typeface="微软雅黑" panose="020B0503020204020204" pitchFamily="34" charset="-122"/>
              </a:rPr>
              <a:t>LOGO  </a:t>
            </a:r>
            <a:r>
              <a:rPr lang="en-US" altLang="zh-CN" sz="2400" dirty="0">
                <a:latin typeface="微软雅黑" panose="020B0503020204020204" pitchFamily="34" charset="-122"/>
                <a:ea typeface="微软雅黑" panose="020B0503020204020204" pitchFamily="34" charset="-122"/>
              </a:rPr>
              <a:t>HERE</a:t>
            </a:r>
            <a:endParaRPr lang="zh-CN" altLang="en-US" sz="2400" dirty="0">
              <a:latin typeface="微软雅黑" panose="020B0503020204020204" pitchFamily="34" charset="-122"/>
              <a:ea typeface="微软雅黑" panose="020B0503020204020204" pitchFamily="34" charset="-122"/>
            </a:endParaRPr>
          </a:p>
        </p:txBody>
      </p:sp>
      <p:sp>
        <p:nvSpPr>
          <p:cNvPr id="2" name="矩形 1"/>
          <p:cNvSpPr/>
          <p:nvPr/>
        </p:nvSpPr>
        <p:spPr>
          <a:xfrm>
            <a:off x="0" y="6752244"/>
            <a:ext cx="12192000" cy="457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831145" y="1624396"/>
            <a:ext cx="2265769" cy="1719915"/>
            <a:chOff x="831145" y="1624396"/>
            <a:chExt cx="2265769" cy="1719915"/>
          </a:xfrm>
        </p:grpSpPr>
        <p:sp>
          <p:nvSpPr>
            <p:cNvPr id="38" name="MH_Other_1"/>
            <p:cNvSpPr/>
            <p:nvPr>
              <p:custDataLst>
                <p:tags r:id="rId15"/>
              </p:custDataLst>
            </p:nvPr>
          </p:nvSpPr>
          <p:spPr>
            <a:xfrm>
              <a:off x="831145" y="1624396"/>
              <a:ext cx="2265769" cy="1719915"/>
            </a:xfrm>
            <a:prstGeom prst="rect">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190500" dist="63500" dir="27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838" tIns="67916" rIns="135838" bIns="67916" anchor="ctr"/>
            <a:lstStyle/>
            <a:p>
              <a:pPr algn="ctr">
                <a:lnSpc>
                  <a:spcPct val="120000"/>
                </a:lnSpc>
              </a:pPr>
              <a:endParaRPr lang="zh-CN" altLang="en-US" sz="2485">
                <a:solidFill>
                  <a:prstClr val="white"/>
                </a:solidFill>
              </a:endParaRPr>
            </a:p>
          </p:txBody>
        </p:sp>
        <p:sp>
          <p:nvSpPr>
            <p:cNvPr id="39" name="MH_Picture_1"/>
            <p:cNvSpPr/>
            <p:nvPr>
              <p:custDataLst>
                <p:tags r:id="rId16"/>
              </p:custDataLst>
            </p:nvPr>
          </p:nvSpPr>
          <p:spPr>
            <a:xfrm>
              <a:off x="1004621" y="1751310"/>
              <a:ext cx="1918816" cy="1466087"/>
            </a:xfrm>
            <a:prstGeom prst="rect">
              <a:avLst/>
            </a:prstGeom>
            <a:blipFill dpi="0" rotWithShape="1">
              <a:blip r:embed="rId18"/>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35838" tIns="67916" rIns="135838" bIns="67916" anchor="ctr"/>
            <a:lstStyle/>
            <a:p>
              <a:pPr algn="ctr">
                <a:lnSpc>
                  <a:spcPct val="120000"/>
                </a:lnSpc>
                <a:defRPr/>
              </a:pPr>
              <a:endParaRPr lang="zh-CN" altLang="en-US" sz="2485"/>
            </a:p>
          </p:txBody>
        </p:sp>
      </p:grpSp>
      <p:grpSp>
        <p:nvGrpSpPr>
          <p:cNvPr id="69" name="组合 68"/>
          <p:cNvGrpSpPr/>
          <p:nvPr/>
        </p:nvGrpSpPr>
        <p:grpSpPr>
          <a:xfrm>
            <a:off x="1100479" y="3920072"/>
            <a:ext cx="1727100" cy="533123"/>
            <a:chOff x="755736" y="3075806"/>
            <a:chExt cx="1440000" cy="400050"/>
          </a:xfrm>
        </p:grpSpPr>
        <p:sp>
          <p:nvSpPr>
            <p:cNvPr id="70" name="圆角矩形 99"/>
            <p:cNvSpPr/>
            <p:nvPr/>
          </p:nvSpPr>
          <p:spPr>
            <a:xfrm>
              <a:off x="755736" y="3095831"/>
              <a:ext cx="1440000" cy="360000"/>
            </a:xfrm>
            <a:prstGeom prst="roundRect">
              <a:avLst>
                <a:gd name="adj" fmla="val 50000"/>
              </a:avLst>
            </a:prstGeom>
            <a:solidFill>
              <a:srgbClr val="002060"/>
            </a:solidFill>
            <a:ln>
              <a:noFill/>
            </a:ln>
            <a:effectLst>
              <a:outerShdw blurRad="1905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20000"/>
                </a:lnSpc>
              </a:pPr>
              <a:endParaRPr lang="zh-CN" altLang="en-US" sz="1865">
                <a:latin typeface="微软雅黑" panose="020B0503020204020204" pitchFamily="34" charset="-122"/>
                <a:ea typeface="微软雅黑" panose="020B0503020204020204" pitchFamily="34" charset="-122"/>
              </a:endParaRPr>
            </a:p>
          </p:txBody>
        </p:sp>
        <p:sp>
          <p:nvSpPr>
            <p:cNvPr id="71" name="MH_SubTitle_1"/>
            <p:cNvSpPr/>
            <p:nvPr>
              <p:custDataLst>
                <p:tags r:id="rId14"/>
              </p:custDataLst>
            </p:nvPr>
          </p:nvSpPr>
          <p:spPr>
            <a:xfrm>
              <a:off x="838231" y="3075806"/>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lnSpc>
                  <a:spcPct val="120000"/>
                </a:lnSpc>
                <a:defRPr/>
              </a:pPr>
              <a:r>
                <a:rPr lang="zh-CN" altLang="en-US" sz="1865" b="1" dirty="0">
                  <a:solidFill>
                    <a:schemeClr val="bg1"/>
                  </a:solidFill>
                  <a:latin typeface="微软雅黑" panose="020B0503020204020204" pitchFamily="34" charset="-122"/>
                  <a:ea typeface="微软雅黑" panose="020B0503020204020204" pitchFamily="34" charset="-122"/>
                </a:rPr>
                <a:t>标题文字</a:t>
              </a:r>
            </a:p>
          </p:txBody>
        </p:sp>
      </p:grpSp>
      <p:grpSp>
        <p:nvGrpSpPr>
          <p:cNvPr id="11" name="组合 10"/>
          <p:cNvGrpSpPr/>
          <p:nvPr/>
        </p:nvGrpSpPr>
        <p:grpSpPr>
          <a:xfrm>
            <a:off x="3596254" y="1624396"/>
            <a:ext cx="2265769" cy="1719915"/>
            <a:chOff x="3596254" y="1624396"/>
            <a:chExt cx="2265769" cy="1719915"/>
          </a:xfrm>
        </p:grpSpPr>
        <p:sp>
          <p:nvSpPr>
            <p:cNvPr id="72" name="MH_Other_2"/>
            <p:cNvSpPr/>
            <p:nvPr>
              <p:custDataLst>
                <p:tags r:id="rId12"/>
              </p:custDataLst>
            </p:nvPr>
          </p:nvSpPr>
          <p:spPr>
            <a:xfrm>
              <a:off x="3596254" y="1624396"/>
              <a:ext cx="2265769" cy="1719915"/>
            </a:xfrm>
            <a:prstGeom prst="rect">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190500" dist="63500" dir="27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838" tIns="67916" rIns="135838" bIns="67916" anchor="ctr"/>
            <a:lstStyle/>
            <a:p>
              <a:pPr algn="ctr">
                <a:lnSpc>
                  <a:spcPct val="120000"/>
                </a:lnSpc>
              </a:pPr>
              <a:endParaRPr lang="zh-CN" altLang="en-US" sz="2485">
                <a:solidFill>
                  <a:prstClr val="white"/>
                </a:solidFill>
              </a:endParaRPr>
            </a:p>
          </p:txBody>
        </p:sp>
        <p:sp>
          <p:nvSpPr>
            <p:cNvPr id="73" name="MH_Picture_2"/>
            <p:cNvSpPr/>
            <p:nvPr>
              <p:custDataLst>
                <p:tags r:id="rId13"/>
              </p:custDataLst>
            </p:nvPr>
          </p:nvSpPr>
          <p:spPr>
            <a:xfrm>
              <a:off x="3769730" y="1751310"/>
              <a:ext cx="1918817" cy="1466087"/>
            </a:xfrm>
            <a:prstGeom prst="rect">
              <a:avLst/>
            </a:prstGeom>
            <a:blipFill dpi="0" rotWithShape="1">
              <a:blip r:embed="rId19"/>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35838" tIns="67916" rIns="135838" bIns="67916" anchor="ctr"/>
            <a:lstStyle/>
            <a:p>
              <a:pPr algn="ctr">
                <a:lnSpc>
                  <a:spcPct val="120000"/>
                </a:lnSpc>
                <a:defRPr/>
              </a:pPr>
              <a:endParaRPr lang="zh-CN" altLang="en-US" sz="2485"/>
            </a:p>
          </p:txBody>
        </p:sp>
      </p:grpSp>
      <p:grpSp>
        <p:nvGrpSpPr>
          <p:cNvPr id="12" name="组合 11"/>
          <p:cNvGrpSpPr/>
          <p:nvPr/>
        </p:nvGrpSpPr>
        <p:grpSpPr>
          <a:xfrm>
            <a:off x="6363359" y="1624396"/>
            <a:ext cx="2265769" cy="1719915"/>
            <a:chOff x="6363359" y="1624396"/>
            <a:chExt cx="2265769" cy="1719915"/>
          </a:xfrm>
        </p:grpSpPr>
        <p:sp>
          <p:nvSpPr>
            <p:cNvPr id="74" name="MH_Other_3"/>
            <p:cNvSpPr/>
            <p:nvPr>
              <p:custDataLst>
                <p:tags r:id="rId10"/>
              </p:custDataLst>
            </p:nvPr>
          </p:nvSpPr>
          <p:spPr>
            <a:xfrm>
              <a:off x="6363359" y="1624396"/>
              <a:ext cx="2265769" cy="1719915"/>
            </a:xfrm>
            <a:prstGeom prst="rect">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190500" dist="63500" dir="27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838" tIns="67916" rIns="135838" bIns="67916" anchor="ctr"/>
            <a:lstStyle/>
            <a:p>
              <a:pPr algn="ctr">
                <a:lnSpc>
                  <a:spcPct val="120000"/>
                </a:lnSpc>
              </a:pPr>
              <a:endParaRPr lang="zh-CN" altLang="en-US" sz="2485">
                <a:solidFill>
                  <a:prstClr val="white"/>
                </a:solidFill>
              </a:endParaRPr>
            </a:p>
          </p:txBody>
        </p:sp>
        <p:sp>
          <p:nvSpPr>
            <p:cNvPr id="75" name="MH_Picture_3"/>
            <p:cNvSpPr/>
            <p:nvPr>
              <p:custDataLst>
                <p:tags r:id="rId11"/>
              </p:custDataLst>
            </p:nvPr>
          </p:nvSpPr>
          <p:spPr>
            <a:xfrm>
              <a:off x="6536835" y="1751310"/>
              <a:ext cx="1918817" cy="1466087"/>
            </a:xfrm>
            <a:prstGeom prst="rect">
              <a:avLst/>
            </a:prstGeom>
            <a:blipFill dpi="0" rotWithShape="1">
              <a:blip r:embed="rId20"/>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35838" tIns="67916" rIns="135838" bIns="67916" anchor="ctr"/>
            <a:lstStyle/>
            <a:p>
              <a:pPr algn="ctr">
                <a:lnSpc>
                  <a:spcPct val="120000"/>
                </a:lnSpc>
                <a:defRPr/>
              </a:pPr>
              <a:endParaRPr lang="zh-CN" altLang="en-US" sz="2485"/>
            </a:p>
          </p:txBody>
        </p:sp>
      </p:grpSp>
      <p:grpSp>
        <p:nvGrpSpPr>
          <p:cNvPr id="13" name="组合 12"/>
          <p:cNvGrpSpPr/>
          <p:nvPr/>
        </p:nvGrpSpPr>
        <p:grpSpPr>
          <a:xfrm>
            <a:off x="9128389" y="1624396"/>
            <a:ext cx="2265769" cy="1719915"/>
            <a:chOff x="9128389" y="1624396"/>
            <a:chExt cx="2265769" cy="1719915"/>
          </a:xfrm>
        </p:grpSpPr>
        <p:sp>
          <p:nvSpPr>
            <p:cNvPr id="76" name="MH_Other_4"/>
            <p:cNvSpPr/>
            <p:nvPr>
              <p:custDataLst>
                <p:tags r:id="rId8"/>
              </p:custDataLst>
            </p:nvPr>
          </p:nvSpPr>
          <p:spPr>
            <a:xfrm>
              <a:off x="9128389" y="1624396"/>
              <a:ext cx="2265769" cy="1719915"/>
            </a:xfrm>
            <a:prstGeom prst="rect">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190500" dist="63500" dir="27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838" tIns="67916" rIns="135838" bIns="67916" anchor="ctr"/>
            <a:lstStyle/>
            <a:p>
              <a:pPr algn="ctr">
                <a:lnSpc>
                  <a:spcPct val="120000"/>
                </a:lnSpc>
              </a:pPr>
              <a:endParaRPr lang="zh-CN" altLang="en-US" sz="2485">
                <a:solidFill>
                  <a:prstClr val="white"/>
                </a:solidFill>
              </a:endParaRPr>
            </a:p>
          </p:txBody>
        </p:sp>
        <p:sp>
          <p:nvSpPr>
            <p:cNvPr id="77" name="MH_Picture_4"/>
            <p:cNvSpPr/>
            <p:nvPr>
              <p:custDataLst>
                <p:tags r:id="rId9"/>
              </p:custDataLst>
            </p:nvPr>
          </p:nvSpPr>
          <p:spPr>
            <a:xfrm>
              <a:off x="9301865" y="1751310"/>
              <a:ext cx="1918816" cy="1466087"/>
            </a:xfrm>
            <a:prstGeom prst="rect">
              <a:avLst/>
            </a:prstGeom>
            <a:blipFill dpi="0" rotWithShape="1">
              <a:blip r:embed="rId2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35838" tIns="67916" rIns="135838" bIns="67916" anchor="ctr"/>
            <a:lstStyle/>
            <a:p>
              <a:pPr algn="ctr">
                <a:lnSpc>
                  <a:spcPct val="120000"/>
                </a:lnSpc>
                <a:defRPr/>
              </a:pPr>
              <a:endParaRPr lang="zh-CN" altLang="en-US" sz="2485"/>
            </a:p>
          </p:txBody>
        </p:sp>
      </p:grpSp>
      <p:sp>
        <p:nvSpPr>
          <p:cNvPr id="78" name="MH_Text_1"/>
          <p:cNvSpPr txBox="1">
            <a:spLocks noChangeArrowheads="1"/>
          </p:cNvSpPr>
          <p:nvPr>
            <p:custDataLst>
              <p:tags r:id="rId1"/>
            </p:custDataLst>
          </p:nvPr>
        </p:nvSpPr>
        <p:spPr bwMode="auto">
          <a:xfrm>
            <a:off x="860604" y="4685606"/>
            <a:ext cx="2206851" cy="105545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35838" tIns="67916" rIns="135838" bIns="67916">
            <a:noAutofit/>
          </a:bodyPr>
          <a:lstStyle>
            <a:defPPr>
              <a:defRPr lang="en-US"/>
            </a:defPPr>
            <a:lvl1pPr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charset="0"/>
                <a:ea typeface="+mn-ea"/>
                <a:cs typeface="Arial" panose="020B0604020202020204" pitchFamily="34" charset="0"/>
              </a:defRPr>
            </a:lvl9pPr>
          </a:lstStyle>
          <a:p>
            <a:pPr algn="ctr">
              <a:lnSpc>
                <a:spcPct val="120000"/>
              </a:lnSpc>
              <a:defRPr/>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a:t>
            </a:r>
          </a:p>
        </p:txBody>
      </p:sp>
      <p:sp>
        <p:nvSpPr>
          <p:cNvPr id="79" name="MH_Text_1"/>
          <p:cNvSpPr txBox="1">
            <a:spLocks noChangeArrowheads="1"/>
          </p:cNvSpPr>
          <p:nvPr>
            <p:custDataLst>
              <p:tags r:id="rId2"/>
            </p:custDataLst>
          </p:nvPr>
        </p:nvSpPr>
        <p:spPr bwMode="auto">
          <a:xfrm>
            <a:off x="3625713" y="4685606"/>
            <a:ext cx="2206851" cy="105545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35838" tIns="67916" rIns="135838" bIns="67916">
            <a:noAutofit/>
          </a:bodyPr>
          <a:lstStyle>
            <a:defPPr>
              <a:defRPr lang="en-US"/>
            </a:defPPr>
            <a:lvl1pPr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charset="0"/>
                <a:ea typeface="+mn-ea"/>
                <a:cs typeface="Arial" panose="020B0604020202020204" pitchFamily="34" charset="0"/>
              </a:defRPr>
            </a:lvl9pPr>
          </a:lstStyle>
          <a:p>
            <a:pPr algn="ctr" fontAlgn="auto">
              <a:lnSpc>
                <a:spcPct val="120000"/>
              </a:lnSpc>
              <a:spcBef>
                <a:spcPts val="0"/>
              </a:spcBef>
              <a:spcAft>
                <a:spcPts val="0"/>
              </a:spcAft>
              <a:defRPr/>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a:t>
            </a:r>
          </a:p>
        </p:txBody>
      </p:sp>
      <p:sp>
        <p:nvSpPr>
          <p:cNvPr id="80" name="MH_Text_1"/>
          <p:cNvSpPr txBox="1">
            <a:spLocks noChangeArrowheads="1"/>
          </p:cNvSpPr>
          <p:nvPr>
            <p:custDataLst>
              <p:tags r:id="rId3"/>
            </p:custDataLst>
          </p:nvPr>
        </p:nvSpPr>
        <p:spPr bwMode="auto">
          <a:xfrm>
            <a:off x="6392818" y="4685606"/>
            <a:ext cx="2206851" cy="105545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35838" tIns="67916" rIns="135838" bIns="67916">
            <a:noAutofit/>
          </a:bodyPr>
          <a:lstStyle>
            <a:defPPr>
              <a:defRPr lang="en-US"/>
            </a:defPPr>
            <a:lvl1pPr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charset="0"/>
                <a:ea typeface="+mn-ea"/>
                <a:cs typeface="Arial" panose="020B0604020202020204" pitchFamily="34" charset="0"/>
              </a:defRPr>
            </a:lvl9pPr>
          </a:lstStyle>
          <a:p>
            <a:pPr algn="ctr" fontAlgn="auto">
              <a:lnSpc>
                <a:spcPct val="120000"/>
              </a:lnSpc>
              <a:spcBef>
                <a:spcPts val="0"/>
              </a:spcBef>
              <a:spcAft>
                <a:spcPts val="0"/>
              </a:spcAft>
              <a:defRPr/>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a:t>
            </a:r>
          </a:p>
        </p:txBody>
      </p:sp>
      <p:sp>
        <p:nvSpPr>
          <p:cNvPr id="81" name="MH_Text_1"/>
          <p:cNvSpPr txBox="1">
            <a:spLocks noChangeArrowheads="1"/>
          </p:cNvSpPr>
          <p:nvPr>
            <p:custDataLst>
              <p:tags r:id="rId4"/>
            </p:custDataLst>
          </p:nvPr>
        </p:nvSpPr>
        <p:spPr bwMode="auto">
          <a:xfrm>
            <a:off x="9157848" y="4685606"/>
            <a:ext cx="2206851" cy="105545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135838" tIns="67916" rIns="135838" bIns="67916">
            <a:noAutofit/>
          </a:bodyPr>
          <a:lstStyle>
            <a:defPPr>
              <a:defRPr lang="en-US"/>
            </a:defPPr>
            <a:lvl1pPr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charset="0"/>
                <a:ea typeface="+mn-ea"/>
                <a:cs typeface="Arial" panose="020B0604020202020204" pitchFamily="34" charset="0"/>
              </a:defRPr>
            </a:lvl9pPr>
          </a:lstStyle>
          <a:p>
            <a:pPr algn="ctr" fontAlgn="auto">
              <a:lnSpc>
                <a:spcPct val="120000"/>
              </a:lnSpc>
              <a:spcBef>
                <a:spcPts val="0"/>
              </a:spcBef>
              <a:spcAft>
                <a:spcPts val="0"/>
              </a:spcAft>
              <a:defRPr/>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a:t>
            </a:r>
          </a:p>
        </p:txBody>
      </p:sp>
      <p:grpSp>
        <p:nvGrpSpPr>
          <p:cNvPr id="82" name="组合 81"/>
          <p:cNvGrpSpPr/>
          <p:nvPr/>
        </p:nvGrpSpPr>
        <p:grpSpPr>
          <a:xfrm>
            <a:off x="3865588" y="3893387"/>
            <a:ext cx="1727100" cy="533123"/>
            <a:chOff x="755736" y="3075806"/>
            <a:chExt cx="1440000" cy="400050"/>
          </a:xfrm>
        </p:grpSpPr>
        <p:sp>
          <p:nvSpPr>
            <p:cNvPr id="83" name="圆角矩形 112"/>
            <p:cNvSpPr/>
            <p:nvPr/>
          </p:nvSpPr>
          <p:spPr>
            <a:xfrm>
              <a:off x="755736" y="3095831"/>
              <a:ext cx="1440000" cy="360000"/>
            </a:xfrm>
            <a:prstGeom prst="roundRect">
              <a:avLst>
                <a:gd name="adj" fmla="val 50000"/>
              </a:avLst>
            </a:prstGeom>
            <a:solidFill>
              <a:srgbClr val="C00000"/>
            </a:solidFill>
            <a:ln>
              <a:noFill/>
            </a:ln>
            <a:effectLst>
              <a:outerShdw blurRad="1905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20000"/>
                </a:lnSpc>
              </a:pPr>
              <a:endParaRPr lang="zh-CN" altLang="en-US" sz="1865">
                <a:latin typeface="微软雅黑" panose="020B0503020204020204" pitchFamily="34" charset="-122"/>
                <a:ea typeface="微软雅黑" panose="020B0503020204020204" pitchFamily="34" charset="-122"/>
              </a:endParaRPr>
            </a:p>
          </p:txBody>
        </p:sp>
        <p:sp>
          <p:nvSpPr>
            <p:cNvPr id="84" name="MH_SubTitle_1"/>
            <p:cNvSpPr/>
            <p:nvPr>
              <p:custDataLst>
                <p:tags r:id="rId7"/>
              </p:custDataLst>
            </p:nvPr>
          </p:nvSpPr>
          <p:spPr>
            <a:xfrm>
              <a:off x="838231" y="3075806"/>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lnSpc>
                  <a:spcPct val="120000"/>
                </a:lnSpc>
                <a:defRPr/>
              </a:pPr>
              <a:r>
                <a:rPr lang="zh-CN" altLang="en-US" sz="1865" b="1" dirty="0">
                  <a:solidFill>
                    <a:schemeClr val="bg1"/>
                  </a:solidFill>
                  <a:latin typeface="微软雅黑" panose="020B0503020204020204" pitchFamily="34" charset="-122"/>
                  <a:ea typeface="微软雅黑" panose="020B0503020204020204" pitchFamily="34" charset="-122"/>
                </a:rPr>
                <a:t>标题文字</a:t>
              </a:r>
            </a:p>
          </p:txBody>
        </p:sp>
      </p:grpSp>
      <p:grpSp>
        <p:nvGrpSpPr>
          <p:cNvPr id="85" name="组合 84"/>
          <p:cNvGrpSpPr/>
          <p:nvPr/>
        </p:nvGrpSpPr>
        <p:grpSpPr>
          <a:xfrm>
            <a:off x="6632693" y="3893387"/>
            <a:ext cx="1727100" cy="533123"/>
            <a:chOff x="755736" y="3075806"/>
            <a:chExt cx="1440000" cy="400050"/>
          </a:xfrm>
        </p:grpSpPr>
        <p:sp>
          <p:nvSpPr>
            <p:cNvPr id="86" name="圆角矩形 115"/>
            <p:cNvSpPr/>
            <p:nvPr/>
          </p:nvSpPr>
          <p:spPr>
            <a:xfrm>
              <a:off x="755736" y="3095831"/>
              <a:ext cx="1440000" cy="360000"/>
            </a:xfrm>
            <a:prstGeom prst="roundRect">
              <a:avLst>
                <a:gd name="adj" fmla="val 50000"/>
              </a:avLst>
            </a:prstGeom>
            <a:solidFill>
              <a:srgbClr val="002060"/>
            </a:solidFill>
            <a:ln>
              <a:noFill/>
            </a:ln>
            <a:effectLst>
              <a:outerShdw blurRad="1905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20000"/>
                </a:lnSpc>
              </a:pPr>
              <a:endParaRPr lang="zh-CN" altLang="en-US" sz="1865">
                <a:latin typeface="微软雅黑" panose="020B0503020204020204" pitchFamily="34" charset="-122"/>
                <a:ea typeface="微软雅黑" panose="020B0503020204020204" pitchFamily="34" charset="-122"/>
              </a:endParaRPr>
            </a:p>
          </p:txBody>
        </p:sp>
        <p:sp>
          <p:nvSpPr>
            <p:cNvPr id="87" name="MH_SubTitle_1"/>
            <p:cNvSpPr/>
            <p:nvPr>
              <p:custDataLst>
                <p:tags r:id="rId6"/>
              </p:custDataLst>
            </p:nvPr>
          </p:nvSpPr>
          <p:spPr>
            <a:xfrm>
              <a:off x="838231" y="3075806"/>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lnSpc>
                  <a:spcPct val="120000"/>
                </a:lnSpc>
                <a:defRPr/>
              </a:pPr>
              <a:r>
                <a:rPr lang="zh-CN" altLang="en-US" sz="1865" b="1" dirty="0">
                  <a:solidFill>
                    <a:schemeClr val="bg1"/>
                  </a:solidFill>
                  <a:latin typeface="微软雅黑" panose="020B0503020204020204" pitchFamily="34" charset="-122"/>
                  <a:ea typeface="微软雅黑" panose="020B0503020204020204" pitchFamily="34" charset="-122"/>
                </a:rPr>
                <a:t>标题文字</a:t>
              </a:r>
            </a:p>
          </p:txBody>
        </p:sp>
      </p:grpSp>
      <p:grpSp>
        <p:nvGrpSpPr>
          <p:cNvPr id="88" name="组合 87"/>
          <p:cNvGrpSpPr/>
          <p:nvPr/>
        </p:nvGrpSpPr>
        <p:grpSpPr>
          <a:xfrm>
            <a:off x="9397723" y="3884888"/>
            <a:ext cx="1727100" cy="533123"/>
            <a:chOff x="755736" y="3075806"/>
            <a:chExt cx="1440000" cy="400050"/>
          </a:xfrm>
        </p:grpSpPr>
        <p:sp>
          <p:nvSpPr>
            <p:cNvPr id="89" name="圆角矩形 118"/>
            <p:cNvSpPr/>
            <p:nvPr/>
          </p:nvSpPr>
          <p:spPr>
            <a:xfrm>
              <a:off x="755736" y="3082183"/>
              <a:ext cx="1440000" cy="360000"/>
            </a:xfrm>
            <a:prstGeom prst="roundRect">
              <a:avLst>
                <a:gd name="adj" fmla="val 50000"/>
              </a:avLst>
            </a:prstGeom>
            <a:solidFill>
              <a:srgbClr val="C00000"/>
            </a:solidFill>
            <a:ln>
              <a:noFill/>
            </a:ln>
            <a:effectLst>
              <a:outerShdw blurRad="1905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20000"/>
                </a:lnSpc>
              </a:pPr>
              <a:endParaRPr lang="zh-CN" altLang="en-US" sz="1865">
                <a:latin typeface="微软雅黑" panose="020B0503020204020204" pitchFamily="34" charset="-122"/>
                <a:ea typeface="微软雅黑" panose="020B0503020204020204" pitchFamily="34" charset="-122"/>
              </a:endParaRPr>
            </a:p>
          </p:txBody>
        </p:sp>
        <p:sp>
          <p:nvSpPr>
            <p:cNvPr id="90" name="MH_SubTitle_1"/>
            <p:cNvSpPr/>
            <p:nvPr>
              <p:custDataLst>
                <p:tags r:id="rId5"/>
              </p:custDataLst>
            </p:nvPr>
          </p:nvSpPr>
          <p:spPr>
            <a:xfrm>
              <a:off x="838231" y="3075806"/>
              <a:ext cx="1275010" cy="4000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lnSpc>
                  <a:spcPct val="120000"/>
                </a:lnSpc>
                <a:defRPr/>
              </a:pPr>
              <a:r>
                <a:rPr lang="zh-CN" altLang="en-US" sz="1865" b="1" dirty="0">
                  <a:solidFill>
                    <a:schemeClr val="bg1"/>
                  </a:solidFill>
                  <a:latin typeface="微软雅黑" panose="020B0503020204020204" pitchFamily="34" charset="-122"/>
                  <a:ea typeface="微软雅黑" panose="020B0503020204020204" pitchFamily="34" charset="-122"/>
                </a:rPr>
                <a:t>标题文字</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barn(inVertical)">
                                      <p:cBhvr>
                                        <p:cTn id="12" dur="500"/>
                                        <p:tgtEl>
                                          <p:spTgt spid="69"/>
                                        </p:tgtEl>
                                      </p:cBhvr>
                                    </p:animEffect>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78"/>
                                        </p:tgtEl>
                                        <p:attrNameLst>
                                          <p:attrName>style.visibility</p:attrName>
                                        </p:attrNameLst>
                                      </p:cBhvr>
                                      <p:to>
                                        <p:strVal val="visible"/>
                                      </p:to>
                                    </p:set>
                                    <p:anim calcmode="lin" valueType="num">
                                      <p:cBhvr additive="base">
                                        <p:cTn id="16" dur="500" fill="hold"/>
                                        <p:tgtEl>
                                          <p:spTgt spid="78"/>
                                        </p:tgtEl>
                                        <p:attrNameLst>
                                          <p:attrName>ppt_x</p:attrName>
                                        </p:attrNameLst>
                                      </p:cBhvr>
                                      <p:tavLst>
                                        <p:tav tm="0">
                                          <p:val>
                                            <p:strVal val="#ppt_x"/>
                                          </p:val>
                                        </p:tav>
                                        <p:tav tm="100000">
                                          <p:val>
                                            <p:strVal val="#ppt_x"/>
                                          </p:val>
                                        </p:tav>
                                      </p:tavLst>
                                    </p:anim>
                                    <p:anim calcmode="lin" valueType="num">
                                      <p:cBhvr additive="base">
                                        <p:cTn id="17" dur="500" fill="hold"/>
                                        <p:tgtEl>
                                          <p:spTgt spid="78"/>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16" presetClass="entr" presetSubtype="21" fill="hold" nodeType="afterEffect">
                                  <p:stCondLst>
                                    <p:cond delay="0"/>
                                  </p:stCondLst>
                                  <p:childTnLst>
                                    <p:set>
                                      <p:cBhvr>
                                        <p:cTn id="25" dur="1" fill="hold">
                                          <p:stCondLst>
                                            <p:cond delay="0"/>
                                          </p:stCondLst>
                                        </p:cTn>
                                        <p:tgtEl>
                                          <p:spTgt spid="82"/>
                                        </p:tgtEl>
                                        <p:attrNameLst>
                                          <p:attrName>style.visibility</p:attrName>
                                        </p:attrNameLst>
                                      </p:cBhvr>
                                      <p:to>
                                        <p:strVal val="visible"/>
                                      </p:to>
                                    </p:set>
                                    <p:animEffect transition="in" filter="barn(inVertical)">
                                      <p:cBhvr>
                                        <p:cTn id="26" dur="500"/>
                                        <p:tgtEl>
                                          <p:spTgt spid="82"/>
                                        </p:tgtEl>
                                      </p:cBhvr>
                                    </p:animEffect>
                                  </p:childTnLst>
                                </p:cTn>
                              </p:par>
                            </p:childTnLst>
                          </p:cTn>
                        </p:par>
                        <p:par>
                          <p:cTn id="27" fill="hold">
                            <p:stCondLst>
                              <p:cond delay="2500"/>
                            </p:stCondLst>
                            <p:childTnLst>
                              <p:par>
                                <p:cTn id="28" presetID="2" presetClass="entr" presetSubtype="4" fill="hold" grpId="0" nodeType="afterEffect">
                                  <p:stCondLst>
                                    <p:cond delay="0"/>
                                  </p:stCondLst>
                                  <p:childTnLst>
                                    <p:set>
                                      <p:cBhvr>
                                        <p:cTn id="29" dur="1" fill="hold">
                                          <p:stCondLst>
                                            <p:cond delay="0"/>
                                          </p:stCondLst>
                                        </p:cTn>
                                        <p:tgtEl>
                                          <p:spTgt spid="79"/>
                                        </p:tgtEl>
                                        <p:attrNameLst>
                                          <p:attrName>style.visibility</p:attrName>
                                        </p:attrNameLst>
                                      </p:cBhvr>
                                      <p:to>
                                        <p:strVal val="visible"/>
                                      </p:to>
                                    </p:set>
                                    <p:anim calcmode="lin" valueType="num">
                                      <p:cBhvr additive="base">
                                        <p:cTn id="30" dur="500" fill="hold"/>
                                        <p:tgtEl>
                                          <p:spTgt spid="79"/>
                                        </p:tgtEl>
                                        <p:attrNameLst>
                                          <p:attrName>ppt_x</p:attrName>
                                        </p:attrNameLst>
                                      </p:cBhvr>
                                      <p:tavLst>
                                        <p:tav tm="0">
                                          <p:val>
                                            <p:strVal val="#ppt_x"/>
                                          </p:val>
                                        </p:tav>
                                        <p:tav tm="100000">
                                          <p:val>
                                            <p:strVal val="#ppt_x"/>
                                          </p:val>
                                        </p:tav>
                                      </p:tavLst>
                                    </p:anim>
                                    <p:anim calcmode="lin" valueType="num">
                                      <p:cBhvr additive="base">
                                        <p:cTn id="31" dur="500" fill="hold"/>
                                        <p:tgtEl>
                                          <p:spTgt spid="79"/>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16" presetClass="entr" presetSubtype="21"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barn(inVertical)">
                                      <p:cBhvr>
                                        <p:cTn id="40" dur="500"/>
                                        <p:tgtEl>
                                          <p:spTgt spid="8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80"/>
                                        </p:tgtEl>
                                        <p:attrNameLst>
                                          <p:attrName>style.visibility</p:attrName>
                                        </p:attrNameLst>
                                      </p:cBhvr>
                                      <p:to>
                                        <p:strVal val="visible"/>
                                      </p:to>
                                    </p:set>
                                    <p:anim calcmode="lin" valueType="num">
                                      <p:cBhvr additive="base">
                                        <p:cTn id="44" dur="500" fill="hold"/>
                                        <p:tgtEl>
                                          <p:spTgt spid="80"/>
                                        </p:tgtEl>
                                        <p:attrNameLst>
                                          <p:attrName>ppt_x</p:attrName>
                                        </p:attrNameLst>
                                      </p:cBhvr>
                                      <p:tavLst>
                                        <p:tav tm="0">
                                          <p:val>
                                            <p:strVal val="#ppt_x"/>
                                          </p:val>
                                        </p:tav>
                                        <p:tav tm="100000">
                                          <p:val>
                                            <p:strVal val="#ppt_x"/>
                                          </p:val>
                                        </p:tav>
                                      </p:tavLst>
                                    </p:anim>
                                    <p:anim calcmode="lin" valueType="num">
                                      <p:cBhvr additive="base">
                                        <p:cTn id="45" dur="500" fill="hold"/>
                                        <p:tgtEl>
                                          <p:spTgt spid="80"/>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16" presetClass="entr" presetSubtype="21" fill="hold" nodeType="afterEffect">
                                  <p:stCondLst>
                                    <p:cond delay="0"/>
                                  </p:stCondLst>
                                  <p:childTnLst>
                                    <p:set>
                                      <p:cBhvr>
                                        <p:cTn id="53" dur="1" fill="hold">
                                          <p:stCondLst>
                                            <p:cond delay="0"/>
                                          </p:stCondLst>
                                        </p:cTn>
                                        <p:tgtEl>
                                          <p:spTgt spid="88"/>
                                        </p:tgtEl>
                                        <p:attrNameLst>
                                          <p:attrName>style.visibility</p:attrName>
                                        </p:attrNameLst>
                                      </p:cBhvr>
                                      <p:to>
                                        <p:strVal val="visible"/>
                                      </p:to>
                                    </p:set>
                                    <p:animEffect transition="in" filter="barn(inVertical)">
                                      <p:cBhvr>
                                        <p:cTn id="54" dur="500"/>
                                        <p:tgtEl>
                                          <p:spTgt spid="88"/>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 calcmode="lin" valueType="num">
                                      <p:cBhvr additive="base">
                                        <p:cTn id="58" dur="500" fill="hold"/>
                                        <p:tgtEl>
                                          <p:spTgt spid="81"/>
                                        </p:tgtEl>
                                        <p:attrNameLst>
                                          <p:attrName>ppt_x</p:attrName>
                                        </p:attrNameLst>
                                      </p:cBhvr>
                                      <p:tavLst>
                                        <p:tav tm="0">
                                          <p:val>
                                            <p:strVal val="#ppt_x"/>
                                          </p:val>
                                        </p:tav>
                                        <p:tav tm="100000">
                                          <p:val>
                                            <p:strVal val="#ppt_x"/>
                                          </p:val>
                                        </p:tav>
                                      </p:tavLst>
                                    </p:anim>
                                    <p:anim calcmode="lin" valueType="num">
                                      <p:cBhvr additive="base">
                                        <p:cTn id="59"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P spid="80" grpId="0"/>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139247" y="117474"/>
            <a:ext cx="566057" cy="701676"/>
          </a:xfrm>
          <a:prstGeom prst="parallelogram">
            <a:avLst>
              <a:gd name="adj" fmla="val 4519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520247" y="117474"/>
            <a:ext cx="813253" cy="701676"/>
          </a:xfrm>
          <a:prstGeom prst="parallelogram">
            <a:avLst>
              <a:gd name="adj" fmla="val 3704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28725" y="69849"/>
            <a:ext cx="2954655" cy="646331"/>
          </a:xfrm>
          <a:prstGeom prst="rect">
            <a:avLst/>
          </a:prstGeom>
        </p:spPr>
        <p:txBody>
          <a:bodyPr wrap="none">
            <a:spAutoFit/>
          </a:bodyPr>
          <a:lstStyle/>
          <a:p>
            <a:pPr algn="dist"/>
            <a:r>
              <a:rPr lang="zh-CN" altLang="en-US" sz="3600" b="1" dirty="0">
                <a:latin typeface="微软雅黑" panose="020B0503020204020204" pitchFamily="34" charset="-122"/>
                <a:ea typeface="微软雅黑" panose="020B0503020204020204" pitchFamily="34" charset="-122"/>
              </a:rPr>
              <a:t>年度工作概述</a:t>
            </a:r>
          </a:p>
        </p:txBody>
      </p:sp>
      <p:sp>
        <p:nvSpPr>
          <p:cNvPr id="7" name="矩形 6"/>
          <p:cNvSpPr/>
          <p:nvPr/>
        </p:nvSpPr>
        <p:spPr>
          <a:xfrm>
            <a:off x="1076325" y="616895"/>
            <a:ext cx="3073277" cy="253916"/>
          </a:xfrm>
          <a:prstGeom prst="rect">
            <a:avLst/>
          </a:prstGeom>
        </p:spPr>
        <p:txBody>
          <a:bodyPr wrap="none">
            <a:spAutoFit/>
          </a:bodyPr>
          <a:lstStyle/>
          <a:p>
            <a:r>
              <a:rPr lang="zh-CN" altLang="en-US" sz="1050" dirty="0">
                <a:latin typeface="微软雅黑" panose="020B0503020204020204" pitchFamily="34" charset="-122"/>
                <a:ea typeface="微软雅黑" panose="020B0503020204020204" pitchFamily="34" charset="-122"/>
              </a:rPr>
              <a:t>PLEASE CLICK HERE TO ADD YOUR SUBTITLE</a:t>
            </a:r>
          </a:p>
        </p:txBody>
      </p:sp>
      <p:cxnSp>
        <p:nvCxnSpPr>
          <p:cNvPr id="9" name="直接连接符 8"/>
          <p:cNvCxnSpPr>
            <a:stCxn id="7" idx="3"/>
          </p:cNvCxnSpPr>
          <p:nvPr/>
        </p:nvCxnSpPr>
        <p:spPr>
          <a:xfrm flipV="1">
            <a:off x="4149602" y="716180"/>
            <a:ext cx="7686798" cy="27673"/>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9813687" y="217551"/>
            <a:ext cx="2045176" cy="461665"/>
          </a:xfrm>
          <a:prstGeom prst="rect">
            <a:avLst/>
          </a:prstGeom>
        </p:spPr>
        <p:txBody>
          <a:bodyPr wrap="none">
            <a:spAutoFit/>
          </a:bodyPr>
          <a:lstStyle/>
          <a:p>
            <a:pPr algn="ctr"/>
            <a:r>
              <a:rPr lang="en-US" altLang="zh-CN" sz="2400" b="1" dirty="0">
                <a:latin typeface="微软雅黑" panose="020B0503020204020204" pitchFamily="34" charset="-122"/>
                <a:ea typeface="微软雅黑" panose="020B0503020204020204" pitchFamily="34" charset="-122"/>
              </a:rPr>
              <a:t>LOGO  </a:t>
            </a:r>
            <a:r>
              <a:rPr lang="en-US" altLang="zh-CN" sz="2400" dirty="0">
                <a:latin typeface="微软雅黑" panose="020B0503020204020204" pitchFamily="34" charset="-122"/>
                <a:ea typeface="微软雅黑" panose="020B0503020204020204" pitchFamily="34" charset="-122"/>
              </a:rPr>
              <a:t>HERE</a:t>
            </a:r>
            <a:endParaRPr lang="zh-CN" altLang="en-US" sz="2400" dirty="0">
              <a:latin typeface="微软雅黑" panose="020B0503020204020204" pitchFamily="34" charset="-122"/>
              <a:ea typeface="微软雅黑" panose="020B0503020204020204" pitchFamily="34" charset="-122"/>
            </a:endParaRPr>
          </a:p>
        </p:txBody>
      </p:sp>
      <p:sp>
        <p:nvSpPr>
          <p:cNvPr id="2" name="矩形 1"/>
          <p:cNvSpPr/>
          <p:nvPr/>
        </p:nvSpPr>
        <p:spPr>
          <a:xfrm>
            <a:off x="0" y="6752244"/>
            <a:ext cx="12192000" cy="457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1457500" y="1952433"/>
            <a:ext cx="9276999" cy="2397905"/>
            <a:chOff x="1260022" y="2163164"/>
            <a:chExt cx="6960165" cy="1748634"/>
          </a:xfrm>
          <a:noFill/>
          <a:effectLst>
            <a:outerShdw blurRad="76200" dist="38100" dir="5400000" algn="t" rotWithShape="0">
              <a:prstClr val="black">
                <a:alpha val="28000"/>
              </a:prstClr>
            </a:outerShdw>
          </a:effectLst>
        </p:grpSpPr>
        <p:sp>
          <p:nvSpPr>
            <p:cNvPr id="34" name="Arc 54"/>
            <p:cNvSpPr/>
            <p:nvPr/>
          </p:nvSpPr>
          <p:spPr bwMode="auto">
            <a:xfrm>
              <a:off x="4740104" y="2171757"/>
              <a:ext cx="1740042"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lnSpc>
                  <a:spcPct val="120000"/>
                </a:lnSpc>
                <a:defRPr/>
              </a:pPr>
              <a:endParaRPr lang="en-US" sz="2485">
                <a:solidFill>
                  <a:srgbClr val="00B485"/>
                </a:solidFill>
                <a:latin typeface="+mj-ea"/>
                <a:ea typeface="+mj-ea"/>
              </a:endParaRPr>
            </a:p>
          </p:txBody>
        </p:sp>
        <p:sp>
          <p:nvSpPr>
            <p:cNvPr id="35" name="Arc 42"/>
            <p:cNvSpPr/>
            <p:nvPr/>
          </p:nvSpPr>
          <p:spPr bwMode="auto">
            <a:xfrm>
              <a:off x="1260022" y="2171757"/>
              <a:ext cx="1740042"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lnSpc>
                  <a:spcPct val="120000"/>
                </a:lnSpc>
                <a:defRPr/>
              </a:pPr>
              <a:endParaRPr lang="en-US" sz="2485">
                <a:solidFill>
                  <a:srgbClr val="00B485"/>
                </a:solidFill>
                <a:latin typeface="+mj-ea"/>
                <a:ea typeface="+mj-ea"/>
              </a:endParaRPr>
            </a:p>
          </p:txBody>
        </p:sp>
        <p:sp>
          <p:nvSpPr>
            <p:cNvPr id="36" name="Arc 40"/>
            <p:cNvSpPr/>
            <p:nvPr/>
          </p:nvSpPr>
          <p:spPr bwMode="auto">
            <a:xfrm rot="10800000">
              <a:off x="3000064" y="2163164"/>
              <a:ext cx="1740041"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lnSpc>
                  <a:spcPct val="120000"/>
                </a:lnSpc>
                <a:defRPr/>
              </a:pPr>
              <a:endParaRPr lang="en-US" sz="2485">
                <a:solidFill>
                  <a:srgbClr val="00B485"/>
                </a:solidFill>
                <a:latin typeface="+mj-ea"/>
                <a:ea typeface="+mj-ea"/>
              </a:endParaRPr>
            </a:p>
          </p:txBody>
        </p:sp>
        <p:sp>
          <p:nvSpPr>
            <p:cNvPr id="37" name="Arc 52"/>
            <p:cNvSpPr/>
            <p:nvPr/>
          </p:nvSpPr>
          <p:spPr bwMode="auto">
            <a:xfrm rot="10800000">
              <a:off x="6480146" y="2163164"/>
              <a:ext cx="1740041"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lnSpc>
                  <a:spcPct val="120000"/>
                </a:lnSpc>
                <a:defRPr/>
              </a:pPr>
              <a:endParaRPr lang="en-US" sz="2485">
                <a:solidFill>
                  <a:srgbClr val="00B485"/>
                </a:solidFill>
                <a:latin typeface="+mj-ea"/>
                <a:ea typeface="+mj-ea"/>
              </a:endParaRPr>
            </a:p>
          </p:txBody>
        </p:sp>
      </p:grpSp>
      <p:sp>
        <p:nvSpPr>
          <p:cNvPr id="40" name="MH_SubTitle_3"/>
          <p:cNvSpPr txBox="1">
            <a:spLocks noChangeArrowheads="1"/>
          </p:cNvSpPr>
          <p:nvPr>
            <p:custDataLst>
              <p:tags r:id="rId1"/>
            </p:custDataLst>
          </p:nvPr>
        </p:nvSpPr>
        <p:spPr bwMode="auto">
          <a:xfrm>
            <a:off x="6392072" y="1753678"/>
            <a:ext cx="1727100" cy="33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24" tIns="60925" rIns="121824" bIns="60925" anchor="ctr"/>
          <a:lstStyle>
            <a:defPPr>
              <a:defRPr lang="zh-CN"/>
            </a:defPPr>
            <a:lvl1pPr algn="ctr">
              <a:lnSpc>
                <a:spcPct val="100000"/>
              </a:lnSpc>
              <a:spcBef>
                <a:spcPct val="0"/>
              </a:spcBef>
              <a:buFont typeface="Arial" panose="020B0604020202020204" pitchFamily="34" charset="0"/>
              <a:buNone/>
              <a:defRPr sz="1865" b="1">
                <a:solidFill>
                  <a:schemeClr val="bg1">
                    <a:lumMod val="50000"/>
                  </a:schemeClr>
                </a:solidFill>
                <a:cs typeface="+mn-ea"/>
              </a:defRPr>
            </a:lvl1pPr>
            <a:lvl2pPr marL="742950" indent="-285750">
              <a:lnSpc>
                <a:spcPct val="90000"/>
              </a:lnSpc>
              <a:spcBef>
                <a:spcPts val="375"/>
              </a:spcBef>
              <a:buFont typeface="Arial" panose="020B0604020202020204" pitchFamily="34" charset="0"/>
              <a:buChar char="•"/>
              <a:defRPr>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charset="0"/>
                <a:ea typeface="宋体" panose="02010600030101010101" pitchFamily="2" charset="-122"/>
              </a:defRPr>
            </a:lvl9pPr>
          </a:lstStyle>
          <a:p>
            <a:pPr>
              <a:lnSpc>
                <a:spcPct val="120000"/>
              </a:lnSpc>
            </a:pPr>
            <a:r>
              <a:rPr lang="zh-CN" altLang="en-US" dirty="0">
                <a:solidFill>
                  <a:srgbClr val="262626"/>
                </a:solidFill>
                <a:latin typeface="微软雅黑" panose="020B0503020204020204" pitchFamily="34" charset="-122"/>
                <a:ea typeface="微软雅黑" panose="020B0503020204020204" pitchFamily="34" charset="-122"/>
                <a:sym typeface="+mn-lt"/>
              </a:rPr>
              <a:t>问题三</a:t>
            </a:r>
          </a:p>
        </p:txBody>
      </p:sp>
      <p:sp>
        <p:nvSpPr>
          <p:cNvPr id="41" name="MH_SubTitle_4"/>
          <p:cNvSpPr txBox="1">
            <a:spLocks noChangeArrowheads="1"/>
          </p:cNvSpPr>
          <p:nvPr>
            <p:custDataLst>
              <p:tags r:id="rId2"/>
            </p:custDataLst>
          </p:nvPr>
        </p:nvSpPr>
        <p:spPr bwMode="auto">
          <a:xfrm>
            <a:off x="8711322" y="4248655"/>
            <a:ext cx="1727100" cy="33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24" tIns="60925" rIns="121824" bIns="60925" anchor="ctr"/>
          <a:lstStyle>
            <a:defPPr>
              <a:defRPr lang="zh-CN"/>
            </a:defPPr>
            <a:lvl1pPr algn="ctr">
              <a:lnSpc>
                <a:spcPct val="100000"/>
              </a:lnSpc>
              <a:spcBef>
                <a:spcPct val="0"/>
              </a:spcBef>
              <a:buFont typeface="Arial" panose="020B0604020202020204" pitchFamily="34" charset="0"/>
              <a:buNone/>
              <a:defRPr sz="1865" b="1">
                <a:solidFill>
                  <a:schemeClr val="bg1">
                    <a:lumMod val="50000"/>
                  </a:schemeClr>
                </a:solidFill>
                <a:cs typeface="+mn-ea"/>
              </a:defRPr>
            </a:lvl1pPr>
            <a:lvl2pPr marL="742950" indent="-285750">
              <a:lnSpc>
                <a:spcPct val="90000"/>
              </a:lnSpc>
              <a:spcBef>
                <a:spcPts val="375"/>
              </a:spcBef>
              <a:buFont typeface="Arial" panose="020B0604020202020204" pitchFamily="34" charset="0"/>
              <a:buChar char="•"/>
              <a:defRPr>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charset="0"/>
                <a:ea typeface="宋体" panose="02010600030101010101" pitchFamily="2" charset="-122"/>
              </a:defRPr>
            </a:lvl9pPr>
          </a:lstStyle>
          <a:p>
            <a:pPr>
              <a:lnSpc>
                <a:spcPct val="120000"/>
              </a:lnSpc>
            </a:pPr>
            <a:r>
              <a:rPr lang="zh-CN" altLang="en-US" dirty="0">
                <a:solidFill>
                  <a:srgbClr val="C00000"/>
                </a:solidFill>
                <a:latin typeface="微软雅黑" panose="020B0503020204020204" pitchFamily="34" charset="-122"/>
                <a:ea typeface="微软雅黑" panose="020B0503020204020204" pitchFamily="34" charset="-122"/>
                <a:sym typeface="+mn-lt"/>
              </a:rPr>
              <a:t>问题四</a:t>
            </a:r>
          </a:p>
        </p:txBody>
      </p:sp>
      <p:sp>
        <p:nvSpPr>
          <p:cNvPr id="42" name="MH_SubTitle_1"/>
          <p:cNvSpPr txBox="1">
            <a:spLocks noChangeArrowheads="1"/>
          </p:cNvSpPr>
          <p:nvPr>
            <p:custDataLst>
              <p:tags r:id="rId3"/>
            </p:custDataLst>
          </p:nvPr>
        </p:nvSpPr>
        <p:spPr bwMode="auto">
          <a:xfrm>
            <a:off x="1749413" y="1753677"/>
            <a:ext cx="1727100" cy="33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24" tIns="60925" rIns="121824" bIns="60925"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a:lnSpc>
                <a:spcPct val="120000"/>
              </a:lnSpc>
              <a:spcBef>
                <a:spcPct val="0"/>
              </a:spcBef>
              <a:buNone/>
              <a:defRPr/>
            </a:pPr>
            <a:r>
              <a:rPr lang="zh-CN" altLang="en-US" sz="1865" b="1" dirty="0">
                <a:solidFill>
                  <a:srgbClr val="262626"/>
                </a:solidFill>
                <a:latin typeface="微软雅黑" panose="020B0503020204020204" pitchFamily="34" charset="-122"/>
                <a:ea typeface="微软雅黑" panose="020B0503020204020204" pitchFamily="34" charset="-122"/>
                <a:cs typeface="+mn-ea"/>
                <a:sym typeface="+mn-lt"/>
              </a:rPr>
              <a:t>问题一</a:t>
            </a:r>
          </a:p>
        </p:txBody>
      </p:sp>
      <p:sp>
        <p:nvSpPr>
          <p:cNvPr id="43" name="MH_SubTitle_2"/>
          <p:cNvSpPr txBox="1">
            <a:spLocks noChangeArrowheads="1"/>
          </p:cNvSpPr>
          <p:nvPr>
            <p:custDataLst>
              <p:tags r:id="rId4"/>
            </p:custDataLst>
          </p:nvPr>
        </p:nvSpPr>
        <p:spPr bwMode="auto">
          <a:xfrm>
            <a:off x="4072823" y="4248655"/>
            <a:ext cx="1727100" cy="33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24" tIns="60925" rIns="121824" bIns="60925" anchor="ctr"/>
          <a:lstStyle>
            <a:defPPr>
              <a:defRPr lang="zh-CN"/>
            </a:defPPr>
            <a:lvl1pPr algn="ctr">
              <a:lnSpc>
                <a:spcPct val="100000"/>
              </a:lnSpc>
              <a:spcBef>
                <a:spcPct val="0"/>
              </a:spcBef>
              <a:buFont typeface="Arial" panose="020B0604020202020204" pitchFamily="34" charset="0"/>
              <a:buNone/>
              <a:defRPr sz="1865" b="1">
                <a:solidFill>
                  <a:schemeClr val="bg1">
                    <a:lumMod val="50000"/>
                  </a:schemeClr>
                </a:solidFill>
                <a:cs typeface="+mn-ea"/>
              </a:defRPr>
            </a:lvl1pPr>
            <a:lvl2pPr marL="742950" indent="-285750">
              <a:lnSpc>
                <a:spcPct val="90000"/>
              </a:lnSpc>
              <a:spcBef>
                <a:spcPts val="375"/>
              </a:spcBef>
              <a:buFont typeface="Arial" panose="020B0604020202020204" pitchFamily="34" charset="0"/>
              <a:buChar char="•"/>
              <a:defRPr>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charset="0"/>
                <a:ea typeface="宋体" panose="02010600030101010101" pitchFamily="2" charset="-122"/>
              </a:defRPr>
            </a:lvl9pPr>
          </a:lstStyle>
          <a:p>
            <a:pPr>
              <a:lnSpc>
                <a:spcPct val="120000"/>
              </a:lnSpc>
            </a:pPr>
            <a:r>
              <a:rPr lang="zh-CN" altLang="en-US" dirty="0">
                <a:solidFill>
                  <a:srgbClr val="C00000"/>
                </a:solidFill>
                <a:latin typeface="微软雅黑" panose="020B0503020204020204" pitchFamily="34" charset="-122"/>
                <a:ea typeface="微软雅黑" panose="020B0503020204020204" pitchFamily="34" charset="-122"/>
                <a:sym typeface="+mn-lt"/>
              </a:rPr>
              <a:t>问题二</a:t>
            </a:r>
          </a:p>
        </p:txBody>
      </p:sp>
      <p:sp>
        <p:nvSpPr>
          <p:cNvPr id="44" name="MH_Desc_1"/>
          <p:cNvSpPr>
            <a:spLocks noChangeArrowheads="1"/>
          </p:cNvSpPr>
          <p:nvPr>
            <p:custDataLst>
              <p:tags r:id="rId5"/>
            </p:custDataLst>
          </p:nvPr>
        </p:nvSpPr>
        <p:spPr bwMode="auto">
          <a:xfrm>
            <a:off x="1421252" y="5220385"/>
            <a:ext cx="9402312" cy="775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8048" tIns="0" rIns="178048" bIns="0" rtlCol="0" anchor="t">
            <a:noAutofit/>
          </a:bodyPr>
          <a:lstStyle/>
          <a:p>
            <a:pPr>
              <a:lnSpc>
                <a:spcPct val="120000"/>
              </a:lnSpc>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您的内容打在这里，或者通过复制您的文本后，在此框中选择粘贴，并选择只保留文字。您的内容打在这里，或者通过复制您的文本后，在此框中选择粘贴，并选择只保留文字。</a:t>
            </a:r>
            <a:endPar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grpSp>
        <p:nvGrpSpPr>
          <p:cNvPr id="45" name="组合 44"/>
          <p:cNvGrpSpPr/>
          <p:nvPr/>
        </p:nvGrpSpPr>
        <p:grpSpPr>
          <a:xfrm>
            <a:off x="1825536" y="2368803"/>
            <a:ext cx="1583176" cy="1583176"/>
            <a:chOff x="4229236" y="3968984"/>
            <a:chExt cx="792000" cy="792000"/>
          </a:xfrm>
        </p:grpSpPr>
        <p:sp>
          <p:nvSpPr>
            <p:cNvPr id="46" name="MH_Other_2"/>
            <p:cNvSpPr/>
            <p:nvPr>
              <p:custDataLst>
                <p:tags r:id="rId12"/>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lang="zh-CN" altLang="en-US" sz="2485">
                <a:solidFill>
                  <a:prstClr val="white"/>
                </a:solidFill>
              </a:endParaRPr>
            </a:p>
          </p:txBody>
        </p:sp>
        <p:sp>
          <p:nvSpPr>
            <p:cNvPr id="47" name="MH_Title_1"/>
            <p:cNvSpPr/>
            <p:nvPr>
              <p:custDataLst>
                <p:tags r:id="rId13"/>
              </p:custDataLst>
            </p:nvPr>
          </p:nvSpPr>
          <p:spPr>
            <a:xfrm>
              <a:off x="4355238" y="4094984"/>
              <a:ext cx="540000" cy="540000"/>
            </a:xfrm>
            <a:prstGeom prst="ellipse">
              <a:avLst/>
            </a:prstGeom>
            <a:solidFill>
              <a:srgbClr val="002060"/>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20000"/>
                </a:lnSpc>
              </a:pPr>
              <a:r>
                <a:rPr lang="en-US" altLang="zh-CN" sz="4265" dirty="0">
                  <a:latin typeface="Impact" panose="020B0806030902050204" pitchFamily="34" charset="0"/>
                </a:rPr>
                <a:t>01</a:t>
              </a:r>
              <a:endParaRPr lang="en-US" altLang="zh-CN" sz="2485" dirty="0">
                <a:latin typeface="Impact" panose="020B0806030902050204" pitchFamily="34" charset="0"/>
              </a:endParaRPr>
            </a:p>
          </p:txBody>
        </p:sp>
      </p:grpSp>
      <p:grpSp>
        <p:nvGrpSpPr>
          <p:cNvPr id="48" name="组合 47"/>
          <p:cNvGrpSpPr/>
          <p:nvPr/>
        </p:nvGrpSpPr>
        <p:grpSpPr>
          <a:xfrm>
            <a:off x="4144785" y="2368803"/>
            <a:ext cx="1583176" cy="1583176"/>
            <a:chOff x="4229236" y="3968984"/>
            <a:chExt cx="792000" cy="792000"/>
          </a:xfrm>
        </p:grpSpPr>
        <p:sp>
          <p:nvSpPr>
            <p:cNvPr id="49" name="MH_Other_2"/>
            <p:cNvSpPr/>
            <p:nvPr>
              <p:custDataLst>
                <p:tags r:id="rId10"/>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lang="zh-CN" altLang="en-US" sz="2485">
                <a:solidFill>
                  <a:prstClr val="white"/>
                </a:solidFill>
              </a:endParaRPr>
            </a:p>
          </p:txBody>
        </p:sp>
        <p:sp>
          <p:nvSpPr>
            <p:cNvPr id="50" name="MH_Title_1"/>
            <p:cNvSpPr/>
            <p:nvPr>
              <p:custDataLst>
                <p:tags r:id="rId11"/>
              </p:custDataLst>
            </p:nvPr>
          </p:nvSpPr>
          <p:spPr>
            <a:xfrm>
              <a:off x="4355238" y="4094984"/>
              <a:ext cx="540000" cy="540000"/>
            </a:xfrm>
            <a:prstGeom prst="ellipse">
              <a:avLst/>
            </a:prstGeom>
            <a:solidFill>
              <a:srgbClr val="C00000"/>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20000"/>
                </a:lnSpc>
              </a:pPr>
              <a:r>
                <a:rPr lang="en-US" altLang="zh-CN" sz="4265" dirty="0">
                  <a:latin typeface="Impact" panose="020B0806030902050204" pitchFamily="34" charset="0"/>
                </a:rPr>
                <a:t>02</a:t>
              </a:r>
              <a:endParaRPr lang="en-US" altLang="zh-CN" sz="2485" dirty="0">
                <a:latin typeface="Impact" panose="020B0806030902050204" pitchFamily="34" charset="0"/>
              </a:endParaRPr>
            </a:p>
          </p:txBody>
        </p:sp>
      </p:grpSp>
      <p:grpSp>
        <p:nvGrpSpPr>
          <p:cNvPr id="51" name="组合 50"/>
          <p:cNvGrpSpPr/>
          <p:nvPr/>
        </p:nvGrpSpPr>
        <p:grpSpPr>
          <a:xfrm>
            <a:off x="6464034" y="2368803"/>
            <a:ext cx="1583176" cy="1583176"/>
            <a:chOff x="4229236" y="3968984"/>
            <a:chExt cx="792000" cy="792000"/>
          </a:xfrm>
        </p:grpSpPr>
        <p:sp>
          <p:nvSpPr>
            <p:cNvPr id="52" name="MH_Other_2"/>
            <p:cNvSpPr/>
            <p:nvPr>
              <p:custDataLst>
                <p:tags r:id="rId8"/>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lang="zh-CN" altLang="en-US" sz="2485">
                <a:solidFill>
                  <a:prstClr val="white"/>
                </a:solidFill>
              </a:endParaRPr>
            </a:p>
          </p:txBody>
        </p:sp>
        <p:sp>
          <p:nvSpPr>
            <p:cNvPr id="53" name="MH_Title_1"/>
            <p:cNvSpPr/>
            <p:nvPr>
              <p:custDataLst>
                <p:tags r:id="rId9"/>
              </p:custDataLst>
            </p:nvPr>
          </p:nvSpPr>
          <p:spPr>
            <a:xfrm>
              <a:off x="4355238" y="4094984"/>
              <a:ext cx="540000" cy="540000"/>
            </a:xfrm>
            <a:prstGeom prst="ellipse">
              <a:avLst/>
            </a:prstGeom>
            <a:solidFill>
              <a:srgbClr val="002060"/>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20000"/>
                </a:lnSpc>
              </a:pPr>
              <a:r>
                <a:rPr lang="en-US" altLang="zh-CN" sz="4265" dirty="0">
                  <a:latin typeface="Impact" panose="020B0806030902050204" pitchFamily="34" charset="0"/>
                </a:rPr>
                <a:t>03</a:t>
              </a:r>
              <a:endParaRPr lang="en-US" altLang="zh-CN" sz="2485" dirty="0">
                <a:latin typeface="Impact" panose="020B0806030902050204" pitchFamily="34" charset="0"/>
              </a:endParaRPr>
            </a:p>
          </p:txBody>
        </p:sp>
      </p:grpSp>
      <p:grpSp>
        <p:nvGrpSpPr>
          <p:cNvPr id="54" name="组合 53"/>
          <p:cNvGrpSpPr/>
          <p:nvPr/>
        </p:nvGrpSpPr>
        <p:grpSpPr>
          <a:xfrm>
            <a:off x="8783284" y="2368803"/>
            <a:ext cx="1583176" cy="1583176"/>
            <a:chOff x="4229236" y="3968984"/>
            <a:chExt cx="792000" cy="792000"/>
          </a:xfrm>
        </p:grpSpPr>
        <p:sp>
          <p:nvSpPr>
            <p:cNvPr id="55" name="MH_Other_2"/>
            <p:cNvSpPr/>
            <p:nvPr>
              <p:custDataLst>
                <p:tags r:id="rId6"/>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190500" dist="63500" dir="27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lang="zh-CN" altLang="en-US" sz="2485">
                <a:solidFill>
                  <a:prstClr val="white"/>
                </a:solidFill>
              </a:endParaRPr>
            </a:p>
          </p:txBody>
        </p:sp>
        <p:sp>
          <p:nvSpPr>
            <p:cNvPr id="56" name="MH_Title_1"/>
            <p:cNvSpPr/>
            <p:nvPr>
              <p:custDataLst>
                <p:tags r:id="rId7"/>
              </p:custDataLst>
            </p:nvPr>
          </p:nvSpPr>
          <p:spPr>
            <a:xfrm>
              <a:off x="4355238" y="4094984"/>
              <a:ext cx="540000" cy="540000"/>
            </a:xfrm>
            <a:prstGeom prst="ellipse">
              <a:avLst/>
            </a:prstGeom>
            <a:solidFill>
              <a:srgbClr val="C00000"/>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20000"/>
                </a:lnSpc>
              </a:pPr>
              <a:r>
                <a:rPr lang="en-US" altLang="zh-CN" sz="4265" dirty="0">
                  <a:latin typeface="Impact" panose="020B0806030902050204" pitchFamily="34" charset="0"/>
                </a:rPr>
                <a:t>04</a:t>
              </a:r>
              <a:endParaRPr lang="en-US" altLang="zh-CN" sz="2485" dirty="0">
                <a:latin typeface="Impact" panose="020B080603090205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p:cTn id="31" dur="500" fill="hold"/>
                                        <p:tgtEl>
                                          <p:spTgt spid="51"/>
                                        </p:tgtEl>
                                        <p:attrNameLst>
                                          <p:attrName>ppt_w</p:attrName>
                                        </p:attrNameLst>
                                      </p:cBhvr>
                                      <p:tavLst>
                                        <p:tav tm="0">
                                          <p:val>
                                            <p:fltVal val="0"/>
                                          </p:val>
                                        </p:tav>
                                        <p:tav tm="100000">
                                          <p:val>
                                            <p:strVal val="#ppt_w"/>
                                          </p:val>
                                        </p:tav>
                                      </p:tavLst>
                                    </p:anim>
                                    <p:anim calcmode="lin" valueType="num">
                                      <p:cBhvr>
                                        <p:cTn id="32" dur="500" fill="hold"/>
                                        <p:tgtEl>
                                          <p:spTgt spid="51"/>
                                        </p:tgtEl>
                                        <p:attrNameLst>
                                          <p:attrName>ppt_h</p:attrName>
                                        </p:attrNameLst>
                                      </p:cBhvr>
                                      <p:tavLst>
                                        <p:tav tm="0">
                                          <p:val>
                                            <p:fltVal val="0"/>
                                          </p:val>
                                        </p:tav>
                                        <p:tav tm="100000">
                                          <p:val>
                                            <p:strVal val="#ppt_h"/>
                                          </p:val>
                                        </p:tav>
                                      </p:tavLst>
                                    </p:anim>
                                    <p:animEffect transition="in" filter="fade">
                                      <p:cBhvr>
                                        <p:cTn id="33" dur="500"/>
                                        <p:tgtEl>
                                          <p:spTgt spid="51"/>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childTnLst>
                          </p:cTn>
                        </p:par>
                        <p:par>
                          <p:cTn id="48" fill="hold">
                            <p:stCondLst>
                              <p:cond delay="5000"/>
                            </p:stCondLst>
                            <p:childTnLst>
                              <p:par>
                                <p:cTn id="49" presetID="22" presetClass="entr" presetSubtype="8" fill="hold" grpId="0" nodeType="afterEffect">
                                  <p:stCondLst>
                                    <p:cond delay="0"/>
                                  </p:stCondLst>
                                  <p:iterate type="lt">
                                    <p:tmPct val="10000"/>
                                  </p:iterate>
                                  <p:childTnLst>
                                    <p:set>
                                      <p:cBhvr>
                                        <p:cTn id="50" dur="1" fill="hold">
                                          <p:stCondLst>
                                            <p:cond delay="0"/>
                                          </p:stCondLst>
                                        </p:cTn>
                                        <p:tgtEl>
                                          <p:spTgt spid="44">
                                            <p:txEl>
                                              <p:pRg st="0" end="0"/>
                                            </p:txEl>
                                          </p:spTgt>
                                        </p:tgtEl>
                                        <p:attrNameLst>
                                          <p:attrName>style.visibility</p:attrName>
                                        </p:attrNameLst>
                                      </p:cBhvr>
                                      <p:to>
                                        <p:strVal val="visible"/>
                                      </p:to>
                                    </p:set>
                                    <p:animEffect transition="in" filter="wipe(left)">
                                      <p:cBhvr>
                                        <p:cTn id="51"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grpSp>
        <p:nvGrpSpPr>
          <p:cNvPr id="2" name="组合 1"/>
          <p:cNvGrpSpPr/>
          <p:nvPr/>
        </p:nvGrpSpPr>
        <p:grpSpPr>
          <a:xfrm>
            <a:off x="0" y="1037662"/>
            <a:ext cx="12191997" cy="4782676"/>
            <a:chOff x="0" y="1037662"/>
            <a:chExt cx="12191997" cy="4782676"/>
          </a:xfrm>
        </p:grpSpPr>
        <p:sp>
          <p:nvSpPr>
            <p:cNvPr id="40" name="箭头: 五边形 39"/>
            <p:cNvSpPr/>
            <p:nvPr/>
          </p:nvSpPr>
          <p:spPr>
            <a:xfrm flipH="1">
              <a:off x="9256577" y="1037662"/>
              <a:ext cx="2935420" cy="4782676"/>
            </a:xfrm>
            <a:prstGeom prst="homePlate">
              <a:avLst>
                <a:gd name="adj" fmla="val 21244"/>
              </a:avLst>
            </a:prstGeom>
            <a:solidFill>
              <a:srgbClr val="002060"/>
            </a:solidFill>
            <a:ln>
              <a:noFill/>
            </a:ln>
            <a:effectLst>
              <a:outerShdw blurRad="203200" dist="127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箭头: 五边形 40"/>
            <p:cNvSpPr/>
            <p:nvPr/>
          </p:nvSpPr>
          <p:spPr>
            <a:xfrm>
              <a:off x="0" y="1037662"/>
              <a:ext cx="2935420" cy="4782676"/>
            </a:xfrm>
            <a:prstGeom prst="homePlate">
              <a:avLst>
                <a:gd name="adj" fmla="val 21244"/>
              </a:avLst>
            </a:prstGeom>
            <a:solidFill>
              <a:srgbClr val="002060"/>
            </a:solidFill>
            <a:ln>
              <a:noFill/>
            </a:ln>
            <a:effectLst>
              <a:outerShdw blurRad="203200" dist="127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矩形 32"/>
          <p:cNvSpPr/>
          <p:nvPr/>
        </p:nvSpPr>
        <p:spPr>
          <a:xfrm>
            <a:off x="3919219" y="1236083"/>
            <a:ext cx="4353563" cy="1303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solidFill>
                  <a:schemeClr val="bg1"/>
                </a:solidFill>
                <a:effectLst>
                  <a:outerShdw blurRad="101600" dist="101600" dir="5400000" algn="ctr" rotWithShape="0">
                    <a:srgbClr val="000000">
                      <a:alpha val="15000"/>
                    </a:srgbClr>
                  </a:outerShdw>
                </a:effectLst>
                <a:latin typeface="微软雅黑" panose="020B0503020204020204" pitchFamily="34" charset="-122"/>
                <a:ea typeface="微软雅黑" panose="020B0503020204020204" pitchFamily="34" charset="-122"/>
              </a:rPr>
              <a:t>PART 02</a:t>
            </a:r>
          </a:p>
        </p:txBody>
      </p:sp>
      <p:sp>
        <p:nvSpPr>
          <p:cNvPr id="34" name="TextBox 53"/>
          <p:cNvSpPr txBox="1"/>
          <p:nvPr/>
        </p:nvSpPr>
        <p:spPr>
          <a:xfrm>
            <a:off x="3018971" y="2554425"/>
            <a:ext cx="6154058" cy="1200329"/>
          </a:xfrm>
          <a:prstGeom prst="rect">
            <a:avLst/>
          </a:prstGeom>
          <a:noFill/>
        </p:spPr>
        <p:txBody>
          <a:bodyPr wrap="square" rtlCol="0">
            <a:spAutoFit/>
          </a:bodyPr>
          <a:lstStyle/>
          <a:p>
            <a:pPr algn="ctr"/>
            <a:r>
              <a:rPr lang="zh-CN" altLang="en-US" sz="7200" b="1" spc="300" dirty="0">
                <a:solidFill>
                  <a:schemeClr val="bg1"/>
                </a:solidFill>
                <a:effectLst>
                  <a:outerShdw blurRad="101600" dist="101600" dir="5400000" algn="ctr" rotWithShape="0">
                    <a:srgbClr val="000000">
                      <a:alpha val="15000"/>
                    </a:srgbClr>
                  </a:outerShdw>
                </a:effectLst>
                <a:latin typeface="微软雅黑" panose="020B0503020204020204" pitchFamily="34" charset="-122"/>
                <a:ea typeface="微软雅黑" panose="020B0503020204020204" pitchFamily="34" charset="-122"/>
              </a:rPr>
              <a:t>工作完成情况</a:t>
            </a:r>
            <a:endParaRPr lang="zh-CN" altLang="zh-CN" sz="7200" b="1" spc="300" dirty="0">
              <a:solidFill>
                <a:schemeClr val="bg1"/>
              </a:solidFill>
              <a:effectLst>
                <a:outerShdw blurRad="101600" dist="101600" dir="5400000" algn="ctr" rotWithShape="0">
                  <a:srgbClr val="000000">
                    <a:alpha val="15000"/>
                  </a:srgbClr>
                </a:outerShdw>
              </a:effectLst>
              <a:latin typeface="微软雅黑" panose="020B0503020204020204" pitchFamily="34" charset="-122"/>
              <a:ea typeface="微软雅黑" panose="020B0503020204020204" pitchFamily="34" charset="-122"/>
            </a:endParaRPr>
          </a:p>
        </p:txBody>
      </p:sp>
      <p:sp>
        <p:nvSpPr>
          <p:cNvPr id="35" name="文本框 34"/>
          <p:cNvSpPr txBox="1"/>
          <p:nvPr/>
        </p:nvSpPr>
        <p:spPr>
          <a:xfrm>
            <a:off x="4628291" y="4207195"/>
            <a:ext cx="2935419" cy="461665"/>
          </a:xfrm>
          <a:prstGeom prst="rect">
            <a:avLst/>
          </a:prstGeom>
          <a:noFill/>
        </p:spPr>
        <p:txBody>
          <a:bodyPr wrap="none" rtlCol="0">
            <a:spAutoFit/>
          </a:bodyPr>
          <a:lstStyle/>
          <a:p>
            <a:pPr marL="285750" indent="-285750" algn="ctr">
              <a:buFont typeface="Wingdings" panose="05000000000000000000" pitchFamily="2" charset="2"/>
              <a:buChar char="Ø"/>
            </a:pPr>
            <a:r>
              <a:rPr lang="zh-CN" altLang="en-US" sz="2400" dirty="0">
                <a:solidFill>
                  <a:schemeClr val="bg1"/>
                </a:solidFill>
                <a:latin typeface="微软雅黑" panose="020B0503020204020204" pitchFamily="34" charset="-122"/>
                <a:ea typeface="微软雅黑" panose="020B0503020204020204" pitchFamily="34" charset="-122"/>
              </a:rPr>
              <a:t>请输入您的小标题</a:t>
            </a:r>
          </a:p>
        </p:txBody>
      </p:sp>
      <p:sp>
        <p:nvSpPr>
          <p:cNvPr id="36" name="文本框 35"/>
          <p:cNvSpPr txBox="1"/>
          <p:nvPr/>
        </p:nvSpPr>
        <p:spPr>
          <a:xfrm>
            <a:off x="4628291" y="4782934"/>
            <a:ext cx="2935419" cy="461665"/>
          </a:xfrm>
          <a:prstGeom prst="rect">
            <a:avLst/>
          </a:prstGeom>
          <a:noFill/>
        </p:spPr>
        <p:txBody>
          <a:bodyPr wrap="none" rtlCol="0">
            <a:spAutoFit/>
          </a:bodyPr>
          <a:lstStyle/>
          <a:p>
            <a:pPr marL="285750" indent="-285750" algn="ctr">
              <a:buFont typeface="Wingdings" panose="05000000000000000000" pitchFamily="2" charset="2"/>
              <a:buChar char="Ø"/>
            </a:pPr>
            <a:r>
              <a:rPr lang="zh-CN" altLang="en-US" sz="2400" dirty="0">
                <a:solidFill>
                  <a:schemeClr val="bg1"/>
                </a:solidFill>
                <a:latin typeface="微软雅黑" panose="020B0503020204020204" pitchFamily="34" charset="-122"/>
                <a:ea typeface="微软雅黑" panose="020B0503020204020204" pitchFamily="34" charset="-122"/>
              </a:rPr>
              <a:t>请输入您的小标题</a:t>
            </a:r>
          </a:p>
        </p:txBody>
      </p:sp>
      <p:sp>
        <p:nvSpPr>
          <p:cNvPr id="37" name="文本框 36"/>
          <p:cNvSpPr txBox="1"/>
          <p:nvPr/>
        </p:nvSpPr>
        <p:spPr>
          <a:xfrm>
            <a:off x="4628291" y="5358673"/>
            <a:ext cx="2935419" cy="461665"/>
          </a:xfrm>
          <a:prstGeom prst="rect">
            <a:avLst/>
          </a:prstGeom>
          <a:noFill/>
        </p:spPr>
        <p:txBody>
          <a:bodyPr wrap="none" rtlCol="0">
            <a:spAutoFit/>
          </a:bodyPr>
          <a:lstStyle/>
          <a:p>
            <a:pPr marL="285750" indent="-285750" algn="ctr">
              <a:buFont typeface="Wingdings" panose="05000000000000000000" pitchFamily="2" charset="2"/>
              <a:buChar char="Ø"/>
            </a:pPr>
            <a:r>
              <a:rPr lang="zh-CN" altLang="en-US" sz="2400" dirty="0">
                <a:solidFill>
                  <a:schemeClr val="bg1"/>
                </a:solidFill>
                <a:latin typeface="微软雅黑" panose="020B0503020204020204" pitchFamily="34" charset="-122"/>
                <a:ea typeface="微软雅黑" panose="020B0503020204020204" pitchFamily="34" charset="-122"/>
              </a:rPr>
              <a:t>请输入您的小标题</a:t>
            </a:r>
          </a:p>
        </p:txBody>
      </p:sp>
      <p:sp>
        <p:nvSpPr>
          <p:cNvPr id="38" name="矩形 37"/>
          <p:cNvSpPr/>
          <p:nvPr/>
        </p:nvSpPr>
        <p:spPr>
          <a:xfrm>
            <a:off x="3266892" y="3769617"/>
            <a:ext cx="5658216" cy="400110"/>
          </a:xfrm>
          <a:prstGeom prst="rect">
            <a:avLst/>
          </a:prstGeom>
        </p:spPr>
        <p:txBody>
          <a:bodyPr wrap="none">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PLEASE CLICK HERE TO ADD YOUR SUBTITLE</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16" presetClass="entr" presetSubtype="37" fill="hold" grpId="0"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barn(outVertical)">
                                      <p:cBhvr>
                                        <p:cTn id="24" dur="500"/>
                                        <p:tgtEl>
                                          <p:spTgt spid="38"/>
                                        </p:tgtEl>
                                      </p:cBhvr>
                                    </p:animEffect>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ppt_x"/>
                                          </p:val>
                                        </p:tav>
                                        <p:tav tm="100000">
                                          <p:val>
                                            <p:strVal val="#ppt_x"/>
                                          </p:val>
                                        </p:tav>
                                      </p:tavLst>
                                    </p:anim>
                                    <p:anim calcmode="lin" valueType="num">
                                      <p:cBhvr additive="base">
                                        <p:cTn id="29" dur="500" fill="hold"/>
                                        <p:tgtEl>
                                          <p:spTgt spid="35"/>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500" fill="hold"/>
                                        <p:tgtEl>
                                          <p:spTgt spid="36"/>
                                        </p:tgtEl>
                                        <p:attrNameLst>
                                          <p:attrName>ppt_x</p:attrName>
                                        </p:attrNameLst>
                                      </p:cBhvr>
                                      <p:tavLst>
                                        <p:tav tm="0">
                                          <p:val>
                                            <p:strVal val="#ppt_x"/>
                                          </p:val>
                                        </p:tav>
                                        <p:tav tm="100000">
                                          <p:val>
                                            <p:strVal val="#ppt_x"/>
                                          </p:val>
                                        </p:tav>
                                      </p:tavLst>
                                    </p:anim>
                                    <p:anim calcmode="lin" valueType="num">
                                      <p:cBhvr additive="base">
                                        <p:cTn id="34" dur="500" fill="hold"/>
                                        <p:tgtEl>
                                          <p:spTgt spid="36"/>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ppt_x"/>
                                          </p:val>
                                        </p:tav>
                                        <p:tav tm="100000">
                                          <p:val>
                                            <p:strVal val="#ppt_x"/>
                                          </p:val>
                                        </p:tav>
                                      </p:tavLst>
                                    </p:anim>
                                    <p:anim calcmode="lin" valueType="num">
                                      <p:cBhvr additive="base">
                                        <p:cTn id="39"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139247" y="117474"/>
            <a:ext cx="566057" cy="701676"/>
          </a:xfrm>
          <a:prstGeom prst="parallelogram">
            <a:avLst>
              <a:gd name="adj" fmla="val 4519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520247" y="117474"/>
            <a:ext cx="813253" cy="701676"/>
          </a:xfrm>
          <a:prstGeom prst="parallelogram">
            <a:avLst>
              <a:gd name="adj" fmla="val 3704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28725" y="69849"/>
            <a:ext cx="2954655" cy="646331"/>
          </a:xfrm>
          <a:prstGeom prst="rect">
            <a:avLst/>
          </a:prstGeom>
        </p:spPr>
        <p:txBody>
          <a:bodyPr wrap="none">
            <a:spAutoFit/>
          </a:bodyPr>
          <a:lstStyle/>
          <a:p>
            <a:pPr algn="dist"/>
            <a:r>
              <a:rPr lang="zh-CN" altLang="en-US" sz="3600" b="1" dirty="0">
                <a:latin typeface="微软雅黑" panose="020B0503020204020204" pitchFamily="34" charset="-122"/>
                <a:ea typeface="微软雅黑" panose="020B0503020204020204" pitchFamily="34" charset="-122"/>
              </a:rPr>
              <a:t>工作完成情况</a:t>
            </a:r>
          </a:p>
        </p:txBody>
      </p:sp>
      <p:sp>
        <p:nvSpPr>
          <p:cNvPr id="7" name="矩形 6"/>
          <p:cNvSpPr/>
          <p:nvPr/>
        </p:nvSpPr>
        <p:spPr>
          <a:xfrm>
            <a:off x="1076325" y="616895"/>
            <a:ext cx="3073277" cy="253916"/>
          </a:xfrm>
          <a:prstGeom prst="rect">
            <a:avLst/>
          </a:prstGeom>
        </p:spPr>
        <p:txBody>
          <a:bodyPr wrap="none">
            <a:spAutoFit/>
          </a:bodyPr>
          <a:lstStyle/>
          <a:p>
            <a:r>
              <a:rPr lang="zh-CN" altLang="en-US" sz="1050" dirty="0">
                <a:latin typeface="微软雅黑" panose="020B0503020204020204" pitchFamily="34" charset="-122"/>
                <a:ea typeface="微软雅黑" panose="020B0503020204020204" pitchFamily="34" charset="-122"/>
              </a:rPr>
              <a:t>PLEASE CLICK HERE TO ADD YOUR SUBTITLE</a:t>
            </a:r>
          </a:p>
        </p:txBody>
      </p:sp>
      <p:cxnSp>
        <p:nvCxnSpPr>
          <p:cNvPr id="9" name="直接连接符 8"/>
          <p:cNvCxnSpPr>
            <a:stCxn id="7" idx="3"/>
          </p:cNvCxnSpPr>
          <p:nvPr/>
        </p:nvCxnSpPr>
        <p:spPr>
          <a:xfrm flipV="1">
            <a:off x="4149602" y="716180"/>
            <a:ext cx="7686798" cy="27673"/>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9813687" y="217551"/>
            <a:ext cx="2045176" cy="461665"/>
          </a:xfrm>
          <a:prstGeom prst="rect">
            <a:avLst/>
          </a:prstGeom>
        </p:spPr>
        <p:txBody>
          <a:bodyPr wrap="none">
            <a:spAutoFit/>
          </a:bodyPr>
          <a:lstStyle/>
          <a:p>
            <a:pPr algn="ctr"/>
            <a:r>
              <a:rPr lang="en-US" altLang="zh-CN" sz="2400" b="1" dirty="0">
                <a:latin typeface="微软雅黑" panose="020B0503020204020204" pitchFamily="34" charset="-122"/>
                <a:ea typeface="微软雅黑" panose="020B0503020204020204" pitchFamily="34" charset="-122"/>
              </a:rPr>
              <a:t>LOGO  </a:t>
            </a:r>
            <a:r>
              <a:rPr lang="en-US" altLang="zh-CN" sz="2400" dirty="0">
                <a:latin typeface="微软雅黑" panose="020B0503020204020204" pitchFamily="34" charset="-122"/>
                <a:ea typeface="微软雅黑" panose="020B0503020204020204" pitchFamily="34" charset="-122"/>
              </a:rPr>
              <a:t>HERE</a:t>
            </a:r>
            <a:endParaRPr lang="zh-CN" altLang="en-US" sz="2400" dirty="0">
              <a:latin typeface="微软雅黑" panose="020B0503020204020204" pitchFamily="34" charset="-122"/>
              <a:ea typeface="微软雅黑" panose="020B0503020204020204" pitchFamily="34" charset="-122"/>
            </a:endParaRPr>
          </a:p>
        </p:txBody>
      </p:sp>
      <p:sp>
        <p:nvSpPr>
          <p:cNvPr id="2" name="矩形 1"/>
          <p:cNvSpPr/>
          <p:nvPr/>
        </p:nvSpPr>
        <p:spPr>
          <a:xfrm>
            <a:off x="0" y="6752244"/>
            <a:ext cx="12192000" cy="457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TextBox 33"/>
          <p:cNvSpPr txBox="1"/>
          <p:nvPr/>
        </p:nvSpPr>
        <p:spPr>
          <a:xfrm>
            <a:off x="7609741" y="2388795"/>
            <a:ext cx="2909189" cy="1233805"/>
          </a:xfrm>
          <a:prstGeom prst="rect">
            <a:avLst/>
          </a:prstGeom>
          <a:noFill/>
        </p:spPr>
        <p:txBody>
          <a:bodyPr wrap="square" lIns="0" tIns="0" rIns="0" bIns="0" rtlCol="0">
            <a:spAutoFit/>
          </a:bodyPr>
          <a:lstStyle/>
          <a:p>
            <a:pPr algn="just">
              <a:lnSpc>
                <a:spcPct val="120000"/>
              </a:lnSpc>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       点击输入简要文字解说，解说文字尽量概括精炼，不用多余的文字修饰，简洁精准的 解说所提炼的核心概念。 点击输入简要文字解说，解说文字尽量概括精炼，不用多余的文字修饰。</a:t>
            </a:r>
          </a:p>
        </p:txBody>
      </p:sp>
      <p:sp>
        <p:nvSpPr>
          <p:cNvPr id="85" name="TextBox 34"/>
          <p:cNvSpPr txBox="1"/>
          <p:nvPr/>
        </p:nvSpPr>
        <p:spPr>
          <a:xfrm>
            <a:off x="7609741" y="1813467"/>
            <a:ext cx="2447040" cy="344805"/>
          </a:xfrm>
          <a:prstGeom prst="rect">
            <a:avLst/>
          </a:prstGeom>
          <a:noFill/>
        </p:spPr>
        <p:txBody>
          <a:bodyPr wrap="square" lIns="0" tIns="0" rIns="0" bIns="0" rtlCol="0">
            <a:spAutoFit/>
          </a:bodyPr>
          <a:lstStyle/>
          <a:p>
            <a:pPr>
              <a:lnSpc>
                <a:spcPct val="120000"/>
              </a:lnSpc>
            </a:pPr>
            <a:r>
              <a:rPr lang="zh-CN" altLang="en-US" sz="1865" b="1" dirty="0">
                <a:solidFill>
                  <a:srgbClr val="262626"/>
                </a:solidFill>
                <a:latin typeface="微软雅黑" panose="020B0503020204020204" pitchFamily="34" charset="-122"/>
                <a:ea typeface="微软雅黑" panose="020B0503020204020204" pitchFamily="34" charset="-122"/>
              </a:rPr>
              <a:t>点击输入标题文本</a:t>
            </a:r>
          </a:p>
        </p:txBody>
      </p:sp>
      <p:sp>
        <p:nvSpPr>
          <p:cNvPr id="86" name="TextBox 35"/>
          <p:cNvSpPr txBox="1"/>
          <p:nvPr/>
        </p:nvSpPr>
        <p:spPr>
          <a:xfrm>
            <a:off x="7582577" y="4064623"/>
            <a:ext cx="2703733" cy="664210"/>
          </a:xfrm>
          <a:prstGeom prst="rect">
            <a:avLst/>
          </a:prstGeom>
          <a:noFill/>
        </p:spPr>
        <p:txBody>
          <a:bodyPr wrap="square" lIns="0" tIns="0" rIns="0" bIns="0" rtlCol="0">
            <a:spAutoFit/>
          </a:bodyPr>
          <a:lstStyle/>
          <a:p>
            <a:pPr>
              <a:lnSpc>
                <a:spcPct val="120000"/>
              </a:lnSpc>
            </a:pPr>
            <a:r>
              <a:rPr lang="en-US" altLang="zh-CN" sz="3600" dirty="0">
                <a:solidFill>
                  <a:schemeClr val="tx1">
                    <a:lumMod val="65000"/>
                    <a:lumOff val="35000"/>
                  </a:schemeClr>
                </a:solidFill>
                <a:latin typeface="微软雅黑" panose="020B0503020204020204" pitchFamily="34" charset="-122"/>
                <a:ea typeface="微软雅黑" panose="020B0503020204020204" pitchFamily="34" charset="-122"/>
              </a:rPr>
              <a:t>18,500,000</a:t>
            </a:r>
            <a:endParaRPr lang="zh-CN" altLang="en-US" sz="3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7" name="TextBox 36"/>
          <p:cNvSpPr txBox="1"/>
          <p:nvPr/>
        </p:nvSpPr>
        <p:spPr>
          <a:xfrm>
            <a:off x="7609741" y="3782855"/>
            <a:ext cx="1711288" cy="320675"/>
          </a:xfrm>
          <a:prstGeom prst="rect">
            <a:avLst/>
          </a:prstGeom>
          <a:noFill/>
        </p:spPr>
        <p:txBody>
          <a:bodyPr wrap="square" lIns="0" tIns="0" rIns="0" bIns="0" rtlCol="0">
            <a:spAutoFit/>
          </a:bodyPr>
          <a:lstStyle/>
          <a:p>
            <a:pPr>
              <a:lnSpc>
                <a:spcPct val="120000"/>
              </a:lnSpc>
            </a:pPr>
            <a:r>
              <a:rPr lang="zh-CN" altLang="en-US" sz="1735" b="1" dirty="0">
                <a:solidFill>
                  <a:schemeClr val="tx1">
                    <a:lumMod val="65000"/>
                    <a:lumOff val="35000"/>
                  </a:schemeClr>
                </a:solidFill>
                <a:latin typeface="微软雅黑" panose="020B0503020204020204" pitchFamily="34" charset="-122"/>
                <a:ea typeface="微软雅黑" panose="020B0503020204020204" pitchFamily="34" charset="-122"/>
              </a:rPr>
              <a:t>全年总额：</a:t>
            </a:r>
          </a:p>
        </p:txBody>
      </p:sp>
      <p:grpSp>
        <p:nvGrpSpPr>
          <p:cNvPr id="8" name="组合 7"/>
          <p:cNvGrpSpPr/>
          <p:nvPr/>
        </p:nvGrpSpPr>
        <p:grpSpPr>
          <a:xfrm>
            <a:off x="7622694" y="5145811"/>
            <a:ext cx="1210565" cy="729726"/>
            <a:chOff x="7622694" y="5145811"/>
            <a:chExt cx="1210565" cy="729726"/>
          </a:xfrm>
        </p:grpSpPr>
        <p:sp>
          <p:nvSpPr>
            <p:cNvPr id="88" name="TextBox 37"/>
            <p:cNvSpPr txBox="1"/>
            <p:nvPr/>
          </p:nvSpPr>
          <p:spPr>
            <a:xfrm>
              <a:off x="7622694" y="5145811"/>
              <a:ext cx="754460" cy="320675"/>
            </a:xfrm>
            <a:prstGeom prst="rect">
              <a:avLst/>
            </a:prstGeom>
            <a:noFill/>
          </p:spPr>
          <p:txBody>
            <a:bodyPr wrap="square" lIns="0" tIns="0" rIns="0" bIns="0" rtlCol="0">
              <a:spAutoFit/>
            </a:bodyPr>
            <a:lstStyle/>
            <a:p>
              <a:pPr>
                <a:lnSpc>
                  <a:spcPct val="120000"/>
                </a:lnSpc>
              </a:pPr>
              <a:r>
                <a:rPr lang="zh-CN" altLang="en-US" sz="1735" dirty="0">
                  <a:solidFill>
                    <a:schemeClr val="tx1">
                      <a:lumMod val="65000"/>
                      <a:lumOff val="35000"/>
                    </a:schemeClr>
                  </a:solidFill>
                  <a:latin typeface="微软雅黑" panose="020B0503020204020204" pitchFamily="34" charset="-122"/>
                  <a:ea typeface="微软雅黑" panose="020B0503020204020204" pitchFamily="34" charset="-122"/>
                </a:rPr>
                <a:t>毛利润</a:t>
              </a:r>
            </a:p>
          </p:txBody>
        </p:sp>
        <p:sp>
          <p:nvSpPr>
            <p:cNvPr id="89" name="TextBox 38"/>
            <p:cNvSpPr txBox="1"/>
            <p:nvPr/>
          </p:nvSpPr>
          <p:spPr>
            <a:xfrm>
              <a:off x="7622694" y="5554862"/>
              <a:ext cx="754460" cy="320675"/>
            </a:xfrm>
            <a:prstGeom prst="rect">
              <a:avLst/>
            </a:prstGeom>
            <a:noFill/>
          </p:spPr>
          <p:txBody>
            <a:bodyPr wrap="square" lIns="0" tIns="0" rIns="0" bIns="0" rtlCol="0">
              <a:spAutoFit/>
            </a:bodyPr>
            <a:lstStyle/>
            <a:p>
              <a:pPr>
                <a:lnSpc>
                  <a:spcPct val="120000"/>
                </a:lnSpc>
              </a:pPr>
              <a:r>
                <a:rPr lang="zh-CN" altLang="en-US" sz="1735" dirty="0">
                  <a:solidFill>
                    <a:schemeClr val="tx1">
                      <a:lumMod val="65000"/>
                      <a:lumOff val="35000"/>
                    </a:schemeClr>
                  </a:solidFill>
                  <a:latin typeface="微软雅黑" panose="020B0503020204020204" pitchFamily="34" charset="-122"/>
                  <a:ea typeface="微软雅黑" panose="020B0503020204020204" pitchFamily="34" charset="-122"/>
                </a:rPr>
                <a:t>纯利润</a:t>
              </a:r>
            </a:p>
          </p:txBody>
        </p:sp>
        <p:sp>
          <p:nvSpPr>
            <p:cNvPr id="98" name="矩形 97"/>
            <p:cNvSpPr/>
            <p:nvPr/>
          </p:nvSpPr>
          <p:spPr>
            <a:xfrm>
              <a:off x="8377154" y="5176695"/>
              <a:ext cx="456105" cy="21904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108636" tIns="54317" rIns="108636" bIns="54317" rtlCol="0" anchor="ctr"/>
            <a:lstStyle/>
            <a:p>
              <a:pPr algn="ctr">
                <a:lnSpc>
                  <a:spcPct val="120000"/>
                </a:lnSpc>
              </a:pPr>
              <a:endParaRPr lang="zh-CN" altLang="en-US" sz="2400">
                <a:solidFill>
                  <a:schemeClr val="bg2"/>
                </a:solidFill>
              </a:endParaRPr>
            </a:p>
          </p:txBody>
        </p:sp>
        <p:sp>
          <p:nvSpPr>
            <p:cNvPr id="99" name="矩形 98"/>
            <p:cNvSpPr/>
            <p:nvPr/>
          </p:nvSpPr>
          <p:spPr>
            <a:xfrm>
              <a:off x="8377154" y="5573319"/>
              <a:ext cx="456105" cy="219049"/>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636" tIns="54317" rIns="108636" bIns="54317" rtlCol="0" anchor="ctr"/>
            <a:lstStyle/>
            <a:p>
              <a:pPr algn="ctr">
                <a:lnSpc>
                  <a:spcPct val="120000"/>
                </a:lnSpc>
              </a:pPr>
              <a:endParaRPr lang="zh-CN" altLang="en-US" sz="2400">
                <a:solidFill>
                  <a:schemeClr val="bg2"/>
                </a:solidFill>
              </a:endParaRPr>
            </a:p>
          </p:txBody>
        </p:sp>
      </p:grpSp>
      <p:grpSp>
        <p:nvGrpSpPr>
          <p:cNvPr id="3" name="组合 2"/>
          <p:cNvGrpSpPr/>
          <p:nvPr/>
        </p:nvGrpSpPr>
        <p:grpSpPr>
          <a:xfrm>
            <a:off x="1228725" y="1882045"/>
            <a:ext cx="5853920" cy="4054500"/>
            <a:chOff x="1228725" y="1882045"/>
            <a:chExt cx="5853920" cy="4054500"/>
          </a:xfrm>
        </p:grpSpPr>
        <p:sp>
          <p:nvSpPr>
            <p:cNvPr id="31" name="TextBox 2"/>
            <p:cNvSpPr txBox="1"/>
            <p:nvPr/>
          </p:nvSpPr>
          <p:spPr>
            <a:xfrm>
              <a:off x="1856748" y="5557450"/>
              <a:ext cx="1172113" cy="379095"/>
            </a:xfrm>
            <a:prstGeom prst="rect">
              <a:avLst/>
            </a:prstGeom>
            <a:noFill/>
          </p:spPr>
          <p:txBody>
            <a:bodyPr wrap="square" lIns="108636" tIns="54317" rIns="108636" bIns="54317" rtlCol="0">
              <a:spAutoFit/>
            </a:bodyPr>
            <a:lstStyle/>
            <a:p>
              <a:pPr algn="ctr">
                <a:lnSpc>
                  <a:spcPct val="120000"/>
                </a:lnSpc>
              </a:pPr>
              <a:r>
                <a:rPr lang="zh-CN" altLang="en-US" sz="1465" dirty="0">
                  <a:latin typeface="微软雅黑" panose="020B0503020204020204" pitchFamily="34" charset="-122"/>
                  <a:ea typeface="微软雅黑" panose="020B0503020204020204" pitchFamily="34" charset="-122"/>
                </a:rPr>
                <a:t>收入来源一</a:t>
              </a:r>
            </a:p>
          </p:txBody>
        </p:sp>
        <p:sp>
          <p:nvSpPr>
            <p:cNvPr id="32" name="TextBox 3"/>
            <p:cNvSpPr txBox="1"/>
            <p:nvPr/>
          </p:nvSpPr>
          <p:spPr>
            <a:xfrm>
              <a:off x="1435396" y="4951178"/>
              <a:ext cx="256693" cy="197485"/>
            </a:xfrm>
            <a:prstGeom prst="rect">
              <a:avLst/>
            </a:prstGeom>
            <a:noFill/>
          </p:spPr>
          <p:txBody>
            <a:bodyPr wrap="square" lIns="0" tIns="0" rIns="0" bIns="0" rtlCol="0">
              <a:spAutoFit/>
            </a:bodyPr>
            <a:lstStyle/>
            <a:p>
              <a:pPr algn="just">
                <a:lnSpc>
                  <a:spcPct val="120000"/>
                </a:lnSpc>
              </a:pPr>
              <a:r>
                <a:rPr lang="en-US" altLang="zh-CN" sz="1065" dirty="0">
                  <a:latin typeface="微软雅黑" panose="020B0503020204020204" pitchFamily="34" charset="-122"/>
                  <a:ea typeface="微软雅黑" panose="020B0503020204020204" pitchFamily="34" charset="-122"/>
                </a:rPr>
                <a:t>100</a:t>
              </a:r>
              <a:endParaRPr lang="zh-CN" altLang="en-US" sz="1065" dirty="0">
                <a:latin typeface="微软雅黑" panose="020B0503020204020204" pitchFamily="34" charset="-122"/>
                <a:ea typeface="微软雅黑" panose="020B0503020204020204" pitchFamily="34" charset="-122"/>
              </a:endParaRPr>
            </a:p>
          </p:txBody>
        </p:sp>
        <p:sp>
          <p:nvSpPr>
            <p:cNvPr id="38" name="TextBox 4"/>
            <p:cNvSpPr txBox="1"/>
            <p:nvPr/>
          </p:nvSpPr>
          <p:spPr>
            <a:xfrm>
              <a:off x="3194676" y="5557450"/>
              <a:ext cx="1172113" cy="379095"/>
            </a:xfrm>
            <a:prstGeom prst="rect">
              <a:avLst/>
            </a:prstGeom>
            <a:noFill/>
          </p:spPr>
          <p:txBody>
            <a:bodyPr wrap="square" lIns="108636" tIns="54317" rIns="108636" bIns="54317" rtlCol="0">
              <a:spAutoFit/>
            </a:bodyPr>
            <a:lstStyle/>
            <a:p>
              <a:pPr algn="ctr">
                <a:lnSpc>
                  <a:spcPct val="120000"/>
                </a:lnSpc>
              </a:pPr>
              <a:r>
                <a:rPr lang="zh-CN" altLang="en-US" sz="1465" dirty="0">
                  <a:latin typeface="微软雅黑" panose="020B0503020204020204" pitchFamily="34" charset="-122"/>
                  <a:ea typeface="微软雅黑" panose="020B0503020204020204" pitchFamily="34" charset="-122"/>
                </a:rPr>
                <a:t>收入来源二</a:t>
              </a:r>
            </a:p>
          </p:txBody>
        </p:sp>
        <p:sp>
          <p:nvSpPr>
            <p:cNvPr id="39" name="TextBox 5"/>
            <p:cNvSpPr txBox="1"/>
            <p:nvPr/>
          </p:nvSpPr>
          <p:spPr>
            <a:xfrm>
              <a:off x="4514494" y="5557450"/>
              <a:ext cx="1172113" cy="379095"/>
            </a:xfrm>
            <a:prstGeom prst="rect">
              <a:avLst/>
            </a:prstGeom>
            <a:noFill/>
          </p:spPr>
          <p:txBody>
            <a:bodyPr wrap="square" lIns="108636" tIns="54317" rIns="108636" bIns="54317" rtlCol="0">
              <a:spAutoFit/>
            </a:bodyPr>
            <a:lstStyle/>
            <a:p>
              <a:pPr algn="ctr">
                <a:lnSpc>
                  <a:spcPct val="120000"/>
                </a:lnSpc>
              </a:pPr>
              <a:r>
                <a:rPr lang="zh-CN" altLang="en-US" sz="1465" dirty="0">
                  <a:latin typeface="微软雅黑" panose="020B0503020204020204" pitchFamily="34" charset="-122"/>
                  <a:ea typeface="微软雅黑" panose="020B0503020204020204" pitchFamily="34" charset="-122"/>
                </a:rPr>
                <a:t>收入来源三</a:t>
              </a:r>
            </a:p>
          </p:txBody>
        </p:sp>
        <p:sp>
          <p:nvSpPr>
            <p:cNvPr id="57" name="TextBox 6"/>
            <p:cNvSpPr txBox="1"/>
            <p:nvPr/>
          </p:nvSpPr>
          <p:spPr>
            <a:xfrm>
              <a:off x="5834314" y="5557450"/>
              <a:ext cx="1172113" cy="379095"/>
            </a:xfrm>
            <a:prstGeom prst="rect">
              <a:avLst/>
            </a:prstGeom>
            <a:noFill/>
          </p:spPr>
          <p:txBody>
            <a:bodyPr wrap="square" lIns="108636" tIns="54317" rIns="108636" bIns="54317" rtlCol="0">
              <a:spAutoFit/>
            </a:bodyPr>
            <a:lstStyle/>
            <a:p>
              <a:pPr algn="ctr">
                <a:lnSpc>
                  <a:spcPct val="120000"/>
                </a:lnSpc>
              </a:pPr>
              <a:r>
                <a:rPr lang="zh-CN" altLang="en-US" sz="1465" dirty="0">
                  <a:latin typeface="微软雅黑" panose="020B0503020204020204" pitchFamily="34" charset="-122"/>
                  <a:ea typeface="微软雅黑" panose="020B0503020204020204" pitchFamily="34" charset="-122"/>
                </a:rPr>
                <a:t>收入来源四</a:t>
              </a:r>
            </a:p>
          </p:txBody>
        </p:sp>
        <p:sp>
          <p:nvSpPr>
            <p:cNvPr id="58" name="TextBox 7"/>
            <p:cNvSpPr txBox="1"/>
            <p:nvPr/>
          </p:nvSpPr>
          <p:spPr>
            <a:xfrm>
              <a:off x="1435396" y="4512731"/>
              <a:ext cx="256693" cy="197485"/>
            </a:xfrm>
            <a:prstGeom prst="rect">
              <a:avLst/>
            </a:prstGeom>
            <a:noFill/>
          </p:spPr>
          <p:txBody>
            <a:bodyPr wrap="square" lIns="0" tIns="0" rIns="0" bIns="0" rtlCol="0">
              <a:spAutoFit/>
            </a:bodyPr>
            <a:lstStyle/>
            <a:p>
              <a:pPr algn="just">
                <a:lnSpc>
                  <a:spcPct val="120000"/>
                </a:lnSpc>
              </a:pPr>
              <a:r>
                <a:rPr lang="en-US" altLang="zh-CN" sz="1065" dirty="0">
                  <a:latin typeface="微软雅黑" panose="020B0503020204020204" pitchFamily="34" charset="-122"/>
                  <a:ea typeface="微软雅黑" panose="020B0503020204020204" pitchFamily="34" charset="-122"/>
                </a:rPr>
                <a:t>200</a:t>
              </a:r>
              <a:endParaRPr lang="zh-CN" altLang="en-US" sz="1065" dirty="0">
                <a:latin typeface="微软雅黑" panose="020B0503020204020204" pitchFamily="34" charset="-122"/>
                <a:ea typeface="微软雅黑" panose="020B0503020204020204" pitchFamily="34" charset="-122"/>
              </a:endParaRPr>
            </a:p>
          </p:txBody>
        </p:sp>
        <p:sp>
          <p:nvSpPr>
            <p:cNvPr id="59" name="TextBox 8"/>
            <p:cNvSpPr txBox="1"/>
            <p:nvPr/>
          </p:nvSpPr>
          <p:spPr>
            <a:xfrm>
              <a:off x="1435396" y="4074283"/>
              <a:ext cx="256693" cy="197485"/>
            </a:xfrm>
            <a:prstGeom prst="rect">
              <a:avLst/>
            </a:prstGeom>
            <a:noFill/>
          </p:spPr>
          <p:txBody>
            <a:bodyPr wrap="square" lIns="0" tIns="0" rIns="0" bIns="0" rtlCol="0">
              <a:spAutoFit/>
            </a:bodyPr>
            <a:lstStyle/>
            <a:p>
              <a:pPr algn="just">
                <a:lnSpc>
                  <a:spcPct val="120000"/>
                </a:lnSpc>
              </a:pPr>
              <a:r>
                <a:rPr lang="en-US" altLang="zh-CN" sz="1065" dirty="0">
                  <a:latin typeface="微软雅黑" panose="020B0503020204020204" pitchFamily="34" charset="-122"/>
                  <a:ea typeface="微软雅黑" panose="020B0503020204020204" pitchFamily="34" charset="-122"/>
                </a:rPr>
                <a:t>300</a:t>
              </a:r>
              <a:endParaRPr lang="zh-CN" altLang="en-US" sz="1065" dirty="0">
                <a:latin typeface="微软雅黑" panose="020B0503020204020204" pitchFamily="34" charset="-122"/>
                <a:ea typeface="微软雅黑" panose="020B0503020204020204" pitchFamily="34" charset="-122"/>
              </a:endParaRPr>
            </a:p>
          </p:txBody>
        </p:sp>
        <p:sp>
          <p:nvSpPr>
            <p:cNvPr id="60" name="TextBox 9"/>
            <p:cNvSpPr txBox="1"/>
            <p:nvPr/>
          </p:nvSpPr>
          <p:spPr>
            <a:xfrm>
              <a:off x="1435396" y="3635835"/>
              <a:ext cx="256693" cy="197485"/>
            </a:xfrm>
            <a:prstGeom prst="rect">
              <a:avLst/>
            </a:prstGeom>
            <a:noFill/>
          </p:spPr>
          <p:txBody>
            <a:bodyPr wrap="square" lIns="0" tIns="0" rIns="0" bIns="0" rtlCol="0">
              <a:spAutoFit/>
            </a:bodyPr>
            <a:lstStyle/>
            <a:p>
              <a:pPr algn="just">
                <a:lnSpc>
                  <a:spcPct val="120000"/>
                </a:lnSpc>
              </a:pPr>
              <a:r>
                <a:rPr lang="en-US" altLang="zh-CN" sz="1065" dirty="0">
                  <a:latin typeface="微软雅黑" panose="020B0503020204020204" pitchFamily="34" charset="-122"/>
                  <a:ea typeface="微软雅黑" panose="020B0503020204020204" pitchFamily="34" charset="-122"/>
                </a:rPr>
                <a:t>400</a:t>
              </a:r>
              <a:endParaRPr lang="zh-CN" altLang="en-US" sz="1065" dirty="0">
                <a:latin typeface="微软雅黑" panose="020B0503020204020204" pitchFamily="34" charset="-122"/>
                <a:ea typeface="微软雅黑" panose="020B0503020204020204" pitchFamily="34" charset="-122"/>
              </a:endParaRPr>
            </a:p>
          </p:txBody>
        </p:sp>
        <p:sp>
          <p:nvSpPr>
            <p:cNvPr id="61" name="TextBox 10"/>
            <p:cNvSpPr txBox="1"/>
            <p:nvPr/>
          </p:nvSpPr>
          <p:spPr>
            <a:xfrm>
              <a:off x="1435396" y="3197387"/>
              <a:ext cx="256693" cy="197485"/>
            </a:xfrm>
            <a:prstGeom prst="rect">
              <a:avLst/>
            </a:prstGeom>
            <a:noFill/>
          </p:spPr>
          <p:txBody>
            <a:bodyPr wrap="square" lIns="0" tIns="0" rIns="0" bIns="0" rtlCol="0">
              <a:spAutoFit/>
            </a:bodyPr>
            <a:lstStyle/>
            <a:p>
              <a:pPr algn="just">
                <a:lnSpc>
                  <a:spcPct val="120000"/>
                </a:lnSpc>
              </a:pPr>
              <a:r>
                <a:rPr lang="en-US" altLang="zh-CN" sz="1065" dirty="0">
                  <a:latin typeface="微软雅黑" panose="020B0503020204020204" pitchFamily="34" charset="-122"/>
                  <a:ea typeface="微软雅黑" panose="020B0503020204020204" pitchFamily="34" charset="-122"/>
                </a:rPr>
                <a:t>500</a:t>
              </a:r>
              <a:endParaRPr lang="zh-CN" altLang="en-US" sz="1065" dirty="0">
                <a:latin typeface="微软雅黑" panose="020B0503020204020204" pitchFamily="34" charset="-122"/>
                <a:ea typeface="微软雅黑" panose="020B0503020204020204" pitchFamily="34" charset="-122"/>
              </a:endParaRPr>
            </a:p>
          </p:txBody>
        </p:sp>
        <p:sp>
          <p:nvSpPr>
            <p:cNvPr id="62" name="TextBox 11"/>
            <p:cNvSpPr txBox="1"/>
            <p:nvPr/>
          </p:nvSpPr>
          <p:spPr>
            <a:xfrm>
              <a:off x="1435396" y="2758941"/>
              <a:ext cx="256693" cy="197485"/>
            </a:xfrm>
            <a:prstGeom prst="rect">
              <a:avLst/>
            </a:prstGeom>
            <a:noFill/>
          </p:spPr>
          <p:txBody>
            <a:bodyPr wrap="square" lIns="0" tIns="0" rIns="0" bIns="0" rtlCol="0">
              <a:spAutoFit/>
            </a:bodyPr>
            <a:lstStyle/>
            <a:p>
              <a:pPr algn="just">
                <a:lnSpc>
                  <a:spcPct val="120000"/>
                </a:lnSpc>
              </a:pPr>
              <a:r>
                <a:rPr lang="en-US" altLang="zh-CN" sz="1065" dirty="0">
                  <a:latin typeface="微软雅黑" panose="020B0503020204020204" pitchFamily="34" charset="-122"/>
                  <a:ea typeface="微软雅黑" panose="020B0503020204020204" pitchFamily="34" charset="-122"/>
                </a:rPr>
                <a:t>600</a:t>
              </a:r>
              <a:endParaRPr lang="zh-CN" altLang="en-US" sz="1065" dirty="0">
                <a:latin typeface="微软雅黑" panose="020B0503020204020204" pitchFamily="34" charset="-122"/>
                <a:ea typeface="微软雅黑" panose="020B0503020204020204" pitchFamily="34" charset="-122"/>
              </a:endParaRPr>
            </a:p>
          </p:txBody>
        </p:sp>
        <p:sp>
          <p:nvSpPr>
            <p:cNvPr id="63" name="TextBox 12"/>
            <p:cNvSpPr txBox="1"/>
            <p:nvPr/>
          </p:nvSpPr>
          <p:spPr>
            <a:xfrm>
              <a:off x="1435396" y="2313075"/>
              <a:ext cx="256693" cy="197485"/>
            </a:xfrm>
            <a:prstGeom prst="rect">
              <a:avLst/>
            </a:prstGeom>
            <a:noFill/>
          </p:spPr>
          <p:txBody>
            <a:bodyPr wrap="square" lIns="0" tIns="0" rIns="0" bIns="0" rtlCol="0">
              <a:spAutoFit/>
            </a:bodyPr>
            <a:lstStyle/>
            <a:p>
              <a:pPr algn="just">
                <a:lnSpc>
                  <a:spcPct val="120000"/>
                </a:lnSpc>
              </a:pPr>
              <a:r>
                <a:rPr lang="en-US" altLang="zh-CN" sz="1065" dirty="0">
                  <a:latin typeface="微软雅黑" panose="020B0503020204020204" pitchFamily="34" charset="-122"/>
                  <a:ea typeface="微软雅黑" panose="020B0503020204020204" pitchFamily="34" charset="-122"/>
                </a:rPr>
                <a:t>700</a:t>
              </a:r>
              <a:endParaRPr lang="zh-CN" altLang="en-US" sz="1065" dirty="0">
                <a:latin typeface="微软雅黑" panose="020B0503020204020204" pitchFamily="34" charset="-122"/>
                <a:ea typeface="微软雅黑" panose="020B0503020204020204" pitchFamily="34" charset="-122"/>
              </a:endParaRPr>
            </a:p>
          </p:txBody>
        </p:sp>
        <p:grpSp>
          <p:nvGrpSpPr>
            <p:cNvPr id="64" name="组合 63"/>
            <p:cNvGrpSpPr/>
            <p:nvPr/>
          </p:nvGrpSpPr>
          <p:grpSpPr>
            <a:xfrm>
              <a:off x="1777653" y="1964318"/>
              <a:ext cx="5304992" cy="3507581"/>
              <a:chOff x="1126939" y="1350372"/>
              <a:chExt cx="4464496" cy="2952328"/>
            </a:xfrm>
          </p:grpSpPr>
          <p:cxnSp>
            <p:nvCxnSpPr>
              <p:cNvPr id="65" name="直接连接符 64"/>
              <p:cNvCxnSpPr/>
              <p:nvPr/>
            </p:nvCxnSpPr>
            <p:spPr>
              <a:xfrm>
                <a:off x="1126939" y="4302700"/>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1126939" y="3933659"/>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1126939" y="3564618"/>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1126939" y="3195577"/>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1126939" y="2826536"/>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1126939" y="2457495"/>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1126939" y="2088454"/>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1126939" y="1719413"/>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1126939" y="1350372"/>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74" name="TextBox 23"/>
            <p:cNvSpPr txBox="1"/>
            <p:nvPr/>
          </p:nvSpPr>
          <p:spPr>
            <a:xfrm>
              <a:off x="1435396" y="1882045"/>
              <a:ext cx="256693" cy="197485"/>
            </a:xfrm>
            <a:prstGeom prst="rect">
              <a:avLst/>
            </a:prstGeom>
            <a:noFill/>
          </p:spPr>
          <p:txBody>
            <a:bodyPr wrap="square" lIns="0" tIns="0" rIns="0" bIns="0" rtlCol="0">
              <a:spAutoFit/>
            </a:bodyPr>
            <a:lstStyle/>
            <a:p>
              <a:pPr algn="just">
                <a:lnSpc>
                  <a:spcPct val="120000"/>
                </a:lnSpc>
              </a:pPr>
              <a:r>
                <a:rPr lang="en-US" altLang="zh-CN" sz="1065" dirty="0">
                  <a:latin typeface="微软雅黑" panose="020B0503020204020204" pitchFamily="34" charset="-122"/>
                  <a:ea typeface="微软雅黑" panose="020B0503020204020204" pitchFamily="34" charset="-122"/>
                </a:rPr>
                <a:t>800</a:t>
              </a:r>
              <a:endParaRPr lang="zh-CN" altLang="en-US" sz="1065" dirty="0">
                <a:latin typeface="微软雅黑" panose="020B0503020204020204" pitchFamily="34" charset="-122"/>
                <a:ea typeface="微软雅黑" panose="020B0503020204020204" pitchFamily="34" charset="-122"/>
              </a:endParaRPr>
            </a:p>
          </p:txBody>
        </p:sp>
        <p:sp>
          <p:nvSpPr>
            <p:cNvPr id="75" name="TextBox 24"/>
            <p:cNvSpPr txBox="1"/>
            <p:nvPr/>
          </p:nvSpPr>
          <p:spPr>
            <a:xfrm>
              <a:off x="1435396" y="5389626"/>
              <a:ext cx="256693" cy="197485"/>
            </a:xfrm>
            <a:prstGeom prst="rect">
              <a:avLst/>
            </a:prstGeom>
            <a:noFill/>
          </p:spPr>
          <p:txBody>
            <a:bodyPr wrap="square" lIns="0" tIns="0" rIns="0" bIns="0" rtlCol="0">
              <a:spAutoFit/>
            </a:bodyPr>
            <a:lstStyle/>
            <a:p>
              <a:pPr algn="just">
                <a:lnSpc>
                  <a:spcPct val="120000"/>
                </a:lnSpc>
              </a:pPr>
              <a:r>
                <a:rPr lang="en-US" altLang="zh-CN" sz="1065" dirty="0">
                  <a:latin typeface="微软雅黑" panose="020B0503020204020204" pitchFamily="34" charset="-122"/>
                  <a:ea typeface="微软雅黑" panose="020B0503020204020204" pitchFamily="34" charset="-122"/>
                </a:rPr>
                <a:t>0</a:t>
              </a:r>
              <a:endParaRPr lang="zh-CN" altLang="en-US" sz="1065" dirty="0">
                <a:latin typeface="微软雅黑" panose="020B0503020204020204" pitchFamily="34" charset="-122"/>
                <a:ea typeface="微软雅黑" panose="020B0503020204020204" pitchFamily="34" charset="-122"/>
              </a:endParaRPr>
            </a:p>
          </p:txBody>
        </p:sp>
        <p:sp>
          <p:nvSpPr>
            <p:cNvPr id="76" name="矩形 75"/>
            <p:cNvSpPr/>
            <p:nvPr/>
          </p:nvSpPr>
          <p:spPr>
            <a:xfrm>
              <a:off x="2087592" y="2402766"/>
              <a:ext cx="770080" cy="30691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636" tIns="54317" rIns="108636" bIns="54317" rtlCol="0" anchor="ctr"/>
            <a:lstStyle/>
            <a:p>
              <a:pPr algn="ctr">
                <a:lnSpc>
                  <a:spcPct val="120000"/>
                </a:lnSpc>
              </a:pPr>
              <a:endParaRPr lang="zh-CN" altLang="en-US" sz="2400" dirty="0">
                <a:ea typeface="微软雅黑" panose="020B0503020204020204" pitchFamily="34" charset="-122"/>
              </a:endParaRPr>
            </a:p>
          </p:txBody>
        </p:sp>
        <p:sp>
          <p:nvSpPr>
            <p:cNvPr id="77" name="矩形 76"/>
            <p:cNvSpPr/>
            <p:nvPr/>
          </p:nvSpPr>
          <p:spPr>
            <a:xfrm>
              <a:off x="2087592" y="2617513"/>
              <a:ext cx="770080" cy="2854391"/>
            </a:xfrm>
            <a:prstGeom prst="rect">
              <a:avLst/>
            </a:prstGeom>
            <a:solidFill>
              <a:srgbClr val="C00000"/>
            </a:solidFill>
            <a:ln>
              <a:noFill/>
            </a:ln>
            <a:effectLst>
              <a:outerShdw blurRad="190500" dist="63500" dir="2700000" sx="105000" sy="10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636" tIns="54317" rIns="108636" bIns="54317" rtlCol="0" anchor="ctr"/>
            <a:lstStyle/>
            <a:p>
              <a:pPr algn="ctr">
                <a:lnSpc>
                  <a:spcPct val="120000"/>
                </a:lnSpc>
              </a:pPr>
              <a:endParaRPr lang="zh-CN" altLang="en-US" sz="2400" dirty="0">
                <a:ea typeface="微软雅黑" panose="020B0503020204020204" pitchFamily="34" charset="-122"/>
              </a:endParaRPr>
            </a:p>
          </p:txBody>
        </p:sp>
        <p:sp>
          <p:nvSpPr>
            <p:cNvPr id="78" name="矩形 77"/>
            <p:cNvSpPr/>
            <p:nvPr/>
          </p:nvSpPr>
          <p:spPr>
            <a:xfrm>
              <a:off x="3395693" y="3279662"/>
              <a:ext cx="770080" cy="21922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636" tIns="54317" rIns="108636" bIns="54317" rtlCol="0" anchor="ctr"/>
            <a:lstStyle/>
            <a:p>
              <a:pPr algn="ctr">
                <a:lnSpc>
                  <a:spcPct val="120000"/>
                </a:lnSpc>
              </a:pPr>
              <a:endParaRPr lang="zh-CN" altLang="en-US" sz="2400" dirty="0">
                <a:ea typeface="微软雅黑" panose="020B0503020204020204" pitchFamily="34" charset="-122"/>
              </a:endParaRPr>
            </a:p>
          </p:txBody>
        </p:sp>
        <p:sp>
          <p:nvSpPr>
            <p:cNvPr id="79" name="矩形 78"/>
            <p:cNvSpPr/>
            <p:nvPr/>
          </p:nvSpPr>
          <p:spPr>
            <a:xfrm>
              <a:off x="3395693" y="3635837"/>
              <a:ext cx="770080" cy="1836067"/>
            </a:xfrm>
            <a:prstGeom prst="rect">
              <a:avLst/>
            </a:prstGeom>
            <a:solidFill>
              <a:srgbClr val="002060"/>
            </a:solidFill>
            <a:ln>
              <a:noFill/>
            </a:ln>
            <a:effectLst>
              <a:outerShdw blurRad="190500" dist="63500" dir="2700000" sx="105000" sy="10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636" tIns="54317" rIns="108636" bIns="54317" rtlCol="0" anchor="ctr"/>
            <a:lstStyle/>
            <a:p>
              <a:pPr algn="ctr">
                <a:lnSpc>
                  <a:spcPct val="120000"/>
                </a:lnSpc>
              </a:pPr>
              <a:endParaRPr lang="zh-CN" altLang="en-US" sz="2400" dirty="0">
                <a:ea typeface="微软雅黑" panose="020B0503020204020204" pitchFamily="34" charset="-122"/>
              </a:endParaRPr>
            </a:p>
          </p:txBody>
        </p:sp>
        <p:sp>
          <p:nvSpPr>
            <p:cNvPr id="80" name="矩形 79"/>
            <p:cNvSpPr/>
            <p:nvPr/>
          </p:nvSpPr>
          <p:spPr>
            <a:xfrm>
              <a:off x="4715512" y="3937333"/>
              <a:ext cx="770080" cy="153456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636" tIns="54317" rIns="108636" bIns="54317" rtlCol="0" anchor="ctr"/>
            <a:lstStyle/>
            <a:p>
              <a:pPr algn="ctr">
                <a:lnSpc>
                  <a:spcPct val="120000"/>
                </a:lnSpc>
              </a:pPr>
              <a:endParaRPr lang="zh-CN" altLang="en-US" sz="2400" dirty="0">
                <a:ea typeface="微软雅黑" panose="020B0503020204020204" pitchFamily="34" charset="-122"/>
              </a:endParaRPr>
            </a:p>
          </p:txBody>
        </p:sp>
        <p:sp>
          <p:nvSpPr>
            <p:cNvPr id="81" name="矩形 80"/>
            <p:cNvSpPr/>
            <p:nvPr/>
          </p:nvSpPr>
          <p:spPr>
            <a:xfrm>
              <a:off x="4715512" y="4512731"/>
              <a:ext cx="770080" cy="959171"/>
            </a:xfrm>
            <a:prstGeom prst="rect">
              <a:avLst/>
            </a:prstGeom>
            <a:solidFill>
              <a:srgbClr val="C00000"/>
            </a:solidFill>
            <a:ln>
              <a:noFill/>
            </a:ln>
            <a:effectLst>
              <a:outerShdw blurRad="190500" dist="63500" dir="2700000" sx="105000" sy="10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636" tIns="54317" rIns="108636" bIns="54317" rtlCol="0" anchor="ctr"/>
            <a:lstStyle/>
            <a:p>
              <a:pPr algn="ctr">
                <a:lnSpc>
                  <a:spcPct val="120000"/>
                </a:lnSpc>
              </a:pPr>
              <a:endParaRPr lang="zh-CN" altLang="en-US" sz="2400" dirty="0">
                <a:ea typeface="微软雅黑" panose="020B0503020204020204" pitchFamily="34" charset="-122"/>
              </a:endParaRPr>
            </a:p>
          </p:txBody>
        </p:sp>
        <p:sp>
          <p:nvSpPr>
            <p:cNvPr id="82" name="矩形 81"/>
            <p:cNvSpPr/>
            <p:nvPr/>
          </p:nvSpPr>
          <p:spPr>
            <a:xfrm>
              <a:off x="6042417" y="4156558"/>
              <a:ext cx="770080" cy="13153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636" tIns="54317" rIns="108636" bIns="54317" rtlCol="0" anchor="ctr"/>
            <a:lstStyle/>
            <a:p>
              <a:pPr algn="ctr">
                <a:lnSpc>
                  <a:spcPct val="120000"/>
                </a:lnSpc>
              </a:pPr>
              <a:endParaRPr lang="zh-CN" altLang="en-US" sz="2400" dirty="0">
                <a:ea typeface="微软雅黑" panose="020B0503020204020204" pitchFamily="34" charset="-122"/>
              </a:endParaRPr>
            </a:p>
          </p:txBody>
        </p:sp>
        <p:sp>
          <p:nvSpPr>
            <p:cNvPr id="83" name="矩形 82"/>
            <p:cNvSpPr/>
            <p:nvPr/>
          </p:nvSpPr>
          <p:spPr>
            <a:xfrm>
              <a:off x="6042417" y="4442014"/>
              <a:ext cx="770080" cy="1029887"/>
            </a:xfrm>
            <a:prstGeom prst="rect">
              <a:avLst/>
            </a:prstGeom>
            <a:solidFill>
              <a:srgbClr val="002060"/>
            </a:solidFill>
            <a:ln>
              <a:noFill/>
            </a:ln>
            <a:effectLst>
              <a:outerShdw blurRad="190500" dist="63500" dir="2700000" sx="105000" sy="10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636" tIns="54317" rIns="108636" bIns="54317" rtlCol="0" anchor="ctr"/>
            <a:lstStyle/>
            <a:p>
              <a:pPr algn="ctr">
                <a:lnSpc>
                  <a:spcPct val="120000"/>
                </a:lnSpc>
              </a:pPr>
              <a:endParaRPr lang="zh-CN" altLang="en-US" sz="2400" dirty="0">
                <a:ea typeface="微软雅黑" panose="020B0503020204020204" pitchFamily="34" charset="-122"/>
              </a:endParaRPr>
            </a:p>
          </p:txBody>
        </p:sp>
        <p:sp>
          <p:nvSpPr>
            <p:cNvPr id="90" name="TextBox 9"/>
            <p:cNvSpPr txBox="1">
              <a:spLocks noChangeArrowheads="1"/>
            </p:cNvSpPr>
            <p:nvPr/>
          </p:nvSpPr>
          <p:spPr bwMode="auto">
            <a:xfrm>
              <a:off x="4794974" y="3605906"/>
              <a:ext cx="63055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20000"/>
                </a:lnSpc>
              </a:pPr>
              <a:r>
                <a:rPr lang="en-US" altLang="zh-CN" sz="1735" b="1" dirty="0">
                  <a:solidFill>
                    <a:srgbClr val="FF0000"/>
                  </a:solidFill>
                  <a:latin typeface="微软雅黑" panose="020B0503020204020204" pitchFamily="34" charset="-122"/>
                  <a:ea typeface="微软雅黑" panose="020B0503020204020204" pitchFamily="34" charset="-122"/>
                </a:rPr>
                <a:t>350</a:t>
              </a:r>
              <a:r>
                <a:rPr lang="zh-CN" altLang="en-US" sz="1735" b="1" dirty="0">
                  <a:solidFill>
                    <a:srgbClr val="FF0000"/>
                  </a:solidFill>
                  <a:latin typeface="微软雅黑" panose="020B0503020204020204" pitchFamily="34" charset="-122"/>
                  <a:ea typeface="微软雅黑" panose="020B0503020204020204" pitchFamily="34" charset="-122"/>
                </a:rPr>
                <a:t>万</a:t>
              </a:r>
            </a:p>
          </p:txBody>
        </p:sp>
        <p:sp>
          <p:nvSpPr>
            <p:cNvPr id="91" name="TextBox 9"/>
            <p:cNvSpPr txBox="1">
              <a:spLocks noChangeArrowheads="1"/>
            </p:cNvSpPr>
            <p:nvPr/>
          </p:nvSpPr>
          <p:spPr bwMode="auto">
            <a:xfrm>
              <a:off x="3465455" y="2970058"/>
              <a:ext cx="63055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20000"/>
                </a:lnSpc>
              </a:pPr>
              <a:r>
                <a:rPr lang="en-US" altLang="zh-CN" sz="1735" b="1" dirty="0">
                  <a:solidFill>
                    <a:srgbClr val="FF0000"/>
                  </a:solidFill>
                  <a:latin typeface="微软雅黑" panose="020B0503020204020204" pitchFamily="34" charset="-122"/>
                  <a:ea typeface="微软雅黑" panose="020B0503020204020204" pitchFamily="34" charset="-122"/>
                </a:rPr>
                <a:t>500</a:t>
              </a:r>
              <a:r>
                <a:rPr lang="zh-CN" altLang="en-US" sz="1735" b="1" dirty="0">
                  <a:solidFill>
                    <a:srgbClr val="FF0000"/>
                  </a:solidFill>
                  <a:latin typeface="微软雅黑" panose="020B0503020204020204" pitchFamily="34" charset="-122"/>
                  <a:ea typeface="微软雅黑" panose="020B0503020204020204" pitchFamily="34" charset="-122"/>
                </a:rPr>
                <a:t>万</a:t>
              </a:r>
            </a:p>
          </p:txBody>
        </p:sp>
        <p:sp>
          <p:nvSpPr>
            <p:cNvPr id="92" name="TextBox 9"/>
            <p:cNvSpPr txBox="1">
              <a:spLocks noChangeArrowheads="1"/>
            </p:cNvSpPr>
            <p:nvPr/>
          </p:nvSpPr>
          <p:spPr bwMode="auto">
            <a:xfrm>
              <a:off x="6108408" y="3854665"/>
              <a:ext cx="63055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20000"/>
                </a:lnSpc>
              </a:pPr>
              <a:r>
                <a:rPr lang="en-US" altLang="zh-CN" sz="1735" b="1" dirty="0">
                  <a:solidFill>
                    <a:srgbClr val="FF0000"/>
                  </a:solidFill>
                  <a:latin typeface="微软雅黑" panose="020B0503020204020204" pitchFamily="34" charset="-122"/>
                  <a:ea typeface="微软雅黑" panose="020B0503020204020204" pitchFamily="34" charset="-122"/>
                </a:rPr>
                <a:t>300</a:t>
              </a:r>
              <a:r>
                <a:rPr lang="zh-CN" altLang="en-US" sz="1735" b="1" dirty="0">
                  <a:solidFill>
                    <a:srgbClr val="FF0000"/>
                  </a:solidFill>
                  <a:latin typeface="微软雅黑" panose="020B0503020204020204" pitchFamily="34" charset="-122"/>
                  <a:ea typeface="微软雅黑" panose="020B0503020204020204" pitchFamily="34" charset="-122"/>
                </a:rPr>
                <a:t>万</a:t>
              </a:r>
            </a:p>
          </p:txBody>
        </p:sp>
        <p:sp>
          <p:nvSpPr>
            <p:cNvPr id="93" name="TextBox 42"/>
            <p:cNvSpPr txBox="1"/>
            <p:nvPr/>
          </p:nvSpPr>
          <p:spPr>
            <a:xfrm>
              <a:off x="1228725" y="5584874"/>
              <a:ext cx="628024" cy="305435"/>
            </a:xfrm>
            <a:prstGeom prst="rect">
              <a:avLst/>
            </a:prstGeom>
            <a:noFill/>
          </p:spPr>
          <p:txBody>
            <a:bodyPr wrap="square" lIns="108636" tIns="54317" rIns="108636" bIns="54317" rtlCol="0">
              <a:spAutoFit/>
            </a:bodyPr>
            <a:lstStyle/>
            <a:p>
              <a:pPr algn="ctr">
                <a:lnSpc>
                  <a:spcPct val="120000"/>
                </a:lnSpc>
              </a:pPr>
              <a:r>
                <a:rPr lang="zh-CN" altLang="en-US" sz="1065" dirty="0">
                  <a:latin typeface="微软雅黑" panose="020B0503020204020204" pitchFamily="34" charset="-122"/>
                  <a:ea typeface="微软雅黑" panose="020B0503020204020204" pitchFamily="34" charset="-122"/>
                </a:rPr>
                <a:t>（万元）</a:t>
              </a:r>
            </a:p>
          </p:txBody>
        </p:sp>
        <p:sp>
          <p:nvSpPr>
            <p:cNvPr id="94" name="TextBox 9"/>
            <p:cNvSpPr txBox="1">
              <a:spLocks noChangeArrowheads="1"/>
            </p:cNvSpPr>
            <p:nvPr/>
          </p:nvSpPr>
          <p:spPr bwMode="auto">
            <a:xfrm>
              <a:off x="2215459" y="2730999"/>
              <a:ext cx="514350" cy="27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20000"/>
                </a:lnSpc>
              </a:pPr>
              <a:r>
                <a:rPr lang="en-US" altLang="zh-CN" sz="1465" dirty="0">
                  <a:solidFill>
                    <a:schemeClr val="bg1"/>
                  </a:solidFill>
                  <a:latin typeface="微软雅黑" panose="020B0503020204020204" pitchFamily="34" charset="-122"/>
                  <a:ea typeface="微软雅黑" panose="020B0503020204020204" pitchFamily="34" charset="-122"/>
                </a:rPr>
                <a:t>650</a:t>
              </a:r>
              <a:r>
                <a:rPr lang="zh-CN" altLang="en-US" sz="1465" dirty="0">
                  <a:solidFill>
                    <a:schemeClr val="bg1"/>
                  </a:solidFill>
                  <a:latin typeface="微软雅黑" panose="020B0503020204020204" pitchFamily="34" charset="-122"/>
                  <a:ea typeface="微软雅黑" panose="020B0503020204020204" pitchFamily="34" charset="-122"/>
                </a:rPr>
                <a:t>万</a:t>
              </a:r>
            </a:p>
          </p:txBody>
        </p:sp>
        <p:sp>
          <p:nvSpPr>
            <p:cNvPr id="95" name="TextBox 9"/>
            <p:cNvSpPr txBox="1">
              <a:spLocks noChangeArrowheads="1"/>
            </p:cNvSpPr>
            <p:nvPr/>
          </p:nvSpPr>
          <p:spPr bwMode="auto">
            <a:xfrm>
              <a:off x="3523557" y="3729702"/>
              <a:ext cx="514350" cy="27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20000"/>
                </a:lnSpc>
              </a:pPr>
              <a:r>
                <a:rPr lang="en-US" altLang="zh-CN" sz="1465" dirty="0">
                  <a:solidFill>
                    <a:schemeClr val="bg1"/>
                  </a:solidFill>
                  <a:latin typeface="微软雅黑" panose="020B0503020204020204" pitchFamily="34" charset="-122"/>
                  <a:ea typeface="微软雅黑" panose="020B0503020204020204" pitchFamily="34" charset="-122"/>
                </a:rPr>
                <a:t>420</a:t>
              </a:r>
              <a:r>
                <a:rPr lang="zh-CN" altLang="en-US" sz="1465" dirty="0">
                  <a:solidFill>
                    <a:schemeClr val="bg1"/>
                  </a:solidFill>
                  <a:latin typeface="微软雅黑" panose="020B0503020204020204" pitchFamily="34" charset="-122"/>
                  <a:ea typeface="微软雅黑" panose="020B0503020204020204" pitchFamily="34" charset="-122"/>
                </a:rPr>
                <a:t>万</a:t>
              </a:r>
            </a:p>
          </p:txBody>
        </p:sp>
        <p:sp>
          <p:nvSpPr>
            <p:cNvPr id="96" name="TextBox 9"/>
            <p:cNvSpPr txBox="1">
              <a:spLocks noChangeArrowheads="1"/>
            </p:cNvSpPr>
            <p:nvPr/>
          </p:nvSpPr>
          <p:spPr bwMode="auto">
            <a:xfrm>
              <a:off x="4843376" y="4595005"/>
              <a:ext cx="514350" cy="27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20000"/>
                </a:lnSpc>
              </a:pPr>
              <a:r>
                <a:rPr lang="en-US" altLang="zh-CN" sz="1465" dirty="0">
                  <a:solidFill>
                    <a:schemeClr val="bg1"/>
                  </a:solidFill>
                  <a:latin typeface="微软雅黑" panose="020B0503020204020204" pitchFamily="34" charset="-122"/>
                  <a:ea typeface="微软雅黑" panose="020B0503020204020204" pitchFamily="34" charset="-122"/>
                </a:rPr>
                <a:t>220</a:t>
              </a:r>
              <a:r>
                <a:rPr lang="zh-CN" altLang="en-US" sz="1465" dirty="0">
                  <a:solidFill>
                    <a:schemeClr val="bg1"/>
                  </a:solidFill>
                  <a:latin typeface="微软雅黑" panose="020B0503020204020204" pitchFamily="34" charset="-122"/>
                  <a:ea typeface="微软雅黑" panose="020B0503020204020204" pitchFamily="34" charset="-122"/>
                </a:rPr>
                <a:t>万</a:t>
              </a:r>
            </a:p>
          </p:txBody>
        </p:sp>
        <p:sp>
          <p:nvSpPr>
            <p:cNvPr id="97" name="TextBox 9"/>
            <p:cNvSpPr txBox="1">
              <a:spLocks noChangeArrowheads="1"/>
            </p:cNvSpPr>
            <p:nvPr/>
          </p:nvSpPr>
          <p:spPr bwMode="auto">
            <a:xfrm>
              <a:off x="6142595" y="4567579"/>
              <a:ext cx="514350" cy="27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20000"/>
                </a:lnSpc>
              </a:pPr>
              <a:r>
                <a:rPr lang="en-US" altLang="zh-CN" sz="1465" dirty="0">
                  <a:solidFill>
                    <a:schemeClr val="bg1"/>
                  </a:solidFill>
                  <a:latin typeface="微软雅黑" panose="020B0503020204020204" pitchFamily="34" charset="-122"/>
                  <a:ea typeface="微软雅黑" panose="020B0503020204020204" pitchFamily="34" charset="-122"/>
                </a:rPr>
                <a:t>240</a:t>
              </a:r>
              <a:r>
                <a:rPr lang="zh-CN" altLang="en-US" sz="1465" dirty="0">
                  <a:solidFill>
                    <a:schemeClr val="bg1"/>
                  </a:solidFill>
                  <a:latin typeface="微软雅黑" panose="020B0503020204020204" pitchFamily="34" charset="-122"/>
                  <a:ea typeface="微软雅黑" panose="020B0503020204020204" pitchFamily="34" charset="-122"/>
                </a:rPr>
                <a:t>万</a:t>
              </a:r>
            </a:p>
          </p:txBody>
        </p:sp>
        <p:sp>
          <p:nvSpPr>
            <p:cNvPr id="100" name="TextBox 9"/>
            <p:cNvSpPr txBox="1">
              <a:spLocks noChangeArrowheads="1"/>
            </p:cNvSpPr>
            <p:nvPr/>
          </p:nvSpPr>
          <p:spPr bwMode="auto">
            <a:xfrm>
              <a:off x="2172376" y="2114550"/>
              <a:ext cx="63055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20000"/>
                </a:lnSpc>
              </a:pPr>
              <a:r>
                <a:rPr lang="en-US" altLang="zh-CN" sz="1735" b="1" dirty="0">
                  <a:solidFill>
                    <a:srgbClr val="FF0000"/>
                  </a:solidFill>
                  <a:latin typeface="微软雅黑" panose="020B0503020204020204" pitchFamily="34" charset="-122"/>
                  <a:ea typeface="微软雅黑" panose="020B0503020204020204" pitchFamily="34" charset="-122"/>
                </a:rPr>
                <a:t>700</a:t>
              </a:r>
              <a:r>
                <a:rPr lang="zh-CN" altLang="en-US" sz="1735" b="1" dirty="0">
                  <a:solidFill>
                    <a:srgbClr val="FF0000"/>
                  </a:solidFill>
                  <a:latin typeface="微软雅黑" panose="020B0503020204020204" pitchFamily="34" charset="-122"/>
                  <a:ea typeface="微软雅黑" panose="020B0503020204020204" pitchFamily="34" charset="-122"/>
                </a:rPr>
                <a:t>万</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wipe(left)">
                                      <p:cBhvr>
                                        <p:cTn id="15" dur="500"/>
                                        <p:tgtEl>
                                          <p:spTgt spid="85"/>
                                        </p:tgtEl>
                                      </p:cBhvr>
                                    </p:animEffect>
                                  </p:childTnLst>
                                </p:cTn>
                              </p:par>
                            </p:childTnLst>
                          </p:cTn>
                        </p:par>
                        <p:par>
                          <p:cTn id="16" fill="hold">
                            <p:stCondLst>
                              <p:cond delay="1500"/>
                            </p:stCondLst>
                            <p:childTnLst>
                              <p:par>
                                <p:cTn id="17" presetID="2" presetClass="entr" presetSubtype="6" fill="hold" grpId="0" nodeType="afterEffect">
                                  <p:stCondLst>
                                    <p:cond delay="0"/>
                                  </p:stCondLst>
                                  <p:childTnLst>
                                    <p:set>
                                      <p:cBhvr>
                                        <p:cTn id="18" dur="1" fill="hold">
                                          <p:stCondLst>
                                            <p:cond delay="0"/>
                                          </p:stCondLst>
                                        </p:cTn>
                                        <p:tgtEl>
                                          <p:spTgt spid="84"/>
                                        </p:tgtEl>
                                        <p:attrNameLst>
                                          <p:attrName>style.visibility</p:attrName>
                                        </p:attrNameLst>
                                      </p:cBhvr>
                                      <p:to>
                                        <p:strVal val="visible"/>
                                      </p:to>
                                    </p:set>
                                    <p:anim calcmode="lin" valueType="num">
                                      <p:cBhvr additive="base">
                                        <p:cTn id="19" dur="500" fill="hold"/>
                                        <p:tgtEl>
                                          <p:spTgt spid="84"/>
                                        </p:tgtEl>
                                        <p:attrNameLst>
                                          <p:attrName>ppt_x</p:attrName>
                                        </p:attrNameLst>
                                      </p:cBhvr>
                                      <p:tavLst>
                                        <p:tav tm="0">
                                          <p:val>
                                            <p:strVal val="1+#ppt_w/2"/>
                                          </p:val>
                                        </p:tav>
                                        <p:tav tm="100000">
                                          <p:val>
                                            <p:strVal val="#ppt_x"/>
                                          </p:val>
                                        </p:tav>
                                      </p:tavLst>
                                    </p:anim>
                                    <p:anim calcmode="lin" valueType="num">
                                      <p:cBhvr additive="base">
                                        <p:cTn id="20" dur="500" fill="hold"/>
                                        <p:tgtEl>
                                          <p:spTgt spid="84"/>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randombar(horizontal)">
                                      <p:cBhvr>
                                        <p:cTn id="24" dur="500"/>
                                        <p:tgtEl>
                                          <p:spTgt spid="87"/>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 calcmode="lin" valueType="num">
                                      <p:cBhvr>
                                        <p:cTn id="28" dur="500" fill="hold"/>
                                        <p:tgtEl>
                                          <p:spTgt spid="86"/>
                                        </p:tgtEl>
                                        <p:attrNameLst>
                                          <p:attrName>ppt_w</p:attrName>
                                        </p:attrNameLst>
                                      </p:cBhvr>
                                      <p:tavLst>
                                        <p:tav tm="0">
                                          <p:val>
                                            <p:fltVal val="0"/>
                                          </p:val>
                                        </p:tav>
                                        <p:tav tm="100000">
                                          <p:val>
                                            <p:strVal val="#ppt_w"/>
                                          </p:val>
                                        </p:tav>
                                      </p:tavLst>
                                    </p:anim>
                                    <p:anim calcmode="lin" valueType="num">
                                      <p:cBhvr>
                                        <p:cTn id="29" dur="500" fill="hold"/>
                                        <p:tgtEl>
                                          <p:spTgt spid="86"/>
                                        </p:tgtEl>
                                        <p:attrNameLst>
                                          <p:attrName>ppt_h</p:attrName>
                                        </p:attrNameLst>
                                      </p:cBhvr>
                                      <p:tavLst>
                                        <p:tav tm="0">
                                          <p:val>
                                            <p:fltVal val="0"/>
                                          </p:val>
                                        </p:tav>
                                        <p:tav tm="100000">
                                          <p:val>
                                            <p:strVal val="#ppt_h"/>
                                          </p:val>
                                        </p:tav>
                                      </p:tavLst>
                                    </p:anim>
                                    <p:animEffect transition="in" filter="fade">
                                      <p:cBhvr>
                                        <p:cTn id="30" dur="500"/>
                                        <p:tgtEl>
                                          <p:spTgt spid="86"/>
                                        </p:tgtEl>
                                      </p:cBhvr>
                                    </p:animEffect>
                                  </p:childTnLst>
                                </p:cTn>
                              </p:par>
                            </p:childTnLst>
                          </p:cTn>
                        </p:par>
                        <p:par>
                          <p:cTn id="31" fill="hold">
                            <p:stCondLst>
                              <p:cond delay="3000"/>
                            </p:stCondLst>
                            <p:childTnLst>
                              <p:par>
                                <p:cTn id="32" presetID="6" presetClass="emph" presetSubtype="0" fill="remove" grpId="1" nodeType="afterEffect">
                                  <p:stCondLst>
                                    <p:cond delay="0"/>
                                  </p:stCondLst>
                                  <p:childTnLst>
                                    <p:animScale>
                                      <p:cBhvr>
                                        <p:cTn id="33" dur="500" fill="hold"/>
                                        <p:tgtEl>
                                          <p:spTgt spid="8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5" grpId="0"/>
      <p:bldP spid="86" grpId="0"/>
      <p:bldP spid="86" grpId="1"/>
      <p:bldP spid="87"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3"/>
</p:tagLst>
</file>

<file path=ppt/tags/tag11.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Picture"/>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2"/>
</p:tagLst>
</file>

<file path=ppt/tags/tag13.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Picture"/>
  <p:tag name="MH_ORDER" val="2"/>
</p:tagLst>
</file>

<file path=ppt/tags/tag14.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Picture"/>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51024180638"/>
  <p:tag name="MH_LIBRARY" val="GRAPHIC"/>
  <p:tag name="MH_TYPE" val="SubTitle"/>
  <p:tag name="MH_ORDER" val="3"/>
</p:tagLst>
</file>

<file path=ppt/tags/tag18.xml><?xml version="1.0" encoding="utf-8"?>
<p:tagLst xmlns:a="http://schemas.openxmlformats.org/drawingml/2006/main" xmlns:r="http://schemas.openxmlformats.org/officeDocument/2006/relationships" xmlns:p="http://schemas.openxmlformats.org/presentationml/2006/main">
  <p:tag name="MH" val="20151024180638"/>
  <p:tag name="MH_LIBRARY" val="GRAPHIC"/>
  <p:tag name="MH_TYPE" val="SubTitle"/>
  <p:tag name="MH_ORDER" val="4"/>
</p:tagLst>
</file>

<file path=ppt/tags/tag19.xml><?xml version="1.0" encoding="utf-8"?>
<p:tagLst xmlns:a="http://schemas.openxmlformats.org/drawingml/2006/main" xmlns:r="http://schemas.openxmlformats.org/officeDocument/2006/relationships" xmlns:p="http://schemas.openxmlformats.org/presentationml/2006/main">
  <p:tag name="MH" val="20151024180638"/>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51024180638"/>
  <p:tag name="MH_LIBRARY" val="GRAPHIC"/>
  <p:tag name="MH_TYPE" val="SubTitle"/>
  <p:tag name="MH_ORDER" val="2"/>
</p:tagLst>
</file>

<file path=ppt/tags/tag21.xml><?xml version="1.0" encoding="utf-8"?>
<p:tagLst xmlns:a="http://schemas.openxmlformats.org/drawingml/2006/main" xmlns:r="http://schemas.openxmlformats.org/officeDocument/2006/relationships" xmlns:p="http://schemas.openxmlformats.org/presentationml/2006/main">
  <p:tag name="MH" val="20151024180638"/>
  <p:tag name="MH_LIBRARY" val="GRAPHIC"/>
  <p:tag name="MH_TYPE" val="Desc"/>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7.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9.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60218215038"/>
  <p:tag name="MH_LIBRARY" val="GRAPHIC"/>
  <p:tag name="MH_TYPE" val="Desc"/>
  <p:tag name="MH_ORDER" val="1"/>
</p:tagLst>
</file>

<file path=ppt/tags/tag31.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60218215038"/>
  <p:tag name="MH_LIBRARY" val="GRAPHIC"/>
  <p:tag name="MH_TYPE" val="Other"/>
  <p:tag name="MH_ORDER" val="1"/>
</p:tagLst>
</file>

<file path=ppt/tags/tag33.xml><?xml version="1.0" encoding="utf-8"?>
<p:tagLst xmlns:a="http://schemas.openxmlformats.org/drawingml/2006/main" xmlns:r="http://schemas.openxmlformats.org/officeDocument/2006/relationships" xmlns:p="http://schemas.openxmlformats.org/presentationml/2006/main">
  <p:tag name="MH" val="20160218215038"/>
  <p:tag name="MH_LIBRARY" val="GRAPHIC"/>
  <p:tag name="MH_TYPE" val="Other"/>
  <p:tag name="MH_ORDER" val="2"/>
</p:tagLst>
</file>

<file path=ppt/tags/tag34.xml><?xml version="1.0" encoding="utf-8"?>
<p:tagLst xmlns:a="http://schemas.openxmlformats.org/drawingml/2006/main" xmlns:r="http://schemas.openxmlformats.org/officeDocument/2006/relationships" xmlns:p="http://schemas.openxmlformats.org/presentationml/2006/main">
  <p:tag name="MH" val="20160218215038"/>
  <p:tag name="MH_LIBRARY" val="GRAPHIC"/>
  <p:tag name="MH_TYPE" val="Other"/>
  <p:tag name="MH_ORDER" val="3"/>
</p:tagLst>
</file>

<file path=ppt/tags/tag35.xml><?xml version="1.0" encoding="utf-8"?>
<p:tagLst xmlns:a="http://schemas.openxmlformats.org/drawingml/2006/main" xmlns:r="http://schemas.openxmlformats.org/officeDocument/2006/relationships" xmlns:p="http://schemas.openxmlformats.org/presentationml/2006/main">
  <p:tag name="MH" val="20160218215038"/>
  <p:tag name="MH_LIBRARY" val="GRAPHIC"/>
  <p:tag name="MH_TYPE" val="Other"/>
  <p:tag name="MH_ORDER" val="4"/>
</p:tagLst>
</file>

<file path=ppt/tags/tag36.xml><?xml version="1.0" encoding="utf-8"?>
<p:tagLst xmlns:a="http://schemas.openxmlformats.org/drawingml/2006/main" xmlns:r="http://schemas.openxmlformats.org/officeDocument/2006/relationships" xmlns:p="http://schemas.openxmlformats.org/presentationml/2006/main">
  <p:tag name="MH" val="20160218215038"/>
  <p:tag name="MH_LIBRARY" val="GRAPHIC"/>
  <p:tag name="MH_TYPE" val="Other"/>
  <p:tag name="MH_ORDER" val="5"/>
</p:tagLst>
</file>

<file path=ppt/tags/tag37.xml><?xml version="1.0" encoding="utf-8"?>
<p:tagLst xmlns:a="http://schemas.openxmlformats.org/drawingml/2006/main" xmlns:r="http://schemas.openxmlformats.org/officeDocument/2006/relationships" xmlns:p="http://schemas.openxmlformats.org/presentationml/2006/main">
  <p:tag name="MH" val="20160218215038"/>
  <p:tag name="MH_LIBRARY" val="GRAPHIC"/>
  <p:tag name="MH_TYPE" val="SubTitle"/>
  <p:tag name="MH_ORDER" val="1"/>
</p:tagLst>
</file>

<file path=ppt/tags/tag38.xml><?xml version="1.0" encoding="utf-8"?>
<p:tagLst xmlns:a="http://schemas.openxmlformats.org/drawingml/2006/main" xmlns:r="http://schemas.openxmlformats.org/officeDocument/2006/relationships" xmlns:p="http://schemas.openxmlformats.org/presentationml/2006/main">
  <p:tag name="MH" val="20160218215038"/>
  <p:tag name="MH_LIBRARY" val="GRAPHIC"/>
  <p:tag name="MH_TYPE" val="Text"/>
  <p:tag name="MH_ORDER" val="1"/>
</p:tagLst>
</file>

<file path=ppt/tags/tag39.xml><?xml version="1.0" encoding="utf-8"?>
<p:tagLst xmlns:a="http://schemas.openxmlformats.org/drawingml/2006/main" xmlns:r="http://schemas.openxmlformats.org/officeDocument/2006/relationships" xmlns:p="http://schemas.openxmlformats.org/presentationml/2006/main">
  <p:tag name="MH" val="20160218215038"/>
  <p:tag name="MH_LIBRARY" val="GRAPHIC"/>
  <p:tag name="MH_TYPE" val="Other"/>
  <p:tag name="MH_ORDER" val="6"/>
</p:tagLst>
</file>

<file path=ppt/tags/tag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40.xml><?xml version="1.0" encoding="utf-8"?>
<p:tagLst xmlns:a="http://schemas.openxmlformats.org/drawingml/2006/main" xmlns:r="http://schemas.openxmlformats.org/officeDocument/2006/relationships" xmlns:p="http://schemas.openxmlformats.org/presentationml/2006/main">
  <p:tag name="MH" val="20160218215038"/>
  <p:tag name="MH_LIBRARY" val="GRAPHIC"/>
  <p:tag name="MH_TYPE" val="SubTitle"/>
  <p:tag name="MH_ORDER" val="2"/>
</p:tagLst>
</file>

<file path=ppt/tags/tag41.xml><?xml version="1.0" encoding="utf-8"?>
<p:tagLst xmlns:a="http://schemas.openxmlformats.org/drawingml/2006/main" xmlns:r="http://schemas.openxmlformats.org/officeDocument/2006/relationships" xmlns:p="http://schemas.openxmlformats.org/presentationml/2006/main">
  <p:tag name="MH" val="20160218215038"/>
  <p:tag name="MH_LIBRARY" val="GRAPHIC"/>
  <p:tag name="MH_TYPE" val="Text"/>
  <p:tag name="MH_ORDER" val="2"/>
</p:tagLst>
</file>

<file path=ppt/tags/tag42.xml><?xml version="1.0" encoding="utf-8"?>
<p:tagLst xmlns:a="http://schemas.openxmlformats.org/drawingml/2006/main" xmlns:r="http://schemas.openxmlformats.org/officeDocument/2006/relationships" xmlns:p="http://schemas.openxmlformats.org/presentationml/2006/main">
  <p:tag name="MH" val="20160218215038"/>
  <p:tag name="MH_LIBRARY" val="GRAPHIC"/>
  <p:tag name="MH_TYPE" val="Other"/>
  <p:tag name="MH_ORDER" val="7"/>
</p:tagLst>
</file>

<file path=ppt/tags/tag43.xml><?xml version="1.0" encoding="utf-8"?>
<p:tagLst xmlns:a="http://schemas.openxmlformats.org/drawingml/2006/main" xmlns:r="http://schemas.openxmlformats.org/officeDocument/2006/relationships" xmlns:p="http://schemas.openxmlformats.org/presentationml/2006/main">
  <p:tag name="MH" val="20160218215038"/>
  <p:tag name="MH_LIBRARY" val="GRAPHIC"/>
  <p:tag name="MH_TYPE" val="SubTitle"/>
  <p:tag name="MH_ORDER" val="3"/>
</p:tagLst>
</file>

<file path=ppt/tags/tag44.xml><?xml version="1.0" encoding="utf-8"?>
<p:tagLst xmlns:a="http://schemas.openxmlformats.org/drawingml/2006/main" xmlns:r="http://schemas.openxmlformats.org/officeDocument/2006/relationships" xmlns:p="http://schemas.openxmlformats.org/presentationml/2006/main">
  <p:tag name="MH" val="20160218215038"/>
  <p:tag name="MH_LIBRARY" val="GRAPHIC"/>
  <p:tag name="MH_TYPE" val="Text"/>
  <p:tag name="MH_ORDER" val="3"/>
</p:tagLst>
</file>

<file path=ppt/tags/tag45.xml><?xml version="1.0" encoding="utf-8"?>
<p:tagLst xmlns:a="http://schemas.openxmlformats.org/drawingml/2006/main" xmlns:r="http://schemas.openxmlformats.org/officeDocument/2006/relationships" xmlns:p="http://schemas.openxmlformats.org/presentationml/2006/main">
  <p:tag name="MH" val="20160218215038"/>
  <p:tag name="MH_LIBRARY" val="GRAPHIC"/>
  <p:tag name="MH_TYPE" val="SubTitle"/>
  <p:tag name="MH_ORDER" val="4"/>
</p:tagLst>
</file>

<file path=ppt/tags/tag46.xml><?xml version="1.0" encoding="utf-8"?>
<p:tagLst xmlns:a="http://schemas.openxmlformats.org/drawingml/2006/main" xmlns:r="http://schemas.openxmlformats.org/officeDocument/2006/relationships" xmlns:p="http://schemas.openxmlformats.org/presentationml/2006/main">
  <p:tag name="MH" val="20160218215038"/>
  <p:tag name="MH_LIBRARY" val="GRAPHIC"/>
  <p:tag name="MH_TYPE" val="Text"/>
  <p:tag name="MH_ORDER" val="4"/>
</p:tagLst>
</file>

<file path=ppt/tags/tag47.xml><?xml version="1.0" encoding="utf-8"?>
<p:tagLst xmlns:a="http://schemas.openxmlformats.org/drawingml/2006/main" xmlns:r="http://schemas.openxmlformats.org/officeDocument/2006/relationships" xmlns:p="http://schemas.openxmlformats.org/presentationml/2006/main">
  <p:tag name="MH" val="20160218215038"/>
  <p:tag name="MH_LIBRARY" val="GRAPHIC"/>
  <p:tag name="MH_TYPE" val="Other"/>
  <p:tag name="MH_ORDER" val="8"/>
</p:tagLst>
</file>

<file path=ppt/tags/tag5.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Picture"/>
  <p:tag name="MH_ORDER" val="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1782</Words>
  <Application>Microsoft Office PowerPoint</Application>
  <PresentationFormat>宽屏</PresentationFormat>
  <Paragraphs>280</Paragraphs>
  <Slides>23</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23</vt:i4>
      </vt:variant>
    </vt:vector>
  </HeadingPairs>
  <TitlesOfParts>
    <vt:vector size="32" baseType="lpstr">
      <vt:lpstr>等线</vt:lpstr>
      <vt:lpstr>等线 Light</vt:lpstr>
      <vt:lpstr>思源黑体 Heavy</vt:lpstr>
      <vt:lpstr>微软雅黑</vt:lpstr>
      <vt:lpstr>Arial</vt:lpstr>
      <vt:lpstr>Calibri</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周 旺</dc:creator>
  <cp:lastModifiedBy>天 下</cp:lastModifiedBy>
  <cp:revision>15</cp:revision>
  <dcterms:created xsi:type="dcterms:W3CDTF">2020-01-06T07:22:00Z</dcterms:created>
  <dcterms:modified xsi:type="dcterms:W3CDTF">2021-01-06T00:56:23Z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